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8" r:id="rId2"/>
    <p:sldMasterId id="2147483809" r:id="rId3"/>
    <p:sldMasterId id="2147483896" r:id="rId4"/>
  </p:sldMasterIdLst>
  <p:notesMasterIdLst>
    <p:notesMasterId r:id="rId25"/>
  </p:notesMasterIdLst>
  <p:sldIdLst>
    <p:sldId id="1881" r:id="rId5"/>
    <p:sldId id="2193" r:id="rId6"/>
    <p:sldId id="1882" r:id="rId7"/>
    <p:sldId id="2141" r:id="rId8"/>
    <p:sldId id="3786" r:id="rId9"/>
    <p:sldId id="3787" r:id="rId10"/>
    <p:sldId id="3788" r:id="rId11"/>
    <p:sldId id="1793" r:id="rId12"/>
    <p:sldId id="3789" r:id="rId13"/>
    <p:sldId id="3790" r:id="rId14"/>
    <p:sldId id="3785" r:id="rId15"/>
    <p:sldId id="3791" r:id="rId16"/>
    <p:sldId id="3792" r:id="rId17"/>
    <p:sldId id="1815" r:id="rId18"/>
    <p:sldId id="3793" r:id="rId19"/>
    <p:sldId id="3794" r:id="rId20"/>
    <p:sldId id="3781" r:id="rId21"/>
    <p:sldId id="3795" r:id="rId22"/>
    <p:sldId id="3796" r:id="rId23"/>
    <p:sldId id="379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450"/>
    <a:srgbClr val="8EB403"/>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3" autoAdjust="0"/>
    <p:restoredTop sz="71550" autoAdjust="0"/>
  </p:normalViewPr>
  <p:slideViewPr>
    <p:cSldViewPr snapToGrid="0">
      <p:cViewPr varScale="1">
        <p:scale>
          <a:sx n="75" d="100"/>
          <a:sy n="75" d="100"/>
        </p:scale>
        <p:origin x="1788" y="66"/>
      </p:cViewPr>
      <p:guideLst/>
    </p:cSldViewPr>
  </p:slideViewPr>
  <p:notesTextViewPr>
    <p:cViewPr>
      <p:scale>
        <a:sx n="1" d="1"/>
        <a:sy n="1" d="1"/>
      </p:scale>
      <p:origin x="0" y="0"/>
    </p:cViewPr>
  </p:notesTextViewPr>
  <p:sorterViewPr>
    <p:cViewPr varScale="1">
      <p:scale>
        <a:sx n="100" d="100"/>
        <a:sy n="100" d="100"/>
      </p:scale>
      <p:origin x="0" y="-629"/>
    </p:cViewPr>
  </p:sorterViewPr>
  <p:notesViewPr>
    <p:cSldViewPr snapToGrid="0">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3D0C0-5BDE-495E-A54C-EA63650EE5ED}" type="datetimeFigureOut">
              <a:rPr lang="ru-RU" smtClean="0"/>
              <a:t>12.08.2026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CH" noProof="0" dirty="0"/>
              <a:t>Textbeispiel</a:t>
            </a:r>
          </a:p>
          <a:p>
            <a:pPr lvl="1"/>
            <a:r>
              <a:rPr lang="de-CH" noProof="0" dirty="0" err="1"/>
              <a:t>Второй</a:t>
            </a:r>
            <a:r>
              <a:rPr lang="de-CH" noProof="0" dirty="0"/>
              <a:t> </a:t>
            </a:r>
            <a:r>
              <a:rPr lang="de-CH" noProof="0" dirty="0" err="1"/>
              <a:t>уровень</a:t>
            </a:r>
            <a:endParaRPr lang="de-CH" noProof="0" dirty="0"/>
          </a:p>
          <a:p>
            <a:pPr lvl="2"/>
            <a:r>
              <a:rPr lang="de-CH" noProof="0" dirty="0"/>
              <a:t>Dritte Ebene</a:t>
            </a:r>
          </a:p>
          <a:p>
            <a:pPr lvl="3"/>
            <a:r>
              <a:rPr lang="de-CH" noProof="0" dirty="0"/>
              <a:t>Vierte Ebene</a:t>
            </a:r>
          </a:p>
          <a:p>
            <a:pPr lvl="4"/>
            <a:r>
              <a:rPr lang="de-CH" noProof="0" dirty="0"/>
              <a:t>Fünfte Ebene</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21.ch/de/themendossier"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21.ch/de/17_ziele_nachhaltigeEntwicklun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0C7CC-6DF7-7BEE-A479-5B7ADA4CC9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FF7B40-7494-065D-B1C4-3FF06A3A95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AB51A60-5CF3-4008-FFAE-64C3CBDFF504}"/>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C0AA2E15-D685-9EF9-BE41-60CBDDAFC9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388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1AC52-4FDD-1E9D-FF35-3483A229DA2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AE81E41-1B36-D47B-6964-E63BFD882D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F164F88-C226-24A6-B3B8-8CD30318518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3D2C595B-CBB2-E5DE-B412-20DBD35568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200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2885487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2CB3-79BC-A969-1AC6-03AB97B04F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4CC0A41-A6CC-52A7-A98B-FEB8F8F598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BDA25C-DEAD-4484-E8CE-C45DD729980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CE58D57-0309-BC89-27C6-8DBDF53F8B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842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02948-ED68-9A0D-7A0E-F662A9DDAF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B38D1E8-AA75-F1FF-1908-530293D7F5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095403-ACEA-6930-4EEF-1DCC19DB4C6C}"/>
              </a:ext>
            </a:extLst>
          </p:cNvPr>
          <p:cNvSpPr>
            <a:spLocks noGrp="1"/>
          </p:cNvSpPr>
          <p:nvPr>
            <p:ph type="body" idx="1"/>
          </p:nvPr>
        </p:nvSpPr>
        <p:spPr/>
        <p:txBody>
          <a:bodyPr/>
          <a:lstStyle/>
          <a:p>
            <a:r>
              <a:rPr lang="de-CH" dirty="0">
                <a:latin typeface="Century Gothic" panose="020B0502020202020204" pitchFamily="34" charset="0"/>
              </a:rPr>
              <a:t>Alternativ können die Lernenden natürlich auch Projekte auf anderen Crowdfunding-Plattformen vergleichen. Es gibt jedoch Plattformen, auf denen abgelaufene und gescheiterte Kampagnen nur schwer zu finden sind (z. B. </a:t>
            </a:r>
            <a:r>
              <a:rPr lang="de-CH" dirty="0" err="1">
                <a:latin typeface="Century Gothic" panose="020B0502020202020204" pitchFamily="34" charset="0"/>
              </a:rPr>
              <a:t>wemakeit</a:t>
            </a:r>
            <a:r>
              <a:rPr lang="de-CH" dirty="0">
                <a:latin typeface="Century Gothic" panose="020B0502020202020204" pitchFamily="34" charset="0"/>
              </a:rPr>
              <a:t>). Dann kann der Zugang mitunter durch entsprechende Prompts auf ChatGPT gelingen. </a:t>
            </a:r>
          </a:p>
        </p:txBody>
      </p:sp>
      <p:sp>
        <p:nvSpPr>
          <p:cNvPr id="4" name="Foliennummernplatzhalter 3">
            <a:extLst>
              <a:ext uri="{FF2B5EF4-FFF2-40B4-BE49-F238E27FC236}">
                <a16:creationId xmlns:a16="http://schemas.microsoft.com/office/drawing/2014/main" id="{6839746A-935E-8BEA-4597-F3E756A288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97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4970E-6478-6D9A-7D09-2D68E84541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66DB5A-7E0B-7808-B22B-F05A8E0605E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8348E45-5287-B276-3AE2-1698C99005F0}"/>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D52946C-3F26-7AF5-7267-960CDDA2BA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906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D6B39-450B-61F8-08B1-D41127B302F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F25E77-7CEA-5B1C-22D9-DDDEB6F18D0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0B43BA0-7812-3EED-2446-512949FAA6B8}"/>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BBB2D89-F5EB-A681-656E-13BE18EA8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941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F2D6-F4CC-92CA-C6FF-0DB1DF5CD12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5E2B4AB-C63F-CD77-0B7D-73A76EF53B9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18786BC-A845-9B22-CE1C-74116A2F3AD9}"/>
              </a:ext>
            </a:extLst>
          </p:cNvPr>
          <p:cNvSpPr>
            <a:spLocks noGrp="1"/>
          </p:cNvSpPr>
          <p:nvPr>
            <p:ph type="body" idx="1"/>
          </p:nvPr>
        </p:nvSpPr>
        <p:spPr/>
        <p:txBody>
          <a:bodyPr/>
          <a:lstStyle/>
          <a:p>
            <a:r>
              <a:rPr lang="de-CH" sz="1100" noProof="0" dirty="0">
                <a:latin typeface="Century Gothic" panose="020B0502020202020204" pitchFamily="34" charset="0"/>
              </a:rPr>
              <a:t>Bei den vorgeschlagenen Aktivitäten handelt es sich zwar um spielerische Übungen, doch die Tabelle zeigt, dass sich damit wichtige Entrepreneurship-Kompetenzen trainieren lassen.</a:t>
            </a:r>
          </a:p>
          <a:p>
            <a:endParaRPr lang="de-CH" sz="1100" kern="1200" noProof="0" dirty="0">
              <a:solidFill>
                <a:schemeClr val="tx1"/>
              </a:solidFill>
              <a:effectLst/>
              <a:latin typeface="Century Gothic" panose="020B0502020202020204" pitchFamily="34" charset="0"/>
              <a:ea typeface="+mn-ea"/>
              <a:cs typeface="+mn-cs"/>
            </a:endParaRPr>
          </a:p>
          <a:p>
            <a:r>
              <a:rPr lang="de-CH" sz="1100" noProof="0" dirty="0">
                <a:latin typeface="Century Gothic" panose="020B0502020202020204" pitchFamily="34" charset="0"/>
              </a:rPr>
              <a:t>Wenn die Lernenden die Aktivitäten durchgeführt haben, kann im Klassenraum durch eine entsprechende Diskussion im Plenum ein übergreifender Lernprozess ermöglicht werden, zum Beispiel:</a:t>
            </a:r>
          </a:p>
          <a:p>
            <a:r>
              <a:rPr lang="de-CH" sz="1100" kern="1200" noProof="0" dirty="0">
                <a:solidFill>
                  <a:schemeClr val="tx1"/>
                </a:solidFill>
                <a:effectLst/>
                <a:latin typeface="Century Gothic" panose="020B0502020202020204" pitchFamily="34" charset="0"/>
                <a:ea typeface="+mn-ea"/>
                <a:cs typeface="+mn-cs"/>
              </a:rPr>
              <a:t> </a:t>
            </a:r>
          </a:p>
          <a:p>
            <a:r>
              <a:rPr lang="de-CH" sz="1100" b="1" kern="1200" noProof="0" dirty="0">
                <a:solidFill>
                  <a:schemeClr val="tx1"/>
                </a:solidFill>
                <a:effectLst/>
                <a:latin typeface="Century Gothic" panose="020B0502020202020204" pitchFamily="34" charset="0"/>
                <a:ea typeface="+mn-ea"/>
                <a:cs typeface="+mn-cs"/>
              </a:rPr>
              <a:t>In Bezug auf die Tausch-Challenge</a:t>
            </a:r>
            <a:endParaRPr lang="de-CH" sz="1100" kern="1200" noProof="0" dirty="0">
              <a:solidFill>
                <a:schemeClr val="tx1"/>
              </a:solidFill>
              <a:effectLst/>
              <a:latin typeface="Century Gothic" panose="020B0502020202020204" pitchFamily="34" charset="0"/>
              <a:ea typeface="+mn-ea"/>
              <a:cs typeface="+mn-cs"/>
            </a:endParaRPr>
          </a:p>
          <a:p>
            <a:r>
              <a:rPr lang="de-CH" sz="1100" kern="1200" noProof="0" dirty="0">
                <a:solidFill>
                  <a:schemeClr val="tx1"/>
                </a:solidFill>
                <a:effectLst/>
                <a:latin typeface="Century Gothic" panose="020B0502020202020204" pitchFamily="34" charset="0"/>
                <a:ea typeface="+mn-ea"/>
                <a:cs typeface="+mn-cs"/>
              </a:rPr>
              <a:t>Unternehmer:innen müssen mit ihren Produkten und Dienstleistungen Kundenbedürfnisse erfüllen. Daher sind z. B. die folgenden Fragen relevant:</a:t>
            </a: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«Warum haben einige Personen dem Tausch zugestimmt?»</a:t>
            </a: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«Warum haben Personen dem Tausch nicht zugestimmt?»</a:t>
            </a: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«Welche Bedürfnisse haben Sie bei den Personen erfüllt, die zugestimmt haben?»</a:t>
            </a:r>
          </a:p>
          <a:p>
            <a:pPr marL="171450" lvl="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«Wie haben Sie Ihren Pitch angepasst?» [Anmerkung: Ein Pitch ist eine kurze Präsentation einer Idee.]</a:t>
            </a:r>
          </a:p>
          <a:p>
            <a:r>
              <a:rPr lang="de-CH" sz="1100" kern="1200" noProof="0" dirty="0">
                <a:solidFill>
                  <a:schemeClr val="tx1"/>
                </a:solidFill>
                <a:effectLst/>
                <a:latin typeface="Century Gothic" panose="020B0502020202020204" pitchFamily="34" charset="0"/>
                <a:ea typeface="+mn-ea"/>
                <a:cs typeface="+mn-cs"/>
              </a:rPr>
              <a:t> </a:t>
            </a:r>
          </a:p>
          <a:p>
            <a:r>
              <a:rPr lang="de-CH" sz="1100" b="1" kern="1200" noProof="0" dirty="0">
                <a:solidFill>
                  <a:schemeClr val="tx1"/>
                </a:solidFill>
                <a:effectLst/>
                <a:latin typeface="Century Gothic" panose="020B0502020202020204" pitchFamily="34" charset="0"/>
                <a:ea typeface="+mn-ea"/>
                <a:cs typeface="+mn-cs"/>
              </a:rPr>
              <a:t>In Bezug auf «Tell </a:t>
            </a:r>
            <a:r>
              <a:rPr lang="de-CH" sz="1100" b="1" kern="1200" noProof="0" dirty="0" err="1">
                <a:solidFill>
                  <a:schemeClr val="tx1"/>
                </a:solidFill>
                <a:effectLst/>
                <a:latin typeface="Century Gothic" panose="020B0502020202020204" pitchFamily="34" charset="0"/>
                <a:ea typeface="+mn-ea"/>
                <a:cs typeface="+mn-cs"/>
              </a:rPr>
              <a:t>me</a:t>
            </a:r>
            <a:r>
              <a:rPr lang="de-CH" sz="1100" b="1" kern="1200" noProof="0" dirty="0">
                <a:solidFill>
                  <a:schemeClr val="tx1"/>
                </a:solidFill>
                <a:effectLst/>
                <a:latin typeface="Century Gothic" panose="020B0502020202020204" pitchFamily="34" charset="0"/>
                <a:ea typeface="+mn-ea"/>
                <a:cs typeface="+mn-cs"/>
              </a:rPr>
              <a:t> </a:t>
            </a:r>
            <a:r>
              <a:rPr lang="de-CH" sz="1100" b="1" kern="1200" noProof="0" dirty="0" err="1">
                <a:solidFill>
                  <a:schemeClr val="tx1"/>
                </a:solidFill>
                <a:effectLst/>
                <a:latin typeface="Century Gothic" panose="020B0502020202020204" pitchFamily="34" charset="0"/>
                <a:ea typeface="+mn-ea"/>
                <a:cs typeface="+mn-cs"/>
              </a:rPr>
              <a:t>your</a:t>
            </a:r>
            <a:r>
              <a:rPr lang="de-CH" sz="1100" b="1" kern="1200" noProof="0" dirty="0">
                <a:solidFill>
                  <a:schemeClr val="tx1"/>
                </a:solidFill>
                <a:effectLst/>
                <a:latin typeface="Century Gothic" panose="020B0502020202020204" pitchFamily="34" charset="0"/>
                <a:ea typeface="+mn-ea"/>
                <a:cs typeface="+mn-cs"/>
              </a:rPr>
              <a:t> </a:t>
            </a:r>
            <a:r>
              <a:rPr lang="de-CH" sz="1100" b="1" kern="1200" noProof="0" dirty="0" err="1">
                <a:solidFill>
                  <a:schemeClr val="tx1"/>
                </a:solidFill>
                <a:effectLst/>
                <a:latin typeface="Century Gothic" panose="020B0502020202020204" pitchFamily="34" charset="0"/>
                <a:ea typeface="+mn-ea"/>
                <a:cs typeface="+mn-cs"/>
              </a:rPr>
              <a:t>story</a:t>
            </a:r>
            <a:r>
              <a:rPr lang="de-CH" sz="1100" b="1" kern="1200" noProof="0" dirty="0">
                <a:solidFill>
                  <a:schemeClr val="tx1"/>
                </a:solidFill>
                <a:effectLst/>
                <a:latin typeface="Century Gothic" panose="020B0502020202020204" pitchFamily="34" charset="0"/>
                <a:ea typeface="+mn-ea"/>
                <a:cs typeface="+mn-cs"/>
              </a:rPr>
              <a:t>»</a:t>
            </a:r>
            <a:endParaRPr lang="de-CH" sz="1100" kern="1200" noProof="0" dirty="0">
              <a:solidFill>
                <a:schemeClr val="tx1"/>
              </a:solidFill>
              <a:effectLst/>
              <a:latin typeface="Century Gothic" panose="020B0502020202020204" pitchFamily="34" charset="0"/>
              <a:ea typeface="+mn-ea"/>
              <a:cs typeface="+mn-cs"/>
            </a:endParaRPr>
          </a:p>
          <a:p>
            <a:r>
              <a:rPr lang="de-CH" sz="1100" kern="1200" noProof="0" dirty="0">
                <a:solidFill>
                  <a:schemeClr val="tx1"/>
                </a:solidFill>
                <a:effectLst/>
                <a:latin typeface="Century Gothic" panose="020B0502020202020204" pitchFamily="34" charset="0"/>
                <a:ea typeface="+mn-ea"/>
                <a:cs typeface="+mn-cs"/>
              </a:rPr>
              <a:t>Im unternehmerischen Prozess ist Resilienz sehr wichtig. Daher könnte diskutiert werden:</a:t>
            </a:r>
          </a:p>
          <a:p>
            <a:pPr marL="17145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«Von welchen Rückschlägen oder Fehlern haben die Unternehmer:innen berichtet?»</a:t>
            </a:r>
          </a:p>
          <a:p>
            <a:pPr marL="171450" indent="-171450">
              <a:buFont typeface="Arial" panose="020B0604020202020204" pitchFamily="34" charset="0"/>
              <a:buChar char="•"/>
            </a:pPr>
            <a:r>
              <a:rPr lang="de-CH" sz="1100" kern="1200" noProof="0" dirty="0">
                <a:solidFill>
                  <a:schemeClr val="tx1"/>
                </a:solidFill>
                <a:effectLst/>
                <a:latin typeface="Century Gothic" panose="020B0502020202020204" pitchFamily="34" charset="0"/>
                <a:ea typeface="+mn-ea"/>
                <a:cs typeface="+mn-cs"/>
              </a:rPr>
              <a:t>«Wie sind die Gründer:innen damit umgegangen?»</a:t>
            </a:r>
          </a:p>
          <a:p>
            <a:r>
              <a:rPr lang="de-CH" sz="1100" kern="1200" noProof="0" dirty="0">
                <a:solidFill>
                  <a:schemeClr val="tx1"/>
                </a:solidFill>
                <a:effectLst/>
                <a:latin typeface="+mn-lt"/>
                <a:ea typeface="+mn-ea"/>
                <a:cs typeface="+mn-cs"/>
              </a:rPr>
              <a:t> </a:t>
            </a:r>
          </a:p>
          <a:p>
            <a:endParaRPr lang="de-CH" dirty="0"/>
          </a:p>
        </p:txBody>
      </p:sp>
      <p:sp>
        <p:nvSpPr>
          <p:cNvPr id="4" name="Foliennummernplatzhalter 3">
            <a:extLst>
              <a:ext uri="{FF2B5EF4-FFF2-40B4-BE49-F238E27FC236}">
                <a16:creationId xmlns:a16="http://schemas.microsoft.com/office/drawing/2014/main" id="{3907DA05-0A03-D07A-772E-C455C2EE2C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13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latin typeface="Century Gothic" panose="020B0502020202020204" pitchFamily="34" charset="0"/>
              </a:rPr>
              <a:t>Wenn die Lernenden sich bereits aktiv mit dem Thema unternehmerisches Denken und Handeln auseinandergesetzt haben, kommen sie mit einem ganz anderen Mindset zum Inspiration Day bzw. – falls kein Inspiration Day durchgeführt wird – zum Modul 1. Daher empfehlen wir, einen Vorbereitungsauftrag zu erteilen. Die fünf Aktivitäten, die in dieser Präsentation gezeigt werden, sind Beispiele, die dafür genutzt werden können. Sie sind selbstverständlich keineswegs abschliessend zu verstehen. </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219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A4E58-1F94-BEB1-96BB-2943ABCE4C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D2A1B4-E0DE-1D0D-D828-A8E3B5AE1B0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4F4FAD7-9353-67AB-B27A-FEEB03967BA9}"/>
              </a:ext>
            </a:extLst>
          </p:cNvPr>
          <p:cNvSpPr>
            <a:spLocks noGrp="1"/>
          </p:cNvSpPr>
          <p:nvPr>
            <p:ph type="body" idx="1"/>
          </p:nvPr>
        </p:nvSpPr>
        <p:spPr/>
        <p:txBody>
          <a:bodyPr/>
          <a:lstStyle/>
          <a:p>
            <a:r>
              <a:rPr lang="de-CH" dirty="0">
                <a:latin typeface="Century Gothic" panose="020B0502020202020204" pitchFamily="34" charset="0"/>
              </a:rPr>
              <a:t>Für jede Aktivität werden der Bezug zum unternehmerischen Denken und Handeln, die konkrete Aufgabe sowie begleitende Reflexionsfragen beschrieben. Die Aktivitäten können einzeln oder im Team bearbeitet werden.</a:t>
            </a:r>
          </a:p>
        </p:txBody>
      </p:sp>
      <p:sp>
        <p:nvSpPr>
          <p:cNvPr id="4" name="Foliennummernplatzhalter 3">
            <a:extLst>
              <a:ext uri="{FF2B5EF4-FFF2-40B4-BE49-F238E27FC236}">
                <a16:creationId xmlns:a16="http://schemas.microsoft.com/office/drawing/2014/main" id="{7C750345-719A-7FAA-0A81-587993F07C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930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4ECCB-8E8D-2E31-600C-DBD917CCBE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63635C-31EA-FE37-B0C9-218463A2982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8F0C83E-EDE4-FA77-CFAD-6C4A6F6D4876}"/>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C379B17-26A5-BF3A-BCDC-D05034B443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192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C0DA1-C500-C96C-2936-6523B09C28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4EE3C2-7E3C-C2E5-A856-4A4FDCE771E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8B05757-48F7-A01C-5AFB-99C8189E8E4E}"/>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131839F-685E-665E-EC28-6CC4CE40A5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470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9696D-4E29-8F66-C72A-77B1A4C4B99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06F422-4E1F-AB51-11CA-8F705DCD78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C99CF6F-7669-00A7-E29E-798C50445F7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0A60D99-90F3-42DF-C250-BA7AD8F459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751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C567A-AC3A-B510-4474-C02EA4C697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C1198D-CD04-CDEC-0115-E4F3AF12F4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83997C7-A28F-FB0F-2B65-64D8E67BAF51}"/>
              </a:ext>
            </a:extLst>
          </p:cNvPr>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An dieser Stelle kann es sinnvoll sein, die Lernenden explizit auf Nachhaltigkeitsthemen hinzuweisen, die bereits behandelt wurden. Eine nützliche Ressource zu Bildung für Nachhaltige Entwicklung (BNE) und den Sustainable Development Goals (SDGs) ist das Portal éducation21. Die Themendossiers behandeln eine Vielzahl sozialer Themen (z. B. Gleichstellung, Gesundheit, Migration und Partizipation) sowie ökologischer Themen (z. B. Abfall, Klima, Kreislaufwirtschaft und Plastik) und bieten dazu vertiefende Informationen und Materialien:</a:t>
            </a:r>
          </a:p>
          <a:p>
            <a:pPr lvl="0"/>
            <a:r>
              <a:rPr lang="de-CH" sz="1100" u="sng" kern="1200" dirty="0">
                <a:solidFill>
                  <a:schemeClr val="tx1"/>
                </a:solidFill>
                <a:effectLst/>
                <a:latin typeface="Century Gothic" panose="020B0502020202020204" pitchFamily="34" charset="0"/>
                <a:ea typeface="+mn-ea"/>
                <a:cs typeface="+mn-cs"/>
                <a:hlinkClick r:id="rId3"/>
              </a:rPr>
              <a:t>https://www.education21.ch/de/themendossier</a:t>
            </a:r>
            <a:r>
              <a:rPr lang="de-CH" sz="1100" kern="1200" dirty="0">
                <a:solidFill>
                  <a:schemeClr val="tx1"/>
                </a:solidFill>
                <a:effectLst/>
                <a:latin typeface="Century Gothic" panose="020B0502020202020204" pitchFamily="34" charset="0"/>
                <a:ea typeface="+mn-ea"/>
                <a:cs typeface="+mn-cs"/>
              </a:rPr>
              <a:t> </a:t>
            </a:r>
          </a:p>
          <a:p>
            <a:pPr lvl="0"/>
            <a:r>
              <a:rPr lang="de-CH" sz="1100" u="sng" kern="1200" dirty="0">
                <a:solidFill>
                  <a:schemeClr val="tx1"/>
                </a:solidFill>
                <a:effectLst/>
                <a:latin typeface="Century Gothic" panose="020B0502020202020204" pitchFamily="34" charset="0"/>
                <a:ea typeface="+mn-ea"/>
                <a:cs typeface="+mn-cs"/>
                <a:hlinkClick r:id="rId4"/>
              </a:rPr>
              <a:t>https://www.education21.ch/de/17_ziele_nachhaltigeEntwicklung</a:t>
            </a:r>
            <a:endParaRPr lang="de-CH" sz="1100" kern="1200" dirty="0">
              <a:solidFill>
                <a:schemeClr val="tx1"/>
              </a:solidFill>
              <a:effectLst/>
              <a:latin typeface="Century Gothic" panose="020B0502020202020204" pitchFamily="34" charset="0"/>
              <a:ea typeface="+mn-ea"/>
              <a:cs typeface="+mn-cs"/>
            </a:endParaRPr>
          </a:p>
          <a:p>
            <a:endParaRPr lang="de-CH" dirty="0"/>
          </a:p>
        </p:txBody>
      </p:sp>
      <p:sp>
        <p:nvSpPr>
          <p:cNvPr id="4" name="Foliennummernplatzhalter 3">
            <a:extLst>
              <a:ext uri="{FF2B5EF4-FFF2-40B4-BE49-F238E27FC236}">
                <a16:creationId xmlns:a16="http://schemas.microsoft.com/office/drawing/2014/main" id="{48E29E8C-5021-49AE-6D4C-5B7F4EC56D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9605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9.png"/><Relationship Id="rId7"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80.png"/><Relationship Id="rId9" Type="http://schemas.openxmlformats.org/officeDocument/2006/relationships/image" Target="../media/image45.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321.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67.png"/><Relationship Id="rId4" Type="http://schemas.openxmlformats.org/officeDocument/2006/relationships/image" Target="../media/image166.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image" Target="../media/image168.png"/><Relationship Id="rId1" Type="http://schemas.openxmlformats.org/officeDocument/2006/relationships/slideMaster" Target="../slideMasters/slideMaster2.xml"/><Relationship Id="rId6" Type="http://schemas.openxmlformats.org/officeDocument/2006/relationships/image" Target="../media/image166.png"/><Relationship Id="rId5" Type="http://schemas.openxmlformats.org/officeDocument/2006/relationships/image" Target="../media/image170.png"/><Relationship Id="rId10" Type="http://schemas.openxmlformats.org/officeDocument/2006/relationships/image" Target="../media/image173.png"/><Relationship Id="rId4" Type="http://schemas.openxmlformats.org/officeDocument/2006/relationships/image" Target="../media/image45.png"/><Relationship Id="rId9" Type="http://schemas.openxmlformats.org/officeDocument/2006/relationships/image" Target="../media/image172.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72.png"/><Relationship Id="rId2" Type="http://schemas.openxmlformats.org/officeDocument/2006/relationships/image" Target="../media/image168.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74.png"/><Relationship Id="rId1" Type="http://schemas.openxmlformats.org/officeDocument/2006/relationships/slideMaster" Target="../slideMasters/slideMaster2.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0.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172.png"/><Relationship Id="rId2" Type="http://schemas.openxmlformats.org/officeDocument/2006/relationships/image" Target="../media/image168.png"/><Relationship Id="rId1" Type="http://schemas.openxmlformats.org/officeDocument/2006/relationships/slideMaster" Target="../slideMasters/slideMaster2.xml"/><Relationship Id="rId6" Type="http://schemas.openxmlformats.org/officeDocument/2006/relationships/image" Target="../media/image166.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1.png"/><Relationship Id="rId3" Type="http://schemas.openxmlformats.org/officeDocument/2006/relationships/image" Target="../media/image167.png"/><Relationship Id="rId7"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72.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3.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2.xml"/><Relationship Id="rId6" Type="http://schemas.openxmlformats.org/officeDocument/2006/relationships/image" Target="../media/image184.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64.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2.xml"/><Relationship Id="rId6" Type="http://schemas.openxmlformats.org/officeDocument/2006/relationships/image" Target="../media/image18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8.png"/><Relationship Id="rId7" Type="http://schemas.openxmlformats.org/officeDocument/2006/relationships/image" Target="../media/image193.png"/><Relationship Id="rId2" Type="http://schemas.openxmlformats.org/officeDocument/2006/relationships/image" Target="../media/image191.png"/><Relationship Id="rId1" Type="http://schemas.openxmlformats.org/officeDocument/2006/relationships/slideMaster" Target="../slideMasters/slideMaster2.xml"/><Relationship Id="rId6" Type="http://schemas.openxmlformats.org/officeDocument/2006/relationships/image" Target="../media/image192.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9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5.png"/><Relationship Id="rId1" Type="http://schemas.openxmlformats.org/officeDocument/2006/relationships/slideMaster" Target="../slideMasters/slideMaster2.xml"/><Relationship Id="rId6" Type="http://schemas.openxmlformats.org/officeDocument/2006/relationships/image" Target="../media/image197.png"/><Relationship Id="rId5" Type="http://schemas.openxmlformats.org/officeDocument/2006/relationships/image" Target="../media/image170.png"/><Relationship Id="rId4" Type="http://schemas.openxmlformats.org/officeDocument/2006/relationships/image" Target="../media/image19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45.png"/><Relationship Id="rId7" Type="http://schemas.openxmlformats.org/officeDocument/2006/relationships/image" Target="../media/image84.png"/><Relationship Id="rId12" Type="http://schemas.openxmlformats.org/officeDocument/2006/relationships/image" Target="../media/image88.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83.png"/><Relationship Id="rId11" Type="http://schemas.openxmlformats.org/officeDocument/2006/relationships/image" Target="../media/image75.png"/><Relationship Id="rId5" Type="http://schemas.openxmlformats.org/officeDocument/2006/relationships/image" Target="../media/image76.png"/><Relationship Id="rId10" Type="http://schemas.openxmlformats.org/officeDocument/2006/relationships/image" Target="../media/image87.png"/><Relationship Id="rId4" Type="http://schemas.openxmlformats.org/officeDocument/2006/relationships/image" Target="../media/image82.png"/><Relationship Id="rId9" Type="http://schemas.openxmlformats.org/officeDocument/2006/relationships/image" Target="../media/image86.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69.png"/><Relationship Id="rId7" Type="http://schemas.openxmlformats.org/officeDocument/2006/relationships/image" Target="../media/image108.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199.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321.png"/><Relationship Id="rId2" Type="http://schemas.openxmlformats.org/officeDocument/2006/relationships/image" Target="../media/image20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63.png"/><Relationship Id="rId4" Type="http://schemas.openxmlformats.org/officeDocument/2006/relationships/image" Target="../media/image205.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06.png"/><Relationship Id="rId7" Type="http://schemas.openxmlformats.org/officeDocument/2006/relationships/image" Target="../media/image208.png"/><Relationship Id="rId2" Type="http://schemas.openxmlformats.org/officeDocument/2006/relationships/image" Target="../media/image63.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45.png"/><Relationship Id="rId10" Type="http://schemas.openxmlformats.org/officeDocument/2006/relationships/image" Target="../media/image211.png"/><Relationship Id="rId4" Type="http://schemas.openxmlformats.org/officeDocument/2006/relationships/image" Target="../media/image207.png"/><Relationship Id="rId9" Type="http://schemas.openxmlformats.org/officeDocument/2006/relationships/image" Target="../media/image21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09.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45.png"/><Relationship Id="rId10" Type="http://schemas.openxmlformats.org/officeDocument/2006/relationships/image" Target="../media/image163.png"/><Relationship Id="rId4" Type="http://schemas.openxmlformats.org/officeDocument/2006/relationships/image" Target="../media/image214.png"/><Relationship Id="rId9" Type="http://schemas.openxmlformats.org/officeDocument/2006/relationships/image" Target="../media/image205.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Master" Target="../slideMasters/slideMaster2.xml"/><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19.png"/><Relationship Id="rId7" Type="http://schemas.openxmlformats.org/officeDocument/2006/relationships/image" Target="../media/image181.png"/><Relationship Id="rId2" Type="http://schemas.openxmlformats.org/officeDocument/2006/relationships/image" Target="../media/image218.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22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1.png"/><Relationship Id="rId7" Type="http://schemas.openxmlformats.org/officeDocument/2006/relationships/image" Target="../media/image163.png"/><Relationship Id="rId2" Type="http://schemas.openxmlformats.org/officeDocument/2006/relationships/image" Target="../media/image206.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9.png"/><Relationship Id="rId4" Type="http://schemas.openxmlformats.org/officeDocument/2006/relationships/image" Target="../media/image45.png"/><Relationship Id="rId9" Type="http://schemas.openxmlformats.org/officeDocument/2006/relationships/image" Target="../media/image108.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24.png"/><Relationship Id="rId7" Type="http://schemas.openxmlformats.org/officeDocument/2006/relationships/image" Target="../media/image204.png"/><Relationship Id="rId2" Type="http://schemas.openxmlformats.org/officeDocument/2006/relationships/image" Target="../media/image223.png"/><Relationship Id="rId1" Type="http://schemas.openxmlformats.org/officeDocument/2006/relationships/slideMaster" Target="../slideMasters/slideMaster2.xml"/><Relationship Id="rId6" Type="http://schemas.openxmlformats.org/officeDocument/2006/relationships/image" Target="../media/image22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45.png"/><Relationship Id="rId7" Type="http://schemas.openxmlformats.org/officeDocument/2006/relationships/image" Target="../media/image220.png"/><Relationship Id="rId2" Type="http://schemas.openxmlformats.org/officeDocument/2006/relationships/image" Target="../media/image226.png"/><Relationship Id="rId1" Type="http://schemas.openxmlformats.org/officeDocument/2006/relationships/slideMaster" Target="../slideMasters/slideMaster2.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09.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Master" Target="../slideMasters/slideMaster1.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76.png"/><Relationship Id="rId10" Type="http://schemas.openxmlformats.org/officeDocument/2006/relationships/image" Target="../media/image95.png"/><Relationship Id="rId4" Type="http://schemas.openxmlformats.org/officeDocument/2006/relationships/image" Target="../media/image82.png"/><Relationship Id="rId9" Type="http://schemas.openxmlformats.org/officeDocument/2006/relationships/image" Target="../media/image9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Master" Target="../slideMasters/slideMaster2.xml"/><Relationship Id="rId6" Type="http://schemas.openxmlformats.org/officeDocument/2006/relationships/image" Target="../media/image163.png"/><Relationship Id="rId5" Type="http://schemas.openxmlformats.org/officeDocument/2006/relationships/image" Target="../media/image208.png"/><Relationship Id="rId4" Type="http://schemas.openxmlformats.org/officeDocument/2006/relationships/image" Target="../media/image209.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4.png"/><Relationship Id="rId7" Type="http://schemas.openxmlformats.org/officeDocument/2006/relationships/image" Target="../media/image236.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8.png"/><Relationship Id="rId7" Type="http://schemas.openxmlformats.org/officeDocument/2006/relationships/image" Target="../media/image5.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39.png"/><Relationship Id="rId10" Type="http://schemas.openxmlformats.org/officeDocument/2006/relationships/image" Target="../media/image242.png"/><Relationship Id="rId4" Type="http://schemas.openxmlformats.org/officeDocument/2006/relationships/image" Target="../media/image45.png"/><Relationship Id="rId9" Type="http://schemas.openxmlformats.org/officeDocument/2006/relationships/image" Target="../media/image241.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4.png"/><Relationship Id="rId7" Type="http://schemas.openxmlformats.org/officeDocument/2006/relationships/image" Target="../media/image246.png"/><Relationship Id="rId2" Type="http://schemas.openxmlformats.org/officeDocument/2006/relationships/image" Target="../media/image243.png"/><Relationship Id="rId1" Type="http://schemas.openxmlformats.org/officeDocument/2006/relationships/slideMaster" Target="../slideMasters/slideMaster2.xml"/><Relationship Id="rId6" Type="http://schemas.openxmlformats.org/officeDocument/2006/relationships/image" Target="../media/image245.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8.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49.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251.png"/><Relationship Id="rId10" Type="http://schemas.openxmlformats.org/officeDocument/2006/relationships/image" Target="../media/image45.png"/><Relationship Id="rId4" Type="http://schemas.openxmlformats.org/officeDocument/2006/relationships/image" Target="../media/image250.png"/><Relationship Id="rId9" Type="http://schemas.openxmlformats.org/officeDocument/2006/relationships/image" Target="../media/image88.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5.png"/><Relationship Id="rId1" Type="http://schemas.openxmlformats.org/officeDocument/2006/relationships/slideMaster" Target="../slideMasters/slideMaster2.xml"/><Relationship Id="rId5" Type="http://schemas.openxmlformats.org/officeDocument/2006/relationships/image" Target="../media/image254.png"/><Relationship Id="rId4" Type="http://schemas.openxmlformats.org/officeDocument/2006/relationships/image" Target="../media/image253.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15.png"/><Relationship Id="rId7" Type="http://schemas.openxmlformats.org/officeDocument/2006/relationships/image" Target="../media/image258.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39.png"/><Relationship Id="rId5" Type="http://schemas.openxmlformats.org/officeDocument/2006/relationships/image" Target="../media/image257.png"/><Relationship Id="rId4" Type="http://schemas.openxmlformats.org/officeDocument/2006/relationships/image" Target="../media/image45.png"/><Relationship Id="rId9" Type="http://schemas.openxmlformats.org/officeDocument/2006/relationships/image" Target="../media/image26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64.png"/><Relationship Id="rId13" Type="http://schemas.openxmlformats.org/officeDocument/2006/relationships/image" Target="../media/image269.png"/><Relationship Id="rId3" Type="http://schemas.openxmlformats.org/officeDocument/2006/relationships/image" Target="../media/image45.png"/><Relationship Id="rId7" Type="http://schemas.openxmlformats.org/officeDocument/2006/relationships/image" Target="../media/image263.png"/><Relationship Id="rId12" Type="http://schemas.openxmlformats.org/officeDocument/2006/relationships/image" Target="../media/image268.png"/><Relationship Id="rId2" Type="http://schemas.openxmlformats.org/officeDocument/2006/relationships/image" Target="../media/image62.png"/><Relationship Id="rId1" Type="http://schemas.openxmlformats.org/officeDocument/2006/relationships/slideMaster" Target="../slideMasters/slideMaster2.xml"/><Relationship Id="rId6" Type="http://schemas.openxmlformats.org/officeDocument/2006/relationships/image" Target="../media/image262.png"/><Relationship Id="rId11" Type="http://schemas.openxmlformats.org/officeDocument/2006/relationships/image" Target="../media/image267.png"/><Relationship Id="rId5" Type="http://schemas.openxmlformats.org/officeDocument/2006/relationships/image" Target="../media/image261.png"/><Relationship Id="rId10" Type="http://schemas.openxmlformats.org/officeDocument/2006/relationships/image" Target="../media/image266.png"/><Relationship Id="rId4" Type="http://schemas.openxmlformats.org/officeDocument/2006/relationships/image" Target="../media/image1.png"/><Relationship Id="rId9" Type="http://schemas.openxmlformats.org/officeDocument/2006/relationships/image" Target="../media/image26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9.png"/><Relationship Id="rId2" Type="http://schemas.openxmlformats.org/officeDocument/2006/relationships/image" Target="../media/image97.png"/><Relationship Id="rId1" Type="http://schemas.openxmlformats.org/officeDocument/2006/relationships/slideMaster" Target="../slideMasters/slideMaster1.xml"/><Relationship Id="rId6" Type="http://schemas.openxmlformats.org/officeDocument/2006/relationships/image" Target="../media/image98.png"/><Relationship Id="rId5" Type="http://schemas.openxmlformats.org/officeDocument/2006/relationships/image" Target="../media/image76.png"/><Relationship Id="rId4" Type="http://schemas.openxmlformats.org/officeDocument/2006/relationships/image" Target="../media/image82.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65.png"/><Relationship Id="rId3" Type="http://schemas.openxmlformats.org/officeDocument/2006/relationships/image" Target="../media/image45.png"/><Relationship Id="rId7" Type="http://schemas.openxmlformats.org/officeDocument/2006/relationships/image" Target="../media/image264.png"/><Relationship Id="rId2" Type="http://schemas.openxmlformats.org/officeDocument/2006/relationships/image" Target="../media/image62.png"/><Relationship Id="rId1" Type="http://schemas.openxmlformats.org/officeDocument/2006/relationships/slideMaster" Target="../slideMasters/slideMaster2.xml"/><Relationship Id="rId6" Type="http://schemas.openxmlformats.org/officeDocument/2006/relationships/image" Target="../media/image263.png"/><Relationship Id="rId11" Type="http://schemas.openxmlformats.org/officeDocument/2006/relationships/image" Target="../media/image269.png"/><Relationship Id="rId5" Type="http://schemas.openxmlformats.org/officeDocument/2006/relationships/image" Target="../media/image262.png"/><Relationship Id="rId10" Type="http://schemas.openxmlformats.org/officeDocument/2006/relationships/image" Target="../media/image268.png"/><Relationship Id="rId4" Type="http://schemas.openxmlformats.org/officeDocument/2006/relationships/image" Target="../media/image261.png"/><Relationship Id="rId9" Type="http://schemas.openxmlformats.org/officeDocument/2006/relationships/image" Target="../media/image266.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2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67.png"/><Relationship Id="rId10" Type="http://schemas.openxmlformats.org/officeDocument/2006/relationships/image" Target="../media/image1.png"/><Relationship Id="rId4" Type="http://schemas.openxmlformats.org/officeDocument/2006/relationships/image" Target="../media/image66.png"/><Relationship Id="rId9" Type="http://schemas.openxmlformats.org/officeDocument/2006/relationships/image" Target="../media/image27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277.png"/><Relationship Id="rId3" Type="http://schemas.openxmlformats.org/officeDocument/2006/relationships/image" Target="../media/image69.png"/><Relationship Id="rId7" Type="http://schemas.openxmlformats.org/officeDocument/2006/relationships/image" Target="../media/image276.png"/><Relationship Id="rId2" Type="http://schemas.openxmlformats.org/officeDocument/2006/relationships/image" Target="../media/image272.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 Id="rId9" Type="http://schemas.openxmlformats.org/officeDocument/2006/relationships/image" Target="../media/image45.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288.png"/><Relationship Id="rId2" Type="http://schemas.openxmlformats.org/officeDocument/2006/relationships/image" Target="../media/image278.png"/><Relationship Id="rId1" Type="http://schemas.openxmlformats.org/officeDocument/2006/relationships/slideMaster" Target="../slideMasters/slideMaster2.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0" Type="http://schemas.openxmlformats.org/officeDocument/2006/relationships/image" Target="../media/image286.png"/><Relationship Id="rId4" Type="http://schemas.openxmlformats.org/officeDocument/2006/relationships/image" Target="../media/image280.png"/><Relationship Id="rId9" Type="http://schemas.openxmlformats.org/officeDocument/2006/relationships/image" Target="../media/image285.png"/><Relationship Id="rId14" Type="http://schemas.openxmlformats.org/officeDocument/2006/relationships/image" Target="../media/image45.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0.png"/><Relationship Id="rId7" Type="http://schemas.openxmlformats.org/officeDocument/2006/relationships/image" Target="../media/image213.png"/><Relationship Id="rId2" Type="http://schemas.openxmlformats.org/officeDocument/2006/relationships/image" Target="../media/image220.png"/><Relationship Id="rId1" Type="http://schemas.openxmlformats.org/officeDocument/2006/relationships/slideMaster" Target="../slideMasters/slideMaster2.xml"/><Relationship Id="rId6" Type="http://schemas.openxmlformats.org/officeDocument/2006/relationships/image" Target="../media/image208.png"/><Relationship Id="rId5" Type="http://schemas.openxmlformats.org/officeDocument/2006/relationships/image" Target="../media/image50.png"/><Relationship Id="rId4" Type="http://schemas.openxmlformats.org/officeDocument/2006/relationships/image" Target="../media/image204.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7.png"/><Relationship Id="rId3" Type="http://schemas.openxmlformats.org/officeDocument/2006/relationships/image" Target="../media/image15.png"/><Relationship Id="rId7" Type="http://schemas.openxmlformats.org/officeDocument/2006/relationships/image" Target="../media/image293.png"/><Relationship Id="rId12" Type="http://schemas.openxmlformats.org/officeDocument/2006/relationships/image" Target="../media/image39.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2.png"/><Relationship Id="rId10" Type="http://schemas.openxmlformats.org/officeDocument/2006/relationships/image" Target="../media/image296.png"/><Relationship Id="rId4" Type="http://schemas.openxmlformats.org/officeDocument/2006/relationships/image" Target="../media/image291.png"/><Relationship Id="rId9" Type="http://schemas.openxmlformats.org/officeDocument/2006/relationships/image" Target="../media/image29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53.png"/><Relationship Id="rId7" Type="http://schemas.openxmlformats.org/officeDocument/2006/relationships/image" Target="../media/image299.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298.png"/><Relationship Id="rId5" Type="http://schemas.openxmlformats.org/officeDocument/2006/relationships/image" Target="../media/image45.png"/><Relationship Id="rId4" Type="http://schemas.openxmlformats.org/officeDocument/2006/relationships/image" Target="../media/image88.png"/><Relationship Id="rId9" Type="http://schemas.openxmlformats.org/officeDocument/2006/relationships/image" Target="../media/image76.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249.png"/><Relationship Id="rId7" Type="http://schemas.openxmlformats.org/officeDocument/2006/relationships/image" Target="../media/image303.png"/><Relationship Id="rId2" Type="http://schemas.openxmlformats.org/officeDocument/2006/relationships/image" Target="../media/image301.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302.png"/><Relationship Id="rId4" Type="http://schemas.openxmlformats.org/officeDocument/2006/relationships/image" Target="../media/image45.png"/><Relationship Id="rId9" Type="http://schemas.openxmlformats.org/officeDocument/2006/relationships/image" Target="../media/image305.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6.png"/><Relationship Id="rId7" Type="http://schemas.openxmlformats.org/officeDocument/2006/relationships/image" Target="../media/image307.png"/><Relationship Id="rId2" Type="http://schemas.openxmlformats.org/officeDocument/2006/relationships/image" Target="../media/image124.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301.png"/><Relationship Id="rId9" Type="http://schemas.openxmlformats.org/officeDocument/2006/relationships/image" Target="../media/image309.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0.png"/><Relationship Id="rId1" Type="http://schemas.openxmlformats.org/officeDocument/2006/relationships/slideMaster" Target="../slideMasters/slideMaster2.xml"/><Relationship Id="rId6" Type="http://schemas.openxmlformats.org/officeDocument/2006/relationships/image" Target="../media/image311.png"/><Relationship Id="rId5" Type="http://schemas.openxmlformats.org/officeDocument/2006/relationships/image" Target="../media/image45.png"/><Relationship Id="rId4" Type="http://schemas.openxmlformats.org/officeDocument/2006/relationships/image" Target="../media/image26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1.png"/><Relationship Id="rId7"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Master" Target="../slideMasters/slideMaster1.xml"/><Relationship Id="rId6" Type="http://schemas.openxmlformats.org/officeDocument/2006/relationships/image" Target="../media/image82.png"/><Relationship Id="rId5" Type="http://schemas.openxmlformats.org/officeDocument/2006/relationships/image" Target="../media/image45.png"/><Relationship Id="rId4" Type="http://schemas.openxmlformats.org/officeDocument/2006/relationships/image" Target="../media/image102.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3.png"/><Relationship Id="rId2" Type="http://schemas.openxmlformats.org/officeDocument/2006/relationships/image" Target="../media/image310.png"/><Relationship Id="rId1" Type="http://schemas.openxmlformats.org/officeDocument/2006/relationships/slideMaster" Target="../slideMasters/slideMaster2.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223.png"/><Relationship Id="rId1" Type="http://schemas.openxmlformats.org/officeDocument/2006/relationships/slideMaster" Target="../slideMasters/slideMaster2.xml"/><Relationship Id="rId6" Type="http://schemas.openxmlformats.org/officeDocument/2006/relationships/image" Target="../media/image315.png"/><Relationship Id="rId5" Type="http://schemas.openxmlformats.org/officeDocument/2006/relationships/image" Target="../media/image204.png"/><Relationship Id="rId4" Type="http://schemas.openxmlformats.org/officeDocument/2006/relationships/image" Target="../media/image45.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7.png"/><Relationship Id="rId7" Type="http://schemas.openxmlformats.org/officeDocument/2006/relationships/image" Target="../media/image5.png"/><Relationship Id="rId2" Type="http://schemas.openxmlformats.org/officeDocument/2006/relationships/image" Target="../media/image316.png"/><Relationship Id="rId1" Type="http://schemas.openxmlformats.org/officeDocument/2006/relationships/slideMaster" Target="../slideMasters/slideMaster2.xml"/><Relationship Id="rId6" Type="http://schemas.openxmlformats.org/officeDocument/2006/relationships/image" Target="../media/image318.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0.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34.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35.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5.png"/><Relationship Id="rId7" Type="http://schemas.openxmlformats.org/officeDocument/2006/relationships/image" Target="../media/image106.png"/><Relationship Id="rId2" Type="http://schemas.openxmlformats.org/officeDocument/2006/relationships/image" Target="../media/image78.png"/><Relationship Id="rId1" Type="http://schemas.openxmlformats.org/officeDocument/2006/relationships/slideMaster" Target="../slideMasters/slideMaster1.xml"/><Relationship Id="rId6" Type="http://schemas.openxmlformats.org/officeDocument/2006/relationships/image" Target="../media/image105.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08.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34.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110.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109.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1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36.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5.png"/><Relationship Id="rId1" Type="http://schemas.openxmlformats.org/officeDocument/2006/relationships/slideMaster" Target="../slideMasters/slideMaster3.xml"/><Relationship Id="rId5" Type="http://schemas.openxmlformats.org/officeDocument/2006/relationships/image" Target="../media/image254.png"/><Relationship Id="rId4" Type="http://schemas.openxmlformats.org/officeDocument/2006/relationships/image" Target="../media/image253.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337.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338.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339.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4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45.png"/><Relationship Id="rId7" Type="http://schemas.openxmlformats.org/officeDocument/2006/relationships/image" Target="../media/image11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81.png"/><Relationship Id="rId10" Type="http://schemas.openxmlformats.org/officeDocument/2006/relationships/image" Target="../media/image114.png"/><Relationship Id="rId4" Type="http://schemas.openxmlformats.org/officeDocument/2006/relationships/image" Target="../media/image82.png"/><Relationship Id="rId9" Type="http://schemas.openxmlformats.org/officeDocument/2006/relationships/image" Target="../media/image109.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341.png"/><Relationship Id="rId2" Type="http://schemas.openxmlformats.org/officeDocument/2006/relationships/image" Target="../media/image46.png"/><Relationship Id="rId1" Type="http://schemas.openxmlformats.org/officeDocument/2006/relationships/slideMaster" Target="../slideMasters/slideMaster4.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4.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342.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Master" Target="../slideMasters/slideMaster4.xml"/><Relationship Id="rId6" Type="http://schemas.openxmlformats.org/officeDocument/2006/relationships/image" Target="../media/image64.png"/><Relationship Id="rId5" Type="http://schemas.openxmlformats.org/officeDocument/2006/relationships/image" Target="../media/image45.png"/><Relationship Id="rId4" Type="http://schemas.openxmlformats.org/officeDocument/2006/relationships/image" Target="../media/image38.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7.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69.png"/><Relationship Id="rId11" Type="http://schemas.openxmlformats.org/officeDocument/2006/relationships/image" Target="../media/image344.png"/><Relationship Id="rId5" Type="http://schemas.openxmlformats.org/officeDocument/2006/relationships/image" Target="../media/image63.png"/><Relationship Id="rId15" Type="http://schemas.openxmlformats.org/officeDocument/2006/relationships/image" Target="../media/image45.png"/><Relationship Id="rId10" Type="http://schemas.openxmlformats.org/officeDocument/2006/relationships/image" Target="../media/image343.png"/><Relationship Id="rId4" Type="http://schemas.openxmlformats.org/officeDocument/2006/relationships/image" Target="../media/image68.png"/><Relationship Id="rId9" Type="http://schemas.openxmlformats.org/officeDocument/2006/relationships/image" Target="../media/image72.png"/><Relationship Id="rId14" Type="http://schemas.openxmlformats.org/officeDocument/2006/relationships/image" Target="../media/image77.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9.png"/><Relationship Id="rId7"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Master" Target="../slideMasters/slideMaster4.xml"/><Relationship Id="rId6" Type="http://schemas.openxmlformats.org/officeDocument/2006/relationships/image" Target="../media/image1.png"/><Relationship Id="rId5" Type="http://schemas.openxmlformats.org/officeDocument/2006/relationships/image" Target="../media/image342.png"/><Relationship Id="rId4" Type="http://schemas.openxmlformats.org/officeDocument/2006/relationships/image" Target="../media/image80.png"/><Relationship Id="rId9" Type="http://schemas.openxmlformats.org/officeDocument/2006/relationships/image" Target="../media/image45.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45.png"/><Relationship Id="rId7" Type="http://schemas.openxmlformats.org/officeDocument/2006/relationships/image" Target="../media/image84.png"/><Relationship Id="rId12" Type="http://schemas.openxmlformats.org/officeDocument/2006/relationships/image" Target="../media/image88.png"/><Relationship Id="rId2" Type="http://schemas.openxmlformats.org/officeDocument/2006/relationships/image" Target="../media/image67.png"/><Relationship Id="rId1" Type="http://schemas.openxmlformats.org/officeDocument/2006/relationships/slideMaster" Target="../slideMasters/slideMaster4.xml"/><Relationship Id="rId6" Type="http://schemas.openxmlformats.org/officeDocument/2006/relationships/image" Target="../media/image83.png"/><Relationship Id="rId11" Type="http://schemas.openxmlformats.org/officeDocument/2006/relationships/image" Target="../media/image75.png"/><Relationship Id="rId5" Type="http://schemas.openxmlformats.org/officeDocument/2006/relationships/image" Target="../media/image76.png"/><Relationship Id="rId10" Type="http://schemas.openxmlformats.org/officeDocument/2006/relationships/image" Target="../media/image87.png"/><Relationship Id="rId4" Type="http://schemas.openxmlformats.org/officeDocument/2006/relationships/image" Target="../media/image82.png"/><Relationship Id="rId9" Type="http://schemas.openxmlformats.org/officeDocument/2006/relationships/image" Target="../media/image86.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Master" Target="../slideMasters/slideMaster4.xml"/><Relationship Id="rId6" Type="http://schemas.openxmlformats.org/officeDocument/2006/relationships/image" Target="../media/image91.png"/><Relationship Id="rId11" Type="http://schemas.openxmlformats.org/officeDocument/2006/relationships/image" Target="../media/image345.png"/><Relationship Id="rId5" Type="http://schemas.openxmlformats.org/officeDocument/2006/relationships/image" Target="../media/image76.png"/><Relationship Id="rId10" Type="http://schemas.openxmlformats.org/officeDocument/2006/relationships/image" Target="../media/image95.png"/><Relationship Id="rId4" Type="http://schemas.openxmlformats.org/officeDocument/2006/relationships/image" Target="../media/image82.png"/><Relationship Id="rId9" Type="http://schemas.openxmlformats.org/officeDocument/2006/relationships/image" Target="../media/image94.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9.png"/><Relationship Id="rId2" Type="http://schemas.openxmlformats.org/officeDocument/2006/relationships/image" Target="../media/image346.png"/><Relationship Id="rId1" Type="http://schemas.openxmlformats.org/officeDocument/2006/relationships/slideMaster" Target="../slideMasters/slideMaster4.xml"/><Relationship Id="rId6" Type="http://schemas.openxmlformats.org/officeDocument/2006/relationships/image" Target="../media/image98.png"/><Relationship Id="rId5" Type="http://schemas.openxmlformats.org/officeDocument/2006/relationships/image" Target="../media/image76.png"/><Relationship Id="rId4" Type="http://schemas.openxmlformats.org/officeDocument/2006/relationships/image" Target="../media/image82.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1.png"/><Relationship Id="rId7"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Master" Target="../slideMasters/slideMaster4.xml"/><Relationship Id="rId6" Type="http://schemas.openxmlformats.org/officeDocument/2006/relationships/image" Target="../media/image82.png"/><Relationship Id="rId5" Type="http://schemas.openxmlformats.org/officeDocument/2006/relationships/image" Target="../media/image45.png"/><Relationship Id="rId4" Type="http://schemas.openxmlformats.org/officeDocument/2006/relationships/image" Target="../media/image102.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5.png"/><Relationship Id="rId7" Type="http://schemas.openxmlformats.org/officeDocument/2006/relationships/image" Target="../media/image106.png"/><Relationship Id="rId2" Type="http://schemas.openxmlformats.org/officeDocument/2006/relationships/image" Target="../media/image78.png"/><Relationship Id="rId1" Type="http://schemas.openxmlformats.org/officeDocument/2006/relationships/slideMaster" Target="../slideMasters/slideMaster4.xml"/><Relationship Id="rId6" Type="http://schemas.openxmlformats.org/officeDocument/2006/relationships/image" Target="../media/image105.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0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6.png"/><Relationship Id="rId7" Type="http://schemas.openxmlformats.org/officeDocument/2006/relationships/image" Target="../media/image118.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117.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110.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109.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11.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45.png"/><Relationship Id="rId7" Type="http://schemas.openxmlformats.org/officeDocument/2006/relationships/image" Target="../media/image112.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81.png"/><Relationship Id="rId10" Type="http://schemas.openxmlformats.org/officeDocument/2006/relationships/image" Target="../media/image114.png"/><Relationship Id="rId4" Type="http://schemas.openxmlformats.org/officeDocument/2006/relationships/image" Target="../media/image82.png"/><Relationship Id="rId9" Type="http://schemas.openxmlformats.org/officeDocument/2006/relationships/image" Target="../media/image109.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6.png"/><Relationship Id="rId7" Type="http://schemas.openxmlformats.org/officeDocument/2006/relationships/image" Target="../media/image347.png"/><Relationship Id="rId2" Type="http://schemas.openxmlformats.org/officeDocument/2006/relationships/image" Target="../media/image67.png"/><Relationship Id="rId1" Type="http://schemas.openxmlformats.org/officeDocument/2006/relationships/slideMaster" Target="../slideMasters/slideMaster4.xml"/><Relationship Id="rId6" Type="http://schemas.openxmlformats.org/officeDocument/2006/relationships/image" Target="../media/image117.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9.png"/><Relationship Id="rId7" Type="http://schemas.openxmlformats.org/officeDocument/2006/relationships/image" Target="../media/image120.png"/><Relationship Id="rId2" Type="http://schemas.openxmlformats.org/officeDocument/2006/relationships/image" Target="../media/image101.png"/><Relationship Id="rId1" Type="http://schemas.openxmlformats.org/officeDocument/2006/relationships/slideMaster" Target="../slideMasters/slideMaster4.xml"/><Relationship Id="rId6" Type="http://schemas.openxmlformats.org/officeDocument/2006/relationships/image" Target="../media/image81.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9" Type="http://schemas.openxmlformats.org/officeDocument/2006/relationships/image" Target="../media/image45.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4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Master" Target="../slideMasters/slideMaster4.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5.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45.png"/><Relationship Id="rId7" Type="http://schemas.openxmlformats.org/officeDocument/2006/relationships/image" Target="../media/image126.png"/><Relationship Id="rId2" Type="http://schemas.openxmlformats.org/officeDocument/2006/relationships/image" Target="../media/image348.png"/><Relationship Id="rId1" Type="http://schemas.openxmlformats.org/officeDocument/2006/relationships/slideMaster" Target="../slideMasters/slideMaster4.xml"/><Relationship Id="rId6" Type="http://schemas.openxmlformats.org/officeDocument/2006/relationships/image" Target="../media/image133.png"/><Relationship Id="rId5" Type="http://schemas.openxmlformats.org/officeDocument/2006/relationships/image" Target="../media/image135.png"/><Relationship Id="rId10" Type="http://schemas.openxmlformats.org/officeDocument/2006/relationships/image" Target="../media/image138.png"/><Relationship Id="rId4" Type="http://schemas.openxmlformats.org/officeDocument/2006/relationships/image" Target="../media/image125.png"/><Relationship Id="rId9" Type="http://schemas.openxmlformats.org/officeDocument/2006/relationships/image" Target="../media/image137.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4.xml"/><Relationship Id="rId6" Type="http://schemas.openxmlformats.org/officeDocument/2006/relationships/image" Target="../media/image133.png"/><Relationship Id="rId5" Type="http://schemas.openxmlformats.org/officeDocument/2006/relationships/image" Target="../media/image125.png"/><Relationship Id="rId4" Type="http://schemas.openxmlformats.org/officeDocument/2006/relationships/image" Target="../media/image45.png"/><Relationship Id="rId9" Type="http://schemas.openxmlformats.org/officeDocument/2006/relationships/image" Target="../media/image349.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8.png"/><Relationship Id="rId7" Type="http://schemas.openxmlformats.org/officeDocument/2006/relationships/image" Target="../media/image125.png"/><Relationship Id="rId2" Type="http://schemas.openxmlformats.org/officeDocument/2006/relationships/image" Target="../media/image144.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124.png"/><Relationship Id="rId10" Type="http://schemas.openxmlformats.org/officeDocument/2006/relationships/image" Target="../media/image145.png"/><Relationship Id="rId4" Type="http://schemas.openxmlformats.org/officeDocument/2006/relationships/image" Target="../media/image31.png"/><Relationship Id="rId9" Type="http://schemas.openxmlformats.org/officeDocument/2006/relationships/image" Target="../media/image133.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6.png"/><Relationship Id="rId7" Type="http://schemas.openxmlformats.org/officeDocument/2006/relationships/image" Target="../media/image133.png"/><Relationship Id="rId2" Type="http://schemas.openxmlformats.org/officeDocument/2006/relationships/image" Target="../media/image7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6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9.png"/><Relationship Id="rId7" Type="http://schemas.openxmlformats.org/officeDocument/2006/relationships/image" Target="../media/image120.png"/><Relationship Id="rId2" Type="http://schemas.openxmlformats.org/officeDocument/2006/relationships/image" Target="../media/image101.png"/><Relationship Id="rId1" Type="http://schemas.openxmlformats.org/officeDocument/2006/relationships/slideMaster" Target="../slideMasters/slideMaster1.xml"/><Relationship Id="rId6" Type="http://schemas.openxmlformats.org/officeDocument/2006/relationships/image" Target="../media/image81.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image" Target="../media/image150.png"/><Relationship Id="rId1" Type="http://schemas.openxmlformats.org/officeDocument/2006/relationships/slideMaster" Target="../slideMasters/slideMaster4.xml"/><Relationship Id="rId6" Type="http://schemas.openxmlformats.org/officeDocument/2006/relationships/image" Target="../media/image152.png"/><Relationship Id="rId5" Type="http://schemas.openxmlformats.org/officeDocument/2006/relationships/image" Target="../media/image133.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6.png"/><Relationship Id="rId2" Type="http://schemas.openxmlformats.org/officeDocument/2006/relationships/image" Target="../media/image127.png"/><Relationship Id="rId1" Type="http://schemas.openxmlformats.org/officeDocument/2006/relationships/slideMaster" Target="../slideMasters/slideMaster4.xml"/><Relationship Id="rId6" Type="http://schemas.openxmlformats.org/officeDocument/2006/relationships/image" Target="../media/image126.png"/><Relationship Id="rId5" Type="http://schemas.openxmlformats.org/officeDocument/2006/relationships/image" Target="../media/image155.png"/><Relationship Id="rId4" Type="http://schemas.openxmlformats.org/officeDocument/2006/relationships/image" Target="../media/image133.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8.png"/><Relationship Id="rId7" Type="http://schemas.openxmlformats.org/officeDocument/2006/relationships/image" Target="../media/image159.png"/><Relationship Id="rId2" Type="http://schemas.openxmlformats.org/officeDocument/2006/relationships/image" Target="../media/image350.png"/><Relationship Id="rId1" Type="http://schemas.openxmlformats.org/officeDocument/2006/relationships/slideMaster" Target="../slideMasters/slideMaster4.xml"/><Relationship Id="rId6" Type="http://schemas.openxmlformats.org/officeDocument/2006/relationships/image" Target="../media/image133.png"/><Relationship Id="rId5" Type="http://schemas.openxmlformats.org/officeDocument/2006/relationships/image" Target="../media/image45.png"/><Relationship Id="rId4" Type="http://schemas.openxmlformats.org/officeDocument/2006/relationships/image" Target="../media/image124.png"/><Relationship Id="rId9" Type="http://schemas.openxmlformats.org/officeDocument/2006/relationships/image" Target="../media/image1.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62.png"/><Relationship Id="rId2" Type="http://schemas.openxmlformats.org/officeDocument/2006/relationships/image" Target="../media/image140.png"/><Relationship Id="rId1" Type="http://schemas.openxmlformats.org/officeDocument/2006/relationships/slideMaster" Target="../slideMasters/slideMaster4.xml"/><Relationship Id="rId6" Type="http://schemas.openxmlformats.org/officeDocument/2006/relationships/image" Target="../media/image161.png"/><Relationship Id="rId5" Type="http://schemas.openxmlformats.org/officeDocument/2006/relationships/image" Target="../media/image133.png"/><Relationship Id="rId4" Type="http://schemas.openxmlformats.org/officeDocument/2006/relationships/image" Target="../media/image45.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4.png"/><Relationship Id="rId7" Type="http://schemas.openxmlformats.org/officeDocument/2006/relationships/image" Target="../media/image239.png"/><Relationship Id="rId2" Type="http://schemas.openxmlformats.org/officeDocument/2006/relationships/image" Target="../media/image163.png"/><Relationship Id="rId1" Type="http://schemas.openxmlformats.org/officeDocument/2006/relationships/slideMaster" Target="../slideMasters/slideMaster4.xml"/><Relationship Id="rId6" Type="http://schemas.openxmlformats.org/officeDocument/2006/relationships/image" Target="../media/image351.png"/><Relationship Id="rId5" Type="http://schemas.openxmlformats.org/officeDocument/2006/relationships/image" Target="../media/image166.png"/><Relationship Id="rId10" Type="http://schemas.openxmlformats.org/officeDocument/2006/relationships/image" Target="../media/image45.png"/><Relationship Id="rId4" Type="http://schemas.openxmlformats.org/officeDocument/2006/relationships/image" Target="../media/image165.png"/><Relationship Id="rId9" Type="http://schemas.openxmlformats.org/officeDocument/2006/relationships/image" Target="../media/image63.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image" Target="../media/image168.png"/><Relationship Id="rId1" Type="http://schemas.openxmlformats.org/officeDocument/2006/relationships/slideMaster" Target="../slideMasters/slideMaster4.xml"/><Relationship Id="rId6" Type="http://schemas.openxmlformats.org/officeDocument/2006/relationships/image" Target="../media/image166.png"/><Relationship Id="rId5" Type="http://schemas.openxmlformats.org/officeDocument/2006/relationships/image" Target="../media/image170.png"/><Relationship Id="rId10" Type="http://schemas.openxmlformats.org/officeDocument/2006/relationships/image" Target="../media/image173.png"/><Relationship Id="rId4" Type="http://schemas.openxmlformats.org/officeDocument/2006/relationships/image" Target="../media/image45.png"/><Relationship Id="rId9" Type="http://schemas.openxmlformats.org/officeDocument/2006/relationships/image" Target="../media/image172.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352.png"/><Relationship Id="rId3" Type="http://schemas.openxmlformats.org/officeDocument/2006/relationships/image" Target="../media/image45.png"/><Relationship Id="rId7" Type="http://schemas.openxmlformats.org/officeDocument/2006/relationships/image" Target="../media/image176.png"/><Relationship Id="rId2" Type="http://schemas.openxmlformats.org/officeDocument/2006/relationships/image" Target="../media/image174.png"/><Relationship Id="rId1" Type="http://schemas.openxmlformats.org/officeDocument/2006/relationships/slideMaster" Target="../slideMasters/slideMaster4.xml"/><Relationship Id="rId6" Type="http://schemas.openxmlformats.org/officeDocument/2006/relationships/image" Target="../media/image175.png"/><Relationship Id="rId5" Type="http://schemas.openxmlformats.org/officeDocument/2006/relationships/image" Target="../media/image166.png"/><Relationship Id="rId4" Type="http://schemas.openxmlformats.org/officeDocument/2006/relationships/image" Target="../media/image170.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38.png"/><Relationship Id="rId7" Type="http://schemas.openxmlformats.org/officeDocument/2006/relationships/image" Target="../media/image108.png"/><Relationship Id="rId2" Type="http://schemas.openxmlformats.org/officeDocument/2006/relationships/image" Target="../media/image168.png"/><Relationship Id="rId1" Type="http://schemas.openxmlformats.org/officeDocument/2006/relationships/slideMaster" Target="../slideMasters/slideMaster4.xml"/><Relationship Id="rId6" Type="http://schemas.openxmlformats.org/officeDocument/2006/relationships/image" Target="../media/image166.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78.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08.png"/><Relationship Id="rId2" Type="http://schemas.openxmlformats.org/officeDocument/2006/relationships/image" Target="../media/image179.png"/><Relationship Id="rId1" Type="http://schemas.openxmlformats.org/officeDocument/2006/relationships/slideMaster" Target="../slideMasters/slideMaster4.xml"/><Relationship Id="rId6" Type="http://schemas.openxmlformats.org/officeDocument/2006/relationships/image" Target="../media/image166.png"/><Relationship Id="rId11" Type="http://schemas.openxmlformats.org/officeDocument/2006/relationships/image" Target="../media/image181.png"/><Relationship Id="rId5" Type="http://schemas.openxmlformats.org/officeDocument/2006/relationships/image" Target="../media/image170.png"/><Relationship Id="rId10" Type="http://schemas.openxmlformats.org/officeDocument/2006/relationships/image" Target="../media/image180.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3.png"/><Relationship Id="rId7" Type="http://schemas.openxmlformats.org/officeDocument/2006/relationships/image" Target="../media/image354.png"/><Relationship Id="rId2" Type="http://schemas.openxmlformats.org/officeDocument/2006/relationships/image" Target="../media/image353.png"/><Relationship Id="rId1" Type="http://schemas.openxmlformats.org/officeDocument/2006/relationships/slideMaster" Target="../slideMasters/slideMaster4.xml"/><Relationship Id="rId6" Type="http://schemas.openxmlformats.org/officeDocument/2006/relationships/image" Target="../media/image170.png"/><Relationship Id="rId5" Type="http://schemas.openxmlformats.org/officeDocument/2006/relationships/image" Target="../media/image166.png"/><Relationship Id="rId4" Type="http://schemas.openxmlformats.org/officeDocument/2006/relationships/image" Target="../media/image45.png"/><Relationship Id="rId9" Type="http://schemas.openxmlformats.org/officeDocument/2006/relationships/image" Target="../media/image18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9" Type="http://schemas.openxmlformats.org/officeDocument/2006/relationships/image" Target="../media/image45.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64.png"/><Relationship Id="rId7" Type="http://schemas.openxmlformats.org/officeDocument/2006/relationships/image" Target="../media/image189.png"/><Relationship Id="rId2" Type="http://schemas.openxmlformats.org/officeDocument/2006/relationships/image" Target="../media/image355.png"/><Relationship Id="rId1" Type="http://schemas.openxmlformats.org/officeDocument/2006/relationships/slideMaster" Target="../slideMasters/slideMaster4.xml"/><Relationship Id="rId6" Type="http://schemas.openxmlformats.org/officeDocument/2006/relationships/image" Target="../media/image18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8.png"/><Relationship Id="rId7" Type="http://schemas.openxmlformats.org/officeDocument/2006/relationships/image" Target="../media/image193.png"/><Relationship Id="rId2" Type="http://schemas.openxmlformats.org/officeDocument/2006/relationships/image" Target="../media/image356.png"/><Relationship Id="rId1" Type="http://schemas.openxmlformats.org/officeDocument/2006/relationships/slideMaster" Target="../slideMasters/slideMaster4.xml"/><Relationship Id="rId6" Type="http://schemas.openxmlformats.org/officeDocument/2006/relationships/image" Target="../media/image192.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9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58.png"/><Relationship Id="rId3" Type="http://schemas.openxmlformats.org/officeDocument/2006/relationships/image" Target="../media/image45.png"/><Relationship Id="rId7" Type="http://schemas.openxmlformats.org/officeDocument/2006/relationships/image" Target="../media/image108.png"/><Relationship Id="rId2" Type="http://schemas.openxmlformats.org/officeDocument/2006/relationships/image" Target="../media/image195.png"/><Relationship Id="rId1" Type="http://schemas.openxmlformats.org/officeDocument/2006/relationships/slideMaster" Target="../slideMasters/slideMaster4.xml"/><Relationship Id="rId6" Type="http://schemas.openxmlformats.org/officeDocument/2006/relationships/image" Target="../media/image170.png"/><Relationship Id="rId5" Type="http://schemas.openxmlformats.org/officeDocument/2006/relationships/image" Target="../media/image196.png"/><Relationship Id="rId4" Type="http://schemas.openxmlformats.org/officeDocument/2006/relationships/image" Target="../media/image357.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69.png"/><Relationship Id="rId7" Type="http://schemas.openxmlformats.org/officeDocument/2006/relationships/image" Target="../media/image108.png"/><Relationship Id="rId2" Type="http://schemas.openxmlformats.org/officeDocument/2006/relationships/image" Target="../media/image198.png"/><Relationship Id="rId1" Type="http://schemas.openxmlformats.org/officeDocument/2006/relationships/slideMaster" Target="../slideMasters/slideMaster4.xml"/><Relationship Id="rId6" Type="http://schemas.openxmlformats.org/officeDocument/2006/relationships/image" Target="../media/image199.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63.png"/><Relationship Id="rId7" Type="http://schemas.openxmlformats.org/officeDocument/2006/relationships/image" Target="../media/image205.png"/><Relationship Id="rId2" Type="http://schemas.openxmlformats.org/officeDocument/2006/relationships/image" Target="../media/image201.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 Id="rId9" Type="http://schemas.openxmlformats.org/officeDocument/2006/relationships/image" Target="../media/image45.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06.png"/><Relationship Id="rId7" Type="http://schemas.openxmlformats.org/officeDocument/2006/relationships/image" Target="../media/image208.png"/><Relationship Id="rId2" Type="http://schemas.openxmlformats.org/officeDocument/2006/relationships/image" Target="../media/image63.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45.png"/><Relationship Id="rId10" Type="http://schemas.openxmlformats.org/officeDocument/2006/relationships/image" Target="../media/image211.png"/><Relationship Id="rId4" Type="http://schemas.openxmlformats.org/officeDocument/2006/relationships/image" Target="../media/image207.png"/><Relationship Id="rId9" Type="http://schemas.openxmlformats.org/officeDocument/2006/relationships/image" Target="../media/image210.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59.png"/><Relationship Id="rId3" Type="http://schemas.openxmlformats.org/officeDocument/2006/relationships/image" Target="../media/image213.png"/><Relationship Id="rId7" Type="http://schemas.openxmlformats.org/officeDocument/2006/relationships/image" Target="../media/image209.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45.png"/><Relationship Id="rId10" Type="http://schemas.openxmlformats.org/officeDocument/2006/relationships/image" Target="../media/image163.png"/><Relationship Id="rId4" Type="http://schemas.openxmlformats.org/officeDocument/2006/relationships/image" Target="../media/image214.png"/><Relationship Id="rId9" Type="http://schemas.openxmlformats.org/officeDocument/2006/relationships/image" Target="../media/image205.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image" Target="../media/image108.png"/><Relationship Id="rId2" Type="http://schemas.openxmlformats.org/officeDocument/2006/relationships/image" Target="../media/image216.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19.png"/><Relationship Id="rId7" Type="http://schemas.openxmlformats.org/officeDocument/2006/relationships/image" Target="../media/image181.png"/><Relationship Id="rId2" Type="http://schemas.openxmlformats.org/officeDocument/2006/relationships/image" Target="../media/image218.pn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220.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1.png"/><Relationship Id="rId7" Type="http://schemas.openxmlformats.org/officeDocument/2006/relationships/image" Target="../media/image163.png"/><Relationship Id="rId2" Type="http://schemas.openxmlformats.org/officeDocument/2006/relationships/image" Target="../media/image206.png"/><Relationship Id="rId1" Type="http://schemas.openxmlformats.org/officeDocument/2006/relationships/slideMaster" Target="../slideMasters/slideMaster4.xml"/><Relationship Id="rId6" Type="http://schemas.openxmlformats.org/officeDocument/2006/relationships/image" Target="../media/image360.png"/><Relationship Id="rId5" Type="http://schemas.openxmlformats.org/officeDocument/2006/relationships/image" Target="../media/image209.png"/><Relationship Id="rId4" Type="http://schemas.openxmlformats.org/officeDocument/2006/relationships/image" Target="../media/image45.png"/><Relationship Id="rId9" Type="http://schemas.openxmlformats.org/officeDocument/2006/relationships/image" Target="../media/image108.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4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Master" Target="../slideMasters/slideMaster1.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5.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361.png"/><Relationship Id="rId7" Type="http://schemas.openxmlformats.org/officeDocument/2006/relationships/image" Target="../media/image204.png"/><Relationship Id="rId2" Type="http://schemas.openxmlformats.org/officeDocument/2006/relationships/image" Target="../media/image223.png"/><Relationship Id="rId1" Type="http://schemas.openxmlformats.org/officeDocument/2006/relationships/slideMaster" Target="../slideMasters/slideMaster4.xml"/><Relationship Id="rId6" Type="http://schemas.openxmlformats.org/officeDocument/2006/relationships/image" Target="../media/image22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45.png"/><Relationship Id="rId7" Type="http://schemas.openxmlformats.org/officeDocument/2006/relationships/image" Target="../media/image220.png"/><Relationship Id="rId2" Type="http://schemas.openxmlformats.org/officeDocument/2006/relationships/image" Target="../media/image226.png"/><Relationship Id="rId1" Type="http://schemas.openxmlformats.org/officeDocument/2006/relationships/slideMaster" Target="../slideMasters/slideMaster4.xml"/><Relationship Id="rId6" Type="http://schemas.openxmlformats.org/officeDocument/2006/relationships/image" Target="../media/image363.png"/><Relationship Id="rId5" Type="http://schemas.openxmlformats.org/officeDocument/2006/relationships/image" Target="../media/image362.png"/><Relationship Id="rId4" Type="http://schemas.openxmlformats.org/officeDocument/2006/relationships/image" Target="../media/image209.png"/><Relationship Id="rId9" Type="http://schemas.openxmlformats.org/officeDocument/2006/relationships/image" Target="../media/image163.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31.png"/><Relationship Id="rId7" Type="http://schemas.openxmlformats.org/officeDocument/2006/relationships/image" Target="../media/image163.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34.png"/><Relationship Id="rId7" Type="http://schemas.openxmlformats.org/officeDocument/2006/relationships/image" Target="../media/image236.png"/><Relationship Id="rId2" Type="http://schemas.openxmlformats.org/officeDocument/2006/relationships/image" Target="../media/image233.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8.png"/><Relationship Id="rId7" Type="http://schemas.openxmlformats.org/officeDocument/2006/relationships/image" Target="../media/image5.png"/><Relationship Id="rId2" Type="http://schemas.openxmlformats.org/officeDocument/2006/relationships/image" Target="../media/image237.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239.png"/><Relationship Id="rId10" Type="http://schemas.openxmlformats.org/officeDocument/2006/relationships/image" Target="../media/image242.png"/><Relationship Id="rId4" Type="http://schemas.openxmlformats.org/officeDocument/2006/relationships/image" Target="../media/image45.png"/><Relationship Id="rId9" Type="http://schemas.openxmlformats.org/officeDocument/2006/relationships/image" Target="../media/image241.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4.png"/><Relationship Id="rId7" Type="http://schemas.openxmlformats.org/officeDocument/2006/relationships/image" Target="../media/image246.png"/><Relationship Id="rId2" Type="http://schemas.openxmlformats.org/officeDocument/2006/relationships/image" Target="../media/image243.png"/><Relationship Id="rId1" Type="http://schemas.openxmlformats.org/officeDocument/2006/relationships/slideMaster" Target="../slideMasters/slideMaster4.xml"/><Relationship Id="rId6" Type="http://schemas.openxmlformats.org/officeDocument/2006/relationships/image" Target="../media/image245.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8.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49.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251.png"/><Relationship Id="rId10" Type="http://schemas.openxmlformats.org/officeDocument/2006/relationships/image" Target="../media/image45.png"/><Relationship Id="rId4" Type="http://schemas.openxmlformats.org/officeDocument/2006/relationships/image" Target="../media/image250.png"/><Relationship Id="rId9" Type="http://schemas.openxmlformats.org/officeDocument/2006/relationships/image" Target="../media/image88.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45.png"/><Relationship Id="rId1" Type="http://schemas.openxmlformats.org/officeDocument/2006/relationships/slideMaster" Target="../slideMasters/slideMaster4.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15.png"/><Relationship Id="rId7" Type="http://schemas.openxmlformats.org/officeDocument/2006/relationships/image" Target="../media/image364.png"/><Relationship Id="rId2" Type="http://schemas.openxmlformats.org/officeDocument/2006/relationships/image" Target="../media/image256.png"/><Relationship Id="rId1" Type="http://schemas.openxmlformats.org/officeDocument/2006/relationships/slideMaster" Target="../slideMasters/slideMaster4.xml"/><Relationship Id="rId6" Type="http://schemas.openxmlformats.org/officeDocument/2006/relationships/image" Target="../media/image39.png"/><Relationship Id="rId5" Type="http://schemas.openxmlformats.org/officeDocument/2006/relationships/image" Target="../media/image257.png"/><Relationship Id="rId4" Type="http://schemas.openxmlformats.org/officeDocument/2006/relationships/image" Target="../media/image45.png"/><Relationship Id="rId9" Type="http://schemas.openxmlformats.org/officeDocument/2006/relationships/image" Target="../media/image260.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264.png"/><Relationship Id="rId13" Type="http://schemas.openxmlformats.org/officeDocument/2006/relationships/image" Target="../media/image269.png"/><Relationship Id="rId3" Type="http://schemas.openxmlformats.org/officeDocument/2006/relationships/image" Target="../media/image45.png"/><Relationship Id="rId7" Type="http://schemas.openxmlformats.org/officeDocument/2006/relationships/image" Target="../media/image263.png"/><Relationship Id="rId12" Type="http://schemas.openxmlformats.org/officeDocument/2006/relationships/image" Target="../media/image268.pn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262.png"/><Relationship Id="rId11" Type="http://schemas.openxmlformats.org/officeDocument/2006/relationships/image" Target="../media/image267.png"/><Relationship Id="rId5" Type="http://schemas.openxmlformats.org/officeDocument/2006/relationships/image" Target="../media/image261.png"/><Relationship Id="rId10" Type="http://schemas.openxmlformats.org/officeDocument/2006/relationships/image" Target="../media/image266.png"/><Relationship Id="rId4" Type="http://schemas.openxmlformats.org/officeDocument/2006/relationships/image" Target="../media/image1.png"/><Relationship Id="rId9" Type="http://schemas.openxmlformats.org/officeDocument/2006/relationships/image" Target="../media/image265.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45.png"/><Relationship Id="rId7" Type="http://schemas.openxmlformats.org/officeDocument/2006/relationships/image" Target="../media/image126.png"/><Relationship Id="rId2" Type="http://schemas.openxmlformats.org/officeDocument/2006/relationships/image" Target="../media/image134.png"/><Relationship Id="rId1" Type="http://schemas.openxmlformats.org/officeDocument/2006/relationships/slideMaster" Target="../slideMasters/slideMaster1.xml"/><Relationship Id="rId6" Type="http://schemas.openxmlformats.org/officeDocument/2006/relationships/image" Target="../media/image133.png"/><Relationship Id="rId5" Type="http://schemas.openxmlformats.org/officeDocument/2006/relationships/image" Target="../media/image135.png"/><Relationship Id="rId10" Type="http://schemas.openxmlformats.org/officeDocument/2006/relationships/image" Target="../media/image138.png"/><Relationship Id="rId4" Type="http://schemas.openxmlformats.org/officeDocument/2006/relationships/image" Target="../media/image125.png"/><Relationship Id="rId9" Type="http://schemas.openxmlformats.org/officeDocument/2006/relationships/image" Target="../media/image137.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365.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67.png"/><Relationship Id="rId10" Type="http://schemas.openxmlformats.org/officeDocument/2006/relationships/image" Target="../media/image1.png"/><Relationship Id="rId4" Type="http://schemas.openxmlformats.org/officeDocument/2006/relationships/image" Target="../media/image66.png"/><Relationship Id="rId9" Type="http://schemas.openxmlformats.org/officeDocument/2006/relationships/image" Target="../media/image271.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277.png"/><Relationship Id="rId3" Type="http://schemas.openxmlformats.org/officeDocument/2006/relationships/image" Target="../media/image69.png"/><Relationship Id="rId7" Type="http://schemas.openxmlformats.org/officeDocument/2006/relationships/image" Target="../media/image276.png"/><Relationship Id="rId2" Type="http://schemas.openxmlformats.org/officeDocument/2006/relationships/image" Target="../media/image272.png"/><Relationship Id="rId1" Type="http://schemas.openxmlformats.org/officeDocument/2006/relationships/slideMaster" Target="../slideMasters/slideMaster4.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 Id="rId9" Type="http://schemas.openxmlformats.org/officeDocument/2006/relationships/image" Target="../media/image45.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4.xml"/><Relationship Id="rId6" Type="http://schemas.openxmlformats.org/officeDocument/2006/relationships/image" Target="../media/image282.png"/><Relationship Id="rId11" Type="http://schemas.openxmlformats.org/officeDocument/2006/relationships/image" Target="../media/image367.png"/><Relationship Id="rId5" Type="http://schemas.openxmlformats.org/officeDocument/2006/relationships/image" Target="../media/image281.png"/><Relationship Id="rId10" Type="http://schemas.openxmlformats.org/officeDocument/2006/relationships/image" Target="../media/image286.png"/><Relationship Id="rId4" Type="http://schemas.openxmlformats.org/officeDocument/2006/relationships/image" Target="../media/image280.png"/><Relationship Id="rId9" Type="http://schemas.openxmlformats.org/officeDocument/2006/relationships/image" Target="../media/image285.png"/><Relationship Id="rId14" Type="http://schemas.openxmlformats.org/officeDocument/2006/relationships/image" Target="../media/image45.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69.png"/><Relationship Id="rId7" Type="http://schemas.openxmlformats.org/officeDocument/2006/relationships/image" Target="../media/image213.png"/><Relationship Id="rId2" Type="http://schemas.openxmlformats.org/officeDocument/2006/relationships/image" Target="../media/image220.png"/><Relationship Id="rId1" Type="http://schemas.openxmlformats.org/officeDocument/2006/relationships/slideMaster" Target="../slideMasters/slideMaster4.xml"/><Relationship Id="rId6" Type="http://schemas.openxmlformats.org/officeDocument/2006/relationships/image" Target="../media/image208.png"/><Relationship Id="rId5" Type="http://schemas.openxmlformats.org/officeDocument/2006/relationships/image" Target="../media/image50.png"/><Relationship Id="rId4" Type="http://schemas.openxmlformats.org/officeDocument/2006/relationships/image" Target="../media/image204.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7.png"/><Relationship Id="rId3" Type="http://schemas.openxmlformats.org/officeDocument/2006/relationships/image" Target="../media/image15.png"/><Relationship Id="rId7" Type="http://schemas.openxmlformats.org/officeDocument/2006/relationships/image" Target="../media/image293.png"/><Relationship Id="rId12" Type="http://schemas.openxmlformats.org/officeDocument/2006/relationships/image" Target="../media/image39.png"/><Relationship Id="rId2" Type="http://schemas.openxmlformats.org/officeDocument/2006/relationships/image" Target="../media/image173.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370.png"/><Relationship Id="rId10" Type="http://schemas.openxmlformats.org/officeDocument/2006/relationships/image" Target="../media/image296.png"/><Relationship Id="rId4" Type="http://schemas.openxmlformats.org/officeDocument/2006/relationships/image" Target="../media/image291.png"/><Relationship Id="rId9" Type="http://schemas.openxmlformats.org/officeDocument/2006/relationships/image" Target="../media/image295.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53.png"/><Relationship Id="rId7" Type="http://schemas.openxmlformats.org/officeDocument/2006/relationships/image" Target="../media/image299.pn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298.png"/><Relationship Id="rId5" Type="http://schemas.openxmlformats.org/officeDocument/2006/relationships/image" Target="../media/image45.png"/><Relationship Id="rId4" Type="http://schemas.openxmlformats.org/officeDocument/2006/relationships/image" Target="../media/image88.png"/><Relationship Id="rId9" Type="http://schemas.openxmlformats.org/officeDocument/2006/relationships/image" Target="../media/image76.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373.png"/><Relationship Id="rId3" Type="http://schemas.openxmlformats.org/officeDocument/2006/relationships/image" Target="../media/image249.png"/><Relationship Id="rId7" Type="http://schemas.openxmlformats.org/officeDocument/2006/relationships/image" Target="../media/image303.png"/><Relationship Id="rId2" Type="http://schemas.openxmlformats.org/officeDocument/2006/relationships/image" Target="../media/image371.png"/><Relationship Id="rId1" Type="http://schemas.openxmlformats.org/officeDocument/2006/relationships/slideMaster" Target="../slideMasters/slideMaster4.xml"/><Relationship Id="rId6" Type="http://schemas.openxmlformats.org/officeDocument/2006/relationships/image" Target="../media/image1.png"/><Relationship Id="rId5" Type="http://schemas.openxmlformats.org/officeDocument/2006/relationships/image" Target="../media/image372.png"/><Relationship Id="rId4" Type="http://schemas.openxmlformats.org/officeDocument/2006/relationships/image" Target="../media/image45.png"/><Relationship Id="rId9" Type="http://schemas.openxmlformats.org/officeDocument/2006/relationships/image" Target="../media/image305.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6.png"/><Relationship Id="rId7" Type="http://schemas.openxmlformats.org/officeDocument/2006/relationships/image" Target="../media/image374.png"/><Relationship Id="rId2" Type="http://schemas.openxmlformats.org/officeDocument/2006/relationships/image" Target="../media/image124.pn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371.png"/><Relationship Id="rId9" Type="http://schemas.openxmlformats.org/officeDocument/2006/relationships/image" Target="../media/image309.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0.png"/><Relationship Id="rId1" Type="http://schemas.openxmlformats.org/officeDocument/2006/relationships/slideMaster" Target="../slideMasters/slideMaster4.xml"/><Relationship Id="rId6" Type="http://schemas.openxmlformats.org/officeDocument/2006/relationships/image" Target="../media/image311.png"/><Relationship Id="rId5" Type="http://schemas.openxmlformats.org/officeDocument/2006/relationships/image" Target="../media/image45.png"/><Relationship Id="rId4" Type="http://schemas.openxmlformats.org/officeDocument/2006/relationships/image" Target="../media/image266.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3.png"/><Relationship Id="rId2" Type="http://schemas.openxmlformats.org/officeDocument/2006/relationships/image" Target="../media/image310.png"/><Relationship Id="rId1" Type="http://schemas.openxmlformats.org/officeDocument/2006/relationships/slideMaster" Target="../slideMasters/slideMaster4.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1.xml"/><Relationship Id="rId6" Type="http://schemas.openxmlformats.org/officeDocument/2006/relationships/image" Target="../media/image133.png"/><Relationship Id="rId5" Type="http://schemas.openxmlformats.org/officeDocument/2006/relationships/image" Target="../media/image125.png"/><Relationship Id="rId4" Type="http://schemas.openxmlformats.org/officeDocument/2006/relationships/image" Target="../media/image45.png"/><Relationship Id="rId9" Type="http://schemas.openxmlformats.org/officeDocument/2006/relationships/image" Target="../media/image143.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223.png"/><Relationship Id="rId1" Type="http://schemas.openxmlformats.org/officeDocument/2006/relationships/slideMaster" Target="../slideMasters/slideMaster4.xml"/><Relationship Id="rId6" Type="http://schemas.openxmlformats.org/officeDocument/2006/relationships/image" Target="../media/image315.png"/><Relationship Id="rId5" Type="http://schemas.openxmlformats.org/officeDocument/2006/relationships/image" Target="../media/image204.png"/><Relationship Id="rId4" Type="http://schemas.openxmlformats.org/officeDocument/2006/relationships/image" Target="../media/image45.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7.png"/><Relationship Id="rId7" Type="http://schemas.openxmlformats.org/officeDocument/2006/relationships/image" Target="../media/image5.png"/><Relationship Id="rId2" Type="http://schemas.openxmlformats.org/officeDocument/2006/relationships/image" Target="../media/image316.png"/><Relationship Id="rId1" Type="http://schemas.openxmlformats.org/officeDocument/2006/relationships/slideMaster" Target="../slideMasters/slideMaster4.xml"/><Relationship Id="rId6" Type="http://schemas.openxmlformats.org/officeDocument/2006/relationships/image" Target="../media/image318.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0.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5.png"/><Relationship Id="rId1" Type="http://schemas.openxmlformats.org/officeDocument/2006/relationships/slideMaster" Target="../slideMasters/slideMaster4.xml"/><Relationship Id="rId6" Type="http://schemas.openxmlformats.org/officeDocument/2006/relationships/image" Target="../media/image197.png"/><Relationship Id="rId5" Type="http://schemas.openxmlformats.org/officeDocument/2006/relationships/image" Target="../media/image170.png"/><Relationship Id="rId4" Type="http://schemas.openxmlformats.org/officeDocument/2006/relationships/image" Target="../media/image196.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3.png"/><Relationship Id="rId7" Type="http://schemas.openxmlformats.org/officeDocument/2006/relationships/image" Target="../media/image185.png"/><Relationship Id="rId2" Type="http://schemas.openxmlformats.org/officeDocument/2006/relationships/image" Target="../media/image182.png"/><Relationship Id="rId1" Type="http://schemas.openxmlformats.org/officeDocument/2006/relationships/slideMaster" Target="../slideMasters/slideMaster4.xml"/><Relationship Id="rId6" Type="http://schemas.openxmlformats.org/officeDocument/2006/relationships/image" Target="../media/image184.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8.png"/><Relationship Id="rId7" Type="http://schemas.openxmlformats.org/officeDocument/2006/relationships/image" Target="../media/image125.png"/><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124.png"/><Relationship Id="rId10" Type="http://schemas.openxmlformats.org/officeDocument/2006/relationships/image" Target="../media/image145.png"/><Relationship Id="rId4" Type="http://schemas.openxmlformats.org/officeDocument/2006/relationships/image" Target="../media/image31.png"/><Relationship Id="rId9" Type="http://schemas.openxmlformats.org/officeDocument/2006/relationships/image" Target="../media/image13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6.png"/><Relationship Id="rId7" Type="http://schemas.openxmlformats.org/officeDocument/2006/relationships/image" Target="../media/image133.png"/><Relationship Id="rId2" Type="http://schemas.openxmlformats.org/officeDocument/2006/relationships/image" Target="../media/image7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63.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image" Target="../media/image150.png"/><Relationship Id="rId1" Type="http://schemas.openxmlformats.org/officeDocument/2006/relationships/slideMaster" Target="../slideMasters/slideMaster1.xml"/><Relationship Id="rId6" Type="http://schemas.openxmlformats.org/officeDocument/2006/relationships/image" Target="../media/image152.png"/><Relationship Id="rId5" Type="http://schemas.openxmlformats.org/officeDocument/2006/relationships/image" Target="../media/image133.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6.png"/><Relationship Id="rId2" Type="http://schemas.openxmlformats.org/officeDocument/2006/relationships/image" Target="../media/image127.png"/><Relationship Id="rId1" Type="http://schemas.openxmlformats.org/officeDocument/2006/relationships/slideMaster" Target="../slideMasters/slideMaster1.xml"/><Relationship Id="rId6" Type="http://schemas.openxmlformats.org/officeDocument/2006/relationships/image" Target="../media/image126.png"/><Relationship Id="rId5" Type="http://schemas.openxmlformats.org/officeDocument/2006/relationships/image" Target="../media/image155.png"/><Relationship Id="rId4" Type="http://schemas.openxmlformats.org/officeDocument/2006/relationships/image" Target="../media/image13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8.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33.png"/><Relationship Id="rId5" Type="http://schemas.openxmlformats.org/officeDocument/2006/relationships/image" Target="../media/image45.png"/><Relationship Id="rId4" Type="http://schemas.openxmlformats.org/officeDocument/2006/relationships/image" Target="../media/image124.png"/><Relationship Id="rId9"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62.png"/><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61.png"/><Relationship Id="rId5" Type="http://schemas.openxmlformats.org/officeDocument/2006/relationships/image" Target="../media/image133.png"/><Relationship Id="rId4" Type="http://schemas.openxmlformats.org/officeDocument/2006/relationships/image" Target="../media/image4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64.png"/><Relationship Id="rId7" Type="http://schemas.openxmlformats.org/officeDocument/2006/relationships/image" Target="../media/image63.png"/><Relationship Id="rId2" Type="http://schemas.openxmlformats.org/officeDocument/2006/relationships/image" Target="../media/image163.png"/><Relationship Id="rId1" Type="http://schemas.openxmlformats.org/officeDocument/2006/relationships/slideMaster" Target="../slideMasters/slideMaster1.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image" Target="../media/image168.png"/><Relationship Id="rId1" Type="http://schemas.openxmlformats.org/officeDocument/2006/relationships/slideMaster" Target="../slideMasters/slideMaster1.xml"/><Relationship Id="rId6" Type="http://schemas.openxmlformats.org/officeDocument/2006/relationships/image" Target="../media/image166.png"/><Relationship Id="rId5" Type="http://schemas.openxmlformats.org/officeDocument/2006/relationships/image" Target="../media/image170.png"/><Relationship Id="rId10" Type="http://schemas.openxmlformats.org/officeDocument/2006/relationships/image" Target="../media/image173.png"/><Relationship Id="rId4" Type="http://schemas.openxmlformats.org/officeDocument/2006/relationships/image" Target="../media/image45.png"/><Relationship Id="rId9" Type="http://schemas.openxmlformats.org/officeDocument/2006/relationships/image" Target="../media/image17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77.png"/><Relationship Id="rId2" Type="http://schemas.openxmlformats.org/officeDocument/2006/relationships/image" Target="../media/image174.png"/><Relationship Id="rId1" Type="http://schemas.openxmlformats.org/officeDocument/2006/relationships/slideMaster" Target="../slideMasters/slideMaster1.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38.png"/><Relationship Id="rId7" Type="http://schemas.openxmlformats.org/officeDocument/2006/relationships/image" Target="../media/image108.png"/><Relationship Id="rId2" Type="http://schemas.openxmlformats.org/officeDocument/2006/relationships/image" Target="../media/image168.png"/><Relationship Id="rId1" Type="http://schemas.openxmlformats.org/officeDocument/2006/relationships/slideMaster" Target="../slideMasters/slideMaster1.xml"/><Relationship Id="rId6" Type="http://schemas.openxmlformats.org/officeDocument/2006/relationships/image" Target="../media/image166.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7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08.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66.png"/><Relationship Id="rId11" Type="http://schemas.openxmlformats.org/officeDocument/2006/relationships/image" Target="../media/image181.png"/><Relationship Id="rId5" Type="http://schemas.openxmlformats.org/officeDocument/2006/relationships/image" Target="../media/image170.png"/><Relationship Id="rId10" Type="http://schemas.openxmlformats.org/officeDocument/2006/relationships/image" Target="../media/image180.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3.png"/><Relationship Id="rId7" Type="http://schemas.openxmlformats.org/officeDocument/2006/relationships/image" Target="../media/image184.png"/><Relationship Id="rId2" Type="http://schemas.openxmlformats.org/officeDocument/2006/relationships/image" Target="../media/image182.png"/><Relationship Id="rId1" Type="http://schemas.openxmlformats.org/officeDocument/2006/relationships/slideMaster" Target="../slideMasters/slideMaster1.xml"/><Relationship Id="rId6" Type="http://schemas.openxmlformats.org/officeDocument/2006/relationships/image" Target="../media/image170.png"/><Relationship Id="rId5" Type="http://schemas.openxmlformats.org/officeDocument/2006/relationships/image" Target="../media/image166.png"/><Relationship Id="rId4" Type="http://schemas.openxmlformats.org/officeDocument/2006/relationships/image" Target="../media/image45.png"/><Relationship Id="rId9" Type="http://schemas.openxmlformats.org/officeDocument/2006/relationships/image" Target="../media/image186.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64.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1.xml"/><Relationship Id="rId6" Type="http://schemas.openxmlformats.org/officeDocument/2006/relationships/image" Target="../media/image188.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68.png"/><Relationship Id="rId7" Type="http://schemas.openxmlformats.org/officeDocument/2006/relationships/image" Target="../media/image193.png"/><Relationship Id="rId2" Type="http://schemas.openxmlformats.org/officeDocument/2006/relationships/image" Target="../media/image191.png"/><Relationship Id="rId1" Type="http://schemas.openxmlformats.org/officeDocument/2006/relationships/slideMaster" Target="../slideMasters/slideMaster1.xml"/><Relationship Id="rId6" Type="http://schemas.openxmlformats.org/officeDocument/2006/relationships/image" Target="../media/image192.png"/><Relationship Id="rId5" Type="http://schemas.openxmlformats.org/officeDocument/2006/relationships/image" Target="../media/image170.png"/><Relationship Id="rId4" Type="http://schemas.openxmlformats.org/officeDocument/2006/relationships/image" Target="../media/image45.png"/><Relationship Id="rId9" Type="http://schemas.openxmlformats.org/officeDocument/2006/relationships/image" Target="../media/image19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97.png"/><Relationship Id="rId2" Type="http://schemas.openxmlformats.org/officeDocument/2006/relationships/image" Target="../media/image195.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170.png"/><Relationship Id="rId4" Type="http://schemas.openxmlformats.org/officeDocument/2006/relationships/image" Target="../media/image196.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69.png"/><Relationship Id="rId7" Type="http://schemas.openxmlformats.org/officeDocument/2006/relationships/image" Target="../media/image108.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199.png"/><Relationship Id="rId5" Type="http://schemas.openxmlformats.org/officeDocument/2006/relationships/image" Target="../media/image170.png"/><Relationship Id="rId4" Type="http://schemas.openxmlformats.org/officeDocument/2006/relationships/image" Target="../media/image4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63.png"/><Relationship Id="rId7" Type="http://schemas.openxmlformats.org/officeDocument/2006/relationships/image" Target="../media/image205.png"/><Relationship Id="rId2" Type="http://schemas.openxmlformats.org/officeDocument/2006/relationships/image" Target="../media/image201.png"/><Relationship Id="rId1" Type="http://schemas.openxmlformats.org/officeDocument/2006/relationships/slideMaster" Target="../slideMasters/slideMaster1.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 Id="rId9" Type="http://schemas.openxmlformats.org/officeDocument/2006/relationships/image" Target="../media/image45.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06.png"/><Relationship Id="rId7" Type="http://schemas.openxmlformats.org/officeDocument/2006/relationships/image" Target="../media/image208.png"/><Relationship Id="rId2" Type="http://schemas.openxmlformats.org/officeDocument/2006/relationships/image" Target="../media/image63.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45.png"/><Relationship Id="rId10" Type="http://schemas.openxmlformats.org/officeDocument/2006/relationships/image" Target="../media/image211.png"/><Relationship Id="rId4" Type="http://schemas.openxmlformats.org/officeDocument/2006/relationships/image" Target="../media/image207.png"/><Relationship Id="rId9" Type="http://schemas.openxmlformats.org/officeDocument/2006/relationships/image" Target="../media/image210.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09.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45.png"/><Relationship Id="rId10" Type="http://schemas.openxmlformats.org/officeDocument/2006/relationships/image" Target="../media/image163.png"/><Relationship Id="rId4" Type="http://schemas.openxmlformats.org/officeDocument/2006/relationships/image" Target="../media/image214.png"/><Relationship Id="rId9" Type="http://schemas.openxmlformats.org/officeDocument/2006/relationships/image" Target="../media/image20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image" Target="../media/image108.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09.png"/><Relationship Id="rId3" Type="http://schemas.openxmlformats.org/officeDocument/2006/relationships/image" Target="../media/image219.png"/><Relationship Id="rId7" Type="http://schemas.openxmlformats.org/officeDocument/2006/relationships/image" Target="../media/image181.png"/><Relationship Id="rId2" Type="http://schemas.openxmlformats.org/officeDocument/2006/relationships/image" Target="../media/image218.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220.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1.png"/><Relationship Id="rId7" Type="http://schemas.openxmlformats.org/officeDocument/2006/relationships/image" Target="../media/image163.png"/><Relationship Id="rId2" Type="http://schemas.openxmlformats.org/officeDocument/2006/relationships/image" Target="../media/image206.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9.png"/><Relationship Id="rId4" Type="http://schemas.openxmlformats.org/officeDocument/2006/relationships/image" Target="../media/image45.png"/><Relationship Id="rId9" Type="http://schemas.openxmlformats.org/officeDocument/2006/relationships/image" Target="../media/image108.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24.png"/><Relationship Id="rId7" Type="http://schemas.openxmlformats.org/officeDocument/2006/relationships/image" Target="../media/image204.png"/><Relationship Id="rId2" Type="http://schemas.openxmlformats.org/officeDocument/2006/relationships/image" Target="../media/image223.png"/><Relationship Id="rId1" Type="http://schemas.openxmlformats.org/officeDocument/2006/relationships/slideMaster" Target="../slideMasters/slideMaster1.xml"/><Relationship Id="rId6" Type="http://schemas.openxmlformats.org/officeDocument/2006/relationships/image" Target="../media/image22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45.png"/><Relationship Id="rId7" Type="http://schemas.openxmlformats.org/officeDocument/2006/relationships/image" Target="../media/image220.png"/><Relationship Id="rId2" Type="http://schemas.openxmlformats.org/officeDocument/2006/relationships/image" Target="../media/image226.png"/><Relationship Id="rId1" Type="http://schemas.openxmlformats.org/officeDocument/2006/relationships/slideMaster" Target="../slideMasters/slideMaster1.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09.png"/><Relationship Id="rId9" Type="http://schemas.openxmlformats.org/officeDocument/2006/relationships/image" Target="../media/image163.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31.png"/><Relationship Id="rId7" Type="http://schemas.openxmlformats.org/officeDocument/2006/relationships/image" Target="../media/image163.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08.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34.png"/><Relationship Id="rId7" Type="http://schemas.openxmlformats.org/officeDocument/2006/relationships/image" Target="../media/image236.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9.png"/><Relationship Id="rId4" Type="http://schemas.openxmlformats.org/officeDocument/2006/relationships/image" Target="../media/image45.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8.png"/><Relationship Id="rId7" Type="http://schemas.openxmlformats.org/officeDocument/2006/relationships/image" Target="../media/image5.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39.png"/><Relationship Id="rId10" Type="http://schemas.openxmlformats.org/officeDocument/2006/relationships/image" Target="../media/image242.png"/><Relationship Id="rId4" Type="http://schemas.openxmlformats.org/officeDocument/2006/relationships/image" Target="../media/image45.png"/><Relationship Id="rId9" Type="http://schemas.openxmlformats.org/officeDocument/2006/relationships/image" Target="../media/image241.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4.png"/><Relationship Id="rId7" Type="http://schemas.openxmlformats.org/officeDocument/2006/relationships/image" Target="../media/image246.png"/><Relationship Id="rId2" Type="http://schemas.openxmlformats.org/officeDocument/2006/relationships/image" Target="../media/image243.png"/><Relationship Id="rId1" Type="http://schemas.openxmlformats.org/officeDocument/2006/relationships/slideMaster" Target="../slideMasters/slideMaster1.xml"/><Relationship Id="rId6" Type="http://schemas.openxmlformats.org/officeDocument/2006/relationships/image" Target="../media/image245.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8.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49.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51.png"/><Relationship Id="rId10" Type="http://schemas.openxmlformats.org/officeDocument/2006/relationships/image" Target="../media/image45.png"/><Relationship Id="rId4" Type="http://schemas.openxmlformats.org/officeDocument/2006/relationships/image" Target="../media/image250.png"/><Relationship Id="rId9" Type="http://schemas.openxmlformats.org/officeDocument/2006/relationships/image" Target="../media/image88.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2.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1.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15.png"/><Relationship Id="rId7" Type="http://schemas.openxmlformats.org/officeDocument/2006/relationships/image" Target="../media/image258.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39.png"/><Relationship Id="rId5" Type="http://schemas.openxmlformats.org/officeDocument/2006/relationships/image" Target="../media/image257.png"/><Relationship Id="rId4" Type="http://schemas.openxmlformats.org/officeDocument/2006/relationships/image" Target="../media/image45.png"/><Relationship Id="rId9" Type="http://schemas.openxmlformats.org/officeDocument/2006/relationships/image" Target="../media/image260.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264.png"/><Relationship Id="rId13" Type="http://schemas.openxmlformats.org/officeDocument/2006/relationships/image" Target="../media/image269.png"/><Relationship Id="rId3" Type="http://schemas.openxmlformats.org/officeDocument/2006/relationships/image" Target="../media/image45.png"/><Relationship Id="rId7" Type="http://schemas.openxmlformats.org/officeDocument/2006/relationships/image" Target="../media/image263.png"/><Relationship Id="rId12" Type="http://schemas.openxmlformats.org/officeDocument/2006/relationships/image" Target="../media/image268.png"/><Relationship Id="rId2" Type="http://schemas.openxmlformats.org/officeDocument/2006/relationships/image" Target="../media/image62.png"/><Relationship Id="rId1" Type="http://schemas.openxmlformats.org/officeDocument/2006/relationships/slideMaster" Target="../slideMasters/slideMaster1.xml"/><Relationship Id="rId6" Type="http://schemas.openxmlformats.org/officeDocument/2006/relationships/image" Target="../media/image262.png"/><Relationship Id="rId11" Type="http://schemas.openxmlformats.org/officeDocument/2006/relationships/image" Target="../media/image267.png"/><Relationship Id="rId5" Type="http://schemas.openxmlformats.org/officeDocument/2006/relationships/image" Target="../media/image261.png"/><Relationship Id="rId10" Type="http://schemas.openxmlformats.org/officeDocument/2006/relationships/image" Target="../media/image266.png"/><Relationship Id="rId4" Type="http://schemas.openxmlformats.org/officeDocument/2006/relationships/image" Target="../media/image1.png"/><Relationship Id="rId9" Type="http://schemas.openxmlformats.org/officeDocument/2006/relationships/image" Target="../media/image265.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2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67.png"/><Relationship Id="rId10" Type="http://schemas.openxmlformats.org/officeDocument/2006/relationships/image" Target="../media/image1.png"/><Relationship Id="rId4" Type="http://schemas.openxmlformats.org/officeDocument/2006/relationships/image" Target="../media/image66.png"/><Relationship Id="rId9" Type="http://schemas.openxmlformats.org/officeDocument/2006/relationships/image" Target="../media/image271.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77.png"/><Relationship Id="rId3" Type="http://schemas.openxmlformats.org/officeDocument/2006/relationships/image" Target="../media/image69.png"/><Relationship Id="rId7" Type="http://schemas.openxmlformats.org/officeDocument/2006/relationships/image" Target="../media/image276.png"/><Relationship Id="rId2" Type="http://schemas.openxmlformats.org/officeDocument/2006/relationships/image" Target="../media/image272.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 Id="rId9" Type="http://schemas.openxmlformats.org/officeDocument/2006/relationships/image" Target="../media/image45.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288.png"/><Relationship Id="rId2" Type="http://schemas.openxmlformats.org/officeDocument/2006/relationships/image" Target="../media/image278.png"/><Relationship Id="rId1" Type="http://schemas.openxmlformats.org/officeDocument/2006/relationships/slideMaster" Target="../slideMasters/slideMaster1.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0" Type="http://schemas.openxmlformats.org/officeDocument/2006/relationships/image" Target="../media/image286.png"/><Relationship Id="rId4" Type="http://schemas.openxmlformats.org/officeDocument/2006/relationships/image" Target="../media/image280.png"/><Relationship Id="rId9" Type="http://schemas.openxmlformats.org/officeDocument/2006/relationships/image" Target="../media/image285.png"/><Relationship Id="rId14" Type="http://schemas.openxmlformats.org/officeDocument/2006/relationships/image" Target="../media/image45.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0.png"/><Relationship Id="rId7" Type="http://schemas.openxmlformats.org/officeDocument/2006/relationships/image" Target="../media/image213.png"/><Relationship Id="rId2" Type="http://schemas.openxmlformats.org/officeDocument/2006/relationships/image" Target="../media/image220.png"/><Relationship Id="rId1" Type="http://schemas.openxmlformats.org/officeDocument/2006/relationships/slideMaster" Target="../slideMasters/slideMaster1.xml"/><Relationship Id="rId6" Type="http://schemas.openxmlformats.org/officeDocument/2006/relationships/image" Target="../media/image208.png"/><Relationship Id="rId5" Type="http://schemas.openxmlformats.org/officeDocument/2006/relationships/image" Target="../media/image50.png"/><Relationship Id="rId4" Type="http://schemas.openxmlformats.org/officeDocument/2006/relationships/image" Target="../media/image204.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7.png"/><Relationship Id="rId3" Type="http://schemas.openxmlformats.org/officeDocument/2006/relationships/image" Target="../media/image15.png"/><Relationship Id="rId7" Type="http://schemas.openxmlformats.org/officeDocument/2006/relationships/image" Target="../media/image293.png"/><Relationship Id="rId12" Type="http://schemas.openxmlformats.org/officeDocument/2006/relationships/image" Target="../media/image39.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2.png"/><Relationship Id="rId10" Type="http://schemas.openxmlformats.org/officeDocument/2006/relationships/image" Target="../media/image296.png"/><Relationship Id="rId4" Type="http://schemas.openxmlformats.org/officeDocument/2006/relationships/image" Target="../media/image291.png"/><Relationship Id="rId9" Type="http://schemas.openxmlformats.org/officeDocument/2006/relationships/image" Target="../media/image295.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53.png"/><Relationship Id="rId7" Type="http://schemas.openxmlformats.org/officeDocument/2006/relationships/image" Target="../media/image299.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298.png"/><Relationship Id="rId5" Type="http://schemas.openxmlformats.org/officeDocument/2006/relationships/image" Target="../media/image45.png"/><Relationship Id="rId4" Type="http://schemas.openxmlformats.org/officeDocument/2006/relationships/image" Target="../media/image88.png"/><Relationship Id="rId9" Type="http://schemas.openxmlformats.org/officeDocument/2006/relationships/image" Target="../media/image76.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image" Target="../media/image249.png"/><Relationship Id="rId7" Type="http://schemas.openxmlformats.org/officeDocument/2006/relationships/image" Target="../media/image303.png"/><Relationship Id="rId2" Type="http://schemas.openxmlformats.org/officeDocument/2006/relationships/image" Target="../media/image301.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302.png"/><Relationship Id="rId4" Type="http://schemas.openxmlformats.org/officeDocument/2006/relationships/image" Target="../media/image45.png"/><Relationship Id="rId9" Type="http://schemas.openxmlformats.org/officeDocument/2006/relationships/image" Target="../media/image305.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6.png"/><Relationship Id="rId7" Type="http://schemas.openxmlformats.org/officeDocument/2006/relationships/image" Target="../media/image307.png"/><Relationship Id="rId2" Type="http://schemas.openxmlformats.org/officeDocument/2006/relationships/image" Target="../media/image124.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45.png"/><Relationship Id="rId4" Type="http://schemas.openxmlformats.org/officeDocument/2006/relationships/image" Target="../media/image301.png"/><Relationship Id="rId9" Type="http://schemas.openxmlformats.org/officeDocument/2006/relationships/image" Target="../media/image30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0.png"/><Relationship Id="rId1" Type="http://schemas.openxmlformats.org/officeDocument/2006/relationships/slideMaster" Target="../slideMasters/slideMaster1.xml"/><Relationship Id="rId6" Type="http://schemas.openxmlformats.org/officeDocument/2006/relationships/image" Target="../media/image311.png"/><Relationship Id="rId5" Type="http://schemas.openxmlformats.org/officeDocument/2006/relationships/image" Target="../media/image45.png"/><Relationship Id="rId4" Type="http://schemas.openxmlformats.org/officeDocument/2006/relationships/image" Target="../media/image26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3.png"/><Relationship Id="rId2" Type="http://schemas.openxmlformats.org/officeDocument/2006/relationships/image" Target="../media/image310.png"/><Relationship Id="rId1" Type="http://schemas.openxmlformats.org/officeDocument/2006/relationships/slideMaster" Target="../slideMasters/slideMaster1.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14.png"/><Relationship Id="rId2" Type="http://schemas.openxmlformats.org/officeDocument/2006/relationships/image" Target="../media/image223.png"/><Relationship Id="rId1" Type="http://schemas.openxmlformats.org/officeDocument/2006/relationships/slideMaster" Target="../slideMasters/slideMaster1.xml"/><Relationship Id="rId6" Type="http://schemas.openxmlformats.org/officeDocument/2006/relationships/image" Target="../media/image315.png"/><Relationship Id="rId5" Type="http://schemas.openxmlformats.org/officeDocument/2006/relationships/image" Target="../media/image204.png"/><Relationship Id="rId4" Type="http://schemas.openxmlformats.org/officeDocument/2006/relationships/image" Target="../media/image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7.png"/><Relationship Id="rId7" Type="http://schemas.openxmlformats.org/officeDocument/2006/relationships/image" Target="../media/image5.png"/><Relationship Id="rId2" Type="http://schemas.openxmlformats.org/officeDocument/2006/relationships/image" Target="../media/image316.png"/><Relationship Id="rId1" Type="http://schemas.openxmlformats.org/officeDocument/2006/relationships/slideMaster" Target="../slideMasters/slideMaster1.xml"/><Relationship Id="rId6" Type="http://schemas.openxmlformats.org/officeDocument/2006/relationships/image" Target="../media/image318.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321.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1.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2.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38.png"/><Relationship Id="rId4" Type="http://schemas.openxmlformats.org/officeDocument/2006/relationships/image" Target="../media/image62.png"/><Relationship Id="rId9" Type="http://schemas.openxmlformats.org/officeDocument/2006/relationships/image" Target="../media/image65.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7.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45.png"/><Relationship Id="rId10" Type="http://schemas.openxmlformats.org/officeDocument/2006/relationships/image" Target="../media/image73.png"/><Relationship Id="rId4" Type="http://schemas.openxmlformats.org/officeDocument/2006/relationships/image" Target="../media/image68.png"/><Relationship Id="rId9" Type="http://schemas.openxmlformats.org/officeDocument/2006/relationships/image" Target="../media/image72.png"/><Relationship Id="rId14" Type="http://schemas.openxmlformats.org/officeDocument/2006/relationships/image" Target="../media/image77.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9.png"/><Relationship Id="rId7"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80.png"/><Relationship Id="rId9" Type="http://schemas.openxmlformats.org/officeDocument/2006/relationships/image" Target="../media/image45.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45.png"/><Relationship Id="rId7" Type="http://schemas.openxmlformats.org/officeDocument/2006/relationships/image" Target="../media/image84.png"/><Relationship Id="rId12" Type="http://schemas.openxmlformats.org/officeDocument/2006/relationships/image" Target="../media/image88.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83.png"/><Relationship Id="rId11" Type="http://schemas.openxmlformats.org/officeDocument/2006/relationships/image" Target="../media/image75.png"/><Relationship Id="rId5" Type="http://schemas.openxmlformats.org/officeDocument/2006/relationships/image" Target="../media/image76.png"/><Relationship Id="rId10" Type="http://schemas.openxmlformats.org/officeDocument/2006/relationships/image" Target="../media/image87.png"/><Relationship Id="rId4" Type="http://schemas.openxmlformats.org/officeDocument/2006/relationships/image" Target="../media/image82.png"/><Relationship Id="rId9" Type="http://schemas.openxmlformats.org/officeDocument/2006/relationships/image" Target="../media/image8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2"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38.png"/><Relationship Id="rId4" Type="http://schemas.openxmlformats.org/officeDocument/2006/relationships/image" Target="../media/image62.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45.png"/><Relationship Id="rId7"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Master" Target="../slideMasters/slideMaster2.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76.png"/><Relationship Id="rId10" Type="http://schemas.openxmlformats.org/officeDocument/2006/relationships/image" Target="../media/image95.png"/><Relationship Id="rId4" Type="http://schemas.openxmlformats.org/officeDocument/2006/relationships/image" Target="../media/image82.png"/><Relationship Id="rId9" Type="http://schemas.openxmlformats.org/officeDocument/2006/relationships/image" Target="../media/image9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9.png"/><Relationship Id="rId2" Type="http://schemas.openxmlformats.org/officeDocument/2006/relationships/image" Target="../media/image97.png"/><Relationship Id="rId1" Type="http://schemas.openxmlformats.org/officeDocument/2006/relationships/slideMaster" Target="../slideMasters/slideMaster2.xml"/><Relationship Id="rId6" Type="http://schemas.openxmlformats.org/officeDocument/2006/relationships/image" Target="../media/image98.png"/><Relationship Id="rId5" Type="http://schemas.openxmlformats.org/officeDocument/2006/relationships/image" Target="../media/image76.png"/><Relationship Id="rId4" Type="http://schemas.openxmlformats.org/officeDocument/2006/relationships/image" Target="../media/image82.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1.png"/><Relationship Id="rId7" Type="http://schemas.openxmlformats.org/officeDocument/2006/relationships/image" Target="../media/image103.png"/><Relationship Id="rId2" Type="http://schemas.openxmlformats.org/officeDocument/2006/relationships/image" Target="../media/image100.png"/><Relationship Id="rId1" Type="http://schemas.openxmlformats.org/officeDocument/2006/relationships/slideMaster" Target="../slideMasters/slideMaster2.xml"/><Relationship Id="rId6" Type="http://schemas.openxmlformats.org/officeDocument/2006/relationships/image" Target="../media/image82.png"/><Relationship Id="rId5" Type="http://schemas.openxmlformats.org/officeDocument/2006/relationships/image" Target="../media/image45.png"/><Relationship Id="rId4" Type="http://schemas.openxmlformats.org/officeDocument/2006/relationships/image" Target="../media/image102.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5.png"/><Relationship Id="rId7" Type="http://schemas.openxmlformats.org/officeDocument/2006/relationships/image" Target="../media/image106.png"/><Relationship Id="rId2" Type="http://schemas.openxmlformats.org/officeDocument/2006/relationships/image" Target="../media/image78.png"/><Relationship Id="rId1" Type="http://schemas.openxmlformats.org/officeDocument/2006/relationships/slideMaster" Target="../slideMasters/slideMaster2.xml"/><Relationship Id="rId6" Type="http://schemas.openxmlformats.org/officeDocument/2006/relationships/image" Target="../media/image105.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08.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110.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109.png"/><Relationship Id="rId5" Type="http://schemas.openxmlformats.org/officeDocument/2006/relationships/image" Target="../media/image81.png"/><Relationship Id="rId4" Type="http://schemas.openxmlformats.org/officeDocument/2006/relationships/image" Target="../media/image82.png"/><Relationship Id="rId9" Type="http://schemas.openxmlformats.org/officeDocument/2006/relationships/image" Target="../media/image111.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45.png"/><Relationship Id="rId7" Type="http://schemas.openxmlformats.org/officeDocument/2006/relationships/image" Target="../media/image112.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81.png"/><Relationship Id="rId10" Type="http://schemas.openxmlformats.org/officeDocument/2006/relationships/image" Target="../media/image114.png"/><Relationship Id="rId4" Type="http://schemas.openxmlformats.org/officeDocument/2006/relationships/image" Target="../media/image82.png"/><Relationship Id="rId9" Type="http://schemas.openxmlformats.org/officeDocument/2006/relationships/image" Target="../media/image109.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6.png"/><Relationship Id="rId7" Type="http://schemas.openxmlformats.org/officeDocument/2006/relationships/image" Target="../media/image118.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117.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9.png"/><Relationship Id="rId7" Type="http://schemas.openxmlformats.org/officeDocument/2006/relationships/image" Target="../media/image120.png"/><Relationship Id="rId2" Type="http://schemas.openxmlformats.org/officeDocument/2006/relationships/image" Target="../media/image101.png"/><Relationship Id="rId1" Type="http://schemas.openxmlformats.org/officeDocument/2006/relationships/slideMaster" Target="../slideMasters/slideMaster2.xml"/><Relationship Id="rId6" Type="http://schemas.openxmlformats.org/officeDocument/2006/relationships/image" Target="../media/image81.png"/><Relationship Id="rId5" Type="http://schemas.openxmlformats.org/officeDocument/2006/relationships/image" Target="../media/image82.png"/><Relationship Id="rId4" Type="http://schemas.openxmlformats.org/officeDocument/2006/relationships/image" Target="../media/image4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325.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22.png"/><Relationship Id="rId1" Type="http://schemas.openxmlformats.org/officeDocument/2006/relationships/slideMaster" Target="../slideMasters/slideMaster2.xml"/><Relationship Id="rId6" Type="http://schemas.openxmlformats.org/officeDocument/2006/relationships/image" Target="../media/image324.png"/><Relationship Id="rId11" Type="http://schemas.openxmlformats.org/officeDocument/2006/relationships/image" Target="../media/image321.png"/><Relationship Id="rId5" Type="http://schemas.microsoft.com/office/2007/relationships/hdphoto" Target="../media/hdphoto2.wdp"/><Relationship Id="rId10" Type="http://schemas.openxmlformats.org/officeDocument/2006/relationships/image" Target="../media/image45.png"/><Relationship Id="rId4" Type="http://schemas.openxmlformats.org/officeDocument/2006/relationships/image" Target="../media/image323.png"/><Relationship Id="rId9" Type="http://schemas.microsoft.com/office/2007/relationships/hdphoto" Target="../media/hdphoto4.wdp"/></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32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26.png"/><Relationship Id="rId1" Type="http://schemas.openxmlformats.org/officeDocument/2006/relationships/slideMaster" Target="../slideMasters/slideMaster2.xml"/><Relationship Id="rId6" Type="http://schemas.openxmlformats.org/officeDocument/2006/relationships/image" Target="../media/image328.png"/><Relationship Id="rId5" Type="http://schemas.microsoft.com/office/2007/relationships/hdphoto" Target="../media/hdphoto2.wdp"/><Relationship Id="rId10" Type="http://schemas.openxmlformats.org/officeDocument/2006/relationships/image" Target="../media/image321.png"/><Relationship Id="rId4" Type="http://schemas.openxmlformats.org/officeDocument/2006/relationships/image" Target="../media/image327.png"/><Relationship Id="rId9" Type="http://schemas.openxmlformats.org/officeDocument/2006/relationships/image" Target="../media/image4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7.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6.png"/><Relationship Id="rId1" Type="http://schemas.openxmlformats.org/officeDocument/2006/relationships/slideMaster" Target="../slideMasters/slideMaster1.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3.png"/><Relationship Id="rId15" Type="http://schemas.openxmlformats.org/officeDocument/2006/relationships/image" Target="../media/image45.png"/><Relationship Id="rId10" Type="http://schemas.openxmlformats.org/officeDocument/2006/relationships/image" Target="../media/image73.png"/><Relationship Id="rId4" Type="http://schemas.openxmlformats.org/officeDocument/2006/relationships/image" Target="../media/image68.png"/><Relationship Id="rId9" Type="http://schemas.openxmlformats.org/officeDocument/2006/relationships/image" Target="../media/image72.png"/><Relationship Id="rId14" Type="http://schemas.openxmlformats.org/officeDocument/2006/relationships/image" Target="../media/image77.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4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Master" Target="../slideMasters/slideMaster2.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5.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45.png"/><Relationship Id="rId7" Type="http://schemas.openxmlformats.org/officeDocument/2006/relationships/image" Target="../media/image126.png"/><Relationship Id="rId2" Type="http://schemas.openxmlformats.org/officeDocument/2006/relationships/image" Target="../media/image134.png"/><Relationship Id="rId1" Type="http://schemas.openxmlformats.org/officeDocument/2006/relationships/slideMaster" Target="../slideMasters/slideMaster2.xml"/><Relationship Id="rId6" Type="http://schemas.openxmlformats.org/officeDocument/2006/relationships/image" Target="../media/image133.png"/><Relationship Id="rId5" Type="http://schemas.openxmlformats.org/officeDocument/2006/relationships/image" Target="../media/image135.png"/><Relationship Id="rId10" Type="http://schemas.openxmlformats.org/officeDocument/2006/relationships/image" Target="../media/image138.png"/><Relationship Id="rId4" Type="http://schemas.openxmlformats.org/officeDocument/2006/relationships/image" Target="../media/image125.png"/><Relationship Id="rId9" Type="http://schemas.openxmlformats.org/officeDocument/2006/relationships/image" Target="../media/image137.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Master" Target="../slideMasters/slideMaster2.xml"/><Relationship Id="rId6" Type="http://schemas.openxmlformats.org/officeDocument/2006/relationships/image" Target="../media/image133.png"/><Relationship Id="rId5" Type="http://schemas.openxmlformats.org/officeDocument/2006/relationships/image" Target="../media/image125.png"/><Relationship Id="rId4" Type="http://schemas.openxmlformats.org/officeDocument/2006/relationships/image" Target="../media/image45.png"/><Relationship Id="rId9" Type="http://schemas.openxmlformats.org/officeDocument/2006/relationships/image" Target="../media/image143.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8.png"/><Relationship Id="rId7" Type="http://schemas.openxmlformats.org/officeDocument/2006/relationships/image" Target="../media/image125.png"/><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24.png"/><Relationship Id="rId10" Type="http://schemas.openxmlformats.org/officeDocument/2006/relationships/image" Target="../media/image145.png"/><Relationship Id="rId4" Type="http://schemas.openxmlformats.org/officeDocument/2006/relationships/image" Target="../media/image31.png"/><Relationship Id="rId9" Type="http://schemas.openxmlformats.org/officeDocument/2006/relationships/image" Target="../media/image133.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6.png"/><Relationship Id="rId7" Type="http://schemas.openxmlformats.org/officeDocument/2006/relationships/image" Target="../media/image133.png"/><Relationship Id="rId2" Type="http://schemas.openxmlformats.org/officeDocument/2006/relationships/image" Target="../media/image7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63.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image" Target="../media/image150.png"/><Relationship Id="rId1" Type="http://schemas.openxmlformats.org/officeDocument/2006/relationships/slideMaster" Target="../slideMasters/slideMaster2.xml"/><Relationship Id="rId6" Type="http://schemas.openxmlformats.org/officeDocument/2006/relationships/image" Target="../media/image152.png"/><Relationship Id="rId5" Type="http://schemas.openxmlformats.org/officeDocument/2006/relationships/image" Target="../media/image133.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6.png"/><Relationship Id="rId2" Type="http://schemas.openxmlformats.org/officeDocument/2006/relationships/image" Target="../media/image127.png"/><Relationship Id="rId1" Type="http://schemas.openxmlformats.org/officeDocument/2006/relationships/slideMaster" Target="../slideMasters/slideMaster2.xml"/><Relationship Id="rId6" Type="http://schemas.openxmlformats.org/officeDocument/2006/relationships/image" Target="../media/image126.png"/><Relationship Id="rId5" Type="http://schemas.openxmlformats.org/officeDocument/2006/relationships/image" Target="../media/image155.png"/><Relationship Id="rId4" Type="http://schemas.openxmlformats.org/officeDocument/2006/relationships/image" Target="../media/image133.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8.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33.png"/><Relationship Id="rId5" Type="http://schemas.openxmlformats.org/officeDocument/2006/relationships/image" Target="../media/image45.png"/><Relationship Id="rId4" Type="http://schemas.openxmlformats.org/officeDocument/2006/relationships/image" Target="../media/image124.png"/><Relationship Id="rId9"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5.wdp"/><Relationship Id="rId7" Type="http://schemas.openxmlformats.org/officeDocument/2006/relationships/image" Target="../media/image331.png"/><Relationship Id="rId2" Type="http://schemas.openxmlformats.org/officeDocument/2006/relationships/image" Target="../media/image330.png"/><Relationship Id="rId1" Type="http://schemas.openxmlformats.org/officeDocument/2006/relationships/slideMaster" Target="../slideMasters/slideMaster2.xml"/><Relationship Id="rId6" Type="http://schemas.openxmlformats.org/officeDocument/2006/relationships/image" Target="../media/image45.png"/><Relationship Id="rId5" Type="http://schemas.microsoft.com/office/2007/relationships/hdphoto" Target="../media/hdphoto3.wdp"/><Relationship Id="rId10" Type="http://schemas.microsoft.com/office/2007/relationships/hdphoto" Target="../media/hdphoto7.wdp"/><Relationship Id="rId4" Type="http://schemas.openxmlformats.org/officeDocument/2006/relationships/image" Target="../media/image324.png"/><Relationship Id="rId9" Type="http://schemas.openxmlformats.org/officeDocument/2006/relationships/image" Target="../media/image332.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64.png"/><Relationship Id="rId7" Type="http://schemas.openxmlformats.org/officeDocument/2006/relationships/image" Target="../media/image45.png"/><Relationship Id="rId2" Type="http://schemas.openxmlformats.org/officeDocument/2006/relationships/image" Target="../media/image163.png"/><Relationship Id="rId1" Type="http://schemas.openxmlformats.org/officeDocument/2006/relationships/slideMaster" Target="../slideMasters/slideMaster2.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12.08.2026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852692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997412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810805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print">
            <a:extLst>
              <a:ext uri="{28A0092B-C50C-407E-A947-70E740481C1C}">
                <a14:useLocalDpi xmlns:a14="http://schemas.microsoft.com/office/drawing/2010/main" val="0"/>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12.08.2026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10834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307422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print">
            <a:extLst>
              <a:ext uri="{28A0092B-C50C-407E-A947-70E740481C1C}">
                <a14:useLocalDpi xmlns:a14="http://schemas.microsoft.com/office/drawing/2010/main" val="0"/>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697593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3025490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27507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764530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323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34029674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401770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2591269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64518672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4017713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2106871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521205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39799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133671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905991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4712795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674295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410460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7742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27953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6647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18233226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7585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022760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346799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426303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5272025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640003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373169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5480251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276516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9358958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672551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4036252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45150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6282146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1863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5217392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63992330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6783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Kapiteltrennseite orange">
    <p:spTree>
      <p:nvGrpSpPr>
        <p:cNvPr id="1" name=""/>
        <p:cNvGrpSpPr/>
        <p:nvPr/>
      </p:nvGrpSpPr>
      <p:grpSpPr>
        <a:xfrm>
          <a:off x="0" y="0"/>
          <a:ext cx="0" cy="0"/>
          <a:chOff x="0" y="0"/>
          <a:chExt cx="0" cy="0"/>
        </a:xfrm>
      </p:grpSpPr>
      <p:sp>
        <p:nvSpPr>
          <p:cNvPr id="4" name="Abgerundetes Rechteck 3"/>
          <p:cNvSpPr/>
          <p:nvPr/>
        </p:nvSpPr>
        <p:spPr>
          <a:xfrm>
            <a:off x="1" y="1668463"/>
            <a:ext cx="9359900" cy="2881312"/>
          </a:xfrm>
          <a:prstGeom prst="roundRect">
            <a:avLst>
              <a:gd name="adj" fmla="val 1188"/>
            </a:avLst>
          </a:prstGeom>
          <a:solidFill>
            <a:srgbClr val="FAA5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FAA500"/>
              </a:solidFill>
            </a:endParaRPr>
          </a:p>
        </p:txBody>
      </p:sp>
      <p:sp>
        <p:nvSpPr>
          <p:cNvPr id="5" name="Abgerundetes Rechteck 4"/>
          <p:cNvSpPr/>
          <p:nvPr/>
        </p:nvSpPr>
        <p:spPr>
          <a:xfrm>
            <a:off x="1" y="1633539"/>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6" name="Abgerundetes Rechteck 5"/>
          <p:cNvSpPr/>
          <p:nvPr/>
        </p:nvSpPr>
        <p:spPr>
          <a:xfrm>
            <a:off x="1" y="4513264"/>
            <a:ext cx="9359900" cy="71437"/>
          </a:xfrm>
          <a:prstGeom prst="roundRect">
            <a:avLst/>
          </a:prstGeom>
          <a:solidFill>
            <a:srgbClr val="697D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800">
              <a:solidFill>
                <a:srgbClr val="E78E23"/>
              </a:solidFill>
            </a:endParaRPr>
          </a:p>
        </p:txBody>
      </p:sp>
      <p:sp>
        <p:nvSpPr>
          <p:cNvPr id="7" name="Titel 1"/>
          <p:cNvSpPr>
            <a:spLocks noGrp="1"/>
          </p:cNvSpPr>
          <p:nvPr>
            <p:ph type="ctrTitle" hasCustomPrompt="1"/>
          </p:nvPr>
        </p:nvSpPr>
        <p:spPr>
          <a:xfrm>
            <a:off x="624000" y="1839809"/>
            <a:ext cx="8685179" cy="533105"/>
          </a:xfrm>
          <a:prstGeom prst="rect">
            <a:avLst/>
          </a:prstGeom>
        </p:spPr>
        <p:txBody>
          <a:bodyPr lIns="0" rIns="0"/>
          <a:lstStyle>
            <a:lvl1pPr algn="l">
              <a:defRPr sz="2600">
                <a:solidFill>
                  <a:schemeClr val="bg1"/>
                </a:solidFill>
                <a:latin typeface="Lucida Sans"/>
                <a:cs typeface="Lucida Sans Unicode"/>
              </a:defRPr>
            </a:lvl1pPr>
          </a:lstStyle>
          <a:p>
            <a:r>
              <a:rPr lang="de-DE" dirty="0"/>
              <a:t>Kapiteltrennseite orange</a:t>
            </a:r>
          </a:p>
        </p:txBody>
      </p:sp>
      <p:sp>
        <p:nvSpPr>
          <p:cNvPr id="8" name="Untertitel 2"/>
          <p:cNvSpPr>
            <a:spLocks noGrp="1"/>
          </p:cNvSpPr>
          <p:nvPr>
            <p:ph type="subTitle" idx="1"/>
          </p:nvPr>
        </p:nvSpPr>
        <p:spPr>
          <a:xfrm>
            <a:off x="624000" y="2372913"/>
            <a:ext cx="8685179" cy="805526"/>
          </a:xfrm>
          <a:prstGeom prst="rect">
            <a:avLst/>
          </a:prstGeom>
        </p:spPr>
        <p:txBody>
          <a:bodyPr lIns="0"/>
          <a:lstStyle>
            <a:lvl1pPr marL="0" indent="0" algn="l">
              <a:buNone/>
              <a:defRPr sz="1600" spc="0">
                <a:solidFill>
                  <a:schemeClr val="bg1"/>
                </a:solidFill>
                <a:latin typeface="Lucida Sans"/>
                <a:cs typeface="Lucida Sans Unicod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2" name="Foliennummernplatzhalter 1"/>
          <p:cNvSpPr>
            <a:spLocks noGrp="1"/>
          </p:cNvSpPr>
          <p:nvPr>
            <p:ph type="sldNum" sz="quarter" idx="10"/>
          </p:nvPr>
        </p:nvSpPr>
        <p:spPr/>
        <p:txBody>
          <a:bodyPr/>
          <a:lstStyle/>
          <a:p>
            <a:fld id="{F19AE9A8-34D4-4E8C-BE9C-13C550F1BED0}" type="slidenum">
              <a:rPr lang="de-CH" smtClean="0"/>
              <a:t>‹Nr.›</a:t>
            </a:fld>
            <a:endParaRPr lang="de-CH" dirty="0"/>
          </a:p>
        </p:txBody>
      </p:sp>
    </p:spTree>
    <p:extLst>
      <p:ext uri="{BB962C8B-B14F-4D97-AF65-F5344CB8AC3E}">
        <p14:creationId xmlns:p14="http://schemas.microsoft.com/office/powerpoint/2010/main" val="12705246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ext/Bi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4000" y="1439999"/>
            <a:ext cx="10800000" cy="4680000"/>
          </a:xfrm>
          <a:prstGeom prst="rect">
            <a:avLst/>
          </a:prstGeom>
        </p:spPr>
        <p:txBody>
          <a:bodyPr lIns="0" rIns="0"/>
          <a:lstStyle>
            <a:lvl1pPr marL="271463" indent="-271463">
              <a:buClr>
                <a:srgbClr val="FAA500"/>
              </a:buClr>
              <a:buSzPct val="80000"/>
              <a:buFont typeface="Lucida Grande"/>
              <a:buChar char="▶"/>
              <a:defRPr sz="1800">
                <a:latin typeface="Lucida Sans"/>
                <a:cs typeface="Lucida Sans"/>
              </a:defRPr>
            </a:lvl1pPr>
            <a:lvl2pPr marL="742950" indent="-285750">
              <a:buClr>
                <a:srgbClr val="FAA500"/>
              </a:buClr>
              <a:buSzPct val="80000"/>
              <a:buFont typeface="Lucida Grande"/>
              <a:buChar char="▶"/>
              <a:defRPr sz="1800">
                <a:latin typeface="Lucida Sans"/>
                <a:cs typeface="Lucida Sans"/>
              </a:defRPr>
            </a:lvl2pPr>
            <a:lvl3pPr marL="1143000" indent="-228600">
              <a:buClr>
                <a:srgbClr val="FAA500"/>
              </a:buClr>
              <a:buSzPct val="80000"/>
              <a:buFont typeface="Lucida Grande"/>
              <a:buChar char="▶"/>
              <a:defRPr sz="1800">
                <a:latin typeface="Lucida Sans"/>
                <a:cs typeface="Lucida Sans"/>
              </a:defRPr>
            </a:lvl3pPr>
            <a:lvl4pPr marL="1600200" indent="-228600">
              <a:buClr>
                <a:srgbClr val="FAA500"/>
              </a:buClr>
              <a:buSzPct val="80000"/>
              <a:buFont typeface="Lucida Grande"/>
              <a:buChar char="▶"/>
              <a:defRPr sz="1800">
                <a:latin typeface="Lucida Sans"/>
                <a:cs typeface="Lucida Sans"/>
              </a:defRPr>
            </a:lvl4pPr>
            <a:lvl5pPr marL="2057400" indent="-228600">
              <a:buClr>
                <a:srgbClr val="FAA500"/>
              </a:buClr>
              <a:buSzPct val="80000"/>
              <a:buFont typeface="Lucida Grande"/>
              <a:buChar char="▶"/>
              <a:defRPr sz="1800">
                <a:latin typeface="Lucida Sans"/>
                <a:cs typeface="Lucida Sans"/>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itel 1"/>
          <p:cNvSpPr>
            <a:spLocks noGrp="1"/>
          </p:cNvSpPr>
          <p:nvPr>
            <p:ph type="ctrTitle" hasCustomPrompt="1"/>
          </p:nvPr>
        </p:nvSpPr>
        <p:spPr>
          <a:xfrm>
            <a:off x="624000" y="360000"/>
            <a:ext cx="10800000" cy="540000"/>
          </a:xfrm>
          <a:prstGeom prst="rect">
            <a:avLst/>
          </a:prstGeom>
        </p:spPr>
        <p:txBody>
          <a:bodyPr lIns="0" rIns="0"/>
          <a:lstStyle>
            <a:lvl1pPr algn="l">
              <a:defRPr sz="2600" b="0" i="0">
                <a:solidFill>
                  <a:srgbClr val="697D91"/>
                </a:solidFill>
                <a:latin typeface="Lucida Sans"/>
                <a:cs typeface="Lucida Sans"/>
              </a:defRPr>
            </a:lvl1pPr>
          </a:lstStyle>
          <a:p>
            <a:r>
              <a:rPr lang="de-DE" dirty="0"/>
              <a:t>Titel durch Klicken hinzufügen</a:t>
            </a:r>
          </a:p>
        </p:txBody>
      </p:sp>
      <p:sp>
        <p:nvSpPr>
          <p:cNvPr id="2" name="Foliennummernplatzhalter 1"/>
          <p:cNvSpPr>
            <a:spLocks noGrp="1"/>
          </p:cNvSpPr>
          <p:nvPr>
            <p:ph type="sldNum" sz="quarter" idx="10"/>
          </p:nvPr>
        </p:nvSpPr>
        <p:spPr/>
        <p:txBody>
          <a:bodyPr rIns="0"/>
          <a:lstStyle/>
          <a:p>
            <a:fld id="{F19AE9A8-34D4-4E8C-BE9C-13C550F1BED0}" type="slidenum">
              <a:rPr lang="de-CH" smtClean="0"/>
              <a:t>‹Nr.›</a:t>
            </a:fld>
            <a:endParaRPr lang="de-CH" dirty="0"/>
          </a:p>
        </p:txBody>
      </p:sp>
    </p:spTree>
    <p:extLst>
      <p:ext uri="{BB962C8B-B14F-4D97-AF65-F5344CB8AC3E}">
        <p14:creationId xmlns:p14="http://schemas.microsoft.com/office/powerpoint/2010/main" val="39257027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2" name="Foliennummernplatzhalter 2">
            <a:extLst>
              <a:ext uri="{FF2B5EF4-FFF2-40B4-BE49-F238E27FC236}">
                <a16:creationId xmlns:a16="http://schemas.microsoft.com/office/drawing/2014/main" id="{022C4720-848E-292D-F03D-4CFF36F9EB03}"/>
              </a:ext>
            </a:extLst>
          </p:cNvPr>
          <p:cNvSpPr>
            <a:spLocks noGrp="1"/>
          </p:cNvSpPr>
          <p:nvPr>
            <p:ph type="sldNum" sz="quarter" idx="10"/>
          </p:nvPr>
        </p:nvSpPr>
        <p:spPr/>
        <p:txBody>
          <a:bodyPr/>
          <a:lstStyle>
            <a:lvl1pPr>
              <a:defRPr/>
            </a:lvl1pPr>
          </a:lstStyle>
          <a:p>
            <a:pPr>
              <a:defRPr/>
            </a:pPr>
            <a:fld id="{9CAA81FF-116A-49EB-8C35-0BD612EDEE2C}" type="slidenum">
              <a:rPr lang="de-CH"/>
              <a:pPr>
                <a:defRPr/>
              </a:pPr>
              <a:t>‹Nr.›</a:t>
            </a:fld>
            <a:endParaRPr lang="de-CH" dirty="0"/>
          </a:p>
        </p:txBody>
      </p:sp>
    </p:spTree>
    <p:extLst>
      <p:ext uri="{BB962C8B-B14F-4D97-AF65-F5344CB8AC3E}">
        <p14:creationId xmlns:p14="http://schemas.microsoft.com/office/powerpoint/2010/main" val="17586414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elfolie (Logo blau)">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2" name="Titel 1"/>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3" name="Untertitel 2"/>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9" name="Textplatzhalter 8">
            <a:extLst>
              <a:ext uri="{FF2B5EF4-FFF2-40B4-BE49-F238E27FC236}">
                <a16:creationId xmlns:a16="http://schemas.microsoft.com/office/drawing/2014/main" id="{841956DE-3C7B-4AA2-BC8D-DCAEB4A856F6}"/>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0061375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elfolie (Logo orang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
        <p:nvSpPr>
          <p:cNvPr id="6" name="Titel 1">
            <a:extLst>
              <a:ext uri="{FF2B5EF4-FFF2-40B4-BE49-F238E27FC236}">
                <a16:creationId xmlns:a16="http://schemas.microsoft.com/office/drawing/2014/main" id="{09F85079-FBE5-45D3-A121-9368E48BD9E7}"/>
              </a:ext>
            </a:extLst>
          </p:cNvPr>
          <p:cNvSpPr>
            <a:spLocks noGrp="1"/>
          </p:cNvSpPr>
          <p:nvPr>
            <p:ph type="ctrTitle" hasCustomPrompt="1"/>
          </p:nvPr>
        </p:nvSpPr>
        <p:spPr>
          <a:xfrm>
            <a:off x="660548" y="4719129"/>
            <a:ext cx="10355667" cy="320741"/>
          </a:xfrm>
          <a:solidFill>
            <a:srgbClr val="000000">
              <a:alpha val="34902"/>
            </a:srgbClr>
          </a:solidFill>
        </p:spPr>
        <p:txBody>
          <a:bodyPr vert="horz" lIns="36000" tIns="0" rIns="36000" bIns="18000" rtlCol="0" anchor="t">
            <a:noAutofit/>
          </a:bodyPr>
          <a:lstStyle>
            <a:lvl1pPr>
              <a:defRPr lang="de-CH" sz="1898"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Datum, Referent</a:t>
            </a:r>
          </a:p>
        </p:txBody>
      </p:sp>
      <p:sp>
        <p:nvSpPr>
          <p:cNvPr id="7" name="Untertitel 2">
            <a:extLst>
              <a:ext uri="{FF2B5EF4-FFF2-40B4-BE49-F238E27FC236}">
                <a16:creationId xmlns:a16="http://schemas.microsoft.com/office/drawing/2014/main" id="{775F9DB8-EE42-4612-81FD-16E4482D6257}"/>
              </a:ext>
            </a:extLst>
          </p:cNvPr>
          <p:cNvSpPr>
            <a:spLocks noGrp="1"/>
          </p:cNvSpPr>
          <p:nvPr>
            <p:ph type="subTitle" idx="1" hasCustomPrompt="1"/>
          </p:nvPr>
        </p:nvSpPr>
        <p:spPr>
          <a:xfrm>
            <a:off x="660548" y="3444676"/>
            <a:ext cx="10343324" cy="482364"/>
          </a:xfrm>
          <a:solidFill>
            <a:srgbClr val="000000">
              <a:alpha val="34902"/>
            </a:srgbClr>
          </a:solidFill>
        </p:spPr>
        <p:txBody>
          <a:bodyPr lIns="36000" tIns="0" rIns="36000" bIns="18000" anchor="t"/>
          <a:lstStyle>
            <a:lvl1pPr marL="0" indent="0" algn="l">
              <a:buNone/>
              <a:defRPr sz="2896">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8" name="Textplatzhalter 8">
            <a:extLst>
              <a:ext uri="{FF2B5EF4-FFF2-40B4-BE49-F238E27FC236}">
                <a16:creationId xmlns:a16="http://schemas.microsoft.com/office/drawing/2014/main" id="{BD1B50E2-45F7-4651-9399-8B82A1153AD2}"/>
              </a:ext>
            </a:extLst>
          </p:cNvPr>
          <p:cNvSpPr>
            <a:spLocks noGrp="1"/>
          </p:cNvSpPr>
          <p:nvPr>
            <p:ph type="body" sz="quarter" idx="12" hasCustomPrompt="1"/>
          </p:nvPr>
        </p:nvSpPr>
        <p:spPr>
          <a:xfrm>
            <a:off x="660548" y="4032619"/>
            <a:ext cx="10339134" cy="482400"/>
          </a:xfrm>
          <a:solidFill>
            <a:srgbClr val="000000">
              <a:alpha val="34902"/>
            </a:srgbClr>
          </a:solidFill>
        </p:spPr>
        <p:txBody>
          <a:bodyPr vert="horz" lIns="36000" tIns="0" rIns="36000" bIns="18000" rtlCol="0" anchor="t">
            <a:noAutofit/>
          </a:bodyPr>
          <a:lstStyle>
            <a:lvl1pPr>
              <a:defRPr lang="de-DE" sz="2896"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DE" dirty="0"/>
              <a:t>Text zeilenweise einfügen</a:t>
            </a:r>
            <a:endParaRPr lang="de-CH" dirty="0"/>
          </a:p>
        </p:txBody>
      </p:sp>
    </p:spTree>
    <p:extLst>
      <p:ext uri="{BB962C8B-B14F-4D97-AF65-F5344CB8AC3E}">
        <p14:creationId xmlns:p14="http://schemas.microsoft.com/office/powerpoint/2010/main" val="186650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elfolie weiss">
    <p:spTree>
      <p:nvGrpSpPr>
        <p:cNvPr id="1" name=""/>
        <p:cNvGrpSpPr/>
        <p:nvPr/>
      </p:nvGrpSpPr>
      <p:grpSpPr>
        <a:xfrm>
          <a:off x="0" y="0"/>
          <a:ext cx="0" cy="0"/>
          <a:chOff x="0" y="0"/>
          <a:chExt cx="0" cy="0"/>
        </a:xfrm>
      </p:grpSpPr>
      <p:sp>
        <p:nvSpPr>
          <p:cNvPr id="2" name="Titel 1"/>
          <p:cNvSpPr>
            <a:spLocks noGrp="1"/>
          </p:cNvSpPr>
          <p:nvPr>
            <p:ph type="ctrTitle"/>
          </p:nvPr>
        </p:nvSpPr>
        <p:spPr>
          <a:xfrm>
            <a:off x="695325" y="4562949"/>
            <a:ext cx="9972674" cy="1818381"/>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695325" y="4155543"/>
            <a:ext cx="9972675" cy="353579"/>
          </a:xfrm>
        </p:spPr>
        <p:txBody>
          <a:bodyPr anchor="t"/>
          <a:lstStyle>
            <a:lvl1pPr marL="0" indent="0" algn="l">
              <a:buNone/>
              <a:defRPr sz="1997"/>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5" name="Textplatzhalter 4">
            <a:extLst>
              <a:ext uri="{FF2B5EF4-FFF2-40B4-BE49-F238E27FC236}">
                <a16:creationId xmlns:a16="http://schemas.microsoft.com/office/drawing/2014/main" id="{AFCC6A95-43B0-4EDE-9B1A-936176869123}"/>
              </a:ext>
            </a:extLst>
          </p:cNvPr>
          <p:cNvSpPr>
            <a:spLocks noGrp="1"/>
          </p:cNvSpPr>
          <p:nvPr>
            <p:ph type="body" sz="quarter" idx="10" hasCustomPrompt="1"/>
          </p:nvPr>
        </p:nvSpPr>
        <p:spPr>
          <a:xfrm>
            <a:off x="667569" y="569398"/>
            <a:ext cx="942449" cy="1365991"/>
          </a:xfrm>
          <a:blipFill>
            <a:blip r:embed="rId2"/>
            <a:stretch>
              <a:fillRect/>
            </a:stretch>
          </a:blipFill>
        </p:spPr>
        <p:txBody>
          <a:bodyPr/>
          <a:lstStyle>
            <a:lvl1pPr>
              <a:defRPr sz="399"/>
            </a:lvl1pPr>
          </a:lstStyle>
          <a:p>
            <a:pPr lvl="0"/>
            <a:r>
              <a:rPr lang="de-DE" dirty="0"/>
              <a:t>  </a:t>
            </a:r>
            <a:endParaRPr lang="de-CH" dirty="0"/>
          </a:p>
        </p:txBody>
      </p:sp>
    </p:spTree>
    <p:extLst>
      <p:ext uri="{BB962C8B-B14F-4D97-AF65-F5344CB8AC3E}">
        <p14:creationId xmlns:p14="http://schemas.microsoft.com/office/powerpoint/2010/main" val="7503230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371851"/>
            <a:ext cx="9972674" cy="1137270"/>
          </a:xfrm>
        </p:spPr>
        <p:txBody>
          <a:bodyPr anchor="t"/>
          <a:lstStyle>
            <a:lvl1pPr algn="l">
              <a:lnSpc>
                <a:spcPct val="110000"/>
              </a:lnSpc>
              <a:defRPr sz="2297">
                <a:solidFill>
                  <a:schemeClr val="bg1"/>
                </a:solidFill>
              </a:defRPr>
            </a:lvl1pPr>
          </a:lstStyle>
          <a:p>
            <a:r>
              <a:rPr lang="de-DE"/>
              <a:t>Mastertitelformat bearbeiten</a:t>
            </a:r>
            <a:endParaRPr lang="de-CH" dirty="0"/>
          </a:p>
        </p:txBody>
      </p:sp>
      <p:sp>
        <p:nvSpPr>
          <p:cNvPr id="3" name="Untertitel 2"/>
          <p:cNvSpPr>
            <a:spLocks noGrp="1"/>
          </p:cNvSpPr>
          <p:nvPr>
            <p:ph type="subTitle" idx="1" hasCustomPrompt="1"/>
          </p:nvPr>
        </p:nvSpPr>
        <p:spPr>
          <a:xfrm>
            <a:off x="695325" y="3060125"/>
            <a:ext cx="9972675" cy="296869"/>
          </a:xfrm>
        </p:spPr>
        <p:txBody>
          <a:bodyPr anchor="t"/>
          <a:lstStyle>
            <a:lvl1pPr marL="0" indent="0" algn="l">
              <a:buNone/>
              <a:defRPr sz="15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Formatvorlage des Untertitelmasters durch Klicken bearbeiten</a:t>
            </a:r>
            <a:endParaRPr lang="de-CH" dirty="0"/>
          </a:p>
        </p:txBody>
      </p:sp>
      <p:sp>
        <p:nvSpPr>
          <p:cNvPr id="7" name="Textplatzhalter 6">
            <a:extLst>
              <a:ext uri="{FF2B5EF4-FFF2-40B4-BE49-F238E27FC236}">
                <a16:creationId xmlns:a16="http://schemas.microsoft.com/office/drawing/2014/main" id="{0D05A64D-5978-4C06-BBF9-856EF1F636FF}"/>
              </a:ext>
            </a:extLst>
          </p:cNvPr>
          <p:cNvSpPr>
            <a:spLocks noGrp="1"/>
          </p:cNvSpPr>
          <p:nvPr>
            <p:ph type="body" sz="quarter" idx="10" hasCustomPrompt="1"/>
          </p:nvPr>
        </p:nvSpPr>
        <p:spPr>
          <a:xfrm>
            <a:off x="695326" y="4604273"/>
            <a:ext cx="9972675" cy="840852"/>
          </a:xfrm>
        </p:spPr>
        <p:txBody>
          <a:bodyPr/>
          <a:lstStyle>
            <a:lvl1pPr>
              <a:defRPr sz="1598">
                <a:solidFill>
                  <a:schemeClr val="bg1"/>
                </a:solidFill>
              </a:defRPr>
            </a:lvl1pPr>
          </a:lstStyle>
          <a:p>
            <a:pPr lvl="0"/>
            <a:r>
              <a:rPr lang="de-DE" dirty="0"/>
              <a:t>Textformat bearbeiten</a:t>
            </a:r>
          </a:p>
        </p:txBody>
      </p:sp>
    </p:spTree>
    <p:extLst>
      <p:ext uri="{BB962C8B-B14F-4D97-AF65-F5344CB8AC3E}">
        <p14:creationId xmlns:p14="http://schemas.microsoft.com/office/powerpoint/2010/main" val="6891640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Zahl und Text">
    <p:spTree>
      <p:nvGrpSpPr>
        <p:cNvPr id="1" name=""/>
        <p:cNvGrpSpPr/>
        <p:nvPr/>
      </p:nvGrpSpPr>
      <p:grpSpPr>
        <a:xfrm>
          <a:off x="0" y="0"/>
          <a:ext cx="0" cy="0"/>
          <a:chOff x="0" y="0"/>
          <a:chExt cx="0" cy="0"/>
        </a:xfrm>
      </p:grpSpPr>
      <p:sp>
        <p:nvSpPr>
          <p:cNvPr id="2" name="Titel 1"/>
          <p:cNvSpPr>
            <a:spLocks noGrp="1"/>
          </p:cNvSpPr>
          <p:nvPr>
            <p:ph type="ctrTitle"/>
          </p:nvPr>
        </p:nvSpPr>
        <p:spPr>
          <a:xfrm>
            <a:off x="695325" y="3429003"/>
            <a:ext cx="10657259" cy="1656183"/>
          </a:xfrm>
        </p:spPr>
        <p:txBody>
          <a:bodyPr anchor="t"/>
          <a:lstStyle>
            <a:lvl1pPr algn="l">
              <a:lnSpc>
                <a:spcPct val="110000"/>
              </a:lnSpc>
              <a:defRPr sz="3396"/>
            </a:lvl1pPr>
          </a:lstStyle>
          <a:p>
            <a:r>
              <a:rPr lang="de-DE"/>
              <a:t>Mastertitelformat bearbeiten</a:t>
            </a:r>
            <a:endParaRPr lang="de-CH" dirty="0"/>
          </a:p>
        </p:txBody>
      </p:sp>
      <p:sp>
        <p:nvSpPr>
          <p:cNvPr id="3" name="Untertitel 2"/>
          <p:cNvSpPr>
            <a:spLocks noGrp="1"/>
          </p:cNvSpPr>
          <p:nvPr>
            <p:ph type="subTitle" idx="1" hasCustomPrompt="1"/>
          </p:nvPr>
        </p:nvSpPr>
        <p:spPr>
          <a:xfrm>
            <a:off x="563526" y="1268762"/>
            <a:ext cx="10789057" cy="2016225"/>
          </a:xfrm>
        </p:spPr>
        <p:txBody>
          <a:bodyPr anchor="t"/>
          <a:lstStyle>
            <a:lvl1pPr marL="0" indent="0" algn="l">
              <a:buNone/>
              <a:defRPr sz="14381"/>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1 </a:t>
            </a:r>
            <a:endParaRPr lang="de-CH" dirty="0"/>
          </a:p>
        </p:txBody>
      </p:sp>
      <p:sp>
        <p:nvSpPr>
          <p:cNvPr id="4" name="Datumsplatzhalter 3">
            <a:extLst>
              <a:ext uri="{FF2B5EF4-FFF2-40B4-BE49-F238E27FC236}">
                <a16:creationId xmlns:a16="http://schemas.microsoft.com/office/drawing/2014/main" id="{E10A7DB9-33EC-4FDC-BF7B-0F482BF51E40}"/>
              </a:ext>
            </a:extLst>
          </p:cNvPr>
          <p:cNvSpPr>
            <a:spLocks noGrp="1"/>
          </p:cNvSpPr>
          <p:nvPr>
            <p:ph type="dt" sz="half" idx="10"/>
          </p:nvPr>
        </p:nvSpPr>
        <p:spPr/>
        <p:txBody>
          <a:bodyPr/>
          <a:lstStyle/>
          <a:p>
            <a:fld id="{487BBEC2-C31A-49DB-9862-23EF95F2F018}" type="datetime1">
              <a:rPr lang="de-CH" smtClean="0"/>
              <a:t>12.08.2026</a:t>
            </a:fld>
            <a:endParaRPr lang="de-CH" dirty="0"/>
          </a:p>
        </p:txBody>
      </p:sp>
      <p:sp>
        <p:nvSpPr>
          <p:cNvPr id="7" name="Fußzeilenplatzhalter 6">
            <a:extLst>
              <a:ext uri="{FF2B5EF4-FFF2-40B4-BE49-F238E27FC236}">
                <a16:creationId xmlns:a16="http://schemas.microsoft.com/office/drawing/2014/main" id="{24B31533-AC0A-4597-9D5D-B1A7047F0056}"/>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a:extLst>
              <a:ext uri="{FF2B5EF4-FFF2-40B4-BE49-F238E27FC236}">
                <a16:creationId xmlns:a16="http://schemas.microsoft.com/office/drawing/2014/main" id="{5F5F6767-D1A8-4982-A7E0-5306C8D5D0B8}"/>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6490901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a:xfrm>
            <a:off x="695400"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CB078B63-BED8-4B4C-880F-E4D3D5F2ADB6}" type="datetime1">
              <a:rPr lang="de-CH" smtClean="0"/>
              <a:t>12.08.2026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Inhaltsplatzhalter 2">
            <a:extLst>
              <a:ext uri="{FF2B5EF4-FFF2-40B4-BE49-F238E27FC236}">
                <a16:creationId xmlns:a16="http://schemas.microsoft.com/office/drawing/2014/main" id="{F8C08398-E6B7-4101-B777-CE11CB665BEC}"/>
              </a:ext>
            </a:extLst>
          </p:cNvPr>
          <p:cNvSpPr>
            <a:spLocks noGrp="1"/>
          </p:cNvSpPr>
          <p:nvPr>
            <p:ph idx="13"/>
          </p:nvPr>
        </p:nvSpPr>
        <p:spPr>
          <a:xfrm>
            <a:off x="6312025" y="1628801"/>
            <a:ext cx="5184576" cy="396044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Tree>
    <p:extLst>
      <p:ext uri="{BB962C8B-B14F-4D97-AF65-F5344CB8AC3E}">
        <p14:creationId xmlns:p14="http://schemas.microsoft.com/office/powerpoint/2010/main" val="442017525"/>
      </p:ext>
    </p:extLst>
  </p:cSld>
  <p:clrMapOvr>
    <a:masterClrMapping/>
  </p:clrMapOvr>
  <p:extLst>
    <p:ext uri="{DCECCB84-F9BA-43D5-87BE-67443E8EF086}">
      <p15:sldGuideLst xmlns:p15="http://schemas.microsoft.com/office/powerpoint/2012/main">
        <p15:guide id="1" pos="3845">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B63D52E5-7D90-426E-8EB2-F9328CE29B7D}" type="datetime1">
              <a:rPr lang="de-CH" smtClean="0"/>
              <a:t>12.08.2026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9999639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r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hasCustomPrompt="1"/>
          </p:nvPr>
        </p:nvSpPr>
        <p:spPr>
          <a:xfrm>
            <a:off x="695400" y="4509121"/>
            <a:ext cx="3312368" cy="1080121"/>
          </a:xfrm>
        </p:spPr>
        <p:txBody>
          <a:bodyPr/>
          <a:lstStyle/>
          <a:p>
            <a:pPr lvl="0"/>
            <a:r>
              <a:rPr lang="de-DE" dirty="0"/>
              <a:t>Textmasterformat bearbeiten</a:t>
            </a:r>
          </a:p>
        </p:txBody>
      </p:sp>
      <p:sp>
        <p:nvSpPr>
          <p:cNvPr id="7" name="Datumsplatzhalter 6"/>
          <p:cNvSpPr>
            <a:spLocks noGrp="1"/>
          </p:cNvSpPr>
          <p:nvPr>
            <p:ph type="dt" sz="half" idx="10"/>
          </p:nvPr>
        </p:nvSpPr>
        <p:spPr/>
        <p:txBody>
          <a:bodyPr/>
          <a:lstStyle/>
          <a:p>
            <a:fld id="{7734FA1C-CB3E-46EE-8CAC-1DABD2B281F5}" type="datetime1">
              <a:rPr lang="de-CH" smtClean="0"/>
              <a:t>12.08.2026</a:t>
            </a:fld>
            <a:endParaRPr lang="de-CH" dirty="0"/>
          </a:p>
        </p:txBody>
      </p:sp>
      <p:sp>
        <p:nvSpPr>
          <p:cNvPr id="8" name="Fußzeilenplatzhalter 7"/>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9" name="Foliennummernplatzhalter 8"/>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2" name="Bildplatzhalter 10">
            <a:extLst>
              <a:ext uri="{FF2B5EF4-FFF2-40B4-BE49-F238E27FC236}">
                <a16:creationId xmlns:a16="http://schemas.microsoft.com/office/drawing/2014/main" id="{07EB8404-FD2C-46BC-B835-07167B9F1C05}"/>
              </a:ext>
            </a:extLst>
          </p:cNvPr>
          <p:cNvSpPr>
            <a:spLocks noGrp="1"/>
          </p:cNvSpPr>
          <p:nvPr>
            <p:ph type="pic" sz="quarter" idx="13"/>
          </p:nvPr>
        </p:nvSpPr>
        <p:spPr>
          <a:xfrm>
            <a:off x="695400"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4" name="Rechteck: abgerundete Ecken 3">
            <a:extLst>
              <a:ext uri="{FF2B5EF4-FFF2-40B4-BE49-F238E27FC236}">
                <a16:creationId xmlns:a16="http://schemas.microsoft.com/office/drawing/2014/main" id="{8906CEB3-4C83-457B-B6DA-E527A9041EAC}"/>
              </a:ext>
            </a:extLst>
          </p:cNvPr>
          <p:cNvSpPr/>
          <p:nvPr userDrawn="1"/>
        </p:nvSpPr>
        <p:spPr>
          <a:xfrm>
            <a:off x="695325"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3" name="Inhaltsplatzhalter 2">
            <a:extLst>
              <a:ext uri="{FF2B5EF4-FFF2-40B4-BE49-F238E27FC236}">
                <a16:creationId xmlns:a16="http://schemas.microsoft.com/office/drawing/2014/main" id="{ABD7BF64-D05D-4FA1-B925-6AC1AAA7D0CA}"/>
              </a:ext>
            </a:extLst>
          </p:cNvPr>
          <p:cNvSpPr>
            <a:spLocks noGrp="1"/>
          </p:cNvSpPr>
          <p:nvPr>
            <p:ph idx="14" hasCustomPrompt="1"/>
          </p:nvPr>
        </p:nvSpPr>
        <p:spPr>
          <a:xfrm>
            <a:off x="4403736" y="4509121"/>
            <a:ext cx="3312368" cy="1080121"/>
          </a:xfrm>
        </p:spPr>
        <p:txBody>
          <a:bodyPr/>
          <a:lstStyle/>
          <a:p>
            <a:pPr lvl="0"/>
            <a:r>
              <a:rPr lang="de-DE" dirty="0"/>
              <a:t>Textmasterformat bearbeiten</a:t>
            </a:r>
          </a:p>
        </p:txBody>
      </p:sp>
      <p:sp>
        <p:nvSpPr>
          <p:cNvPr id="14" name="Bildplatzhalter 10">
            <a:extLst>
              <a:ext uri="{FF2B5EF4-FFF2-40B4-BE49-F238E27FC236}">
                <a16:creationId xmlns:a16="http://schemas.microsoft.com/office/drawing/2014/main" id="{25DE83E3-2BA6-417E-8DF2-1C4ED2FE6B84}"/>
              </a:ext>
            </a:extLst>
          </p:cNvPr>
          <p:cNvSpPr>
            <a:spLocks noGrp="1"/>
          </p:cNvSpPr>
          <p:nvPr>
            <p:ph type="pic" sz="quarter" idx="15"/>
          </p:nvPr>
        </p:nvSpPr>
        <p:spPr>
          <a:xfrm>
            <a:off x="4403737"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5" name="Rechteck: abgerundete Ecken 14">
            <a:extLst>
              <a:ext uri="{FF2B5EF4-FFF2-40B4-BE49-F238E27FC236}">
                <a16:creationId xmlns:a16="http://schemas.microsoft.com/office/drawing/2014/main" id="{EFB9D6EB-4B88-4966-8B93-9BD21B9FC188}"/>
              </a:ext>
            </a:extLst>
          </p:cNvPr>
          <p:cNvSpPr/>
          <p:nvPr userDrawn="1"/>
        </p:nvSpPr>
        <p:spPr>
          <a:xfrm>
            <a:off x="4403662"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
        <p:nvSpPr>
          <p:cNvPr id="16" name="Inhaltsplatzhalter 2">
            <a:extLst>
              <a:ext uri="{FF2B5EF4-FFF2-40B4-BE49-F238E27FC236}">
                <a16:creationId xmlns:a16="http://schemas.microsoft.com/office/drawing/2014/main" id="{5288B0FC-F3ED-49CD-9740-B0BB136B8573}"/>
              </a:ext>
            </a:extLst>
          </p:cNvPr>
          <p:cNvSpPr>
            <a:spLocks noGrp="1"/>
          </p:cNvSpPr>
          <p:nvPr>
            <p:ph idx="16" hasCustomPrompt="1"/>
          </p:nvPr>
        </p:nvSpPr>
        <p:spPr>
          <a:xfrm>
            <a:off x="8112074" y="4509121"/>
            <a:ext cx="3312368" cy="1080121"/>
          </a:xfrm>
        </p:spPr>
        <p:txBody>
          <a:bodyPr/>
          <a:lstStyle/>
          <a:p>
            <a:pPr lvl="0"/>
            <a:r>
              <a:rPr lang="de-DE" dirty="0"/>
              <a:t>Textmasterformat bearbeiten</a:t>
            </a:r>
          </a:p>
        </p:txBody>
      </p:sp>
      <p:sp>
        <p:nvSpPr>
          <p:cNvPr id="17" name="Bildplatzhalter 10">
            <a:extLst>
              <a:ext uri="{FF2B5EF4-FFF2-40B4-BE49-F238E27FC236}">
                <a16:creationId xmlns:a16="http://schemas.microsoft.com/office/drawing/2014/main" id="{D5CF0947-800B-4380-B227-178C832286F6}"/>
              </a:ext>
            </a:extLst>
          </p:cNvPr>
          <p:cNvSpPr>
            <a:spLocks noGrp="1"/>
          </p:cNvSpPr>
          <p:nvPr>
            <p:ph type="pic" sz="quarter" idx="17"/>
          </p:nvPr>
        </p:nvSpPr>
        <p:spPr>
          <a:xfrm>
            <a:off x="8112074" y="1717675"/>
            <a:ext cx="3384452" cy="2448272"/>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18" name="Rechteck: abgerundete Ecken 17">
            <a:extLst>
              <a:ext uri="{FF2B5EF4-FFF2-40B4-BE49-F238E27FC236}">
                <a16:creationId xmlns:a16="http://schemas.microsoft.com/office/drawing/2014/main" id="{7BA587B8-B5B0-44C6-AE0F-DD58653DA85B}"/>
              </a:ext>
            </a:extLst>
          </p:cNvPr>
          <p:cNvSpPr/>
          <p:nvPr userDrawn="1"/>
        </p:nvSpPr>
        <p:spPr>
          <a:xfrm>
            <a:off x="8111998" y="4262889"/>
            <a:ext cx="3384452" cy="14401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798"/>
          </a:p>
        </p:txBody>
      </p:sp>
    </p:spTree>
    <p:extLst>
      <p:ext uri="{BB962C8B-B14F-4D97-AF65-F5344CB8AC3E}">
        <p14:creationId xmlns:p14="http://schemas.microsoft.com/office/powerpoint/2010/main" val="1048605891"/>
      </p:ext>
    </p:extLst>
  </p:cSld>
  <p:clrMapOvr>
    <a:masterClrMapping/>
  </p:clrMapOvr>
  <p:extLst>
    <p:ext uri="{DCECCB84-F9BA-43D5-87BE-67443E8EF086}">
      <p15:sldGuideLst xmlns:p15="http://schemas.microsoft.com/office/powerpoint/2012/main">
        <p15:guide id="1" pos="3845">
          <p15:clr>
            <a:srgbClr val="FBAE40"/>
          </p15:clr>
        </p15:guide>
        <p15:guide id="2" orient="horz" pos="1082">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ildfolie mit 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
        <p:nvSpPr>
          <p:cNvPr id="5" name="Titel 1">
            <a:extLst>
              <a:ext uri="{FF2B5EF4-FFF2-40B4-BE49-F238E27FC236}">
                <a16:creationId xmlns:a16="http://schemas.microsoft.com/office/drawing/2014/main" id="{5167ACBE-DF2F-4C19-B1A2-F42E3917AEDF}"/>
              </a:ext>
            </a:extLst>
          </p:cNvPr>
          <p:cNvSpPr>
            <a:spLocks noGrp="1"/>
          </p:cNvSpPr>
          <p:nvPr>
            <p:ph type="ctrTitle" hasCustomPrompt="1"/>
          </p:nvPr>
        </p:nvSpPr>
        <p:spPr>
          <a:xfrm>
            <a:off x="654540" y="3479471"/>
            <a:ext cx="10355667" cy="201881"/>
          </a:xfrm>
          <a:solidFill>
            <a:srgbClr val="000000">
              <a:alpha val="34902"/>
            </a:srgbClr>
          </a:solidFill>
        </p:spPr>
        <p:txBody>
          <a:bodyPr vert="horz" lIns="36000" tIns="0" rIns="36000" bIns="18000" rtlCol="0" anchor="t">
            <a:noAutofit/>
          </a:bodyPr>
          <a:lstStyle>
            <a:lvl1pPr>
              <a:defRPr lang="de-CH" sz="1149" b="0" dirty="0">
                <a:solidFill>
                  <a:schemeClr val="bg1"/>
                </a:solidFill>
                <a:latin typeface="+mn-lt"/>
                <a:ea typeface="+mn-ea"/>
                <a:cs typeface="+mn-cs"/>
              </a:defRPr>
            </a:lvl1pPr>
          </a:lstStyle>
          <a:p>
            <a:pPr marL="0" lvl="0" indent="0">
              <a:lnSpc>
                <a:spcPct val="114000"/>
              </a:lnSpc>
              <a:spcBef>
                <a:spcPts val="0"/>
              </a:spcBef>
              <a:buFont typeface="Arial" panose="020B0604020202020204" pitchFamily="34" charset="0"/>
            </a:pPr>
            <a:r>
              <a:rPr lang="de-CH" dirty="0"/>
              <a:t>Text</a:t>
            </a:r>
          </a:p>
        </p:txBody>
      </p:sp>
      <p:sp>
        <p:nvSpPr>
          <p:cNvPr id="6" name="Untertitel 2">
            <a:extLst>
              <a:ext uri="{FF2B5EF4-FFF2-40B4-BE49-F238E27FC236}">
                <a16:creationId xmlns:a16="http://schemas.microsoft.com/office/drawing/2014/main" id="{1B1AB986-6D68-4B01-B450-26D52599E5BA}"/>
              </a:ext>
            </a:extLst>
          </p:cNvPr>
          <p:cNvSpPr>
            <a:spLocks noGrp="1"/>
          </p:cNvSpPr>
          <p:nvPr>
            <p:ph type="subTitle" idx="1" hasCustomPrompt="1"/>
          </p:nvPr>
        </p:nvSpPr>
        <p:spPr>
          <a:xfrm>
            <a:off x="654540" y="3788230"/>
            <a:ext cx="10343324" cy="302820"/>
          </a:xfrm>
          <a:solidFill>
            <a:srgbClr val="000000">
              <a:alpha val="34902"/>
            </a:srgbClr>
          </a:solidFill>
        </p:spPr>
        <p:txBody>
          <a:bodyPr lIns="36000" tIns="0" rIns="36000" bIns="18000" anchor="t"/>
          <a:lstStyle>
            <a:lvl1pPr marL="0" indent="0" algn="l">
              <a:buNone/>
              <a:defRPr sz="1798">
                <a:solidFill>
                  <a:schemeClr val="bg1"/>
                </a:solidFill>
              </a:defRPr>
            </a:lvl1pPr>
            <a:lvl2pPr marL="456606" indent="0" algn="ctr">
              <a:buNone/>
              <a:defRPr sz="1997"/>
            </a:lvl2pPr>
            <a:lvl3pPr marL="913211" indent="0" algn="ctr">
              <a:buNone/>
              <a:defRPr sz="1798"/>
            </a:lvl3pPr>
            <a:lvl4pPr marL="1369817" indent="0" algn="ctr">
              <a:buNone/>
              <a:defRPr sz="1598"/>
            </a:lvl4pPr>
            <a:lvl5pPr marL="1826423" indent="0" algn="ctr">
              <a:buNone/>
              <a:defRPr sz="1598"/>
            </a:lvl5pPr>
            <a:lvl6pPr marL="2283028" indent="0" algn="ctr">
              <a:buNone/>
              <a:defRPr sz="1598"/>
            </a:lvl6pPr>
            <a:lvl7pPr marL="2739634" indent="0" algn="ctr">
              <a:buNone/>
              <a:defRPr sz="1598"/>
            </a:lvl7pPr>
            <a:lvl8pPr marL="3196239" indent="0" algn="ctr">
              <a:buNone/>
              <a:defRPr sz="1598"/>
            </a:lvl8pPr>
            <a:lvl9pPr marL="3652845" indent="0" algn="ctr">
              <a:buNone/>
              <a:defRPr sz="1598"/>
            </a:lvl9pPr>
          </a:lstStyle>
          <a:p>
            <a:r>
              <a:rPr lang="de-DE" dirty="0"/>
              <a:t>Text eingeben, Box in der Länge anpassen</a:t>
            </a:r>
          </a:p>
        </p:txBody>
      </p:sp>
      <p:sp>
        <p:nvSpPr>
          <p:cNvPr id="9" name="Textplatzhalter 8">
            <a:extLst>
              <a:ext uri="{FF2B5EF4-FFF2-40B4-BE49-F238E27FC236}">
                <a16:creationId xmlns:a16="http://schemas.microsoft.com/office/drawing/2014/main" id="{C109B286-5159-4500-A247-E72114CB63F0}"/>
              </a:ext>
            </a:extLst>
          </p:cNvPr>
          <p:cNvSpPr>
            <a:spLocks noGrp="1"/>
          </p:cNvSpPr>
          <p:nvPr>
            <p:ph type="body" sz="quarter" idx="12" hasCustomPrompt="1"/>
          </p:nvPr>
        </p:nvSpPr>
        <p:spPr>
          <a:xfrm>
            <a:off x="654540" y="417280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2" name="Textplatzhalter 8">
            <a:extLst>
              <a:ext uri="{FF2B5EF4-FFF2-40B4-BE49-F238E27FC236}">
                <a16:creationId xmlns:a16="http://schemas.microsoft.com/office/drawing/2014/main" id="{99F80FDE-4806-40C3-AAB5-303198D41810}"/>
              </a:ext>
            </a:extLst>
          </p:cNvPr>
          <p:cNvSpPr>
            <a:spLocks noGrp="1"/>
          </p:cNvSpPr>
          <p:nvPr>
            <p:ph type="body" sz="quarter" idx="13" hasCustomPrompt="1"/>
          </p:nvPr>
        </p:nvSpPr>
        <p:spPr>
          <a:xfrm>
            <a:off x="654540" y="4556960"/>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3" name="Textplatzhalter 8">
            <a:extLst>
              <a:ext uri="{FF2B5EF4-FFF2-40B4-BE49-F238E27FC236}">
                <a16:creationId xmlns:a16="http://schemas.microsoft.com/office/drawing/2014/main" id="{78115501-DB9E-4F50-86CD-985C5D568FB1}"/>
              </a:ext>
            </a:extLst>
          </p:cNvPr>
          <p:cNvSpPr>
            <a:spLocks noGrp="1"/>
          </p:cNvSpPr>
          <p:nvPr>
            <p:ph type="body" sz="quarter" idx="14" hasCustomPrompt="1"/>
          </p:nvPr>
        </p:nvSpPr>
        <p:spPr>
          <a:xfrm>
            <a:off x="654540" y="4941115"/>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a:t>
            </a:r>
          </a:p>
        </p:txBody>
      </p:sp>
      <p:sp>
        <p:nvSpPr>
          <p:cNvPr id="14" name="Textplatzhalter 8">
            <a:extLst>
              <a:ext uri="{FF2B5EF4-FFF2-40B4-BE49-F238E27FC236}">
                <a16:creationId xmlns:a16="http://schemas.microsoft.com/office/drawing/2014/main" id="{1ECAD63B-8AEB-4D70-8170-55AC67B9C508}"/>
              </a:ext>
            </a:extLst>
          </p:cNvPr>
          <p:cNvSpPr>
            <a:spLocks noGrp="1"/>
          </p:cNvSpPr>
          <p:nvPr>
            <p:ph type="body" sz="quarter" idx="15" hasCustomPrompt="1"/>
          </p:nvPr>
        </p:nvSpPr>
        <p:spPr>
          <a:xfrm>
            <a:off x="654540" y="5325271"/>
            <a:ext cx="10343732" cy="302400"/>
          </a:xfrm>
          <a:solidFill>
            <a:srgbClr val="000000">
              <a:alpha val="34902"/>
            </a:srgbClr>
          </a:solidFill>
        </p:spPr>
        <p:txBody>
          <a:bodyPr vert="horz" lIns="36000" tIns="0" rIns="36000" bIns="18000" rtlCol="0" anchor="t">
            <a:noAutofit/>
          </a:bodyPr>
          <a:lstStyle>
            <a:lvl1pPr>
              <a:defRPr lang="de-DE" sz="1798" smtClean="0">
                <a:solidFill>
                  <a:schemeClr val="bg1"/>
                </a:solidFill>
              </a:defRPr>
            </a:lvl1pPr>
            <a:lvl2pPr>
              <a:defRPr lang="de-DE" sz="1997" smtClean="0"/>
            </a:lvl2pPr>
            <a:lvl3pPr>
              <a:defRPr lang="de-DE" sz="1798" smtClean="0"/>
            </a:lvl3pPr>
            <a:lvl4pPr>
              <a:defRPr lang="de-DE" sz="1598" smtClean="0"/>
            </a:lvl4pPr>
            <a:lvl5pPr>
              <a:defRPr lang="de-CH" sz="1598"/>
            </a:lvl5pPr>
          </a:lstStyle>
          <a:p>
            <a:pPr lvl="0"/>
            <a:r>
              <a:rPr lang="de-CH" dirty="0"/>
              <a:t>Text zeilenweise einfügen und kurz halten, nicht verwendete Zeilen löschen</a:t>
            </a:r>
          </a:p>
        </p:txBody>
      </p:sp>
    </p:spTree>
    <p:extLst>
      <p:ext uri="{BB962C8B-B14F-4D97-AF65-F5344CB8AC3E}">
        <p14:creationId xmlns:p14="http://schemas.microsoft.com/office/powerpoint/2010/main" val="26562371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598173E8-1671-4E49-BD66-0371231336E9}"/>
              </a:ext>
            </a:extLst>
          </p:cNvPr>
          <p:cNvSpPr>
            <a:spLocks noGrp="1"/>
          </p:cNvSpPr>
          <p:nvPr>
            <p:ph type="pic" sz="quarter" idx="11"/>
          </p:nvPr>
        </p:nvSpPr>
        <p:spPr>
          <a:xfrm>
            <a:off x="0" y="0"/>
            <a:ext cx="12192000" cy="6858000"/>
          </a:xfrm>
          <a:pattFill prst="lgCheck">
            <a:fgClr>
              <a:schemeClr val="bg1">
                <a:lumMod val="85000"/>
              </a:schemeClr>
            </a:fgClr>
            <a:bgClr>
              <a:schemeClr val="bg1"/>
            </a:bgClr>
          </a:pattFill>
        </p:spPr>
        <p:txBody>
          <a:bodyPr lIns="72000" tIns="684000" rIns="72000" bIns="72000" anchor="ctr"/>
          <a:lstStyle>
            <a:lvl1pPr algn="ctr">
              <a:defRPr sz="1598">
                <a:solidFill>
                  <a:schemeClr val="tx2"/>
                </a:solidFill>
              </a:defRPr>
            </a:lvl1pPr>
          </a:lstStyle>
          <a:p>
            <a:r>
              <a:rPr lang="de-DE"/>
              <a:t>Bild durch Klicken auf Symbol hinzufügen</a:t>
            </a:r>
            <a:endParaRPr lang="de-CH" dirty="0"/>
          </a:p>
        </p:txBody>
      </p:sp>
    </p:spTree>
    <p:extLst>
      <p:ext uri="{BB962C8B-B14F-4D97-AF65-F5344CB8AC3E}">
        <p14:creationId xmlns:p14="http://schemas.microsoft.com/office/powerpoint/2010/main" val="26460449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772817"/>
            <a:ext cx="9361040" cy="3816424"/>
          </a:xfrm>
        </p:spPr>
        <p:txBody>
          <a:bodyPr/>
          <a:lstStyle>
            <a:lvl1pPr marL="267939" indent="-267939">
              <a:defRPr sz="2597">
                <a:solidFill>
                  <a:schemeClr val="accent2"/>
                </a:solidFill>
                <a:latin typeface="Lucida Grande" panose="020B0600040502020204" pitchFamily="34" charset="0"/>
                <a:cs typeface="Lucida Grande" panose="020B0600040502020204" pitchFamily="34" charset="0"/>
              </a:defRPr>
            </a:lvl1pPr>
            <a:lvl2pPr marL="0" indent="0">
              <a:buNone/>
              <a:defRPr/>
            </a:lvl2pPr>
          </a:lstStyle>
          <a:p>
            <a:pPr lvl="0"/>
            <a:r>
              <a:rPr lang="de-DE" dirty="0"/>
              <a:t>«	Textmasterformat </a:t>
            </a:r>
            <a:br>
              <a:rPr lang="de-DE" dirty="0"/>
            </a:br>
            <a:r>
              <a:rPr lang="de-DE" dirty="0"/>
              <a:t>zweite Zeile bearbeiten. »</a:t>
            </a:r>
          </a:p>
          <a:p>
            <a:pPr lvl="1"/>
            <a:endParaRPr lang="de-CH" dirty="0"/>
          </a:p>
        </p:txBody>
      </p:sp>
      <p:sp>
        <p:nvSpPr>
          <p:cNvPr id="4" name="Foliennummernplatzhalter 5">
            <a:extLst>
              <a:ext uri="{FF2B5EF4-FFF2-40B4-BE49-F238E27FC236}">
                <a16:creationId xmlns:a16="http://schemas.microsoft.com/office/drawing/2014/main" id="{E33C4A45-B496-4591-95D4-0BBC694065EB}"/>
              </a:ext>
            </a:extLst>
          </p:cNvPr>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690224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Grosser 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695400" y="1665668"/>
            <a:ext cx="10801200" cy="3923574"/>
          </a:xfrm>
        </p:spPr>
        <p:txBody>
          <a:bodyPr/>
          <a:lstStyle>
            <a:lvl1pPr marL="0" indent="0">
              <a:defRPr sz="3595">
                <a:solidFill>
                  <a:schemeClr val="accent1"/>
                </a:solidFill>
                <a:latin typeface="Lucida Grande" panose="020B0600040502020204" pitchFamily="34" charset="0"/>
                <a:cs typeface="Lucida Grande" panose="020B0600040502020204" pitchFamily="34" charset="0"/>
              </a:defRPr>
            </a:lvl1pPr>
            <a:lvl2pPr marL="0" indent="0">
              <a:buNone/>
              <a:defRPr sz="2397"/>
            </a:lvl2pPr>
          </a:lstStyle>
          <a:p>
            <a:pPr lvl="0"/>
            <a:r>
              <a:rPr lang="de-DE" dirty="0"/>
              <a:t>Text bearbeiten 36pt</a:t>
            </a:r>
          </a:p>
          <a:p>
            <a:pPr lvl="1"/>
            <a:endParaRPr lang="de-CH" dirty="0"/>
          </a:p>
        </p:txBody>
      </p:sp>
      <p:sp>
        <p:nvSpPr>
          <p:cNvPr id="2" name="Datumsplatzhalter 1">
            <a:extLst>
              <a:ext uri="{FF2B5EF4-FFF2-40B4-BE49-F238E27FC236}">
                <a16:creationId xmlns:a16="http://schemas.microsoft.com/office/drawing/2014/main" id="{0A7667E2-AC56-44A4-90E3-D9A919B7C064}"/>
              </a:ext>
            </a:extLst>
          </p:cNvPr>
          <p:cNvSpPr>
            <a:spLocks noGrp="1"/>
          </p:cNvSpPr>
          <p:nvPr>
            <p:ph type="dt" sz="half" idx="10"/>
          </p:nvPr>
        </p:nvSpPr>
        <p:spPr/>
        <p:txBody>
          <a:bodyPr/>
          <a:lstStyle/>
          <a:p>
            <a:fld id="{2AD59ABB-AF66-4E92-A989-74581D3E8EC3}" type="datetime1">
              <a:rPr lang="de-CH" smtClean="0"/>
              <a:t>12.08.2026</a:t>
            </a:fld>
            <a:endParaRPr lang="de-CH" dirty="0"/>
          </a:p>
        </p:txBody>
      </p:sp>
      <p:sp>
        <p:nvSpPr>
          <p:cNvPr id="5" name="Fußzeilenplatzhalter 4">
            <a:extLst>
              <a:ext uri="{FF2B5EF4-FFF2-40B4-BE49-F238E27FC236}">
                <a16:creationId xmlns:a16="http://schemas.microsoft.com/office/drawing/2014/main" id="{F53A3603-2670-4A9B-8E4C-559BD285290E}"/>
              </a:ext>
            </a:extLst>
          </p:cNvPr>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6" name="Foliennummernplatzhalter 5">
            <a:extLst>
              <a:ext uri="{FF2B5EF4-FFF2-40B4-BE49-F238E27FC236}">
                <a16:creationId xmlns:a16="http://schemas.microsoft.com/office/drawing/2014/main" id="{41562A12-5F87-40E4-BEF4-A51044325546}"/>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97441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6" name="Datumsplatzhalter 5"/>
          <p:cNvSpPr>
            <a:spLocks noGrp="1"/>
          </p:cNvSpPr>
          <p:nvPr>
            <p:ph type="dt" sz="half" idx="10"/>
          </p:nvPr>
        </p:nvSpPr>
        <p:spPr/>
        <p:txBody>
          <a:bodyPr/>
          <a:lstStyle/>
          <a:p>
            <a:fld id="{62931AD2-0BEE-452D-9061-4A248BE61E5B}" type="datetime1">
              <a:rPr lang="de-CH" smtClean="0"/>
              <a:t>12.08.2026</a:t>
            </a:fld>
            <a:endParaRPr lang="de-CH" dirty="0"/>
          </a:p>
        </p:txBody>
      </p:sp>
      <p:sp>
        <p:nvSpPr>
          <p:cNvPr id="7" name="Fußzeilenplatzhalter 6"/>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8" name="Foliennummernplatzhalter 7"/>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605347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ECDE4F61-4EC5-40E0-B4CB-067F0B94BDCC}" type="datetime1">
              <a:rPr lang="de-CH" smtClean="0"/>
              <a:t>12.08.2026</a:t>
            </a:fld>
            <a:endParaRPr lang="de-CH" dirty="0"/>
          </a:p>
        </p:txBody>
      </p:sp>
      <p:sp>
        <p:nvSpPr>
          <p:cNvPr id="6" name="Fußzeilenplatzhalter 5"/>
          <p:cNvSpPr>
            <a:spLocks noGrp="1"/>
          </p:cNvSpPr>
          <p:nvPr>
            <p:ph type="ftr" sz="quarter" idx="11"/>
          </p:nvPr>
        </p:nvSpPr>
        <p:spPr>
          <a:xfrm>
            <a:off x="5089198" y="6160265"/>
            <a:ext cx="3980560" cy="190740"/>
          </a:xfrm>
          <a:prstGeom prst="rect">
            <a:avLst/>
          </a:prstGeom>
        </p:spPr>
        <p:txBody>
          <a:bodyPr/>
          <a:lstStyle/>
          <a:p>
            <a:r>
              <a:rPr lang="de-DE"/>
              <a:t>Berner Fachhochschule | Technik und Informatik</a:t>
            </a:r>
            <a:endParaRPr lang="de-CH" dirty="0"/>
          </a:p>
        </p:txBody>
      </p:sp>
      <p:sp>
        <p:nvSpPr>
          <p:cNvPr id="7" name="Foliennummernplatzhalter 6"/>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396969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Titelfolie (mit Bild hell)">
    <p:spTree>
      <p:nvGrpSpPr>
        <p:cNvPr id="1" name=""/>
        <p:cNvGrpSpPr/>
        <p:nvPr/>
      </p:nvGrpSpPr>
      <p:grpSpPr>
        <a:xfrm>
          <a:off x="0" y="0"/>
          <a:ext cx="0" cy="0"/>
          <a:chOff x="0" y="0"/>
          <a:chExt cx="0" cy="0"/>
        </a:xfrm>
      </p:grpSpPr>
      <p:sp>
        <p:nvSpPr>
          <p:cNvPr id="17" name="Bildplatzhalter 10">
            <a:extLst>
              <a:ext uri="{FF2B5EF4-FFF2-40B4-BE49-F238E27FC236}">
                <a16:creationId xmlns:a16="http://schemas.microsoft.com/office/drawing/2014/main" id="{034EF83C-B1FD-49FF-B648-E50C717A4176}"/>
              </a:ext>
            </a:extLst>
          </p:cNvPr>
          <p:cNvSpPr>
            <a:spLocks noGrp="1"/>
          </p:cNvSpPr>
          <p:nvPr>
            <p:ph type="pic" sz="quarter" idx="16"/>
          </p:nvPr>
        </p:nvSpPr>
        <p:spPr>
          <a:xfrm>
            <a:off x="0" y="7"/>
            <a:ext cx="12192000" cy="4449763"/>
          </a:xfrm>
          <a:prstGeom prst="rect">
            <a:avLst/>
          </a:prstGeom>
          <a:pattFill prst="lgCheck">
            <a:fgClr>
              <a:schemeClr val="bg1">
                <a:lumMod val="85000"/>
              </a:schemeClr>
            </a:fgClr>
            <a:bgClr>
              <a:schemeClr val="bg1"/>
            </a:bgClr>
          </a:pattFill>
        </p:spPr>
        <p:txBody>
          <a:bodyPr lIns="72000" tIns="684000" rIns="72000" bIns="72000" anchor="ctr"/>
          <a:lstStyle>
            <a:lvl1pPr marL="0" indent="0" algn="ctr">
              <a:buFontTx/>
              <a:buNone/>
              <a:defRPr sz="1048">
                <a:solidFill>
                  <a:schemeClr val="tx2"/>
                </a:solidFill>
              </a:defRPr>
            </a:lvl1pPr>
          </a:lstStyle>
          <a:p>
            <a:r>
              <a:rPr lang="de-DE"/>
              <a:t>Bild durch Klicken auf Symbol hinzufügen</a:t>
            </a:r>
            <a:endParaRPr lang="de-CH" dirty="0"/>
          </a:p>
        </p:txBody>
      </p:sp>
      <p:sp>
        <p:nvSpPr>
          <p:cNvPr id="16" name="Textplatzhalter 15">
            <a:extLst>
              <a:ext uri="{FF2B5EF4-FFF2-40B4-BE49-F238E27FC236}">
                <a16:creationId xmlns:a16="http://schemas.microsoft.com/office/drawing/2014/main" id="{C0EE3DD9-895F-4EB2-9E74-C52ABBAEB720}"/>
              </a:ext>
            </a:extLst>
          </p:cNvPr>
          <p:cNvSpPr>
            <a:spLocks noGrp="1" noChangeAspect="1"/>
          </p:cNvSpPr>
          <p:nvPr>
            <p:ph type="body" sz="quarter" idx="15" hasCustomPrompt="1"/>
          </p:nvPr>
        </p:nvSpPr>
        <p:spPr>
          <a:xfrm>
            <a:off x="528001" y="324000"/>
            <a:ext cx="3403200" cy="871200"/>
          </a:xfrm>
          <a:blipFill>
            <a:blip r:embed="rId2"/>
            <a:stretch>
              <a:fillRect/>
            </a:stretch>
          </a:blipFill>
        </p:spPr>
        <p:txBody>
          <a:bodyPr/>
          <a:lstStyle>
            <a:lvl1pPr marL="0" indent="0">
              <a:buNone/>
              <a:defRPr sz="375">
                <a:solidFill>
                  <a:schemeClr val="bg1"/>
                </a:solidFill>
              </a:defRPr>
            </a:lvl1pPr>
          </a:lstStyle>
          <a:p>
            <a:pPr lvl="0"/>
            <a:r>
              <a:rPr lang="de-CH" dirty="0"/>
              <a:t>   </a:t>
            </a:r>
          </a:p>
        </p:txBody>
      </p:sp>
      <p:sp>
        <p:nvSpPr>
          <p:cNvPr id="7" name="Abgerundetes Rechteck 6"/>
          <p:cNvSpPr/>
          <p:nvPr/>
        </p:nvSpPr>
        <p:spPr>
          <a:xfrm>
            <a:off x="2" y="4449770"/>
            <a:ext cx="12191364" cy="122237"/>
          </a:xfrm>
          <a:prstGeom prst="rect">
            <a:avLst/>
          </a:prstGeom>
          <a:solidFill>
            <a:srgbClr val="FAC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sz="1346">
              <a:solidFill>
                <a:srgbClr val="E78E23"/>
              </a:solidFill>
            </a:endParaRPr>
          </a:p>
        </p:txBody>
      </p:sp>
      <p:sp>
        <p:nvSpPr>
          <p:cNvPr id="12" name="Untertitel 2"/>
          <p:cNvSpPr>
            <a:spLocks noGrp="1"/>
          </p:cNvSpPr>
          <p:nvPr>
            <p:ph type="subTitle" idx="1"/>
          </p:nvPr>
        </p:nvSpPr>
        <p:spPr>
          <a:xfrm>
            <a:off x="527051" y="5288816"/>
            <a:ext cx="8975408" cy="736710"/>
          </a:xfrm>
          <a:prstGeom prst="rect">
            <a:avLst/>
          </a:prstGeom>
        </p:spPr>
        <p:txBody>
          <a:bodyPr lIns="0"/>
          <a:lstStyle>
            <a:lvl1pPr marL="0" indent="0" algn="l">
              <a:buNone/>
              <a:defRPr sz="1598">
                <a:solidFill>
                  <a:schemeClr val="tx2"/>
                </a:solidFill>
                <a:latin typeface="Lucida Sans"/>
                <a:cs typeface="Lucida Sans Unicode"/>
              </a:defRPr>
            </a:lvl1pPr>
            <a:lvl2pPr marL="341995" indent="0" algn="ctr">
              <a:buNone/>
              <a:defRPr>
                <a:solidFill>
                  <a:schemeClr val="tx1">
                    <a:tint val="75000"/>
                  </a:schemeClr>
                </a:solidFill>
              </a:defRPr>
            </a:lvl2pPr>
            <a:lvl3pPr marL="683989" indent="0" algn="ctr">
              <a:buNone/>
              <a:defRPr>
                <a:solidFill>
                  <a:schemeClr val="tx1">
                    <a:tint val="75000"/>
                  </a:schemeClr>
                </a:solidFill>
              </a:defRPr>
            </a:lvl3pPr>
            <a:lvl4pPr marL="1025982" indent="0" algn="ctr">
              <a:buNone/>
              <a:defRPr>
                <a:solidFill>
                  <a:schemeClr val="tx1">
                    <a:tint val="75000"/>
                  </a:schemeClr>
                </a:solidFill>
              </a:defRPr>
            </a:lvl4pPr>
            <a:lvl5pPr marL="1367976" indent="0" algn="ctr">
              <a:buNone/>
              <a:defRPr>
                <a:solidFill>
                  <a:schemeClr val="tx1">
                    <a:tint val="75000"/>
                  </a:schemeClr>
                </a:solidFill>
              </a:defRPr>
            </a:lvl5pPr>
            <a:lvl6pPr marL="1709971" indent="0" algn="ctr">
              <a:buNone/>
              <a:defRPr>
                <a:solidFill>
                  <a:schemeClr val="tx1">
                    <a:tint val="75000"/>
                  </a:schemeClr>
                </a:solidFill>
              </a:defRPr>
            </a:lvl6pPr>
            <a:lvl7pPr marL="2051966" indent="0" algn="ctr">
              <a:buNone/>
              <a:defRPr>
                <a:solidFill>
                  <a:schemeClr val="tx1">
                    <a:tint val="75000"/>
                  </a:schemeClr>
                </a:solidFill>
              </a:defRPr>
            </a:lvl7pPr>
            <a:lvl8pPr marL="2393960" indent="0" algn="ctr">
              <a:buNone/>
              <a:defRPr>
                <a:solidFill>
                  <a:schemeClr val="tx1">
                    <a:tint val="75000"/>
                  </a:schemeClr>
                </a:solidFill>
              </a:defRPr>
            </a:lvl8pPr>
            <a:lvl9pPr marL="2735954" indent="0" algn="ctr">
              <a:buNone/>
              <a:defRPr>
                <a:solidFill>
                  <a:schemeClr val="tx1">
                    <a:tint val="75000"/>
                  </a:schemeClr>
                </a:solidFill>
              </a:defRPr>
            </a:lvl9pPr>
          </a:lstStyle>
          <a:p>
            <a:r>
              <a:rPr lang="de-DE"/>
              <a:t>Master-Untertitelformat bearbeiten</a:t>
            </a:r>
            <a:endParaRPr lang="de-DE" dirty="0"/>
          </a:p>
        </p:txBody>
      </p:sp>
      <p:sp>
        <p:nvSpPr>
          <p:cNvPr id="4" name="Titel 3">
            <a:extLst>
              <a:ext uri="{FF2B5EF4-FFF2-40B4-BE49-F238E27FC236}">
                <a16:creationId xmlns:a16="http://schemas.microsoft.com/office/drawing/2014/main" id="{E39DF830-F09E-4F9D-B580-79824EBBBCBB}"/>
              </a:ext>
            </a:extLst>
          </p:cNvPr>
          <p:cNvSpPr>
            <a:spLocks noGrp="1"/>
          </p:cNvSpPr>
          <p:nvPr>
            <p:ph type="title"/>
          </p:nvPr>
        </p:nvSpPr>
        <p:spPr>
          <a:xfrm>
            <a:off x="527051" y="4682539"/>
            <a:ext cx="11137900" cy="514636"/>
          </a:xfrm>
        </p:spPr>
        <p:txBody>
          <a:bodyPr/>
          <a:lstStyle>
            <a:lvl1pPr>
              <a:defRPr>
                <a:solidFill>
                  <a:schemeClr val="tx2"/>
                </a:solidFill>
              </a:defRPr>
            </a:lvl1pPr>
          </a:lstStyle>
          <a:p>
            <a:r>
              <a:rPr lang="de-DE"/>
              <a:t>Mastertitelformat bearbeiten</a:t>
            </a:r>
            <a:endParaRPr lang="de-CH" dirty="0"/>
          </a:p>
        </p:txBody>
      </p:sp>
      <p:sp>
        <p:nvSpPr>
          <p:cNvPr id="8" name="Textplatzhalter 7">
            <a:extLst>
              <a:ext uri="{FF2B5EF4-FFF2-40B4-BE49-F238E27FC236}">
                <a16:creationId xmlns:a16="http://schemas.microsoft.com/office/drawing/2014/main" id="{C075B3A6-6DCD-467C-B3B9-D845AAA650CC}"/>
              </a:ext>
            </a:extLst>
          </p:cNvPr>
          <p:cNvSpPr>
            <a:spLocks noGrp="1"/>
          </p:cNvSpPr>
          <p:nvPr>
            <p:ph type="body" sz="quarter" idx="17" hasCustomPrompt="1"/>
          </p:nvPr>
        </p:nvSpPr>
        <p:spPr>
          <a:xfrm>
            <a:off x="527051" y="6347020"/>
            <a:ext cx="8983979" cy="233081"/>
          </a:xfrm>
        </p:spPr>
        <p:txBody>
          <a:bodyPr/>
          <a:lstStyle>
            <a:lvl1pPr marL="134186" indent="-134186">
              <a:defRPr sz="1048">
                <a:solidFill>
                  <a:schemeClr val="tx2"/>
                </a:solidFill>
              </a:defRPr>
            </a:lvl1pPr>
          </a:lstStyle>
          <a:p>
            <a:pPr lvl="0"/>
            <a:r>
              <a:rPr lang="de-DE" dirty="0"/>
              <a:t>Organisationseinheit oder Leistungsbereich</a:t>
            </a:r>
            <a:endParaRPr lang="de-CH" dirty="0"/>
          </a:p>
        </p:txBody>
      </p:sp>
      <p:sp>
        <p:nvSpPr>
          <p:cNvPr id="9" name="Foliennummernplatzhalter 2">
            <a:extLst>
              <a:ext uri="{FF2B5EF4-FFF2-40B4-BE49-F238E27FC236}">
                <a16:creationId xmlns:a16="http://schemas.microsoft.com/office/drawing/2014/main" id="{BF1B9096-6113-43FC-ACE8-4FA93AC850E1}"/>
              </a:ext>
            </a:extLst>
          </p:cNvPr>
          <p:cNvSpPr>
            <a:spLocks noGrp="1"/>
          </p:cNvSpPr>
          <p:nvPr>
            <p:ph type="sldNum" sz="quarter" idx="10"/>
          </p:nvPr>
        </p:nvSpPr>
        <p:spPr>
          <a:xfrm>
            <a:off x="10776520" y="6160267"/>
            <a:ext cx="720080" cy="190741"/>
          </a:xfrm>
        </p:spPr>
        <p:txBody>
          <a:bodyPr/>
          <a:lstStyle>
            <a:lvl1pPr>
              <a:defRPr/>
            </a:lvl1pPr>
          </a:lstStyle>
          <a:p>
            <a:pPr>
              <a:defRPr/>
            </a:pPr>
            <a:fld id="{9F0A35F2-7595-4779-9180-596D2E72BBB9}" type="slidenum">
              <a:rPr lang="de-CH"/>
              <a:pPr>
                <a:defRPr/>
              </a:pPr>
              <a:t>‹Nr.›</a:t>
            </a:fld>
            <a:endParaRPr lang="de-CH" dirty="0"/>
          </a:p>
        </p:txBody>
      </p:sp>
    </p:spTree>
    <p:extLst>
      <p:ext uri="{BB962C8B-B14F-4D97-AF65-F5344CB8AC3E}">
        <p14:creationId xmlns:p14="http://schemas.microsoft.com/office/powerpoint/2010/main" val="1253180456"/>
      </p:ext>
    </p:extLst>
  </p:cSld>
  <p:clrMapOvr>
    <a:masterClrMapping/>
  </p:clrMapOvr>
  <p:extLst>
    <p:ext uri="{DCECCB84-F9BA-43D5-87BE-67443E8EF086}">
      <p15:sldGuideLst xmlns:p15="http://schemas.microsoft.com/office/powerpoint/2012/main">
        <p15:guide id="1" orient="horz" pos="2803">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4" name="Text Placeholder 6">
            <a:extLst>
              <a:ext uri="{FF2B5EF4-FFF2-40B4-BE49-F238E27FC236}">
                <a16:creationId xmlns:a16="http://schemas.microsoft.com/office/drawing/2014/main" id="{73548A00-AF10-4218-8B97-D4174C08E3B7}"/>
              </a:ext>
            </a:extLst>
          </p:cNvPr>
          <p:cNvSpPr>
            <a:spLocks noGrp="1"/>
          </p:cNvSpPr>
          <p:nvPr>
            <p:ph type="body" sz="quarter" idx="14" hasCustomPrompt="1"/>
          </p:nvPr>
        </p:nvSpPr>
        <p:spPr>
          <a:xfrm>
            <a:off x="536024" y="5950690"/>
            <a:ext cx="482752" cy="180020"/>
          </a:xfrm>
          <a:prstGeom prst="rect">
            <a:avLst/>
          </a:prstGeom>
        </p:spPr>
        <p:txBody>
          <a:bodyPr lIns="0" rIns="36000"/>
          <a:lstStyle>
            <a:lvl1pPr marL="0" indent="0">
              <a:buNone/>
              <a:defRPr sz="999"/>
            </a:lvl1pPr>
          </a:lstStyle>
          <a:p>
            <a:pPr lvl="0"/>
            <a:r>
              <a:rPr lang="en-US"/>
              <a:t>Quelle:</a:t>
            </a:r>
          </a:p>
        </p:txBody>
      </p:sp>
      <p:sp>
        <p:nvSpPr>
          <p:cNvPr id="6" name="Text Placeholder 6">
            <a:extLst>
              <a:ext uri="{FF2B5EF4-FFF2-40B4-BE49-F238E27FC236}">
                <a16:creationId xmlns:a16="http://schemas.microsoft.com/office/drawing/2014/main" id="{67749F7A-15CA-4EF9-9586-84E7F0FFED5A}"/>
              </a:ext>
            </a:extLst>
          </p:cNvPr>
          <p:cNvSpPr>
            <a:spLocks noGrp="1"/>
          </p:cNvSpPr>
          <p:nvPr>
            <p:ph type="body" sz="quarter" idx="15" hasCustomPrompt="1"/>
          </p:nvPr>
        </p:nvSpPr>
        <p:spPr>
          <a:xfrm>
            <a:off x="1018776" y="5950690"/>
            <a:ext cx="5760750" cy="180020"/>
          </a:xfrm>
          <a:prstGeom prst="rect">
            <a:avLst/>
          </a:prstGeom>
        </p:spPr>
        <p:txBody>
          <a:bodyPr lIns="0" rIns="36000"/>
          <a:lstStyle>
            <a:lvl1pPr marL="0" indent="0">
              <a:buNone/>
              <a:defRPr sz="999"/>
            </a:lvl1pPr>
          </a:lstStyle>
          <a:p>
            <a:pPr lvl="0"/>
            <a:r>
              <a:rPr lang="en-US"/>
              <a:t>Insert here</a:t>
            </a:r>
          </a:p>
        </p:txBody>
      </p:sp>
    </p:spTree>
    <p:extLst>
      <p:ext uri="{BB962C8B-B14F-4D97-AF65-F5344CB8AC3E}">
        <p14:creationId xmlns:p14="http://schemas.microsoft.com/office/powerpoint/2010/main" val="55940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232331722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201514255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35038105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9654838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94371348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6483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1918691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044002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40456885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85168734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328565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83957207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24383408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1991771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01103197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870962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405856345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10760344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59431002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79785622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3024889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8503060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82887356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56015951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82597483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875209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66294190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426697633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6151878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418813088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7420753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51518881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428476172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287106039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7996888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59417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5066512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49510160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71847377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print">
            <a:extLst>
              <a:ext uri="{28A0092B-C50C-407E-A947-70E740481C1C}">
                <a14:useLocalDpi xmlns:a14="http://schemas.microsoft.com/office/drawing/2010/main" val="0"/>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43080156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68909542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2674748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78721707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10675658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9408552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6414416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8820140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24975712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26684388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04602107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73792268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71433888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77857009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78787682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245333821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76522239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0132479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76695761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8280344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74060009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7536887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87023109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4962275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230241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2500845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1011182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440207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81604909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07487662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8538367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3812442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258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2" name="Рисунок 3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0574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261569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48881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29580467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06906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639549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1192523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66437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6">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6">
            <a:extLst>
              <a:ext uri="{28A0092B-C50C-407E-A947-70E740481C1C}">
                <a14:useLocalDpi xmlns:a14="http://schemas.microsoft.com/office/drawing/2010/main" val="0"/>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7"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8810042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51848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443129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5537985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806136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66432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5938531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5698071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171904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78363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532221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17468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411778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9573718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9723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2522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1060276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0461456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845262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7327562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02636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690533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618181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24945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val="0"/>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12.08.2026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4159791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12.08.2026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827830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7889690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7651448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078219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556629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352224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531400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64608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5644183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print">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print">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200851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12.08.2026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75690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8.png"/><Relationship Id="rId7" Type="http://schemas.openxmlformats.org/officeDocument/2006/relationships/slideLayout" Target="../slideLayouts/slideLayout7.xml"/><Relationship Id="rId71" Type="http://schemas.openxmlformats.org/officeDocument/2006/relationships/image" Target="../media/image3.png"/><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slideLayout" Target="../slideLayouts/slideLayout130.xml"/><Relationship Id="rId68" Type="http://schemas.openxmlformats.org/officeDocument/2006/relationships/slideLayout" Target="../slideLayouts/slideLayout135.xml"/><Relationship Id="rId84" Type="http://schemas.openxmlformats.org/officeDocument/2006/relationships/image" Target="../media/image3.png"/><Relationship Id="rId89" Type="http://schemas.openxmlformats.org/officeDocument/2006/relationships/image" Target="../media/image8.png"/><Relationship Id="rId16" Type="http://schemas.openxmlformats.org/officeDocument/2006/relationships/slideLayout" Target="../slideLayouts/slideLayout83.xml"/><Relationship Id="rId11" Type="http://schemas.openxmlformats.org/officeDocument/2006/relationships/slideLayout" Target="../slideLayouts/slideLayout78.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74" Type="http://schemas.openxmlformats.org/officeDocument/2006/relationships/slideLayout" Target="../slideLayouts/slideLayout141.xml"/><Relationship Id="rId79" Type="http://schemas.openxmlformats.org/officeDocument/2006/relationships/slideLayout" Target="../slideLayouts/slideLayout146.xml"/><Relationship Id="rId5" Type="http://schemas.openxmlformats.org/officeDocument/2006/relationships/slideLayout" Target="../slideLayouts/slideLayout72.xml"/><Relationship Id="rId90" Type="http://schemas.openxmlformats.org/officeDocument/2006/relationships/image" Target="../media/image9.png"/><Relationship Id="rId22" Type="http://schemas.openxmlformats.org/officeDocument/2006/relationships/slideLayout" Target="../slideLayouts/slideLayout89.xml"/><Relationship Id="rId27" Type="http://schemas.openxmlformats.org/officeDocument/2006/relationships/slideLayout" Target="../slideLayouts/slideLayout94.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64" Type="http://schemas.openxmlformats.org/officeDocument/2006/relationships/slideLayout" Target="../slideLayouts/slideLayout131.xml"/><Relationship Id="rId69" Type="http://schemas.openxmlformats.org/officeDocument/2006/relationships/slideLayout" Target="../slideLayouts/slideLayout136.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slideLayout" Target="../slideLayouts/slideLayout139.xml"/><Relationship Id="rId80" Type="http://schemas.openxmlformats.org/officeDocument/2006/relationships/slideLayout" Target="../slideLayouts/slideLayout147.xml"/><Relationship Id="rId85" Type="http://schemas.openxmlformats.org/officeDocument/2006/relationships/image" Target="../media/image4.png"/><Relationship Id="rId93" Type="http://schemas.openxmlformats.org/officeDocument/2006/relationships/image" Target="../media/image12.png"/><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67" Type="http://schemas.openxmlformats.org/officeDocument/2006/relationships/slideLayout" Target="../slideLayouts/slideLayout134.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70" Type="http://schemas.openxmlformats.org/officeDocument/2006/relationships/slideLayout" Target="../slideLayouts/slideLayout137.xml"/><Relationship Id="rId75" Type="http://schemas.openxmlformats.org/officeDocument/2006/relationships/slideLayout" Target="../slideLayouts/slideLayout142.xml"/><Relationship Id="rId83" Type="http://schemas.openxmlformats.org/officeDocument/2006/relationships/image" Target="../media/image2.png"/><Relationship Id="rId88" Type="http://schemas.openxmlformats.org/officeDocument/2006/relationships/image" Target="../media/image7.png"/><Relationship Id="rId91" Type="http://schemas.openxmlformats.org/officeDocument/2006/relationships/image" Target="../media/image10.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65" Type="http://schemas.openxmlformats.org/officeDocument/2006/relationships/slideLayout" Target="../slideLayouts/slideLayout132.xml"/><Relationship Id="rId73" Type="http://schemas.openxmlformats.org/officeDocument/2006/relationships/slideLayout" Target="../slideLayouts/slideLayout140.xml"/><Relationship Id="rId78" Type="http://schemas.openxmlformats.org/officeDocument/2006/relationships/slideLayout" Target="../slideLayouts/slideLayout145.xml"/><Relationship Id="rId81" Type="http://schemas.openxmlformats.org/officeDocument/2006/relationships/theme" Target="../theme/theme2.xml"/><Relationship Id="rId86" Type="http://schemas.openxmlformats.org/officeDocument/2006/relationships/image" Target="../media/image5.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slideLayout" Target="../slideLayouts/slideLayout143.xml"/><Relationship Id="rId7" Type="http://schemas.openxmlformats.org/officeDocument/2006/relationships/slideLayout" Target="../slideLayouts/slideLayout74.xml"/><Relationship Id="rId71" Type="http://schemas.openxmlformats.org/officeDocument/2006/relationships/slideLayout" Target="../slideLayouts/slideLayout138.xml"/><Relationship Id="rId92" Type="http://schemas.openxmlformats.org/officeDocument/2006/relationships/image" Target="../media/image11.png"/><Relationship Id="rId2" Type="http://schemas.openxmlformats.org/officeDocument/2006/relationships/slideLayout" Target="../slideLayouts/slideLayout69.xml"/><Relationship Id="rId29" Type="http://schemas.openxmlformats.org/officeDocument/2006/relationships/slideLayout" Target="../slideLayouts/slideLayout96.xml"/><Relationship Id="rId24" Type="http://schemas.openxmlformats.org/officeDocument/2006/relationships/slideLayout" Target="../slideLayouts/slideLayout91.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66" Type="http://schemas.openxmlformats.org/officeDocument/2006/relationships/slideLayout" Target="../slideLayouts/slideLayout133.xml"/><Relationship Id="rId87" Type="http://schemas.openxmlformats.org/officeDocument/2006/relationships/image" Target="../media/image6.png"/><Relationship Id="rId61" Type="http://schemas.openxmlformats.org/officeDocument/2006/relationships/slideLayout" Target="../slideLayouts/slideLayout128.xml"/><Relationship Id="rId82" Type="http://schemas.openxmlformats.org/officeDocument/2006/relationships/image" Target="../media/image1.png"/><Relationship Id="rId19" Type="http://schemas.openxmlformats.org/officeDocument/2006/relationships/slideLayout" Target="../slideLayouts/slideLayout86.xml"/><Relationship Id="rId14" Type="http://schemas.openxmlformats.org/officeDocument/2006/relationships/slideLayout" Target="../slideLayouts/slideLayout81.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56" Type="http://schemas.openxmlformats.org/officeDocument/2006/relationships/slideLayout" Target="../slideLayouts/slideLayout123.xml"/><Relationship Id="rId77" Type="http://schemas.openxmlformats.org/officeDocument/2006/relationships/slideLayout" Target="../slideLayouts/slideLayout1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theme" Target="../theme/theme3.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19" Type="http://schemas.openxmlformats.org/officeDocument/2006/relationships/image" Target="../media/image333.emf"/><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90.xml"/><Relationship Id="rId21" Type="http://schemas.openxmlformats.org/officeDocument/2006/relationships/slideLayout" Target="../slideLayouts/slideLayout185.xml"/><Relationship Id="rId42" Type="http://schemas.openxmlformats.org/officeDocument/2006/relationships/slideLayout" Target="../slideLayouts/slideLayout206.xml"/><Relationship Id="rId47" Type="http://schemas.openxmlformats.org/officeDocument/2006/relationships/slideLayout" Target="../slideLayouts/slideLayout211.xml"/><Relationship Id="rId63" Type="http://schemas.openxmlformats.org/officeDocument/2006/relationships/slideLayout" Target="../slideLayouts/slideLayout227.xml"/><Relationship Id="rId68" Type="http://schemas.openxmlformats.org/officeDocument/2006/relationships/slideLayout" Target="../slideLayouts/slideLayout232.xml"/><Relationship Id="rId16" Type="http://schemas.openxmlformats.org/officeDocument/2006/relationships/slideLayout" Target="../slideLayouts/slideLayout180.xml"/><Relationship Id="rId11" Type="http://schemas.openxmlformats.org/officeDocument/2006/relationships/slideLayout" Target="../slideLayouts/slideLayout175.xml"/><Relationship Id="rId32" Type="http://schemas.openxmlformats.org/officeDocument/2006/relationships/slideLayout" Target="../slideLayouts/slideLayout196.xml"/><Relationship Id="rId37" Type="http://schemas.openxmlformats.org/officeDocument/2006/relationships/slideLayout" Target="../slideLayouts/slideLayout201.xml"/><Relationship Id="rId53" Type="http://schemas.openxmlformats.org/officeDocument/2006/relationships/slideLayout" Target="../slideLayouts/slideLayout217.xml"/><Relationship Id="rId58" Type="http://schemas.openxmlformats.org/officeDocument/2006/relationships/slideLayout" Target="../slideLayouts/slideLayout22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69.xml"/><Relationship Id="rId61" Type="http://schemas.openxmlformats.org/officeDocument/2006/relationships/slideLayout" Target="../slideLayouts/slideLayout225.xml"/><Relationship Id="rId82" Type="http://schemas.openxmlformats.org/officeDocument/2006/relationships/image" Target="../media/image12.png"/><Relationship Id="rId19" Type="http://schemas.openxmlformats.org/officeDocument/2006/relationships/slideLayout" Target="../slideLayouts/slideLayout18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 Id="rId30" Type="http://schemas.openxmlformats.org/officeDocument/2006/relationships/slideLayout" Target="../slideLayouts/slideLayout194.xml"/><Relationship Id="rId35" Type="http://schemas.openxmlformats.org/officeDocument/2006/relationships/slideLayout" Target="../slideLayouts/slideLayout199.xml"/><Relationship Id="rId43" Type="http://schemas.openxmlformats.org/officeDocument/2006/relationships/slideLayout" Target="../slideLayouts/slideLayout207.xml"/><Relationship Id="rId48" Type="http://schemas.openxmlformats.org/officeDocument/2006/relationships/slideLayout" Target="../slideLayouts/slideLayout212.xml"/><Relationship Id="rId56" Type="http://schemas.openxmlformats.org/officeDocument/2006/relationships/slideLayout" Target="../slideLayouts/slideLayout220.xml"/><Relationship Id="rId64" Type="http://schemas.openxmlformats.org/officeDocument/2006/relationships/slideLayout" Target="../slideLayouts/slideLayout228.xml"/><Relationship Id="rId69" Type="http://schemas.openxmlformats.org/officeDocument/2006/relationships/slideLayout" Target="../slideLayouts/slideLayout233.xml"/><Relationship Id="rId77" Type="http://schemas.openxmlformats.org/officeDocument/2006/relationships/image" Target="../media/image7.png"/><Relationship Id="rId8" Type="http://schemas.openxmlformats.org/officeDocument/2006/relationships/slideLayout" Target="../slideLayouts/slideLayout172.xml"/><Relationship Id="rId51" Type="http://schemas.openxmlformats.org/officeDocument/2006/relationships/slideLayout" Target="../slideLayouts/slideLayout21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67.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33" Type="http://schemas.openxmlformats.org/officeDocument/2006/relationships/slideLayout" Target="../slideLayouts/slideLayout197.xml"/><Relationship Id="rId38" Type="http://schemas.openxmlformats.org/officeDocument/2006/relationships/slideLayout" Target="../slideLayouts/slideLayout202.xml"/><Relationship Id="rId46" Type="http://schemas.openxmlformats.org/officeDocument/2006/relationships/slideLayout" Target="../slideLayouts/slideLayout210.xml"/><Relationship Id="rId59" Type="http://schemas.openxmlformats.org/officeDocument/2006/relationships/slideLayout" Target="../slideLayouts/slideLayout223.xml"/><Relationship Id="rId67" Type="http://schemas.openxmlformats.org/officeDocument/2006/relationships/slideLayout" Target="../slideLayouts/slideLayout231.xml"/><Relationship Id="rId20" Type="http://schemas.openxmlformats.org/officeDocument/2006/relationships/slideLayout" Target="../slideLayouts/slideLayout184.xml"/><Relationship Id="rId41" Type="http://schemas.openxmlformats.org/officeDocument/2006/relationships/slideLayout" Target="../slideLayouts/slideLayout205.xml"/><Relationship Id="rId54" Type="http://schemas.openxmlformats.org/officeDocument/2006/relationships/slideLayout" Target="../slideLayouts/slideLayout218.xml"/><Relationship Id="rId62" Type="http://schemas.openxmlformats.org/officeDocument/2006/relationships/slideLayout" Target="../slideLayouts/slideLayout226.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slideLayout" Target="../slideLayouts/slideLayout192.xml"/><Relationship Id="rId36" Type="http://schemas.openxmlformats.org/officeDocument/2006/relationships/slideLayout" Target="../slideLayouts/slideLayout200.xml"/><Relationship Id="rId49" Type="http://schemas.openxmlformats.org/officeDocument/2006/relationships/slideLayout" Target="../slideLayouts/slideLayout213.xml"/><Relationship Id="rId57" Type="http://schemas.openxmlformats.org/officeDocument/2006/relationships/slideLayout" Target="../slideLayouts/slideLayout221.xml"/><Relationship Id="rId10" Type="http://schemas.openxmlformats.org/officeDocument/2006/relationships/slideLayout" Target="../slideLayouts/slideLayout174.xml"/><Relationship Id="rId31" Type="http://schemas.openxmlformats.org/officeDocument/2006/relationships/slideLayout" Target="../slideLayouts/slideLayout195.xml"/><Relationship Id="rId44" Type="http://schemas.openxmlformats.org/officeDocument/2006/relationships/slideLayout" Target="../slideLayouts/slideLayout208.xml"/><Relationship Id="rId52" Type="http://schemas.openxmlformats.org/officeDocument/2006/relationships/slideLayout" Target="../slideLayouts/slideLayout216.xml"/><Relationship Id="rId60" Type="http://schemas.openxmlformats.org/officeDocument/2006/relationships/slideLayout" Target="../slideLayouts/slideLayout224.xml"/><Relationship Id="rId65" Type="http://schemas.openxmlformats.org/officeDocument/2006/relationships/slideLayout" Target="../slideLayouts/slideLayout22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68.xml"/><Relationship Id="rId9" Type="http://schemas.openxmlformats.org/officeDocument/2006/relationships/slideLayout" Target="../slideLayouts/slideLayout173.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39" Type="http://schemas.openxmlformats.org/officeDocument/2006/relationships/slideLayout" Target="../slideLayouts/slideLayout203.xml"/><Relationship Id="rId34" Type="http://schemas.openxmlformats.org/officeDocument/2006/relationships/slideLayout" Target="../slideLayouts/slideLayout198.xml"/><Relationship Id="rId50" Type="http://schemas.openxmlformats.org/officeDocument/2006/relationships/slideLayout" Target="../slideLayouts/slideLayout214.xml"/><Relationship Id="rId55" Type="http://schemas.openxmlformats.org/officeDocument/2006/relationships/slideLayout" Target="../slideLayouts/slideLayout219.xml"/><Relationship Id="rId76" Type="http://schemas.openxmlformats.org/officeDocument/2006/relationships/image" Target="../media/image337.png"/><Relationship Id="rId7" Type="http://schemas.openxmlformats.org/officeDocument/2006/relationships/slideLayout" Target="../slideLayouts/slideLayout171.xml"/><Relationship Id="rId71" Type="http://schemas.openxmlformats.org/officeDocument/2006/relationships/image" Target="../media/image1.png"/><Relationship Id="rId2" Type="http://schemas.openxmlformats.org/officeDocument/2006/relationships/slideLayout" Target="../slideLayouts/slideLayout166.xml"/><Relationship Id="rId29" Type="http://schemas.openxmlformats.org/officeDocument/2006/relationships/slideLayout" Target="../slideLayouts/slideLayout193.xml"/><Relationship Id="rId24" Type="http://schemas.openxmlformats.org/officeDocument/2006/relationships/slideLayout" Target="../slideLayouts/slideLayout188.xml"/><Relationship Id="rId40" Type="http://schemas.openxmlformats.org/officeDocument/2006/relationships/slideLayout" Target="../slideLayouts/slideLayout204.xml"/><Relationship Id="rId45" Type="http://schemas.openxmlformats.org/officeDocument/2006/relationships/slideLayout" Target="../slideLayouts/slideLayout209.xml"/><Relationship Id="rId66" Type="http://schemas.openxmlformats.org/officeDocument/2006/relationships/slideLayout" Target="../slideLayouts/slideLayout2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682" r:id="rId3"/>
    <p:sldLayoutId id="2147483683" r:id="rId4"/>
    <p:sldLayoutId id="2147483661" r:id="rId5"/>
    <p:sldLayoutId id="2147483672" r:id="rId6"/>
    <p:sldLayoutId id="2147483673" r:id="rId7"/>
    <p:sldLayoutId id="2147483662" r:id="rId8"/>
    <p:sldLayoutId id="2147483677" r:id="rId9"/>
    <p:sldLayoutId id="2147483663" r:id="rId10"/>
    <p:sldLayoutId id="2147483688" r:id="rId11"/>
    <p:sldLayoutId id="2147483691" r:id="rId12"/>
    <p:sldLayoutId id="2147483718" r:id="rId13"/>
    <p:sldLayoutId id="2147483689" r:id="rId14"/>
    <p:sldLayoutId id="2147483690" r:id="rId15"/>
    <p:sldLayoutId id="2147483692" r:id="rId16"/>
    <p:sldLayoutId id="2147483693" r:id="rId17"/>
    <p:sldLayoutId id="2147483712" r:id="rId18"/>
    <p:sldLayoutId id="2147483723" r:id="rId19"/>
    <p:sldLayoutId id="2147483674" r:id="rId20"/>
    <p:sldLayoutId id="2147483694" r:id="rId21"/>
    <p:sldLayoutId id="2147483695" r:id="rId22"/>
    <p:sldLayoutId id="2147483719" r:id="rId23"/>
    <p:sldLayoutId id="2147483696" r:id="rId24"/>
    <p:sldLayoutId id="2147483697" r:id="rId25"/>
    <p:sldLayoutId id="2147483698" r:id="rId26"/>
    <p:sldLayoutId id="2147483699" r:id="rId27"/>
    <p:sldLayoutId id="2147483713" r:id="rId28"/>
    <p:sldLayoutId id="2147483724" r:id="rId29"/>
    <p:sldLayoutId id="2147483675" r:id="rId30"/>
    <p:sldLayoutId id="2147483700" r:id="rId31"/>
    <p:sldLayoutId id="2147483720" r:id="rId32"/>
    <p:sldLayoutId id="2147483701" r:id="rId33"/>
    <p:sldLayoutId id="2147483702" r:id="rId34"/>
    <p:sldLayoutId id="2147483703" r:id="rId35"/>
    <p:sldLayoutId id="2147483704" r:id="rId36"/>
    <p:sldLayoutId id="2147483705" r:id="rId37"/>
    <p:sldLayoutId id="2147483714" r:id="rId38"/>
    <p:sldLayoutId id="2147483725" r:id="rId39"/>
    <p:sldLayoutId id="2147483676" r:id="rId40"/>
    <p:sldLayoutId id="2147483706" r:id="rId41"/>
    <p:sldLayoutId id="2147483707" r:id="rId42"/>
    <p:sldLayoutId id="2147483721" r:id="rId43"/>
    <p:sldLayoutId id="2147483708" r:id="rId44"/>
    <p:sldLayoutId id="2147483709" r:id="rId45"/>
    <p:sldLayoutId id="2147483710" r:id="rId46"/>
    <p:sldLayoutId id="2147483711" r:id="rId47"/>
    <p:sldLayoutId id="2147483715" r:id="rId48"/>
    <p:sldLayoutId id="2147483726" r:id="rId49"/>
    <p:sldLayoutId id="2147483664" r:id="rId50"/>
    <p:sldLayoutId id="2147483665" r:id="rId51"/>
    <p:sldLayoutId id="2147483666" r:id="rId52"/>
    <p:sldLayoutId id="2147483722" r:id="rId53"/>
    <p:sldLayoutId id="2147483727" r:id="rId54"/>
    <p:sldLayoutId id="2147483686" r:id="rId55"/>
    <p:sldLayoutId id="2147483687" r:id="rId56"/>
    <p:sldLayoutId id="2147483678" r:id="rId57"/>
    <p:sldLayoutId id="2147483680" r:id="rId58"/>
    <p:sldLayoutId id="2147483667" r:id="rId59"/>
    <p:sldLayoutId id="2147483679" r:id="rId60"/>
    <p:sldLayoutId id="2147483684" r:id="rId61"/>
    <p:sldLayoutId id="2147483685" r:id="rId62"/>
    <p:sldLayoutId id="2147483668" r:id="rId63"/>
    <p:sldLayoutId id="2147483669" r:id="rId64"/>
    <p:sldLayoutId id="2147483716" r:id="rId65"/>
    <p:sldLayoutId id="2147483670" r:id="rId66"/>
    <p:sldLayoutId id="2147483671"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8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8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9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9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9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9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9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9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73544449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79" r:id="rId51"/>
    <p:sldLayoutId id="2147483780" r:id="rId52"/>
    <p:sldLayoutId id="2147483781" r:id="rId53"/>
    <p:sldLayoutId id="2147483782" r:id="rId54"/>
    <p:sldLayoutId id="2147483783" r:id="rId55"/>
    <p:sldLayoutId id="2147483784" r:id="rId56"/>
    <p:sldLayoutId id="2147483785" r:id="rId57"/>
    <p:sldLayoutId id="2147483786" r:id="rId58"/>
    <p:sldLayoutId id="2147483787" r:id="rId59"/>
    <p:sldLayoutId id="2147483788" r:id="rId60"/>
    <p:sldLayoutId id="2147483789" r:id="rId61"/>
    <p:sldLayoutId id="2147483790" r:id="rId62"/>
    <p:sldLayoutId id="2147483791" r:id="rId63"/>
    <p:sldLayoutId id="2147483792" r:id="rId64"/>
    <p:sldLayoutId id="2147483793" r:id="rId65"/>
    <p:sldLayoutId id="2147483794" r:id="rId66"/>
    <p:sldLayoutId id="2147483795" r:id="rId67"/>
    <p:sldLayoutId id="2147483796" r:id="rId68"/>
    <p:sldLayoutId id="2147483797" r:id="rId69"/>
    <p:sldLayoutId id="2147483798" r:id="rId70"/>
    <p:sldLayoutId id="2147483799" r:id="rId71"/>
    <p:sldLayoutId id="2147483800" r:id="rId72"/>
    <p:sldLayoutId id="2147483801" r:id="rId73"/>
    <p:sldLayoutId id="2147483802" r:id="rId74"/>
    <p:sldLayoutId id="2147483803" r:id="rId75"/>
    <p:sldLayoutId id="2147483804" r:id="rId76"/>
    <p:sldLayoutId id="2147483805" r:id="rId77"/>
    <p:sldLayoutId id="2147483806" r:id="rId78"/>
    <p:sldLayoutId id="2147483807" r:id="rId79"/>
    <p:sldLayoutId id="2147483808" r:id="rId8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95400" y="506995"/>
            <a:ext cx="10801200" cy="617751"/>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695400" y="1628801"/>
            <a:ext cx="10801200" cy="3960440"/>
          </a:xfrm>
          <a:prstGeom prst="rect">
            <a:avLst/>
          </a:prstGeom>
        </p:spPr>
        <p:txBody>
          <a:bodyPr vert="horz" lIns="0" tIns="0" rIns="0" bIns="0" rtlCol="0">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9166447" y="6160267"/>
            <a:ext cx="1513384" cy="190741"/>
          </a:xfrm>
          <a:prstGeom prst="rect">
            <a:avLst/>
          </a:prstGeom>
        </p:spPr>
        <p:txBody>
          <a:bodyPr vert="horz" lIns="0" tIns="0" rIns="0" bIns="0" rtlCol="0" anchor="t" anchorCtr="0"/>
          <a:lstStyle>
            <a:lvl1pPr algn="r">
              <a:defRPr sz="1298">
                <a:solidFill>
                  <a:schemeClr val="accent1"/>
                </a:solidFill>
                <a:latin typeface="Lucida Grande (Textkörper)"/>
              </a:defRPr>
            </a:lvl1pPr>
          </a:lstStyle>
          <a:p>
            <a:fld id="{92C19E8F-39D4-4946-A932-BCCB718DD68C}" type="datetime1">
              <a:rPr lang="de-CH" smtClean="0"/>
              <a:t>12.08.2026</a:t>
            </a:fld>
            <a:endParaRPr lang="de-CH" dirty="0"/>
          </a:p>
        </p:txBody>
      </p:sp>
      <p:sp>
        <p:nvSpPr>
          <p:cNvPr id="6" name="Foliennummernplatzhalter 5"/>
          <p:cNvSpPr>
            <a:spLocks noGrp="1"/>
          </p:cNvSpPr>
          <p:nvPr>
            <p:ph type="sldNum" sz="quarter" idx="4"/>
          </p:nvPr>
        </p:nvSpPr>
        <p:spPr>
          <a:xfrm>
            <a:off x="10776520" y="6160267"/>
            <a:ext cx="720080" cy="190741"/>
          </a:xfrm>
          <a:prstGeom prst="rect">
            <a:avLst/>
          </a:prstGeom>
        </p:spPr>
        <p:txBody>
          <a:bodyPr vert="horz" lIns="0" tIns="0" rIns="0" bIns="0" rtlCol="0" anchor="t" anchorCtr="0"/>
          <a:lstStyle>
            <a:lvl1pPr algn="r">
              <a:defRPr sz="1298">
                <a:solidFill>
                  <a:schemeClr val="accent1"/>
                </a:solidFill>
              </a:defRPr>
            </a:lvl1pPr>
          </a:lstStyle>
          <a:p>
            <a:fld id="{442AD375-037F-43D0-B059-5172DA06796A}" type="slidenum">
              <a:rPr lang="de-CH" smtClean="0"/>
              <a:t>‹Nr.›</a:t>
            </a:fld>
            <a:endParaRPr lang="de-CH" dirty="0"/>
          </a:p>
        </p:txBody>
      </p:sp>
      <p:pic>
        <p:nvPicPr>
          <p:cNvPr id="9" name="Grafik 8"/>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2288689" y="6000468"/>
            <a:ext cx="89728" cy="855360"/>
          </a:xfrm>
          <a:prstGeom prst="rect">
            <a:avLst/>
          </a:prstGeom>
        </p:spPr>
      </p:pic>
      <p:sp>
        <p:nvSpPr>
          <p:cNvPr id="12" name="Foliennummernplatzhalter 3">
            <a:extLst>
              <a:ext uri="{FF2B5EF4-FFF2-40B4-BE49-F238E27FC236}">
                <a16:creationId xmlns:a16="http://schemas.microsoft.com/office/drawing/2014/main" id="{43B1C2CE-0DE5-4E24-968A-1CC7C3D49E80}"/>
              </a:ext>
            </a:extLst>
          </p:cNvPr>
          <p:cNvSpPr txBox="1">
            <a:spLocks/>
          </p:cNvSpPr>
          <p:nvPr userDrawn="1"/>
        </p:nvSpPr>
        <p:spPr>
          <a:xfrm>
            <a:off x="8737336" y="6300789"/>
            <a:ext cx="2845856"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9F0A35F2-7595-4779-9180-596D2E72BBB9}" type="slidenum">
              <a:rPr lang="de-CH" sz="1398" smtClean="0">
                <a:solidFill>
                  <a:srgbClr val="697D91"/>
                </a:solidFill>
              </a:rPr>
              <a:t>‹Nr.›</a:t>
            </a:fld>
            <a:endParaRPr lang="de-CH" sz="1398" dirty="0">
              <a:solidFill>
                <a:srgbClr val="697D91"/>
              </a:solidFill>
            </a:endParaRPr>
          </a:p>
        </p:txBody>
      </p:sp>
    </p:spTree>
    <p:extLst>
      <p:ext uri="{BB962C8B-B14F-4D97-AF65-F5344CB8AC3E}">
        <p14:creationId xmlns:p14="http://schemas.microsoft.com/office/powerpoint/2010/main" val="341009917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95" r:id="rId17"/>
  </p:sldLayoutIdLst>
  <p:hf sldNum="0" hdr="0" ftr="0" dt="0"/>
  <p:txStyles>
    <p:titleStyle>
      <a:lvl1pPr algn="l" defTabSz="913211" rtl="0" eaLnBrk="1" latinLnBrk="0" hangingPunct="1">
        <a:lnSpc>
          <a:spcPct val="100000"/>
        </a:lnSpc>
        <a:spcBef>
          <a:spcPct val="0"/>
        </a:spcBef>
        <a:buNone/>
        <a:tabLst>
          <a:tab pos="1789958" algn="l"/>
        </a:tabLst>
        <a:defRPr sz="3595" kern="1200">
          <a:solidFill>
            <a:schemeClr val="accent1"/>
          </a:solidFill>
          <a:latin typeface="+mj-lt"/>
          <a:ea typeface="+mj-ea"/>
          <a:cs typeface="+mj-cs"/>
        </a:defRPr>
      </a:lvl1pPr>
    </p:titleStyle>
    <p:body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de-DE"/>
      </a:defPPr>
      <a:lvl1pPr marL="0" algn="l" defTabSz="913211" rtl="0" eaLnBrk="1" latinLnBrk="0" hangingPunct="1">
        <a:defRPr sz="1798" kern="1200">
          <a:solidFill>
            <a:schemeClr val="tx1"/>
          </a:solidFill>
          <a:latin typeface="+mn-lt"/>
          <a:ea typeface="+mn-ea"/>
          <a:cs typeface="+mn-cs"/>
        </a:defRPr>
      </a:lvl1pPr>
      <a:lvl2pPr marL="456606" algn="l" defTabSz="913211" rtl="0" eaLnBrk="1" latinLnBrk="0" hangingPunct="1">
        <a:defRPr sz="1798" kern="1200">
          <a:solidFill>
            <a:schemeClr val="tx1"/>
          </a:solidFill>
          <a:latin typeface="+mn-lt"/>
          <a:ea typeface="+mn-ea"/>
          <a:cs typeface="+mn-cs"/>
        </a:defRPr>
      </a:lvl2pPr>
      <a:lvl3pPr marL="913211" algn="l" defTabSz="913211" rtl="0" eaLnBrk="1" latinLnBrk="0" hangingPunct="1">
        <a:defRPr sz="1798" kern="1200">
          <a:solidFill>
            <a:schemeClr val="tx1"/>
          </a:solidFill>
          <a:latin typeface="+mn-lt"/>
          <a:ea typeface="+mn-ea"/>
          <a:cs typeface="+mn-cs"/>
        </a:defRPr>
      </a:lvl3pPr>
      <a:lvl4pPr marL="1369817" algn="l" defTabSz="913211" rtl="0" eaLnBrk="1" latinLnBrk="0" hangingPunct="1">
        <a:defRPr sz="1798" kern="1200">
          <a:solidFill>
            <a:schemeClr val="tx1"/>
          </a:solidFill>
          <a:latin typeface="+mn-lt"/>
          <a:ea typeface="+mn-ea"/>
          <a:cs typeface="+mn-cs"/>
        </a:defRPr>
      </a:lvl4pPr>
      <a:lvl5pPr marL="1826423" algn="l" defTabSz="913211" rtl="0" eaLnBrk="1" latinLnBrk="0" hangingPunct="1">
        <a:defRPr sz="1798" kern="1200">
          <a:solidFill>
            <a:schemeClr val="tx1"/>
          </a:solidFill>
          <a:latin typeface="+mn-lt"/>
          <a:ea typeface="+mn-ea"/>
          <a:cs typeface="+mn-cs"/>
        </a:defRPr>
      </a:lvl5pPr>
      <a:lvl6pPr marL="2283028" algn="l" defTabSz="913211" rtl="0" eaLnBrk="1" latinLnBrk="0" hangingPunct="1">
        <a:defRPr sz="1798" kern="1200">
          <a:solidFill>
            <a:schemeClr val="tx1"/>
          </a:solidFill>
          <a:latin typeface="+mn-lt"/>
          <a:ea typeface="+mn-ea"/>
          <a:cs typeface="+mn-cs"/>
        </a:defRPr>
      </a:lvl6pPr>
      <a:lvl7pPr marL="2739634" algn="l" defTabSz="913211" rtl="0" eaLnBrk="1" latinLnBrk="0" hangingPunct="1">
        <a:defRPr sz="1798" kern="1200">
          <a:solidFill>
            <a:schemeClr val="tx1"/>
          </a:solidFill>
          <a:latin typeface="+mn-lt"/>
          <a:ea typeface="+mn-ea"/>
          <a:cs typeface="+mn-cs"/>
        </a:defRPr>
      </a:lvl7pPr>
      <a:lvl8pPr marL="3196239" algn="l" defTabSz="913211" rtl="0" eaLnBrk="1" latinLnBrk="0" hangingPunct="1">
        <a:defRPr sz="1798" kern="1200">
          <a:solidFill>
            <a:schemeClr val="tx1"/>
          </a:solidFill>
          <a:latin typeface="+mn-lt"/>
          <a:ea typeface="+mn-ea"/>
          <a:cs typeface="+mn-cs"/>
        </a:defRPr>
      </a:lvl8pPr>
      <a:lvl9pPr marL="3652845" algn="l" defTabSz="913211" rtl="0" eaLnBrk="1" latinLnBrk="0" hangingPunct="1">
        <a:defRPr sz="1798"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52594949"/>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 id="2147483913" r:id="rId17"/>
    <p:sldLayoutId id="2147483914" r:id="rId18"/>
    <p:sldLayoutId id="2147483915" r:id="rId19"/>
    <p:sldLayoutId id="2147483916" r:id="rId20"/>
    <p:sldLayoutId id="2147483917" r:id="rId21"/>
    <p:sldLayoutId id="2147483918" r:id="rId22"/>
    <p:sldLayoutId id="2147483919" r:id="rId23"/>
    <p:sldLayoutId id="2147483920" r:id="rId24"/>
    <p:sldLayoutId id="2147483921" r:id="rId25"/>
    <p:sldLayoutId id="2147483922" r:id="rId26"/>
    <p:sldLayoutId id="2147483923" r:id="rId27"/>
    <p:sldLayoutId id="2147483924" r:id="rId28"/>
    <p:sldLayoutId id="2147483925" r:id="rId29"/>
    <p:sldLayoutId id="2147483926" r:id="rId30"/>
    <p:sldLayoutId id="2147483927" r:id="rId31"/>
    <p:sldLayoutId id="2147483928" r:id="rId32"/>
    <p:sldLayoutId id="2147483929" r:id="rId33"/>
    <p:sldLayoutId id="2147483930" r:id="rId34"/>
    <p:sldLayoutId id="2147483931" r:id="rId35"/>
    <p:sldLayoutId id="2147483932" r:id="rId36"/>
    <p:sldLayoutId id="2147483933" r:id="rId37"/>
    <p:sldLayoutId id="2147483934" r:id="rId38"/>
    <p:sldLayoutId id="2147483935" r:id="rId39"/>
    <p:sldLayoutId id="2147483936" r:id="rId40"/>
    <p:sldLayoutId id="2147483937" r:id="rId41"/>
    <p:sldLayoutId id="2147483938" r:id="rId42"/>
    <p:sldLayoutId id="2147483939" r:id="rId43"/>
    <p:sldLayoutId id="2147483940" r:id="rId44"/>
    <p:sldLayoutId id="2147483941" r:id="rId45"/>
    <p:sldLayoutId id="2147483942" r:id="rId46"/>
    <p:sldLayoutId id="2147483943" r:id="rId47"/>
    <p:sldLayoutId id="2147483944" r:id="rId48"/>
    <p:sldLayoutId id="2147483945" r:id="rId49"/>
    <p:sldLayoutId id="2147483946" r:id="rId50"/>
    <p:sldLayoutId id="2147483947" r:id="rId51"/>
    <p:sldLayoutId id="2147483948" r:id="rId52"/>
    <p:sldLayoutId id="2147483949" r:id="rId53"/>
    <p:sldLayoutId id="2147483950" r:id="rId54"/>
    <p:sldLayoutId id="2147483951" r:id="rId55"/>
    <p:sldLayoutId id="2147483952" r:id="rId56"/>
    <p:sldLayoutId id="2147483953" r:id="rId57"/>
    <p:sldLayoutId id="2147483954" r:id="rId58"/>
    <p:sldLayoutId id="2147483955" r:id="rId59"/>
    <p:sldLayoutId id="2147483956" r:id="rId60"/>
    <p:sldLayoutId id="2147483957" r:id="rId61"/>
    <p:sldLayoutId id="2147483958" r:id="rId62"/>
    <p:sldLayoutId id="2147483959" r:id="rId63"/>
    <p:sldLayoutId id="2147483960" r:id="rId64"/>
    <p:sldLayoutId id="2147483961" r:id="rId65"/>
    <p:sldLayoutId id="2147483962" r:id="rId66"/>
    <p:sldLayoutId id="2147483963" r:id="rId67"/>
    <p:sldLayoutId id="2147483964" r:id="rId68"/>
    <p:sldLayoutId id="2147483965"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76.jpeg"/></Relationships>
</file>

<file path=ppt/slides/_rels/slide10.xml.rels><?xml version="1.0" encoding="UTF-8" standalone="yes"?>
<Relationships xmlns="http://schemas.openxmlformats.org/package/2006/relationships"><Relationship Id="rId3" Type="http://schemas.openxmlformats.org/officeDocument/2006/relationships/image" Target="../media/image379.png"/><Relationship Id="rId2" Type="http://schemas.openxmlformats.org/officeDocument/2006/relationships/notesSlide" Target="../notesSlides/notesSlide9.xml"/><Relationship Id="rId1" Type="http://schemas.openxmlformats.org/officeDocument/2006/relationships/slideLayout" Target="../slideLayouts/slideLayout164.xml"/><Relationship Id="rId4" Type="http://schemas.openxmlformats.org/officeDocument/2006/relationships/image" Target="../media/image381.jpeg"/></Relationships>
</file>

<file path=ppt/slides/_rels/slide11.xml.rels><?xml version="1.0" encoding="UTF-8" standalone="yes"?>
<Relationships xmlns="http://schemas.openxmlformats.org/package/2006/relationships"><Relationship Id="rId2" Type="http://schemas.openxmlformats.org/officeDocument/2006/relationships/image" Target="../media/image382.png"/><Relationship Id="rId1" Type="http://schemas.openxmlformats.org/officeDocument/2006/relationships/slideLayout" Target="../slideLayouts/slideLayout16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4.xml"/></Relationships>
</file>

<file path=ppt/slides/_rels/slide13.xml.rels><?xml version="1.0" encoding="UTF-8" standalone="yes"?>
<Relationships xmlns="http://schemas.openxmlformats.org/package/2006/relationships"><Relationship Id="rId3" Type="http://schemas.openxmlformats.org/officeDocument/2006/relationships/image" Target="../media/image379.png"/><Relationship Id="rId2" Type="http://schemas.openxmlformats.org/officeDocument/2006/relationships/notesSlide" Target="../notesSlides/notesSlide11.xml"/><Relationship Id="rId1" Type="http://schemas.openxmlformats.org/officeDocument/2006/relationships/slideLayout" Target="../slideLayouts/slideLayout164.xml"/></Relationships>
</file>

<file path=ppt/slides/_rels/slide14.xml.rels><?xml version="1.0" encoding="UTF-8" standalone="yes"?>
<Relationships xmlns="http://schemas.openxmlformats.org/package/2006/relationships"><Relationship Id="rId3" Type="http://schemas.openxmlformats.org/officeDocument/2006/relationships/image" Target="../media/image383.jpeg"/><Relationship Id="rId2" Type="http://schemas.openxmlformats.org/officeDocument/2006/relationships/notesSlide" Target="../notesSlides/notesSlide12.xml"/><Relationship Id="rId1" Type="http://schemas.openxmlformats.org/officeDocument/2006/relationships/slideLayout" Target="../slideLayouts/slideLayout16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4.xml"/></Relationships>
</file>

<file path=ppt/slides/_rels/slide16.xml.rels><?xml version="1.0" encoding="UTF-8" standalone="yes"?>
<Relationships xmlns="http://schemas.openxmlformats.org/package/2006/relationships"><Relationship Id="rId3" Type="http://schemas.openxmlformats.org/officeDocument/2006/relationships/image" Target="../media/image379.png"/><Relationship Id="rId2" Type="http://schemas.openxmlformats.org/officeDocument/2006/relationships/notesSlide" Target="../notesSlides/notesSlide14.xml"/><Relationship Id="rId1" Type="http://schemas.openxmlformats.org/officeDocument/2006/relationships/slideLayout" Target="../slideLayouts/slideLayout164.xml"/></Relationships>
</file>

<file path=ppt/slides/_rels/slide17.xml.rels><?xml version="1.0" encoding="UTF-8" standalone="yes"?>
<Relationships xmlns="http://schemas.openxmlformats.org/package/2006/relationships"><Relationship Id="rId2" Type="http://schemas.openxmlformats.org/officeDocument/2006/relationships/image" Target="../media/image384.png"/><Relationship Id="rId1" Type="http://schemas.openxmlformats.org/officeDocument/2006/relationships/slideLayout" Target="../slideLayouts/slideLayout16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4.xml"/></Relationships>
</file>

<file path=ppt/slides/_rels/slide19.xml.rels><?xml version="1.0" encoding="UTF-8" standalone="yes"?>
<Relationships xmlns="http://schemas.openxmlformats.org/package/2006/relationships"><Relationship Id="rId3" Type="http://schemas.openxmlformats.org/officeDocument/2006/relationships/image" Target="../media/image379.png"/><Relationship Id="rId2" Type="http://schemas.openxmlformats.org/officeDocument/2006/relationships/notesSlide" Target="../notesSlides/notesSlide16.xml"/><Relationship Id="rId1" Type="http://schemas.openxmlformats.org/officeDocument/2006/relationships/slideLayout" Target="../slideLayouts/slideLayout164.xml"/><Relationship Id="rId4" Type="http://schemas.openxmlformats.org/officeDocument/2006/relationships/image" Target="../media/image385.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17.xml"/><Relationship Id="rId4" Type="http://schemas.openxmlformats.org/officeDocument/2006/relationships/image" Target="../media/image37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6.xml"/></Relationships>
</file>

<file path=ppt/slides/_rels/slide5.xml.rels><?xml version="1.0" encoding="UTF-8" standalone="yes"?>
<Relationships xmlns="http://schemas.openxmlformats.org/package/2006/relationships"><Relationship Id="rId3" Type="http://schemas.openxmlformats.org/officeDocument/2006/relationships/image" Target="../media/image378.jpeg"/><Relationship Id="rId2" Type="http://schemas.openxmlformats.org/officeDocument/2006/relationships/notesSlide" Target="../notesSlides/notesSlide5.xml"/><Relationship Id="rId1" Type="http://schemas.openxmlformats.org/officeDocument/2006/relationships/slideLayout" Target="../slideLayouts/slideLayout1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6.xml"/></Relationships>
</file>

<file path=ppt/slides/_rels/slide7.xml.rels><?xml version="1.0" encoding="UTF-8" standalone="yes"?>
<Relationships xmlns="http://schemas.openxmlformats.org/package/2006/relationships"><Relationship Id="rId3" Type="http://schemas.openxmlformats.org/officeDocument/2006/relationships/image" Target="../media/image379.png"/><Relationship Id="rId2" Type="http://schemas.openxmlformats.org/officeDocument/2006/relationships/notesSlide" Target="../notesSlides/notesSlide7.xml"/><Relationship Id="rId1" Type="http://schemas.openxmlformats.org/officeDocument/2006/relationships/slideLayout" Target="../slideLayouts/slideLayout126.xml"/></Relationships>
</file>

<file path=ppt/slides/_rels/slide8.xml.rels><?xml version="1.0" encoding="UTF-8" standalone="yes"?>
<Relationships xmlns="http://schemas.openxmlformats.org/package/2006/relationships"><Relationship Id="rId2" Type="http://schemas.openxmlformats.org/officeDocument/2006/relationships/image" Target="../media/image380.jpeg"/><Relationship Id="rId1" Type="http://schemas.openxmlformats.org/officeDocument/2006/relationships/slideLayout" Target="../slideLayouts/slideLayout16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90115"/>
            <a:ext cx="8168410" cy="636104"/>
          </a:xfrm>
        </p:spPr>
        <p:txBody>
          <a:bodyPr>
            <a:noAutofit/>
          </a:bodyPr>
          <a:lstStyle/>
          <a:p>
            <a:pPr algn="l"/>
            <a:r>
              <a:rPr lang="en-US" sz="2800" b="0" noProof="0" dirty="0">
                <a:solidFill>
                  <a:srgbClr val="8EB403"/>
                </a:solidFill>
              </a:rPr>
              <a:t>Unternehmerisches Denken und Handeln</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11246"/>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6" name="Grafik 5">
            <a:extLst>
              <a:ext uri="{FF2B5EF4-FFF2-40B4-BE49-F238E27FC236}">
                <a16:creationId xmlns:a16="http://schemas.microsoft.com/office/drawing/2014/main" id="{A7AD4FDA-61E7-6F28-2CA3-E43284B0D9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2617" y="5257199"/>
            <a:ext cx="3620840" cy="1302620"/>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8ADC7-2687-19B2-194A-C4E3D005303D}"/>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9A35EF1-2442-4E32-3894-17BBAEC8B1DD}"/>
              </a:ext>
            </a:extLst>
          </p:cNvPr>
          <p:cNvSpPr/>
          <p:nvPr/>
        </p:nvSpPr>
        <p:spPr>
          <a:xfrm>
            <a:off x="1060496" y="4419600"/>
            <a:ext cx="10535454" cy="1574963"/>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E6A5BC6D-11F1-DE1D-473C-04D0A31044D8}"/>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sz="2400" dirty="0">
                <a:solidFill>
                  <a:srgbClr val="073450"/>
                </a:solidFill>
                <a:latin typeface="Century Gothic"/>
              </a:rPr>
              <a:t>2 Erzähl mir Deine Geschichte</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a:t>
            </a: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Ihre </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Aufgabe</a:t>
            </a:r>
          </a:p>
        </p:txBody>
      </p:sp>
      <p:sp>
        <p:nvSpPr>
          <p:cNvPr id="4" name="Rechteck 3">
            <a:extLst>
              <a:ext uri="{FF2B5EF4-FFF2-40B4-BE49-F238E27FC236}">
                <a16:creationId xmlns:a16="http://schemas.microsoft.com/office/drawing/2014/main" id="{D006D27D-DAF6-3FCB-EF9C-170AC895598A}"/>
              </a:ext>
            </a:extLst>
          </p:cNvPr>
          <p:cNvSpPr/>
          <p:nvPr/>
        </p:nvSpPr>
        <p:spPr>
          <a:xfrm>
            <a:off x="1238509" y="4460708"/>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Mögliche Reflexionsfragen</a:t>
            </a:r>
          </a:p>
        </p:txBody>
      </p:sp>
      <p:sp>
        <p:nvSpPr>
          <p:cNvPr id="11" name="Text Placeholder 3">
            <a:extLst>
              <a:ext uri="{FF2B5EF4-FFF2-40B4-BE49-F238E27FC236}">
                <a16:creationId xmlns:a16="http://schemas.microsoft.com/office/drawing/2014/main" id="{D7970742-BCCA-4924-BD4B-2CACC8784B0A}"/>
              </a:ext>
            </a:extLst>
          </p:cNvPr>
          <p:cNvSpPr txBox="1">
            <a:spLocks/>
          </p:cNvSpPr>
          <p:nvPr/>
        </p:nvSpPr>
        <p:spPr>
          <a:xfrm>
            <a:off x="4903737" y="6165092"/>
            <a:ext cx="6472293" cy="395529"/>
          </a:xfrm>
          <a:prstGeom prst="rect">
            <a:avLst/>
          </a:prstGeom>
        </p:spPr>
        <p:txBody>
          <a:bodyPr lIns="0" rIns="35953"/>
          <a:lstStyle>
            <a:lvl1pPr marL="0" indent="0" algn="l" defTabSz="914400" rtl="0" eaLnBrk="1" latinLnBrk="0" hangingPunct="1">
              <a:lnSpc>
                <a:spcPct val="90000"/>
              </a:lnSpc>
              <a:spcBef>
                <a:spcPts val="0"/>
              </a:spcBef>
              <a:spcAft>
                <a:spcPts val="1000"/>
              </a:spcAft>
              <a:buClr>
                <a:schemeClr val="accent1"/>
              </a:buClr>
              <a:buFont typeface="Arial" panose="020B0604020202020204" pitchFamily="34" charset="0"/>
              <a:buNone/>
              <a:defRPr sz="1000" kern="1200">
                <a:solidFill>
                  <a:schemeClr val="tx1"/>
                </a:solidFill>
                <a:latin typeface="+mn-lt"/>
                <a:ea typeface="+mn-ea"/>
                <a:cs typeface="+mn-cs"/>
              </a:defRPr>
            </a:lvl1pPr>
            <a:lvl2pPr marL="53975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r>
              <a:rPr kumimoji="0" lang="de-AT" sz="999" b="1" i="0" u="none" strike="noStrike" kern="1200" cap="none" spc="0" normalizeH="0" baseline="0" noProof="0" dirty="0">
                <a:ln>
                  <a:noFill/>
                </a:ln>
                <a:solidFill>
                  <a:srgbClr val="697D91"/>
                </a:solidFill>
                <a:effectLst/>
                <a:uLnTx/>
                <a:uFillTx/>
                <a:latin typeface="Lucida Sans"/>
                <a:ea typeface="+mn-ea"/>
                <a:cs typeface="+mn-cs"/>
              </a:rPr>
              <a:t>Quelle: </a:t>
            </a:r>
            <a:r>
              <a:rPr kumimoji="0" lang="de-AT" sz="999" b="0" i="0" u="none" strike="noStrike" kern="1200" cap="none" spc="0" normalizeH="0" baseline="0" noProof="0" dirty="0">
                <a:ln>
                  <a:noFill/>
                </a:ln>
                <a:solidFill>
                  <a:srgbClr val="697D91"/>
                </a:solidFill>
                <a:effectLst/>
                <a:uLnTx/>
                <a:uFillTx/>
                <a:latin typeface="Lucida Sans"/>
                <a:ea typeface="+mn-ea"/>
                <a:cs typeface="+mn-cs"/>
              </a:rPr>
              <a:t>Fueglistaller et al. (2019), S. 91. </a:t>
            </a:r>
            <a:r>
              <a:rPr kumimoji="0" lang="en-US" sz="999" b="0" i="0" u="none" strike="noStrike" kern="1200" cap="none" spc="0" normalizeH="0" baseline="0" noProof="0" dirty="0" err="1">
                <a:ln>
                  <a:noFill/>
                </a:ln>
                <a:solidFill>
                  <a:srgbClr val="697D91"/>
                </a:solidFill>
                <a:effectLst/>
                <a:uLnTx/>
                <a:uFillTx/>
                <a:latin typeface="Lucida Sans"/>
                <a:ea typeface="+mn-ea"/>
                <a:cs typeface="+mn-cs"/>
              </a:rPr>
              <a:t>Angelehnt </a:t>
            </a:r>
            <a:r>
              <a:rPr kumimoji="0" lang="en-US" sz="999" b="0" i="0" u="none" strike="noStrike" kern="1200" cap="none" spc="0" normalizeH="0" baseline="0" noProof="0" dirty="0">
                <a:ln>
                  <a:noFill/>
                </a:ln>
                <a:solidFill>
                  <a:srgbClr val="697D91"/>
                </a:solidFill>
                <a:effectLst/>
                <a:uLnTx/>
                <a:uFillTx/>
                <a:latin typeface="Lucida Sans"/>
                <a:ea typeface="+mn-ea"/>
                <a:cs typeface="+mn-cs"/>
              </a:rPr>
              <a:t>an Neck, H. M., Neck, C. P., &amp; Murray, E. (2017). </a:t>
            </a:r>
            <a:r>
              <a:rPr kumimoji="0" lang="en-US" sz="999" b="0" i="1" u="none" strike="noStrike" kern="1200" cap="none" spc="0" normalizeH="0" baseline="0" noProof="0" dirty="0">
                <a:ln>
                  <a:noFill/>
                </a:ln>
                <a:solidFill>
                  <a:srgbClr val="697D91"/>
                </a:solidFill>
                <a:effectLst/>
                <a:uLnTx/>
                <a:uFillTx/>
                <a:latin typeface="Lucida Sans"/>
                <a:ea typeface="+mn-ea"/>
                <a:cs typeface="+mn-cs"/>
              </a:rPr>
              <a:t>Entrepreneurship: The practice and mindset</a:t>
            </a:r>
            <a:r>
              <a:rPr kumimoji="0" lang="en-US" sz="999" b="0" i="0" u="none" strike="noStrike" kern="1200" cap="none" spc="0" normalizeH="0" baseline="0" noProof="0" dirty="0">
                <a:ln>
                  <a:noFill/>
                </a:ln>
                <a:solidFill>
                  <a:srgbClr val="697D91"/>
                </a:solidFill>
                <a:effectLst/>
                <a:uLnTx/>
                <a:uFillTx/>
                <a:latin typeface="Lucida Sans"/>
                <a:ea typeface="+mn-ea"/>
                <a:cs typeface="+mn-cs"/>
              </a:rPr>
              <a:t>. Thousand Oaks: SAGE Publications, S. 16.</a:t>
            </a:r>
            <a:endParaRPr kumimoji="0" lang="de-DE" sz="999" b="0" i="0" u="none" strike="noStrike" kern="1200" cap="none" spc="0" normalizeH="0" baseline="0" noProof="0" dirty="0">
              <a:ln>
                <a:noFill/>
              </a:ln>
              <a:solidFill>
                <a:srgbClr val="697D91"/>
              </a:solidFill>
              <a:effectLst/>
              <a:uLnTx/>
              <a:uFillTx/>
              <a:latin typeface="Lucida Sans"/>
              <a:ea typeface="+mn-ea"/>
              <a:cs typeface="+mn-cs"/>
            </a:endParaRPr>
          </a:p>
          <a:p>
            <a:pPr marL="0" marR="0" lvl="0" indent="0" algn="l" defTabSz="913211" rtl="0" eaLnBrk="1" fontAlgn="auto" latinLnBrk="0" hangingPunct="1">
              <a:lnSpc>
                <a:spcPct val="90000"/>
              </a:lnSpc>
              <a:spcBef>
                <a:spcPts val="0"/>
              </a:spcBef>
              <a:spcAft>
                <a:spcPts val="999"/>
              </a:spcAft>
              <a:buClr>
                <a:srgbClr val="697D91"/>
              </a:buClr>
              <a:buSzTx/>
              <a:buFont typeface="Arial" panose="020B0604020202020204" pitchFamily="34" charset="0"/>
              <a:buNone/>
              <a:tabLst/>
              <a:defRPr/>
            </a:pPr>
            <a:endParaRPr kumimoji="0" lang="de-AT" sz="999" b="0" i="0" u="none" strike="noStrike" kern="1200" cap="none" spc="0" normalizeH="0" baseline="0" noProof="0" dirty="0">
              <a:ln>
                <a:noFill/>
              </a:ln>
              <a:solidFill>
                <a:srgbClr val="697D91"/>
              </a:solidFill>
              <a:effectLst/>
              <a:uLnTx/>
              <a:uFillTx/>
              <a:latin typeface="Lucida Sans"/>
              <a:ea typeface="+mn-ea"/>
              <a:cs typeface="+mn-cs"/>
            </a:endParaRPr>
          </a:p>
        </p:txBody>
      </p:sp>
      <p:sp>
        <p:nvSpPr>
          <p:cNvPr id="6" name="Foliennummernplatzhalter 1">
            <a:extLst>
              <a:ext uri="{FF2B5EF4-FFF2-40B4-BE49-F238E27FC236}">
                <a16:creationId xmlns:a16="http://schemas.microsoft.com/office/drawing/2014/main" id="{7B397F7F-37BC-1F42-0EB5-1F882933665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9" name="Rechteck 8">
            <a:extLst>
              <a:ext uri="{FF2B5EF4-FFF2-40B4-BE49-F238E27FC236}">
                <a16:creationId xmlns:a16="http://schemas.microsoft.com/office/drawing/2014/main" id="{9D8D4A43-A5EB-4863-B198-E803D914434E}"/>
              </a:ext>
            </a:extLst>
          </p:cNvPr>
          <p:cNvSpPr/>
          <p:nvPr/>
        </p:nvSpPr>
        <p:spPr>
          <a:xfrm>
            <a:off x="1235027" y="4753594"/>
            <a:ext cx="9718463" cy="1200329"/>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Inwiefern hat das Gespräch Ihren Vorstellungen entsprochen?</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Was hat Sie überrascht?</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Hat Sie das Gespräch eher dazu motiviert, selbst Unternehmer oder Unternehmerin zu werden? Oder war das Gegenteil der Fall?</a:t>
            </a:r>
          </a:p>
        </p:txBody>
      </p:sp>
      <p:pic>
        <p:nvPicPr>
          <p:cNvPr id="5" name="Google Shape;2334;p5">
            <a:extLst>
              <a:ext uri="{FF2B5EF4-FFF2-40B4-BE49-F238E27FC236}">
                <a16:creationId xmlns:a16="http://schemas.microsoft.com/office/drawing/2014/main" id="{F6D284BE-4C06-C2D6-7D61-D9CEC13B0A54}"/>
              </a:ext>
            </a:extLst>
          </p:cNvPr>
          <p:cNvPicPr preferRelativeResize="0"/>
          <p:nvPr/>
        </p:nvPicPr>
        <p:blipFill rotWithShape="1">
          <a:blip r:embed="rId3">
            <a:alphaModFix/>
          </a:blip>
          <a:srcRect/>
          <a:stretch/>
        </p:blipFill>
        <p:spPr>
          <a:xfrm>
            <a:off x="10749632" y="4125628"/>
            <a:ext cx="1110557" cy="1110557"/>
          </a:xfrm>
          <a:prstGeom prst="rect">
            <a:avLst/>
          </a:prstGeom>
          <a:noFill/>
          <a:ln>
            <a:noFill/>
          </a:ln>
        </p:spPr>
      </p:pic>
      <p:sp>
        <p:nvSpPr>
          <p:cNvPr id="10" name="Rechteck 9">
            <a:extLst>
              <a:ext uri="{FF2B5EF4-FFF2-40B4-BE49-F238E27FC236}">
                <a16:creationId xmlns:a16="http://schemas.microsoft.com/office/drawing/2014/main" id="{EE8B3DF3-3F38-5249-A671-900284625608}"/>
              </a:ext>
            </a:extLst>
          </p:cNvPr>
          <p:cNvSpPr/>
          <p:nvPr/>
        </p:nvSpPr>
        <p:spPr>
          <a:xfrm>
            <a:off x="11667142" y="903430"/>
            <a:ext cx="536009" cy="1399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000" dirty="0"/>
          </a:p>
        </p:txBody>
      </p:sp>
      <p:pic>
        <p:nvPicPr>
          <p:cNvPr id="13" name="Grafik 12">
            <a:extLst>
              <a:ext uri="{FF2B5EF4-FFF2-40B4-BE49-F238E27FC236}">
                <a16:creationId xmlns:a16="http://schemas.microsoft.com/office/drawing/2014/main" id="{9E7DC0D4-1C5C-0902-8832-AF7C607E4956}"/>
              </a:ext>
            </a:extLst>
          </p:cNvPr>
          <p:cNvPicPr>
            <a:picLocks noChangeAspect="1"/>
          </p:cNvPicPr>
          <p:nvPr/>
        </p:nvPicPr>
        <p:blipFill>
          <a:blip r:embed="rId4" cstate="print">
            <a:extLst>
              <a:ext uri="{28A0092B-C50C-407E-A947-70E740481C1C}">
                <a14:useLocalDpi xmlns:a14="http://schemas.microsoft.com/office/drawing/2010/main" val="0"/>
              </a:ext>
            </a:extLst>
          </a:blip>
          <a:srcRect l="15420" t="9003" r="7340" b="17236"/>
          <a:stretch>
            <a:fillRect/>
          </a:stretch>
        </p:blipFill>
        <p:spPr>
          <a:xfrm>
            <a:off x="10756717" y="1565"/>
            <a:ext cx="1465021" cy="1399060"/>
          </a:xfrm>
          <a:prstGeom prst="rect">
            <a:avLst/>
          </a:prstGeom>
        </p:spPr>
      </p:pic>
      <p:sp>
        <p:nvSpPr>
          <p:cNvPr id="8" name="New shape">
            <a:extLst>
              <a:ext uri="{FF2B5EF4-FFF2-40B4-BE49-F238E27FC236}">
                <a16:creationId xmlns:a16="http://schemas.microsoft.com/office/drawing/2014/main" id="{C8274783-9AC2-7D38-0E5B-971345FBC5C9}"/>
              </a:ext>
            </a:extLst>
          </p:cNvPr>
          <p:cNvSpPr/>
          <p:nvPr/>
        </p:nvSpPr>
        <p:spPr>
          <a:xfrm>
            <a:off x="964467" y="1161658"/>
            <a:ext cx="10254282" cy="2910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10000"/>
              </a:lnSpc>
              <a:spcBef>
                <a:spcPts val="800"/>
              </a:spcBef>
              <a:spcAft>
                <a:spcPts val="0"/>
              </a:spcAft>
              <a:buClrTx/>
              <a:buSzTx/>
              <a:buFontTx/>
              <a:buNone/>
              <a:tabLst/>
              <a:defRPr/>
            </a:pPr>
            <a:r>
              <a:rPr lang="de-CH" sz="1700" dirty="0">
                <a:solidFill>
                  <a:srgbClr val="073450"/>
                </a:solidFill>
                <a:latin typeface="Century Gothic" panose="020B0502020202020204" pitchFamily="34" charset="0"/>
              </a:rPr>
              <a:t>Fragen Sie einen Unternehmer oder eine Unternehmerin, sich 30 Minuten für Sie Zeit zu nehmen. Bitten Sie die Unternehmerin oder den Unternehmer, die Geschichte des Unternehmens zu erzählen. Wie ist er bzw. sie auf die Idee gekommen? Was waren die ersten Schritte?  Inwiefern spielten Nachhaltigkeitsaspekte eine Rolle, beispielsweise soziale Aspekte (wie sich die Unternehmenstätigkeiten auf Menschen und die Gesellschaft auswirken, z. B. faire Arbeitsbedingungen, Inklusion) oder ökologische Aspekte (wie sich die Unternehmenstätigkeiten auf die Umwelt auswirken, z. B. verantwortungsvoller Umgang mit Ressourcen, Klimawirkung)?</a:t>
            </a:r>
          </a:p>
          <a:p>
            <a:pPr marL="0" marR="0" lvl="0" indent="0" algn="l" defTabSz="913211" rtl="0" eaLnBrk="1" fontAlgn="auto" latinLnBrk="0" hangingPunct="1">
              <a:lnSpc>
                <a:spcPct val="110000"/>
              </a:lnSpc>
              <a:spcBef>
                <a:spcPts val="800"/>
              </a:spcBef>
              <a:spcAft>
                <a:spcPts val="0"/>
              </a:spcAft>
              <a:buClrTx/>
              <a:buSzTx/>
              <a:buFontTx/>
              <a:buNone/>
              <a:tabLst/>
              <a:defRPr/>
            </a:pPr>
            <a:r>
              <a:rPr lang="de-CH" sz="1700" dirty="0">
                <a:solidFill>
                  <a:srgbClr val="073450"/>
                </a:solidFill>
                <a:latin typeface="Century Gothic" panose="020B0502020202020204" pitchFamily="34" charset="0"/>
              </a:rPr>
              <a:t>Weitere Fragen könnten sein: Mit welchen Ressourcen hat sie angefangen und woher kamen die Ressourcen? Was waren die grössten Schwierigkeiten, mit denen er / sie zu kämpfen hatte? Was waren die schönsten Erlebnisse? </a:t>
            </a:r>
          </a:p>
        </p:txBody>
      </p:sp>
    </p:spTree>
    <p:extLst>
      <p:ext uri="{BB962C8B-B14F-4D97-AF65-F5344CB8AC3E}">
        <p14:creationId xmlns:p14="http://schemas.microsoft.com/office/powerpoint/2010/main" val="263320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499C8-156B-CBD7-3D8A-A0057B69C9C4}"/>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8BF2CBE5-F755-0895-723A-F2E040EC82DD}"/>
              </a:ext>
            </a:extLst>
          </p:cNvPr>
          <p:cNvPicPr>
            <a:picLocks noChangeAspect="1"/>
          </p:cNvPicPr>
          <p:nvPr/>
        </p:nvPicPr>
        <p:blipFill>
          <a:blip r:embed="rId2"/>
          <a:stretch>
            <a:fillRect/>
          </a:stretch>
        </p:blipFill>
        <p:spPr>
          <a:xfrm>
            <a:off x="-1" y="0"/>
            <a:ext cx="12597319" cy="7024432"/>
          </a:xfrm>
          <a:prstGeom prst="rect">
            <a:avLst/>
          </a:prstGeom>
        </p:spPr>
      </p:pic>
      <p:sp>
        <p:nvSpPr>
          <p:cNvPr id="6" name="Rechteck 5">
            <a:extLst>
              <a:ext uri="{FF2B5EF4-FFF2-40B4-BE49-F238E27FC236}">
                <a16:creationId xmlns:a16="http://schemas.microsoft.com/office/drawing/2014/main" id="{A5C5374F-D518-D1CC-AF20-D4213C93D0AD}"/>
              </a:ext>
            </a:extLst>
          </p:cNvPr>
          <p:cNvSpPr/>
          <p:nvPr/>
        </p:nvSpPr>
        <p:spPr>
          <a:xfrm>
            <a:off x="-1" y="1915165"/>
            <a:ext cx="6096001" cy="3028975"/>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D0777E99-FC37-E1A4-5D90-1DB7B5A51F2C}"/>
              </a:ext>
            </a:extLst>
          </p:cNvPr>
          <p:cNvSpPr/>
          <p:nvPr/>
        </p:nvSpPr>
        <p:spPr>
          <a:xfrm>
            <a:off x="226419" y="2208763"/>
            <a:ext cx="7049388" cy="2419124"/>
          </a:xfrm>
          <a:prstGeom prst="rect">
            <a:avLst/>
          </a:prstGeom>
        </p:spPr>
        <p:txBody>
          <a:bodyPr wrap="square">
            <a:spAutoFit/>
          </a:bodyPr>
          <a:lstStyle/>
          <a:p>
            <a:pPr lvl="0" defTabSz="913211">
              <a:lnSpc>
                <a:spcPct val="90000"/>
              </a:lnSpc>
              <a:spcAft>
                <a:spcPts val="999"/>
              </a:spcAft>
              <a:defRPr/>
            </a:pPr>
            <a:r>
              <a:rPr lang="en-US" sz="4200" b="1" dirty="0">
                <a:solidFill>
                  <a:srgbClr val="073450"/>
                </a:solidFill>
                <a:latin typeface="Century Gothic"/>
                <a:ea typeface="+mj-ea"/>
                <a:cs typeface="+mj-cs"/>
              </a:rPr>
              <a:t>3 Das ist nutzlos! </a:t>
            </a:r>
            <a:r>
              <a:rPr lang="de-CH" sz="4200" dirty="0">
                <a:solidFill>
                  <a:srgbClr val="073450"/>
                </a:solidFill>
                <a:latin typeface="Century Gothic"/>
                <a:ea typeface="+mj-ea"/>
                <a:cs typeface="+mj-cs"/>
              </a:rPr>
              <a:t>Identifizieren Sie ein Produkt, das </a:t>
            </a:r>
            <a:br>
              <a:rPr lang="de-CH" sz="4200" dirty="0">
                <a:solidFill>
                  <a:srgbClr val="073450"/>
                </a:solidFill>
                <a:latin typeface="Century Gothic"/>
                <a:ea typeface="+mj-ea"/>
                <a:cs typeface="+mj-cs"/>
              </a:rPr>
            </a:br>
            <a:r>
              <a:rPr lang="de-CH" sz="4200" dirty="0">
                <a:solidFill>
                  <a:srgbClr val="073450"/>
                </a:solidFill>
                <a:latin typeface="Century Gothic"/>
                <a:ea typeface="+mj-ea"/>
                <a:cs typeface="+mj-cs"/>
              </a:rPr>
              <a:t>misslungen ist</a:t>
            </a:r>
            <a:endParaRPr lang="de-AT" sz="4200" dirty="0">
              <a:solidFill>
                <a:srgbClr val="073450"/>
              </a:solidFill>
              <a:latin typeface="Century Gothic"/>
              <a:ea typeface="+mj-ea"/>
              <a:cs typeface="+mj-cs"/>
            </a:endParaRPr>
          </a:p>
        </p:txBody>
      </p:sp>
      <p:sp>
        <p:nvSpPr>
          <p:cNvPr id="4" name="Textfeld 3">
            <a:extLst>
              <a:ext uri="{FF2B5EF4-FFF2-40B4-BE49-F238E27FC236}">
                <a16:creationId xmlns:a16="http://schemas.microsoft.com/office/drawing/2014/main" id="{5CDDAEDD-C6E5-C882-5F29-8838C35EE483}"/>
              </a:ext>
            </a:extLst>
          </p:cNvPr>
          <p:cNvSpPr txBox="1"/>
          <p:nvPr/>
        </p:nvSpPr>
        <p:spPr>
          <a:xfrm>
            <a:off x="9924699" y="6252438"/>
            <a:ext cx="1944278"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Bild:</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Matt Molloy</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82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12B28-C4A0-2DA9-BB57-D99026D245A0}"/>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9F839B4D-2878-81D1-93CE-FCC911E58454}"/>
              </a:ext>
            </a:extLst>
          </p:cNvPr>
          <p:cNvSpPr/>
          <p:nvPr/>
        </p:nvSpPr>
        <p:spPr>
          <a:xfrm>
            <a:off x="1053503" y="1467289"/>
            <a:ext cx="9813429" cy="4455042"/>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222D76C1-C0CE-4111-A92A-0278C9B976D4}"/>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Das </a:t>
            </a:r>
            <a:r>
              <a:rPr kumimoji="0" lang="de-CH" sz="2400" b="1" i="0" u="none" strike="noStrike" kern="1200" cap="none" spc="0" normalizeH="0" baseline="0" noProof="0" dirty="0" err="1">
                <a:ln>
                  <a:noFill/>
                </a:ln>
                <a:solidFill>
                  <a:srgbClr val="073450"/>
                </a:solidFill>
                <a:effectLst/>
                <a:uLnTx/>
                <a:uFillTx/>
                <a:latin typeface="Century Gothic"/>
                <a:ea typeface="+mj-ea"/>
                <a:cs typeface="+mj-cs"/>
              </a:rPr>
              <a:t>ist nutzlos</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Hintergrund</a:t>
            </a:r>
          </a:p>
        </p:txBody>
      </p:sp>
      <p:sp>
        <p:nvSpPr>
          <p:cNvPr id="8" name="New shape">
            <a:extLst>
              <a:ext uri="{FF2B5EF4-FFF2-40B4-BE49-F238E27FC236}">
                <a16:creationId xmlns:a16="http://schemas.microsoft.com/office/drawing/2014/main" id="{858BDFCF-C606-FA80-6799-A724F9660AE9}"/>
              </a:ext>
            </a:extLst>
          </p:cNvPr>
          <p:cNvSpPr/>
          <p:nvPr/>
        </p:nvSpPr>
        <p:spPr>
          <a:xfrm>
            <a:off x="1672932" y="1892309"/>
            <a:ext cx="8680899" cy="1302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lvl="0" defTabSz="913211">
              <a:spcBef>
                <a:spcPts val="799"/>
              </a:spcBef>
              <a:defRPr/>
            </a:pPr>
            <a:r>
              <a:rPr lang="de-CH" dirty="0">
                <a:solidFill>
                  <a:srgbClr val="073450"/>
                </a:solidFill>
                <a:latin typeface="Century Gothic" panose="020B0502020202020204" pitchFamily="34" charset="0"/>
              </a:rPr>
              <a:t>Unternehmerinnen und Unternehmer sind nur dann erfolgreich, wenn sie echten Mehrwert für ihre Kundinnen und Kunden schaffen. Um dies zu erreichen, müssen ihre Produkte so gestaltet sein, dass sie diesen Nutzen tatsächlich liefern. Dabei kann vieles schiefgehen: Produkte können zum Beispiel …</a:t>
            </a:r>
            <a:endParaRPr lang="en-US" dirty="0">
              <a:solidFill>
                <a:srgbClr val="073450"/>
              </a:solidFill>
              <a:latin typeface="Century Gothic" panose="020B0502020202020204" pitchFamily="34" charset="0"/>
            </a:endParaRPr>
          </a:p>
        </p:txBody>
      </p:sp>
      <p:sp>
        <p:nvSpPr>
          <p:cNvPr id="9" name="Foliennummernplatzhalter 1">
            <a:extLst>
              <a:ext uri="{FF2B5EF4-FFF2-40B4-BE49-F238E27FC236}">
                <a16:creationId xmlns:a16="http://schemas.microsoft.com/office/drawing/2014/main" id="{D4458112-E5ED-E6B6-ED62-7669A312CEF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Rechteck 9">
            <a:extLst>
              <a:ext uri="{FF2B5EF4-FFF2-40B4-BE49-F238E27FC236}">
                <a16:creationId xmlns:a16="http://schemas.microsoft.com/office/drawing/2014/main" id="{5A761367-D2CE-BC42-860F-CAD21F1F81B2}"/>
              </a:ext>
            </a:extLst>
          </p:cNvPr>
          <p:cNvSpPr/>
          <p:nvPr/>
        </p:nvSpPr>
        <p:spPr>
          <a:xfrm>
            <a:off x="1662220" y="3396931"/>
            <a:ext cx="6758766" cy="2339102"/>
          </a:xfrm>
          <a:prstGeom prst="rect">
            <a:avLst/>
          </a:prstGeom>
        </p:spPr>
        <p:txBody>
          <a:bodyPr wrap="square">
            <a:spAutoFit/>
          </a:bodyPr>
          <a:lstStyle/>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keinen wirklichen Nutzen bieten</a:t>
            </a:r>
          </a:p>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für bestimmte Kundengruppen unzugänglich sein</a:t>
            </a:r>
          </a:p>
          <a:p>
            <a:pPr marL="354013" indent="-354013">
              <a:spcBef>
                <a:spcPts val="400"/>
              </a:spcBef>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Sicherheitsrisiken bergen</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nicht nachhaltig sein</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nicht langlebig sein</a:t>
            </a:r>
          </a:p>
          <a:p>
            <a:pPr marL="354013" indent="-354013">
              <a:spcBef>
                <a:spcPts val="400"/>
              </a:spcBef>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unethisch sein</a:t>
            </a:r>
          </a:p>
          <a:p>
            <a:pPr marL="354013" indent="-354013">
              <a:spcBef>
                <a:spcPts val="400"/>
              </a:spcBef>
              <a:buClr>
                <a:schemeClr val="bg1"/>
              </a:buClr>
              <a:buFont typeface="Century Gothic" panose="020B0502020202020204" pitchFamily="34" charset="0"/>
              <a:buChar char="●"/>
            </a:pPr>
            <a:endParaRPr lang="de-CH" noProof="0" dirty="0">
              <a:solidFill>
                <a:srgbClr val="073450"/>
              </a:solidFill>
              <a:latin typeface="Century Gothic" panose="020B0502020202020204" pitchFamily="34" charset="0"/>
            </a:endParaRPr>
          </a:p>
        </p:txBody>
      </p:sp>
    </p:spTree>
    <p:extLst>
      <p:ext uri="{BB962C8B-B14F-4D97-AF65-F5344CB8AC3E}">
        <p14:creationId xmlns:p14="http://schemas.microsoft.com/office/powerpoint/2010/main" val="64844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7092D-7890-FB3C-9EAC-5C87C65BB2CB}"/>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09D8AA78-8FED-48F5-8924-1BB13067279F}"/>
              </a:ext>
            </a:extLst>
          </p:cNvPr>
          <p:cNvSpPr/>
          <p:nvPr/>
        </p:nvSpPr>
        <p:spPr>
          <a:xfrm>
            <a:off x="1089767" y="3032846"/>
            <a:ext cx="10535454" cy="1949104"/>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10" name="New shape">
            <a:extLst>
              <a:ext uri="{FF2B5EF4-FFF2-40B4-BE49-F238E27FC236}">
                <a16:creationId xmlns:a16="http://schemas.microsoft.com/office/drawing/2014/main" id="{3EE504B6-3E7C-35A0-4D4A-13AB40F02A36}"/>
              </a:ext>
            </a:extLst>
          </p:cNvPr>
          <p:cNvSpPr/>
          <p:nvPr/>
        </p:nvSpPr>
        <p:spPr>
          <a:xfrm>
            <a:off x="963089" y="1757300"/>
            <a:ext cx="10286157" cy="106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lang="de-CH" dirty="0">
                <a:solidFill>
                  <a:srgbClr val="073450"/>
                </a:solidFill>
                <a:latin typeface="Century Gothic" panose="020B0502020202020204" pitchFamily="34" charset="0"/>
              </a:rPr>
              <a:t>Finden Sie ein Produkt mit deutlichen Designmängeln. Diese können sich auf die physische Form oder die Funktionsweise des Produkts beziehen, aber auch andere Aspekte des Designs betreffen, wie etwa Zugänglichkeit oder Haltbarkeit (siehe vorherige Folie).</a:t>
            </a:r>
            <a:endParaRPr lang="en-US" dirty="0">
              <a:solidFill>
                <a:srgbClr val="073450"/>
              </a:solidFill>
              <a:latin typeface="Century Gothic" panose="020B0502020202020204" pitchFamily="34" charset="0"/>
            </a:endParaRPr>
          </a:p>
        </p:txBody>
      </p:sp>
      <p:sp>
        <p:nvSpPr>
          <p:cNvPr id="6" name="Foliennummernplatzhalter 1">
            <a:extLst>
              <a:ext uri="{FF2B5EF4-FFF2-40B4-BE49-F238E27FC236}">
                <a16:creationId xmlns:a16="http://schemas.microsoft.com/office/drawing/2014/main" id="{321CC6A5-035D-E073-A143-AEF86FF8B108}"/>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2370EA77-EB7E-42CA-3B0C-25B170BEEE26}"/>
              </a:ext>
            </a:extLst>
          </p:cNvPr>
          <p:cNvSpPr txBox="1">
            <a:spLocks/>
          </p:cNvSpPr>
          <p:nvPr/>
        </p:nvSpPr>
        <p:spPr>
          <a:xfrm>
            <a:off x="963090" y="77823"/>
            <a:ext cx="981342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Das ist nutzlos: Ihre Aufgabe</a:t>
            </a:r>
          </a:p>
        </p:txBody>
      </p:sp>
      <p:sp>
        <p:nvSpPr>
          <p:cNvPr id="11" name="Rechteck 10">
            <a:extLst>
              <a:ext uri="{FF2B5EF4-FFF2-40B4-BE49-F238E27FC236}">
                <a16:creationId xmlns:a16="http://schemas.microsoft.com/office/drawing/2014/main" id="{7892F3FA-A524-A6F2-8B3C-6D766F3234C5}"/>
              </a:ext>
            </a:extLst>
          </p:cNvPr>
          <p:cNvSpPr/>
          <p:nvPr/>
        </p:nvSpPr>
        <p:spPr>
          <a:xfrm>
            <a:off x="1536510" y="3579327"/>
            <a:ext cx="9122340" cy="923330"/>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Was ist an dem Produkt schlecht gestaltet?</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Wie verringert dies den Kundennutzen?</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Was würden Sie ändern, um es nützlicher zu machen?</a:t>
            </a:r>
            <a:endParaRPr lang="en-US" dirty="0">
              <a:solidFill>
                <a:srgbClr val="073450"/>
              </a:solidFill>
              <a:latin typeface="Century Gothic" panose="020B0502020202020204" pitchFamily="34" charset="0"/>
            </a:endParaRPr>
          </a:p>
        </p:txBody>
      </p:sp>
      <p:sp>
        <p:nvSpPr>
          <p:cNvPr id="2" name="Rechteck 1">
            <a:extLst>
              <a:ext uri="{FF2B5EF4-FFF2-40B4-BE49-F238E27FC236}">
                <a16:creationId xmlns:a16="http://schemas.microsoft.com/office/drawing/2014/main" id="{653E3555-2FB9-94A2-19A9-FC4F398CFD72}"/>
              </a:ext>
            </a:extLst>
          </p:cNvPr>
          <p:cNvSpPr/>
          <p:nvPr/>
        </p:nvSpPr>
        <p:spPr>
          <a:xfrm>
            <a:off x="1532630" y="3250726"/>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Mögliche Reflexionsfragen</a:t>
            </a:r>
          </a:p>
        </p:txBody>
      </p:sp>
      <p:pic>
        <p:nvPicPr>
          <p:cNvPr id="4" name="Google Shape;2334;p5">
            <a:extLst>
              <a:ext uri="{FF2B5EF4-FFF2-40B4-BE49-F238E27FC236}">
                <a16:creationId xmlns:a16="http://schemas.microsoft.com/office/drawing/2014/main" id="{C3364C6E-5434-E9E5-A6F0-0D5E721BF2CD}"/>
              </a:ext>
            </a:extLst>
          </p:cNvPr>
          <p:cNvPicPr preferRelativeResize="0"/>
          <p:nvPr/>
        </p:nvPicPr>
        <p:blipFill rotWithShape="1">
          <a:blip r:embed="rId3">
            <a:alphaModFix/>
          </a:blip>
          <a:srcRect/>
          <a:stretch/>
        </p:blipFill>
        <p:spPr>
          <a:xfrm>
            <a:off x="10845715" y="2673675"/>
            <a:ext cx="1110557" cy="1110557"/>
          </a:xfrm>
          <a:prstGeom prst="rect">
            <a:avLst/>
          </a:prstGeom>
          <a:noFill/>
          <a:ln>
            <a:noFill/>
          </a:ln>
        </p:spPr>
      </p:pic>
    </p:spTree>
    <p:extLst>
      <p:ext uri="{BB962C8B-B14F-4D97-AF65-F5344CB8AC3E}">
        <p14:creationId xmlns:p14="http://schemas.microsoft.com/office/powerpoint/2010/main" val="2343676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iStock-1168369576_Crowdfunding.jpg"/>
          <p:cNvPicPr>
            <a:picLocks noChangeAspect="1"/>
          </p:cNvPicPr>
          <p:nvPr/>
        </p:nvPicPr>
        <p:blipFill>
          <a:blip r:embed="rId3"/>
          <a:srcRect l="25604" t="23186" b="14753"/>
          <a:stretch>
            <a:fillRect/>
          </a:stretch>
        </p:blipFill>
        <p:spPr>
          <a:xfrm>
            <a:off x="0" y="-10836"/>
            <a:ext cx="12192000" cy="6868837"/>
          </a:xfrm>
          <a:prstGeom prst="rect">
            <a:avLst/>
          </a:prstGeom>
        </p:spPr>
      </p:pic>
      <p:sp>
        <p:nvSpPr>
          <p:cNvPr id="6" name="Rechteck 5"/>
          <p:cNvSpPr/>
          <p:nvPr/>
        </p:nvSpPr>
        <p:spPr>
          <a:xfrm>
            <a:off x="6096000" y="1350335"/>
            <a:ext cx="6087282" cy="3806456"/>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p:cNvSpPr/>
          <p:nvPr/>
        </p:nvSpPr>
        <p:spPr>
          <a:xfrm>
            <a:off x="6514767" y="1796906"/>
            <a:ext cx="5249748" cy="3710759"/>
          </a:xfrm>
          <a:prstGeom prst="rect">
            <a:avLst/>
          </a:prstGeom>
        </p:spPr>
        <p:txBody>
          <a:bodyPr wrap="square">
            <a:spAutoFit/>
          </a:bodyPr>
          <a:lstStyle/>
          <a:p>
            <a:pPr defTabSz="913211">
              <a:lnSpc>
                <a:spcPct val="90000"/>
              </a:lnSpc>
              <a:spcAft>
                <a:spcPts val="999"/>
              </a:spcAft>
              <a:defRPr/>
            </a:pPr>
            <a:r>
              <a:rPr lang="de-CH" sz="4200" b="1" noProof="0" dirty="0">
                <a:solidFill>
                  <a:srgbClr val="073450"/>
                </a:solidFill>
                <a:latin typeface="Century Gothic"/>
                <a:ea typeface="+mj-ea"/>
                <a:cs typeface="+mj-cs"/>
              </a:rPr>
              <a:t>4 Kickstart </a:t>
            </a:r>
            <a:r>
              <a:rPr lang="de-CH" sz="4200" b="1" noProof="0" dirty="0" err="1">
                <a:solidFill>
                  <a:srgbClr val="073450"/>
                </a:solidFill>
                <a:latin typeface="Century Gothic"/>
                <a:ea typeface="+mj-ea"/>
                <a:cs typeface="+mj-cs"/>
              </a:rPr>
              <a:t>it</a:t>
            </a:r>
            <a:r>
              <a:rPr lang="de-CH" sz="4200" b="1" noProof="0" dirty="0">
                <a:solidFill>
                  <a:srgbClr val="073450"/>
                </a:solidFill>
                <a:latin typeface="Century Gothic"/>
                <a:ea typeface="+mj-ea"/>
                <a:cs typeface="+mj-cs"/>
              </a:rPr>
              <a:t>: </a:t>
            </a:r>
            <a:r>
              <a:rPr lang="de-CH" sz="4200" noProof="0" dirty="0">
                <a:solidFill>
                  <a:srgbClr val="073450"/>
                </a:solidFill>
                <a:latin typeface="Century Gothic"/>
                <a:ea typeface="+mj-ea"/>
                <a:cs typeface="+mj-cs"/>
              </a:rPr>
              <a:t>Vergleichen Sie mehrere Crowdfunding-Kampagnen</a:t>
            </a: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de-AT" sz="42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3" name="Textfeld 2">
            <a:extLst>
              <a:ext uri="{FF2B5EF4-FFF2-40B4-BE49-F238E27FC236}">
                <a16:creationId xmlns:a16="http://schemas.microsoft.com/office/drawing/2014/main" id="{924A8EA1-BBCA-24DE-E59C-3F3C945CA5E3}"/>
              </a:ext>
            </a:extLst>
          </p:cNvPr>
          <p:cNvSpPr txBox="1"/>
          <p:nvPr/>
        </p:nvSpPr>
        <p:spPr>
          <a:xfrm>
            <a:off x="9108374" y="6397988"/>
            <a:ext cx="2656141"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Quelle: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Prostock-Studio</a:t>
            </a:r>
            <a:endParaRPr lang="de-CH" dirty="0">
              <a:solidFill>
                <a:srgbClr val="686868"/>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AB1BB-AE3E-9817-3A78-C01275DD624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D30638-CF89-8376-7918-D8AC46E0D8FB}"/>
              </a:ext>
            </a:extLst>
          </p:cNvPr>
          <p:cNvSpPr/>
          <p:nvPr/>
        </p:nvSpPr>
        <p:spPr>
          <a:xfrm>
            <a:off x="1052445" y="1233377"/>
            <a:ext cx="10535454" cy="4657060"/>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9201F65-9C2A-4A9F-4A76-8FF9B33DC636}"/>
              </a:ext>
            </a:extLst>
          </p:cNvPr>
          <p:cNvSpPr txBox="1">
            <a:spLocks/>
          </p:cNvSpPr>
          <p:nvPr/>
        </p:nvSpPr>
        <p:spPr>
          <a:xfrm>
            <a:off x="941824" y="77823"/>
            <a:ext cx="9924649"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Kickstart it: </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Hintergrund</a:t>
            </a:r>
          </a:p>
        </p:txBody>
      </p:sp>
      <p:sp>
        <p:nvSpPr>
          <p:cNvPr id="6" name="New shape">
            <a:extLst>
              <a:ext uri="{FF2B5EF4-FFF2-40B4-BE49-F238E27FC236}">
                <a16:creationId xmlns:a16="http://schemas.microsoft.com/office/drawing/2014/main" id="{E189E59B-4350-F444-D2BF-82B521D9F5D8}"/>
              </a:ext>
            </a:extLst>
          </p:cNvPr>
          <p:cNvSpPr/>
          <p:nvPr/>
        </p:nvSpPr>
        <p:spPr>
          <a:xfrm>
            <a:off x="1353690" y="1484830"/>
            <a:ext cx="9932963" cy="4218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Um Geld für eine Gründungsidee zu erhalten, muss man andere von der Qualität der Idee überzeugen. Auf der Crowdfunding-Plattform Kickstarter.com wurden mittlerweile fast 300‘000 Projekte (Stand November 2025) erfolgreich finanziert. Bei Kickstarter gilt das Motto «Alles oder nichts». Wenn es ein Projekt nicht schafft, die komplette Finanzierungssumme zu erhalten, geht das Geld zurück an die Geldgeber und der Initiator oder die Initiatorin der Crowdfunding-Kampagne geht leer aus. Wer aber sein Finanzierungsziel erreicht, hat die Chance, sein Projekt umzusetzen.</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Was aber unterscheidet erfolgreiche Crowdfunding-Aktivitäten von weniger erfolgreichen? Diese Aktivität hilft Ihnen dabei, die Erfolgsfaktoren einer Crowdfunding-Kampagne herauszuarbeiten. Diese Erkenntnisse lassen sich aber auch auf andere Situationen übertragen, in denen es gilt, die eigene Idee zu präsentieren.</a:t>
            </a:r>
          </a:p>
          <a:p>
            <a:pPr marL="0" marR="0" lvl="0" indent="0" algn="l" defTabSz="913211" rtl="0" eaLnBrk="1" fontAlgn="auto" latinLnBrk="0" hangingPunct="1">
              <a:lnSpc>
                <a:spcPts val="2397"/>
              </a:lnSpc>
              <a:spcBef>
                <a:spcPts val="399"/>
              </a:spcBef>
              <a:spcAft>
                <a:spcPts val="0"/>
              </a:spcAft>
              <a:buClr>
                <a:srgbClr val="00802F"/>
              </a:buClr>
              <a:buSzTx/>
              <a:buFontTx/>
              <a:buNone/>
              <a:tabLst/>
              <a:defRPr/>
            </a:pPr>
            <a:endParaRPr kumimoji="0" lang="en-US" sz="20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5" name="Text Placeholder 3">
            <a:extLst>
              <a:ext uri="{FF2B5EF4-FFF2-40B4-BE49-F238E27FC236}">
                <a16:creationId xmlns:a16="http://schemas.microsoft.com/office/drawing/2014/main" id="{18D7A446-8280-4B98-BC5C-15984611F504}"/>
              </a:ext>
            </a:extLst>
          </p:cNvPr>
          <p:cNvSpPr txBox="1">
            <a:spLocks/>
          </p:cNvSpPr>
          <p:nvPr/>
        </p:nvSpPr>
        <p:spPr>
          <a:xfrm>
            <a:off x="8683086" y="6018797"/>
            <a:ext cx="2720669"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000" b="1" dirty="0">
                <a:solidFill>
                  <a:srgbClr val="697D91"/>
                </a:solidFill>
                <a:latin typeface="Century Gothic" panose="020B0502020202020204" pitchFamily="34" charset="0"/>
              </a:rPr>
              <a:t>Quelle</a:t>
            </a:r>
            <a:r>
              <a:rPr lang="fr-FR" sz="1000" dirty="0">
                <a:solidFill>
                  <a:srgbClr val="697D91"/>
                </a:solidFill>
                <a:latin typeface="Century Gothic" panose="020B0502020202020204" pitchFamily="34" charset="0"/>
              </a:rPr>
              <a:t>: Fueglistaller et al. (2019), S. 253.</a:t>
            </a:r>
          </a:p>
        </p:txBody>
      </p:sp>
      <p:sp>
        <p:nvSpPr>
          <p:cNvPr id="4" name="Foliennummernplatzhalter 1">
            <a:extLst>
              <a:ext uri="{FF2B5EF4-FFF2-40B4-BE49-F238E27FC236}">
                <a16:creationId xmlns:a16="http://schemas.microsoft.com/office/drawing/2014/main" id="{FD00365E-8539-BBB2-69C2-8CAA622ADBF6}"/>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033191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D1A61-C034-B3EA-7D55-0267A55B4BB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AEDBCD53-8B70-2849-D188-5A553CC249B6}"/>
              </a:ext>
            </a:extLst>
          </p:cNvPr>
          <p:cNvSpPr/>
          <p:nvPr/>
        </p:nvSpPr>
        <p:spPr>
          <a:xfrm>
            <a:off x="1052445" y="3486570"/>
            <a:ext cx="10535454" cy="2300807"/>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0AEDF292-9107-F073-C3D5-83B708722DBB}"/>
              </a:ext>
            </a:extLst>
          </p:cNvPr>
          <p:cNvSpPr txBox="1">
            <a:spLocks/>
          </p:cNvSpPr>
          <p:nvPr/>
        </p:nvSpPr>
        <p:spPr>
          <a:xfrm>
            <a:off x="941824" y="77825"/>
            <a:ext cx="10126667"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Kickstart it</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 Ihre Aufgabe</a:t>
            </a:r>
          </a:p>
        </p:txBody>
      </p:sp>
      <p:sp>
        <p:nvSpPr>
          <p:cNvPr id="5" name="Text Placeholder 3">
            <a:extLst>
              <a:ext uri="{FF2B5EF4-FFF2-40B4-BE49-F238E27FC236}">
                <a16:creationId xmlns:a16="http://schemas.microsoft.com/office/drawing/2014/main" id="{F5A5A244-3A25-CE8A-80EE-5783D529F164}"/>
              </a:ext>
            </a:extLst>
          </p:cNvPr>
          <p:cNvSpPr txBox="1">
            <a:spLocks/>
          </p:cNvSpPr>
          <p:nvPr/>
        </p:nvSpPr>
        <p:spPr>
          <a:xfrm>
            <a:off x="8584163" y="5840242"/>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Quelle: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S. 29.</a:t>
            </a:r>
          </a:p>
        </p:txBody>
      </p:sp>
      <p:sp>
        <p:nvSpPr>
          <p:cNvPr id="6" name="Foliennummernplatzhalter 1">
            <a:extLst>
              <a:ext uri="{FF2B5EF4-FFF2-40B4-BE49-F238E27FC236}">
                <a16:creationId xmlns:a16="http://schemas.microsoft.com/office/drawing/2014/main" id="{B695AF95-BF22-13AA-FE04-B4F44D04F17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New shape"/>
          <p:cNvSpPr/>
          <p:nvPr/>
        </p:nvSpPr>
        <p:spPr>
          <a:xfrm>
            <a:off x="954123" y="1743464"/>
            <a:ext cx="10607368"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0"/>
              </a:spcBef>
              <a:spcAft>
                <a:spcPts val="0"/>
              </a:spcAft>
              <a:buClrTx/>
              <a:buSzTx/>
              <a:buFontTx/>
              <a:buNone/>
              <a:tabLst/>
              <a:defRPr/>
            </a:pPr>
            <a:r>
              <a:rPr lang="de-CH" dirty="0">
                <a:solidFill>
                  <a:srgbClr val="073450"/>
                </a:solidFill>
                <a:latin typeface="Century Gothic" panose="020B0502020202020204" pitchFamily="34" charset="0"/>
              </a:rPr>
              <a:t>Auf der Crowdfunding-Plattform Kickstarter werden verschiedene Arten von Projekten vorgestellt (Bereiche sind z. B. Kunst, Comics, Design, Technologie). Suchen Sie sich zunächst eine Kategorie aus, die Sie interessiert. Schauen Sie sich fünf Videos von Crowdfunding-Kampagnen an, die ihr Finanzierungsziel erreicht haben und fünf Videos von Kampagnen, die ihr Ziel nicht erreicht haben.</a:t>
            </a:r>
          </a:p>
          <a:p>
            <a:pPr marL="0" marR="0" lvl="0" indent="0" algn="l" defTabSz="913211" rtl="0" eaLnBrk="1" fontAlgn="auto" latinLnBrk="0" hangingPunct="1">
              <a:lnSpc>
                <a:spcPct val="100000"/>
              </a:lnSpc>
              <a:spcBef>
                <a:spcPts val="0"/>
              </a:spcBef>
              <a:spcAft>
                <a:spcPts val="0"/>
              </a:spcAft>
              <a:buClrTx/>
              <a:buSzTx/>
              <a:buFontTx/>
              <a:buNone/>
              <a:tabLst/>
              <a:defRPr/>
            </a:pPr>
            <a:endParaRPr lang="en-US" dirty="0">
              <a:solidFill>
                <a:srgbClr val="073450"/>
              </a:solidFill>
              <a:latin typeface="Century Gothic" panose="020B0502020202020204" pitchFamily="34" charset="0"/>
            </a:endParaRPr>
          </a:p>
        </p:txBody>
      </p:sp>
      <p:sp>
        <p:nvSpPr>
          <p:cNvPr id="9" name="Rechteck 8">
            <a:extLst>
              <a:ext uri="{FF2B5EF4-FFF2-40B4-BE49-F238E27FC236}">
                <a16:creationId xmlns:a16="http://schemas.microsoft.com/office/drawing/2014/main" id="{226A0356-C2FC-A2F6-CB80-E8537D8A6CB4}"/>
              </a:ext>
            </a:extLst>
          </p:cNvPr>
          <p:cNvSpPr/>
          <p:nvPr/>
        </p:nvSpPr>
        <p:spPr>
          <a:xfrm>
            <a:off x="1286540" y="3546760"/>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Mögliche Reflexionsfragen</a:t>
            </a:r>
          </a:p>
        </p:txBody>
      </p:sp>
      <p:sp>
        <p:nvSpPr>
          <p:cNvPr id="11" name="Rechteck 10">
            <a:extLst>
              <a:ext uri="{FF2B5EF4-FFF2-40B4-BE49-F238E27FC236}">
                <a16:creationId xmlns:a16="http://schemas.microsoft.com/office/drawing/2014/main" id="{EFF9B040-E7C1-1433-F843-0B017E7732D0}"/>
              </a:ext>
            </a:extLst>
          </p:cNvPr>
          <p:cNvSpPr/>
          <p:nvPr/>
        </p:nvSpPr>
        <p:spPr>
          <a:xfrm>
            <a:off x="1286540" y="3916092"/>
            <a:ext cx="10132827"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Welche Gemeinsamkeiten haben die Projekte, die ihr Finanzierungsziel erreicht haben?</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Welche Gemeinsamkeiten haben die Projekte, die ihr Finanzierungsziel nicht erreicht haben?</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Welches Projekt hat Sie am meisten angesprochen? Weshalb? Hätten Sie es anders präsentiert?</a:t>
            </a:r>
          </a:p>
        </p:txBody>
      </p:sp>
      <p:pic>
        <p:nvPicPr>
          <p:cNvPr id="4" name="Google Shape;2334;p5">
            <a:extLst>
              <a:ext uri="{FF2B5EF4-FFF2-40B4-BE49-F238E27FC236}">
                <a16:creationId xmlns:a16="http://schemas.microsoft.com/office/drawing/2014/main" id="{F5B5F6B7-B69C-3B70-E9DD-1348BA9E0282}"/>
              </a:ext>
            </a:extLst>
          </p:cNvPr>
          <p:cNvPicPr preferRelativeResize="0"/>
          <p:nvPr/>
        </p:nvPicPr>
        <p:blipFill rotWithShape="1">
          <a:blip r:embed="rId3">
            <a:alphaModFix/>
          </a:blip>
          <a:srcRect/>
          <a:stretch/>
        </p:blipFill>
        <p:spPr>
          <a:xfrm>
            <a:off x="10874979" y="3080737"/>
            <a:ext cx="1110557" cy="1110557"/>
          </a:xfrm>
          <a:prstGeom prst="rect">
            <a:avLst/>
          </a:prstGeom>
          <a:noFill/>
          <a:ln>
            <a:noFill/>
          </a:ln>
        </p:spPr>
      </p:pic>
    </p:spTree>
    <p:extLst>
      <p:ext uri="{BB962C8B-B14F-4D97-AF65-F5344CB8AC3E}">
        <p14:creationId xmlns:p14="http://schemas.microsoft.com/office/powerpoint/2010/main" val="3764146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DF94-861F-6C33-0A12-43B54E54C150}"/>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27C6110F-528B-2D6D-1722-3AD9DB9D436C}"/>
              </a:ext>
            </a:extLst>
          </p:cNvPr>
          <p:cNvPicPr>
            <a:picLocks noChangeAspect="1"/>
          </p:cNvPicPr>
          <p:nvPr/>
        </p:nvPicPr>
        <p:blipFill>
          <a:blip r:embed="rId2"/>
          <a:srcRect b="15019"/>
          <a:stretch>
            <a:fillRect/>
          </a:stretch>
        </p:blipFill>
        <p:spPr>
          <a:xfrm>
            <a:off x="-26339" y="-93690"/>
            <a:ext cx="12244678" cy="6951690"/>
          </a:xfrm>
          <a:prstGeom prst="rect">
            <a:avLst/>
          </a:prstGeom>
        </p:spPr>
      </p:pic>
      <p:sp>
        <p:nvSpPr>
          <p:cNvPr id="6" name="Rechteck 5">
            <a:extLst>
              <a:ext uri="{FF2B5EF4-FFF2-40B4-BE49-F238E27FC236}">
                <a16:creationId xmlns:a16="http://schemas.microsoft.com/office/drawing/2014/main" id="{C2370930-3CB7-AB2B-5EBC-210E8F9838A1}"/>
              </a:ext>
            </a:extLst>
          </p:cNvPr>
          <p:cNvSpPr/>
          <p:nvPr/>
        </p:nvSpPr>
        <p:spPr>
          <a:xfrm>
            <a:off x="-26339" y="537001"/>
            <a:ext cx="6665563" cy="2930740"/>
          </a:xfrm>
          <a:prstGeom prst="rect">
            <a:avLst/>
          </a:prstGeom>
          <a:solidFill>
            <a:srgbClr val="FFFFFF">
              <a:alpha val="75000"/>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3795"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8" name="Rechteck 7">
            <a:extLst>
              <a:ext uri="{FF2B5EF4-FFF2-40B4-BE49-F238E27FC236}">
                <a16:creationId xmlns:a16="http://schemas.microsoft.com/office/drawing/2014/main" id="{058FEA2D-837C-984A-157B-C88099553007}"/>
              </a:ext>
            </a:extLst>
          </p:cNvPr>
          <p:cNvSpPr/>
          <p:nvPr/>
        </p:nvSpPr>
        <p:spPr>
          <a:xfrm>
            <a:off x="255181" y="772390"/>
            <a:ext cx="5985548" cy="2419124"/>
          </a:xfrm>
          <a:prstGeom prst="rect">
            <a:avLst/>
          </a:prstGeom>
        </p:spPr>
        <p:txBody>
          <a:bodyPr wrap="square">
            <a:spAutoFit/>
          </a:bodyPr>
          <a:lstStyle/>
          <a:p>
            <a:pPr marL="0" marR="0" lvl="0" indent="0" algn="l" defTabSz="913211" rtl="0" eaLnBrk="1" fontAlgn="auto" latinLnBrk="0" hangingPunct="1">
              <a:lnSpc>
                <a:spcPct val="90000"/>
              </a:lnSpc>
              <a:spcBef>
                <a:spcPts val="0"/>
              </a:spcBef>
              <a:spcAft>
                <a:spcPts val="999"/>
              </a:spcAft>
              <a:buClrTx/>
              <a:buSzTx/>
              <a:buFontTx/>
              <a:buNone/>
              <a:tabLst/>
              <a:defRPr/>
            </a:pPr>
            <a:r>
              <a:rPr kumimoji="0" lang="en-US" sz="42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5 </a:t>
            </a:r>
            <a:r>
              <a:rPr kumimoji="0" lang="de-CH" sz="4200" b="1"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Marketing unter der Lupe:</a:t>
            </a:r>
            <a:r>
              <a:rPr lang="de-CH" sz="4200" b="1" noProof="0" dirty="0">
                <a:solidFill>
                  <a:srgbClr val="073450"/>
                </a:solidFill>
                <a:latin typeface="Century Gothic" panose="020B0502020202020204" pitchFamily="34" charset="0"/>
              </a:rPr>
              <a:t> </a:t>
            </a:r>
            <a:r>
              <a:rPr kumimoji="0" lang="de-CH" sz="42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Finden Sie eine Marketingkampagne, die Sie kritisch sehen.</a:t>
            </a:r>
            <a:endParaRPr kumimoji="0" lang="de-AT" sz="42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4" name="Textfeld 3">
            <a:extLst>
              <a:ext uri="{FF2B5EF4-FFF2-40B4-BE49-F238E27FC236}">
                <a16:creationId xmlns:a16="http://schemas.microsoft.com/office/drawing/2014/main" id="{3A8DBF5A-5958-6DF9-9BF7-D77670FD8F11}"/>
              </a:ext>
            </a:extLst>
          </p:cNvPr>
          <p:cNvSpPr txBox="1"/>
          <p:nvPr/>
        </p:nvSpPr>
        <p:spPr>
          <a:xfrm>
            <a:off x="9473940" y="6249410"/>
            <a:ext cx="2330776" cy="246221"/>
          </a:xfrm>
          <a:prstGeom prst="rect">
            <a:avLst/>
          </a:prstGeom>
          <a:noFill/>
        </p:spPr>
        <p:txBody>
          <a:bodyPr wrap="square">
            <a:spAutoFit/>
          </a:bodyPr>
          <a:lstStyle/>
          <a:p>
            <a:pPr>
              <a:lnSpc>
                <a:spcPts val="1220"/>
              </a:lnSpc>
              <a:buNone/>
            </a:pPr>
            <a:r>
              <a:rPr lang="en-US" sz="1000" b="1"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Bild:</a:t>
            </a:r>
            <a:r>
              <a:rPr lang="en-US" sz="1000" kern="1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en-US" sz="1000" kern="100" dirty="0" err="1">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MicroStockHub</a:t>
            </a:r>
            <a:endParaRPr lang="de-CH" sz="950" kern="100" dirty="0">
              <a:solidFill>
                <a:schemeClr val="bg1"/>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22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F9BA7-9A8C-210B-AF4C-C7986DC4107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2554EAE5-2227-5B76-ED89-6F0860F35EFA}"/>
              </a:ext>
            </a:extLst>
          </p:cNvPr>
          <p:cNvSpPr/>
          <p:nvPr/>
        </p:nvSpPr>
        <p:spPr>
          <a:xfrm>
            <a:off x="1052445" y="2169041"/>
            <a:ext cx="10535454" cy="2565519"/>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3" name="Titel 1">
            <a:extLst>
              <a:ext uri="{FF2B5EF4-FFF2-40B4-BE49-F238E27FC236}">
                <a16:creationId xmlns:a16="http://schemas.microsoft.com/office/drawing/2014/main" id="{758C9873-A0E8-A5D7-E80F-673B3CCFBD1C}"/>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5 Marketing unter der Lupe: Hintergrund</a:t>
            </a:r>
          </a:p>
        </p:txBody>
      </p:sp>
      <p:sp>
        <p:nvSpPr>
          <p:cNvPr id="6" name="New shape">
            <a:extLst>
              <a:ext uri="{FF2B5EF4-FFF2-40B4-BE49-F238E27FC236}">
                <a16:creationId xmlns:a16="http://schemas.microsoft.com/office/drawing/2014/main" id="{1FDE2A69-1B9C-2C46-95AE-FB149A119C32}"/>
              </a:ext>
            </a:extLst>
          </p:cNvPr>
          <p:cNvSpPr/>
          <p:nvPr/>
        </p:nvSpPr>
        <p:spPr>
          <a:xfrm>
            <a:off x="1426435" y="2365378"/>
            <a:ext cx="9787473" cy="2196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a:lnSpc>
                <a:spcPct val="110000"/>
              </a:lnSpc>
            </a:pPr>
            <a:r>
              <a:rPr lang="de-CH" dirty="0">
                <a:solidFill>
                  <a:srgbClr val="073450"/>
                </a:solidFill>
                <a:latin typeface="Century Gothic" panose="020B0502020202020204" pitchFamily="34" charset="0"/>
              </a:rPr>
              <a:t>Unternehmerinnen und Unternehmer müssen ihre Produkte und Dienstleistungen selbstverständlich bekannt machen. Viele Marketingkampagnen vermitteln jedoch ein verzerrtes Bild oder übertreiben die Vorteile von Produkten und Dienstleistungen. Zudem werden in manchen Kampagnen Überzeugungstechniken eingesetzt, die Produkte und Dienstleistungen nachhaltiger erscheinen lassen, als sie tatsächlich sind. Diese Aktivität soll Ihnen helfen, sich dieser Tatsache bewusster zu werden und Marketingmassnahmen kritisch zu hinterfragen. </a:t>
            </a:r>
          </a:p>
        </p:txBody>
      </p:sp>
      <p:sp>
        <p:nvSpPr>
          <p:cNvPr id="5" name="Text Placeholder 3">
            <a:extLst>
              <a:ext uri="{FF2B5EF4-FFF2-40B4-BE49-F238E27FC236}">
                <a16:creationId xmlns:a16="http://schemas.microsoft.com/office/drawing/2014/main" id="{51030440-B571-FCC0-1E4F-E5C65F2BA303}"/>
              </a:ext>
            </a:extLst>
          </p:cNvPr>
          <p:cNvSpPr txBox="1">
            <a:spLocks/>
          </p:cNvSpPr>
          <p:nvPr/>
        </p:nvSpPr>
        <p:spPr>
          <a:xfrm>
            <a:off x="8360420" y="4842677"/>
            <a:ext cx="2716579" cy="2609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Quelle: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S. 29.</a:t>
            </a:r>
          </a:p>
        </p:txBody>
      </p:sp>
      <p:sp>
        <p:nvSpPr>
          <p:cNvPr id="8" name="Foliennummernplatzhalter 12">
            <a:extLst>
              <a:ext uri="{FF2B5EF4-FFF2-40B4-BE49-F238E27FC236}">
                <a16:creationId xmlns:a16="http://schemas.microsoft.com/office/drawing/2014/main" id="{B426E1CA-E6B3-3283-E543-5E7033333F8E}"/>
              </a:ext>
            </a:extLst>
          </p:cNvPr>
          <p:cNvSpPr txBox="1">
            <a:spLocks/>
          </p:cNvSpPr>
          <p:nvPr/>
        </p:nvSpPr>
        <p:spPr>
          <a:xfrm>
            <a:off x="11606333"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18</a:t>
            </a:fld>
            <a:endParaRPr lang="ru-RU" dirty="0">
              <a:solidFill>
                <a:prstClr val="white"/>
              </a:solidFill>
              <a:latin typeface="Century Gothic"/>
            </a:endParaRPr>
          </a:p>
        </p:txBody>
      </p:sp>
    </p:spTree>
    <p:extLst>
      <p:ext uri="{BB962C8B-B14F-4D97-AF65-F5344CB8AC3E}">
        <p14:creationId xmlns:p14="http://schemas.microsoft.com/office/powerpoint/2010/main" val="2726513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4DBC-63FF-08EE-E5A9-1555CEC21CE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BB375A7D-92FD-BC3E-C89E-7A0F668E6A4E}"/>
              </a:ext>
            </a:extLst>
          </p:cNvPr>
          <p:cNvSpPr/>
          <p:nvPr/>
        </p:nvSpPr>
        <p:spPr>
          <a:xfrm>
            <a:off x="1052445" y="3429000"/>
            <a:ext cx="10535454" cy="2620108"/>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5" name="Text Placeholder 3">
            <a:extLst>
              <a:ext uri="{FF2B5EF4-FFF2-40B4-BE49-F238E27FC236}">
                <a16:creationId xmlns:a16="http://schemas.microsoft.com/office/drawing/2014/main" id="{3D121037-B9A7-D89F-C72D-7E2427C64953}"/>
              </a:ext>
            </a:extLst>
          </p:cNvPr>
          <p:cNvSpPr txBox="1">
            <a:spLocks/>
          </p:cNvSpPr>
          <p:nvPr/>
        </p:nvSpPr>
        <p:spPr>
          <a:xfrm>
            <a:off x="8584163" y="6114167"/>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Quelle: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S. 29.</a:t>
            </a:r>
          </a:p>
        </p:txBody>
      </p:sp>
      <p:sp>
        <p:nvSpPr>
          <p:cNvPr id="10" name="New shape">
            <a:extLst>
              <a:ext uri="{FF2B5EF4-FFF2-40B4-BE49-F238E27FC236}">
                <a16:creationId xmlns:a16="http://schemas.microsoft.com/office/drawing/2014/main" id="{DC0DBC6F-150D-7B1C-3A02-1D9CCB0ADDD3}"/>
              </a:ext>
            </a:extLst>
          </p:cNvPr>
          <p:cNvSpPr/>
          <p:nvPr/>
        </p:nvSpPr>
        <p:spPr>
          <a:xfrm>
            <a:off x="953363" y="1651324"/>
            <a:ext cx="10607368" cy="12656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en-US" b="0" i="0" u="none" strike="noStrike" kern="1200" cap="none" spc="0" normalizeH="0" baseline="0" noProof="0" dirty="0">
                <a:ln>
                  <a:noFill/>
                </a:ln>
                <a:solidFill>
                  <a:srgbClr val="073450"/>
                </a:solidFill>
                <a:effectLst/>
                <a:uLnTx/>
                <a:uFillTx/>
                <a:latin typeface="Century Gothic" panose="020B0502020202020204" pitchFamily="34" charset="0"/>
              </a:rPr>
              <a:t>Suchen Sie eine Werbung für ein Produkt oder eine Dienstleistung, die Sie kritisch betrachten. Erstellen Sie ein Dokument mit einem Bild der Werbung oder, bei Audio- oder audiovisuellen Anzeigen, einem Link. Notieren Sie kurz, welche Aspekte Sie problematisch finden. Bringen Sie das Dokument auf Ihrem Laptop mit, damit Sie vor Ort darauf zugreifen können.</a:t>
            </a:r>
            <a:endParaRPr kumimoji="0" lang="en-US"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6" name="Rechteck 5">
            <a:extLst>
              <a:ext uri="{FF2B5EF4-FFF2-40B4-BE49-F238E27FC236}">
                <a16:creationId xmlns:a16="http://schemas.microsoft.com/office/drawing/2014/main" id="{8A18B6CE-7596-BD8B-D20C-D9D474A022D1}"/>
              </a:ext>
            </a:extLst>
          </p:cNvPr>
          <p:cNvSpPr/>
          <p:nvPr/>
        </p:nvSpPr>
        <p:spPr>
          <a:xfrm>
            <a:off x="1341681" y="3743015"/>
            <a:ext cx="3520465"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latin typeface="Century Gothic" panose="020B0502020202020204" pitchFamily="34" charset="0"/>
              </a:rPr>
              <a:t>Mögliche Reflexionsfragen</a:t>
            </a:r>
          </a:p>
        </p:txBody>
      </p:sp>
      <p:sp>
        <p:nvSpPr>
          <p:cNvPr id="8" name="Rechteck 7">
            <a:extLst>
              <a:ext uri="{FF2B5EF4-FFF2-40B4-BE49-F238E27FC236}">
                <a16:creationId xmlns:a16="http://schemas.microsoft.com/office/drawing/2014/main" id="{0DAD057D-A66B-0C05-4242-4E59BD785771}"/>
              </a:ext>
            </a:extLst>
          </p:cNvPr>
          <p:cNvSpPr/>
          <p:nvPr/>
        </p:nvSpPr>
        <p:spPr>
          <a:xfrm>
            <a:off x="1341681" y="4211934"/>
            <a:ext cx="9590569"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Welche Aspekte des Marketings finden Sie besonders problematisch? Warum? </a:t>
            </a:r>
          </a:p>
          <a:p>
            <a:pPr marL="354013" indent="-354013">
              <a:buClr>
                <a:srgbClr val="073450"/>
              </a:buClr>
              <a:buFont typeface="Century Gothic" panose="020B0502020202020204" pitchFamily="34" charset="0"/>
              <a:buChar char="●"/>
            </a:pPr>
            <a:r>
              <a:rPr lang="de-CH" dirty="0">
                <a:solidFill>
                  <a:srgbClr val="073450"/>
                </a:solidFill>
                <a:latin typeface="Century Gothic" panose="020B0502020202020204" pitchFamily="34" charset="0"/>
              </a:rPr>
              <a:t>Gibt es Aspekte der Werbung, die positive Auswirkungen auf die Nachhaltigkeit übertreiben oder negative Auswirkungen auf die Nachhaltigkeit herunterspielen oder auslassen?</a:t>
            </a:r>
          </a:p>
          <a:p>
            <a:pPr marL="354013" indent="-354013">
              <a:buClr>
                <a:srgbClr val="073450"/>
              </a:buClr>
              <a:buFont typeface="Century Gothic" panose="020B0502020202020204" pitchFamily="34" charset="0"/>
              <a:buChar char="●"/>
            </a:pPr>
            <a:r>
              <a:rPr lang="de-CH" noProof="0" dirty="0">
                <a:solidFill>
                  <a:srgbClr val="073450"/>
                </a:solidFill>
                <a:latin typeface="Century Gothic" panose="020B0502020202020204" pitchFamily="34" charset="0"/>
              </a:rPr>
              <a:t>Wie könnte eine Marketingkampagne aussehen, die </a:t>
            </a:r>
            <a:r>
              <a:rPr lang="de-CH" dirty="0">
                <a:solidFill>
                  <a:srgbClr val="073450"/>
                </a:solidFill>
                <a:latin typeface="Century Gothic" panose="020B0502020202020204" pitchFamily="34" charset="0"/>
              </a:rPr>
              <a:t>dieses oder ein ähnliches </a:t>
            </a:r>
            <a:r>
              <a:rPr lang="de-CH" noProof="0" dirty="0">
                <a:solidFill>
                  <a:srgbClr val="073450"/>
                </a:solidFill>
                <a:latin typeface="Century Gothic" panose="020B0502020202020204" pitchFamily="34" charset="0"/>
              </a:rPr>
              <a:t>Produkt oder eine Dienstleistung bewirbt ohne bei Ihnen Bedenken auszulösen. </a:t>
            </a:r>
          </a:p>
        </p:txBody>
      </p:sp>
      <p:sp>
        <p:nvSpPr>
          <p:cNvPr id="9" name="Foliennummernplatzhalter 12">
            <a:extLst>
              <a:ext uri="{FF2B5EF4-FFF2-40B4-BE49-F238E27FC236}">
                <a16:creationId xmlns:a16="http://schemas.microsoft.com/office/drawing/2014/main" id="{70C513B3-EEE3-580B-AAA4-0F16FB540633}"/>
              </a:ext>
            </a:extLst>
          </p:cNvPr>
          <p:cNvSpPr txBox="1">
            <a:spLocks/>
          </p:cNvSpPr>
          <p:nvPr/>
        </p:nvSpPr>
        <p:spPr>
          <a:xfrm>
            <a:off x="11606333"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19</a:t>
            </a:fld>
            <a:endParaRPr lang="ru-RU" dirty="0">
              <a:solidFill>
                <a:prstClr val="white"/>
              </a:solidFill>
              <a:latin typeface="Century Gothic"/>
            </a:endParaRPr>
          </a:p>
        </p:txBody>
      </p:sp>
      <p:sp>
        <p:nvSpPr>
          <p:cNvPr id="11" name="Titel 1">
            <a:extLst>
              <a:ext uri="{FF2B5EF4-FFF2-40B4-BE49-F238E27FC236}">
                <a16:creationId xmlns:a16="http://schemas.microsoft.com/office/drawing/2014/main" id="{EC7DD0CE-045D-BCC4-B044-07529D9C370D}"/>
              </a:ext>
            </a:extLst>
          </p:cNvPr>
          <p:cNvSpPr txBox="1">
            <a:spLocks/>
          </p:cNvSpPr>
          <p:nvPr/>
        </p:nvSpPr>
        <p:spPr>
          <a:xfrm>
            <a:off x="973724"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5 Marketing unter der Lupe: Ihre Aufgabe</a:t>
            </a:r>
          </a:p>
        </p:txBody>
      </p:sp>
      <p:pic>
        <p:nvPicPr>
          <p:cNvPr id="4" name="Google Shape;2334;p5">
            <a:extLst>
              <a:ext uri="{FF2B5EF4-FFF2-40B4-BE49-F238E27FC236}">
                <a16:creationId xmlns:a16="http://schemas.microsoft.com/office/drawing/2014/main" id="{459E5813-F1E3-109C-491B-0EF7FDB07A5E}"/>
              </a:ext>
            </a:extLst>
          </p:cNvPr>
          <p:cNvPicPr preferRelativeResize="0"/>
          <p:nvPr/>
        </p:nvPicPr>
        <p:blipFill rotWithShape="1">
          <a:blip r:embed="rId3">
            <a:alphaModFix/>
          </a:blip>
          <a:srcRect/>
          <a:stretch/>
        </p:blipFill>
        <p:spPr>
          <a:xfrm>
            <a:off x="10822666" y="3110385"/>
            <a:ext cx="1110557" cy="1110557"/>
          </a:xfrm>
          <a:prstGeom prst="rect">
            <a:avLst/>
          </a:prstGeom>
          <a:noFill/>
          <a:ln>
            <a:noFill/>
          </a:ln>
        </p:spPr>
      </p:pic>
      <p:pic>
        <p:nvPicPr>
          <p:cNvPr id="13" name="Grafik 12">
            <a:extLst>
              <a:ext uri="{FF2B5EF4-FFF2-40B4-BE49-F238E27FC236}">
                <a16:creationId xmlns:a16="http://schemas.microsoft.com/office/drawing/2014/main" id="{DE738A71-4BB2-59CB-0ED3-371FC967009C}"/>
              </a:ext>
            </a:extLst>
          </p:cNvPr>
          <p:cNvPicPr>
            <a:picLocks noChangeAspect="1"/>
          </p:cNvPicPr>
          <p:nvPr/>
        </p:nvPicPr>
        <p:blipFill>
          <a:blip r:embed="rId4" cstate="print">
            <a:extLst>
              <a:ext uri="{28A0092B-C50C-407E-A947-70E740481C1C}">
                <a14:useLocalDpi xmlns:a14="http://schemas.microsoft.com/office/drawing/2010/main" val="0"/>
              </a:ext>
            </a:extLst>
          </a:blip>
          <a:srcRect l="15420" t="18945" r="18033" b="17236"/>
          <a:stretch>
            <a:fillRect/>
          </a:stretch>
        </p:blipFill>
        <p:spPr>
          <a:xfrm>
            <a:off x="9474740" y="3085628"/>
            <a:ext cx="1231439" cy="1180958"/>
          </a:xfrm>
          <a:prstGeom prst="rect">
            <a:avLst/>
          </a:prstGeom>
        </p:spPr>
      </p:pic>
    </p:spTree>
    <p:extLst>
      <p:ext uri="{BB962C8B-B14F-4D97-AF65-F5344CB8AC3E}">
        <p14:creationId xmlns:p14="http://schemas.microsoft.com/office/powerpoint/2010/main" val="237052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75A4-FF9C-050F-F29D-0B211B90DAD2}"/>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685F4310-669A-B12E-BE9B-99A8A18B7F38}"/>
              </a:ext>
            </a:extLst>
          </p:cNvPr>
          <p:cNvSpPr txBox="1">
            <a:spLocks/>
          </p:cNvSpPr>
          <p:nvPr/>
        </p:nvSpPr>
        <p:spPr>
          <a:xfrm>
            <a:off x="963091" y="-172759"/>
            <a:ext cx="10275546" cy="13894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j-ea"/>
                <a:cs typeface="+mj-cs"/>
              </a:rPr>
              <a:t>Wie </a:t>
            </a:r>
            <a:r>
              <a:rPr kumimoji="0" lang="de-CH" sz="2400" b="1" i="0" u="none" strike="noStrike" kern="1200" cap="none" spc="0" normalizeH="0" baseline="0" noProof="0" dirty="0">
                <a:ln>
                  <a:noFill/>
                </a:ln>
                <a:solidFill>
                  <a:srgbClr val="073450"/>
                </a:solidFill>
                <a:effectLst/>
                <a:uLnTx/>
                <a:uFillTx/>
                <a:latin typeface="Century Gothic"/>
                <a:ea typeface="+mj-ea"/>
                <a:cs typeface="+mj-cs"/>
              </a:rPr>
              <a:t>hängen die Aktivitäten mit unternehmerischem Denken und Handeln zusammenhängen</a:t>
            </a:r>
            <a:endParaRPr kumimoji="0" lang="en-US" sz="2400" b="1" i="0" u="none" strike="noStrike" kern="1200" cap="none" spc="0" normalizeH="0" baseline="0" noProof="0" dirty="0">
              <a:ln>
                <a:noFill/>
              </a:ln>
              <a:solidFill>
                <a:srgbClr val="073450"/>
              </a:solidFill>
              <a:effectLst/>
              <a:uLnTx/>
              <a:uFillTx/>
              <a:latin typeface="Century Gothic"/>
              <a:ea typeface="+mj-ea"/>
              <a:cs typeface="+mj-cs"/>
            </a:endParaRPr>
          </a:p>
        </p:txBody>
      </p:sp>
      <p:graphicFrame>
        <p:nvGraphicFramePr>
          <p:cNvPr id="4" name="Tabelle 3">
            <a:extLst>
              <a:ext uri="{FF2B5EF4-FFF2-40B4-BE49-F238E27FC236}">
                <a16:creationId xmlns:a16="http://schemas.microsoft.com/office/drawing/2014/main" id="{F44CF4B6-DD49-E415-056D-E4D00FAA28D5}"/>
              </a:ext>
            </a:extLst>
          </p:cNvPr>
          <p:cNvGraphicFramePr>
            <a:graphicFrameLocks noGrp="1"/>
          </p:cNvGraphicFramePr>
          <p:nvPr>
            <p:extLst>
              <p:ext uri="{D42A27DB-BD31-4B8C-83A1-F6EECF244321}">
                <p14:modId xmlns:p14="http://schemas.microsoft.com/office/powerpoint/2010/main" val="2675648988"/>
              </p:ext>
            </p:extLst>
          </p:nvPr>
        </p:nvGraphicFramePr>
        <p:xfrm>
          <a:off x="1056387" y="1083310"/>
          <a:ext cx="10079225" cy="5273040"/>
        </p:xfrm>
        <a:graphic>
          <a:graphicData uri="http://schemas.openxmlformats.org/drawingml/2006/table">
            <a:tbl>
              <a:tblPr firstRow="1" bandRow="1">
                <a:tableStyleId>{5C22544A-7EE6-4342-B048-85BDC9FD1C3A}</a:tableStyleId>
              </a:tblPr>
              <a:tblGrid>
                <a:gridCol w="2271604">
                  <a:extLst>
                    <a:ext uri="{9D8B030D-6E8A-4147-A177-3AD203B41FA5}">
                      <a16:colId xmlns:a16="http://schemas.microsoft.com/office/drawing/2014/main" val="20000"/>
                    </a:ext>
                  </a:extLst>
                </a:gridCol>
                <a:gridCol w="1255229">
                  <a:extLst>
                    <a:ext uri="{9D8B030D-6E8A-4147-A177-3AD203B41FA5}">
                      <a16:colId xmlns:a16="http://schemas.microsoft.com/office/drawing/2014/main" val="2344219916"/>
                    </a:ext>
                  </a:extLst>
                </a:gridCol>
                <a:gridCol w="1638098">
                  <a:extLst>
                    <a:ext uri="{9D8B030D-6E8A-4147-A177-3AD203B41FA5}">
                      <a16:colId xmlns:a16="http://schemas.microsoft.com/office/drawing/2014/main" val="1412005768"/>
                    </a:ext>
                  </a:extLst>
                </a:gridCol>
                <a:gridCol w="1638098">
                  <a:extLst>
                    <a:ext uri="{9D8B030D-6E8A-4147-A177-3AD203B41FA5}">
                      <a16:colId xmlns:a16="http://schemas.microsoft.com/office/drawing/2014/main" val="2717812065"/>
                    </a:ext>
                  </a:extLst>
                </a:gridCol>
                <a:gridCol w="1638098">
                  <a:extLst>
                    <a:ext uri="{9D8B030D-6E8A-4147-A177-3AD203B41FA5}">
                      <a16:colId xmlns:a16="http://schemas.microsoft.com/office/drawing/2014/main" val="3441884437"/>
                    </a:ext>
                  </a:extLst>
                </a:gridCol>
                <a:gridCol w="1638098">
                  <a:extLst>
                    <a:ext uri="{9D8B030D-6E8A-4147-A177-3AD203B41FA5}">
                      <a16:colId xmlns:a16="http://schemas.microsoft.com/office/drawing/2014/main" val="2522732302"/>
                    </a:ext>
                  </a:extLst>
                </a:gridCol>
              </a:tblGrid>
              <a:tr h="189910">
                <a:tc>
                  <a:txBody>
                    <a:bodyPr/>
                    <a:lstStyle/>
                    <a:p>
                      <a:pPr algn="ctr"/>
                      <a:endParaRPr lang="de-CH" sz="14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1500" b="1" kern="1200" noProof="0" dirty="0">
                          <a:solidFill>
                            <a:srgbClr val="073450"/>
                          </a:solidFill>
                          <a:latin typeface="Century Gothic" panose="020B0502020202020204" pitchFamily="34" charset="0"/>
                          <a:ea typeface="+mn-ea"/>
                          <a:cs typeface="+mn-cs"/>
                        </a:rPr>
                        <a:t>Die Tausch-Challenge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1500" b="1" kern="1200" noProof="0" dirty="0">
                          <a:solidFill>
                            <a:srgbClr val="073450"/>
                          </a:solidFill>
                          <a:latin typeface="Century Gothic" panose="020B0502020202020204" pitchFamily="34" charset="0"/>
                          <a:ea typeface="+mn-ea"/>
                          <a:cs typeface="+mn-cs"/>
                        </a:rPr>
                        <a:t>Erzähl mir Deine Geschichte!</a:t>
                      </a:r>
                    </a:p>
                    <a:p>
                      <a:pPr algn="ct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1500" b="1" kern="1200" noProof="0" dirty="0">
                          <a:solidFill>
                            <a:srgbClr val="073450"/>
                          </a:solidFill>
                          <a:latin typeface="Century Gothic" panose="020B0502020202020204" pitchFamily="34" charset="0"/>
                          <a:ea typeface="+mn-ea"/>
                          <a:cs typeface="+mn-cs"/>
                        </a:rPr>
                        <a:t>Das ist nutzlos!</a:t>
                      </a:r>
                    </a:p>
                    <a:p>
                      <a:pPr algn="ct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1500" b="1" kern="1200" baseline="0" noProof="0" dirty="0">
                          <a:solidFill>
                            <a:srgbClr val="073450"/>
                          </a:solidFill>
                          <a:latin typeface="Century Gothic" panose="020B0502020202020204" pitchFamily="34" charset="0"/>
                          <a:ea typeface="+mn-ea"/>
                          <a:cs typeface="+mn-cs"/>
                        </a:rPr>
                        <a:t>Kickstart </a:t>
                      </a:r>
                      <a:r>
                        <a:rPr lang="de-CH" sz="1500" b="1" kern="1200" baseline="0" noProof="0" dirty="0" err="1">
                          <a:solidFill>
                            <a:srgbClr val="073450"/>
                          </a:solidFill>
                          <a:latin typeface="Century Gothic" panose="020B0502020202020204" pitchFamily="34" charset="0"/>
                          <a:ea typeface="+mn-ea"/>
                          <a:cs typeface="+mn-cs"/>
                        </a:rPr>
                        <a:t>it!</a:t>
                      </a: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1500" b="1" noProof="0" dirty="0">
                          <a:solidFill>
                            <a:srgbClr val="073450"/>
                          </a:solidFill>
                          <a:latin typeface="Century Gothic" panose="020B0502020202020204" pitchFamily="34" charset="0"/>
                        </a:rPr>
                        <a:t>Marketing unter der Lupe</a:t>
                      </a:r>
                    </a:p>
                    <a:p>
                      <a:pPr algn="ctr"/>
                      <a:endParaRPr lang="de-CH" sz="1500" b="1" noProof="0" dirty="0">
                        <a:solidFill>
                          <a:srgbClr val="073450"/>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de-CH" sz="1400" b="0" noProof="0" dirty="0">
                          <a:solidFill>
                            <a:srgbClr val="073450"/>
                          </a:solidFill>
                          <a:latin typeface="Century Gothic" panose="020B0502020202020204" pitchFamily="34" charset="0"/>
                        </a:rPr>
                        <a:t>Unternehmer:innen müssen andere fragen und überzeugen (z.B. um Feedback zu erhalten oder um Verkäufe zu tätigen)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l"/>
                      <a:r>
                        <a:rPr lang="de-CH" sz="1400" b="0" kern="1200" noProof="0" dirty="0">
                          <a:solidFill>
                            <a:srgbClr val="073450"/>
                          </a:solidFill>
                          <a:latin typeface="Century Gothic" panose="020B0502020202020204" pitchFamily="34" charset="0"/>
                          <a:ea typeface="+mn-ea"/>
                          <a:cs typeface="+mn-cs"/>
                        </a:rPr>
                        <a:t>Unternehmer:innen müssen ein Kundenbedürfnis erfüllen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3211"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algn="l"/>
                      <a:r>
                        <a:rPr lang="de-CH" sz="1400" b="0" kern="1200" noProof="0" dirty="0">
                          <a:solidFill>
                            <a:srgbClr val="073450"/>
                          </a:solidFill>
                          <a:latin typeface="Century Gothic" panose="020B0502020202020204" pitchFamily="34" charset="0"/>
                          <a:ea typeface="+mn-ea"/>
                          <a:cs typeface="+mn-cs"/>
                        </a:rPr>
                        <a:t>Unternehmer:innen müssen kritisch sein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pPr algn="l"/>
                      <a:r>
                        <a:rPr lang="de-CH" sz="1400" b="0" kern="1200" noProof="0" dirty="0">
                          <a:solidFill>
                            <a:srgbClr val="073450"/>
                          </a:solidFill>
                          <a:latin typeface="Century Gothic" panose="020B0502020202020204" pitchFamily="34" charset="0"/>
                          <a:ea typeface="+mn-ea"/>
                          <a:cs typeface="+mn-cs"/>
                        </a:rPr>
                        <a:t>Unternehmer:innen können von anderen lernen; sowohl von dem, was funktioniert, als auch von deren Fehlern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CH" sz="3200" b="0" noProof="0" dirty="0">
                        <a:solidFill>
                          <a:srgbClr val="8EB403"/>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200" b="0" kern="1200" noProof="0" dirty="0">
                          <a:solidFill>
                            <a:srgbClr val="8EB403"/>
                          </a:solidFill>
                          <a:latin typeface="Century Gothic" panose="020B0502020202020204" pitchFamily="34" charset="0"/>
                          <a:ea typeface="+mn-ea"/>
                          <a:cs typeface="+mn-cs"/>
                          <a:sym typeface="Wingdings" panose="05000000000000000000" pitchFamily="2" charset="2"/>
                        </a:rPr>
                        <a:t></a:t>
                      </a:r>
                      <a:endParaRPr lang="de-CH" sz="3200" b="0" kern="1200" noProof="0" dirty="0">
                        <a:solidFill>
                          <a:srgbClr val="8EB403"/>
                        </a:solidFill>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9" name="Foliennummernplatzhalter 12">
            <a:extLst>
              <a:ext uri="{FF2B5EF4-FFF2-40B4-BE49-F238E27FC236}">
                <a16:creationId xmlns:a16="http://schemas.microsoft.com/office/drawing/2014/main" id="{CC8ACA9A-9DC7-D921-2C76-8BBB0FAA96CA}"/>
              </a:ext>
            </a:extLst>
          </p:cNvPr>
          <p:cNvSpPr txBox="1">
            <a:spLocks/>
          </p:cNvSpPr>
          <p:nvPr/>
        </p:nvSpPr>
        <p:spPr>
          <a:xfrm>
            <a:off x="11606333"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smtClean="0">
                <a:solidFill>
                  <a:prstClr val="white"/>
                </a:solidFill>
                <a:latin typeface="Century Gothic"/>
              </a:rPr>
              <a:t>20</a:t>
            </a:fld>
            <a:endParaRPr lang="ru-RU" dirty="0">
              <a:solidFill>
                <a:prstClr val="white"/>
              </a:solidFill>
              <a:latin typeface="Century Gothic"/>
            </a:endParaRPr>
          </a:p>
        </p:txBody>
      </p:sp>
      <p:sp>
        <p:nvSpPr>
          <p:cNvPr id="7" name="Textfeld 6">
            <a:extLst>
              <a:ext uri="{FF2B5EF4-FFF2-40B4-BE49-F238E27FC236}">
                <a16:creationId xmlns:a16="http://schemas.microsoft.com/office/drawing/2014/main" id="{99FFEF07-B4D7-97FE-10AE-CF616E48C2E6}"/>
              </a:ext>
            </a:extLst>
          </p:cNvPr>
          <p:cNvSpPr txBox="1"/>
          <p:nvPr/>
        </p:nvSpPr>
        <p:spPr>
          <a:xfrm>
            <a:off x="2198916" y="6477802"/>
            <a:ext cx="781079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108088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3615" y="2472834"/>
            <a:ext cx="4649884" cy="3135086"/>
          </a:xfrm>
        </p:spPr>
        <p:txBody>
          <a:bodyPr>
            <a:noAutofit/>
          </a:bodyPr>
          <a:lstStyle/>
          <a:p>
            <a:r>
              <a:rPr lang="de-CH" sz="4200" dirty="0">
                <a:solidFill>
                  <a:schemeClr val="bg1"/>
                </a:solidFill>
              </a:rPr>
              <a:t>Warm-up:</a:t>
            </a:r>
            <a:br>
              <a:rPr lang="de-CH" sz="3000" noProof="0" dirty="0">
                <a:solidFill>
                  <a:schemeClr val="bg1"/>
                </a:solidFill>
              </a:rPr>
            </a:br>
            <a:r>
              <a:rPr lang="de-CH" sz="3000" noProof="0" dirty="0">
                <a:solidFill>
                  <a:schemeClr val="bg1"/>
                </a:solidFill>
              </a:rPr>
              <a:t>Machen Sie sich</a:t>
            </a:r>
            <a:br>
              <a:rPr lang="de-CH" sz="3000" noProof="0" dirty="0">
                <a:solidFill>
                  <a:schemeClr val="bg1"/>
                </a:solidFill>
              </a:rPr>
            </a:br>
            <a:r>
              <a:rPr lang="de-CH" sz="3000" noProof="0" dirty="0">
                <a:solidFill>
                  <a:schemeClr val="bg1"/>
                </a:solidFill>
              </a:rPr>
              <a:t>startklar für die unternehmerische Reise</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fld id="{B7E6CA31-DA56-47CF-9891-B6D0296B6AEC}" type="slidenum">
              <a:rPr lang="ru-RU" smtClean="0"/>
              <a:t>3</a:t>
            </a:fld>
            <a:endParaRPr lang="ru-RU" dirty="0"/>
          </a:p>
        </p:txBody>
      </p:sp>
      <p:sp>
        <p:nvSpPr>
          <p:cNvPr id="6" name="Textplatzhalter 2">
            <a:extLst>
              <a:ext uri="{FF2B5EF4-FFF2-40B4-BE49-F238E27FC236}">
                <a16:creationId xmlns:a16="http://schemas.microsoft.com/office/drawing/2014/main" id="{C9B4FB36-99D7-99D6-5549-F6369262DC40}"/>
              </a:ext>
            </a:extLst>
          </p:cNvPr>
          <p:cNvSpPr txBox="1">
            <a:spLocks/>
          </p:cNvSpPr>
          <p:nvPr/>
        </p:nvSpPr>
        <p:spPr>
          <a:xfrm>
            <a:off x="233984" y="5521105"/>
            <a:ext cx="11958016"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950" b="1" noProof="0" dirty="0">
                <a:solidFill>
                  <a:srgbClr val="B11B96"/>
                </a:solidFill>
                <a:latin typeface="+mj-lt"/>
              </a:rPr>
              <a:t>Inspiration Day | </a:t>
            </a:r>
            <a:r>
              <a:rPr lang="de-CH" sz="1950" noProof="0" dirty="0">
                <a:solidFill>
                  <a:schemeClr val="accent6">
                    <a:lumMod val="50000"/>
                  </a:schemeClr>
                </a:solidFill>
                <a:latin typeface="+mj-lt"/>
              </a:rPr>
              <a:t>Modul 1: Ein lösenswertes Problem finden| Modul 2: Eine passende Lösung entwickeln| Modul 3: Ein tragfähiges Geschäftsmodell entwickeln| Modul 4: </a:t>
            </a:r>
            <a:r>
              <a:rPr lang="de-CH" sz="1950" dirty="0">
                <a:solidFill>
                  <a:schemeClr val="accent6">
                    <a:lumMod val="50000"/>
                  </a:schemeClr>
                </a:solidFill>
                <a:latin typeface="+mj-lt"/>
              </a:rPr>
              <a:t>Finanzielle Tragfähigkeit sicherstellen</a:t>
            </a:r>
            <a:r>
              <a:rPr lang="de-CH" sz="1950" noProof="0" dirty="0">
                <a:solidFill>
                  <a:schemeClr val="accent6">
                    <a:lumMod val="50000"/>
                  </a:schemeClr>
                </a:solidFill>
                <a:latin typeface="+mj-lt"/>
              </a:rPr>
              <a:t>| Modul 5: In den Markt eintreten| Modul 6: </a:t>
            </a:r>
            <a:r>
              <a:rPr lang="de-CH" sz="1950" dirty="0">
                <a:solidFill>
                  <a:schemeClr val="accent6">
                    <a:lumMod val="50000"/>
                  </a:schemeClr>
                </a:solidFill>
                <a:latin typeface="+mj-lt"/>
              </a:rPr>
              <a:t>Präsentation und Abschluss</a:t>
            </a:r>
            <a:endParaRPr lang="de-CH" sz="195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34302-0436-7AF5-E769-529EC89F383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1B3BE3F-FDA7-3AB4-FFB3-397A4E95C572}"/>
              </a:ext>
            </a:extLst>
          </p:cNvPr>
          <p:cNvSpPr>
            <a:spLocks noGrp="1"/>
          </p:cNvSpPr>
          <p:nvPr>
            <p:ph type="sldNum" sz="quarter" idx="12"/>
          </p:nvPr>
        </p:nvSpPr>
        <p:spPr>
          <a:xfrm>
            <a:off x="11510081" y="6367367"/>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BDA03F60-27A3-C5B2-7A28-05D012684997}"/>
              </a:ext>
            </a:extLst>
          </p:cNvPr>
          <p:cNvSpPr txBox="1">
            <a:spLocks/>
          </p:cNvSpPr>
          <p:nvPr/>
        </p:nvSpPr>
        <p:spPr>
          <a:xfrm>
            <a:off x="963091" y="148160"/>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Mögliche Aktivitäten für den Einstieg ins unternehmerische Denken und Handeln</a:t>
            </a:r>
          </a:p>
        </p:txBody>
      </p:sp>
      <p:graphicFrame>
        <p:nvGraphicFramePr>
          <p:cNvPr id="3" name="Tabelle 2">
            <a:extLst>
              <a:ext uri="{FF2B5EF4-FFF2-40B4-BE49-F238E27FC236}">
                <a16:creationId xmlns:a16="http://schemas.microsoft.com/office/drawing/2014/main" id="{50B0CD00-60B9-CE3C-2E0B-91ED76B3DEDB}"/>
              </a:ext>
            </a:extLst>
          </p:cNvPr>
          <p:cNvGraphicFramePr>
            <a:graphicFrameLocks noGrp="1"/>
          </p:cNvGraphicFramePr>
          <p:nvPr>
            <p:extLst>
              <p:ext uri="{D42A27DB-BD31-4B8C-83A1-F6EECF244321}">
                <p14:modId xmlns:p14="http://schemas.microsoft.com/office/powerpoint/2010/main" val="1693449386"/>
              </p:ext>
            </p:extLst>
          </p:nvPr>
        </p:nvGraphicFramePr>
        <p:xfrm>
          <a:off x="1047345" y="2010056"/>
          <a:ext cx="10000034" cy="2987040"/>
        </p:xfrm>
        <a:graphic>
          <a:graphicData uri="http://schemas.openxmlformats.org/drawingml/2006/table">
            <a:tbl>
              <a:tblPr firstRow="1" bandRow="1">
                <a:tableStyleId>{5C22544A-7EE6-4342-B048-85BDC9FD1C3A}</a:tableStyleId>
              </a:tblPr>
              <a:tblGrid>
                <a:gridCol w="643197">
                  <a:extLst>
                    <a:ext uri="{9D8B030D-6E8A-4147-A177-3AD203B41FA5}">
                      <a16:colId xmlns:a16="http://schemas.microsoft.com/office/drawing/2014/main" val="20000"/>
                    </a:ext>
                  </a:extLst>
                </a:gridCol>
                <a:gridCol w="9356837">
                  <a:extLst>
                    <a:ext uri="{9D8B030D-6E8A-4147-A177-3AD203B41FA5}">
                      <a16:colId xmlns:a16="http://schemas.microsoft.com/office/drawing/2014/main" val="20001"/>
                    </a:ext>
                  </a:extLst>
                </a:gridCol>
              </a:tblGrid>
              <a:tr h="370840">
                <a:tc>
                  <a:txBody>
                    <a:bodyPr/>
                    <a:lstStyle/>
                    <a:p>
                      <a:pPr algn="ctr"/>
                      <a:r>
                        <a:rPr lang="en-GB" sz="2000" noProof="0" dirty="0">
                          <a:solidFill>
                            <a:schemeClr val="accent1"/>
                          </a:solidFill>
                        </a:rPr>
                        <a:t>Nr.</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noProof="0" dirty="0">
                          <a:solidFill>
                            <a:schemeClr val="accent1"/>
                          </a:solidFill>
                        </a:rPr>
                        <a:t>Aktivität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de-CH" sz="2000" b="1" noProof="0" dirty="0">
                          <a:solidFill>
                            <a:srgbClr val="697D91"/>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kern="1200" noProof="0" dirty="0">
                          <a:solidFill>
                            <a:srgbClr val="697D91"/>
                          </a:solidFill>
                          <a:latin typeface="+mn-lt"/>
                          <a:ea typeface="+mn-ea"/>
                          <a:cs typeface="+mn-cs"/>
                        </a:rPr>
                        <a:t>Die </a:t>
                      </a:r>
                      <a:r>
                        <a:rPr lang="de-CH" sz="2000" b="1" noProof="0" dirty="0">
                          <a:solidFill>
                            <a:srgbClr val="697D91"/>
                          </a:solidFill>
                        </a:rPr>
                        <a:t>Tausch-Challenge</a:t>
                      </a:r>
                      <a:r>
                        <a:rPr lang="de-CH" sz="2000" b="1" kern="1200" noProof="0" dirty="0">
                          <a:solidFill>
                            <a:srgbClr val="697D91"/>
                          </a:solidFill>
                          <a:latin typeface="+mn-lt"/>
                          <a:ea typeface="+mn-ea"/>
                          <a:cs typeface="+mn-cs"/>
                        </a:rPr>
                        <a:t>: </a:t>
                      </a:r>
                      <a:r>
                        <a:rPr lang="de-CH" sz="2000" kern="1200" noProof="0" dirty="0">
                          <a:solidFill>
                            <a:srgbClr val="697D91"/>
                          </a:solidFill>
                          <a:latin typeface="+mn-lt"/>
                          <a:ea typeface="+mn-ea"/>
                          <a:cs typeface="+mn-cs"/>
                        </a:rPr>
                        <a:t>Beginnen Sie mit einem kleinen Gegenstand und tauschen Sie sich nach oben</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de-CH" sz="2000" b="1" noProof="0" dirty="0">
                          <a:solidFill>
                            <a:srgbClr val="697D91"/>
                          </a:solidFill>
                        </a:rPr>
                        <a:t>2</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r>
                        <a:rPr lang="de-CH" sz="2000" b="1" kern="1200" noProof="0" dirty="0">
                          <a:solidFill>
                            <a:srgbClr val="697D91"/>
                          </a:solidFill>
                          <a:latin typeface="+mn-lt"/>
                          <a:ea typeface="+mn-ea"/>
                          <a:cs typeface="+mn-cs"/>
                        </a:rPr>
                        <a:t>Erzähl mir Deine Geschichte: </a:t>
                      </a:r>
                      <a:r>
                        <a:rPr lang="de-CH" sz="2000" kern="1200" noProof="0" dirty="0">
                          <a:solidFill>
                            <a:srgbClr val="697D91"/>
                          </a:solidFill>
                          <a:latin typeface="+mn-lt"/>
                          <a:ea typeface="+mn-ea"/>
                          <a:cs typeface="+mn-cs"/>
                        </a:rPr>
                        <a:t>Interviewen Sie </a:t>
                      </a:r>
                      <a:r>
                        <a:rPr lang="de-CH" sz="2000" kern="1200" noProof="0" dirty="0" err="1">
                          <a:solidFill>
                            <a:srgbClr val="697D91"/>
                          </a:solidFill>
                          <a:latin typeface="+mn-lt"/>
                          <a:ea typeface="+mn-ea"/>
                          <a:cs typeface="+mn-cs"/>
                        </a:rPr>
                        <a:t>eine:n</a:t>
                      </a:r>
                      <a:r>
                        <a:rPr lang="de-CH" sz="2000" kern="1200" noProof="0" dirty="0">
                          <a:solidFill>
                            <a:srgbClr val="697D91"/>
                          </a:solidFill>
                          <a:latin typeface="+mn-lt"/>
                          <a:ea typeface="+mn-ea"/>
                          <a:cs typeface="+mn-cs"/>
                        </a:rPr>
                        <a:t> Unternehmer:in</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3"/>
                  </a:ext>
                </a:extLst>
              </a:tr>
              <a:tr h="0">
                <a:tc>
                  <a:txBody>
                    <a:bodyPr/>
                    <a:lstStyle/>
                    <a:p>
                      <a:pPr algn="ctr"/>
                      <a:r>
                        <a:rPr lang="de-CH" sz="2000" b="1" noProof="0" dirty="0">
                          <a:solidFill>
                            <a:srgbClr val="697D91"/>
                          </a:solidFill>
                        </a:rPr>
                        <a:t>3</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kern="1200" noProof="0" dirty="0">
                          <a:solidFill>
                            <a:srgbClr val="697D91"/>
                          </a:solidFill>
                          <a:latin typeface="+mn-lt"/>
                          <a:ea typeface="+mn-ea"/>
                          <a:cs typeface="+mn-cs"/>
                        </a:rPr>
                        <a:t>Das ist nutzlos: </a:t>
                      </a:r>
                      <a:r>
                        <a:rPr lang="de-CH" sz="2000" b="0" kern="1200" noProof="0" dirty="0">
                          <a:solidFill>
                            <a:srgbClr val="697D91"/>
                          </a:solidFill>
                          <a:latin typeface="+mn-lt"/>
                          <a:ea typeface="+mn-ea"/>
                          <a:cs typeface="+mn-cs"/>
                        </a:rPr>
                        <a:t>Identifizieren Sie ein Produkt, das misslungen ist</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de-CH" sz="2000" b="1" noProof="0" dirty="0">
                          <a:solidFill>
                            <a:srgbClr val="697D91"/>
                          </a:solidFill>
                        </a:rPr>
                        <a:t>4</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kern="1200" baseline="0" noProof="0" dirty="0">
                          <a:solidFill>
                            <a:srgbClr val="697D91"/>
                          </a:solidFill>
                          <a:latin typeface="+mn-lt"/>
                          <a:ea typeface="+mn-ea"/>
                          <a:cs typeface="+mn-cs"/>
                        </a:rPr>
                        <a:t>Kickstart </a:t>
                      </a:r>
                      <a:r>
                        <a:rPr lang="de-CH" sz="2000" b="1" kern="1200" baseline="0" noProof="0" dirty="0" err="1">
                          <a:solidFill>
                            <a:srgbClr val="697D91"/>
                          </a:solidFill>
                          <a:latin typeface="+mn-lt"/>
                          <a:ea typeface="+mn-ea"/>
                          <a:cs typeface="+mn-cs"/>
                        </a:rPr>
                        <a:t>it</a:t>
                      </a:r>
                      <a:r>
                        <a:rPr lang="de-CH" sz="2000" b="1" kern="1200" baseline="0" noProof="0" dirty="0">
                          <a:solidFill>
                            <a:srgbClr val="697D91"/>
                          </a:solidFill>
                          <a:latin typeface="+mn-lt"/>
                          <a:ea typeface="+mn-ea"/>
                          <a:cs typeface="+mn-cs"/>
                        </a:rPr>
                        <a:t>: </a:t>
                      </a:r>
                      <a:r>
                        <a:rPr lang="de-CH" sz="2000" kern="1200" baseline="0" noProof="0" dirty="0">
                          <a:solidFill>
                            <a:srgbClr val="697D91"/>
                          </a:solidFill>
                          <a:latin typeface="+mn-lt"/>
                          <a:ea typeface="+mn-ea"/>
                          <a:cs typeface="+mn-cs"/>
                        </a:rPr>
                        <a:t>Vergleichen Sie mehrere Crowdfunding-Kampagnen</a:t>
                      </a:r>
                      <a:endParaRPr lang="de-CH" sz="2000" noProof="0" dirty="0">
                        <a:solidFill>
                          <a:srgbClr val="697D91"/>
                        </a:solidFill>
                      </a:endParaRP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de-CH" sz="2000" b="1" noProof="0" dirty="0">
                          <a:solidFill>
                            <a:srgbClr val="697D91"/>
                          </a:solidFill>
                        </a:rPr>
                        <a:t>5</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noProof="0" dirty="0">
                          <a:solidFill>
                            <a:srgbClr val="697D91"/>
                          </a:solidFill>
                        </a:rPr>
                        <a:t>Marketing unter der Lupe: </a:t>
                      </a:r>
                      <a:r>
                        <a:rPr lang="de-CH" sz="2000" noProof="0" dirty="0">
                          <a:solidFill>
                            <a:srgbClr val="697D91"/>
                          </a:solidFill>
                        </a:rPr>
                        <a:t>Finden Sie eine Marketingkampagne,</a:t>
                      </a:r>
                      <a:br>
                        <a:rPr lang="de-CH" sz="2000" noProof="0" dirty="0">
                          <a:solidFill>
                            <a:srgbClr val="697D91"/>
                          </a:solidFill>
                        </a:rPr>
                      </a:br>
                      <a:r>
                        <a:rPr lang="de-CH" sz="2000" noProof="0" dirty="0">
                          <a:solidFill>
                            <a:srgbClr val="697D91"/>
                          </a:solidFill>
                        </a:rPr>
                        <a:t>die Sie kritisch sehen</a:t>
                      </a:r>
                    </a:p>
                  </a:txBody>
                  <a:tcPr anchor="ct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759988"/>
                  </a:ext>
                </a:extLst>
              </a:tr>
            </a:tbl>
          </a:graphicData>
        </a:graphic>
      </p:graphicFrame>
      <p:sp>
        <p:nvSpPr>
          <p:cNvPr id="7" name="Textfeld 6">
            <a:extLst>
              <a:ext uri="{FF2B5EF4-FFF2-40B4-BE49-F238E27FC236}">
                <a16:creationId xmlns:a16="http://schemas.microsoft.com/office/drawing/2014/main" id="{CDDA00D4-B758-CD72-947E-0383FF98EF46}"/>
              </a:ext>
            </a:extLst>
          </p:cNvPr>
          <p:cNvSpPr txBox="1"/>
          <p:nvPr/>
        </p:nvSpPr>
        <p:spPr>
          <a:xfrm>
            <a:off x="2198916" y="6477802"/>
            <a:ext cx="781079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5953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B4705-66FC-BF60-69AB-02250FFF5F90}"/>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8636DBB3-2E1B-D524-AD9C-7E3EDBCA5DA1}"/>
              </a:ext>
            </a:extLst>
          </p:cNvPr>
          <p:cNvPicPr>
            <a:picLocks noChangeAspect="1"/>
          </p:cNvPicPr>
          <p:nvPr/>
        </p:nvPicPr>
        <p:blipFill>
          <a:blip r:embed="rId3"/>
          <a:stretch>
            <a:fillRect/>
          </a:stretch>
        </p:blipFill>
        <p:spPr>
          <a:xfrm>
            <a:off x="4187331" y="2585335"/>
            <a:ext cx="5694234" cy="3771015"/>
          </a:xfrm>
          <a:prstGeom prst="rect">
            <a:avLst/>
          </a:prstGeom>
        </p:spPr>
      </p:pic>
      <p:sp>
        <p:nvSpPr>
          <p:cNvPr id="2" name="Foliennummernplatzhalter 1">
            <a:extLst>
              <a:ext uri="{FF2B5EF4-FFF2-40B4-BE49-F238E27FC236}">
                <a16:creationId xmlns:a16="http://schemas.microsoft.com/office/drawing/2014/main" id="{07A0ABAB-4556-D1D4-B704-FAF44571E6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Titel 1">
            <a:extLst>
              <a:ext uri="{FF2B5EF4-FFF2-40B4-BE49-F238E27FC236}">
                <a16:creationId xmlns:a16="http://schemas.microsoft.com/office/drawing/2014/main" id="{E61F3751-5317-A9E3-4873-90C762D4E41B}"/>
              </a:ext>
            </a:extLst>
          </p:cNvPr>
          <p:cNvSpPr txBox="1">
            <a:spLocks/>
          </p:cNvSpPr>
          <p:nvPr/>
        </p:nvSpPr>
        <p:spPr>
          <a:xfrm>
            <a:off x="2209825" y="897118"/>
            <a:ext cx="7772349" cy="19991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en-GB" sz="4200" dirty="0">
                <a:solidFill>
                  <a:srgbClr val="073450"/>
                </a:solidFill>
                <a:latin typeface="Century Gothic"/>
              </a:rPr>
              <a:t>1 Die Tausch-Challenge: </a:t>
            </a:r>
            <a:r>
              <a:rPr lang="de-CH" sz="4200" b="0" dirty="0">
                <a:solidFill>
                  <a:srgbClr val="073450"/>
                </a:solidFill>
                <a:latin typeface="Century Gothic"/>
              </a:rPr>
              <a:t>Beginnen Sie mit einem kleinen Gegenstand und tauschen Sie sich nach oben</a:t>
            </a:r>
            <a:endParaRPr lang="en-GB" sz="4200" b="0" dirty="0">
              <a:solidFill>
                <a:srgbClr val="073450"/>
              </a:solidFill>
              <a:latin typeface="Century Gothic"/>
            </a:endParaRPr>
          </a:p>
        </p:txBody>
      </p:sp>
    </p:spTree>
    <p:extLst>
      <p:ext uri="{BB962C8B-B14F-4D97-AF65-F5344CB8AC3E}">
        <p14:creationId xmlns:p14="http://schemas.microsoft.com/office/powerpoint/2010/main" val="3509466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D1BDC-FD6E-6FBB-73DF-23CB09B6D9A3}"/>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66900708-58DB-0AE9-1BE4-5007FF798C61}"/>
              </a:ext>
            </a:extLst>
          </p:cNvPr>
          <p:cNvSpPr/>
          <p:nvPr/>
        </p:nvSpPr>
        <p:spPr>
          <a:xfrm>
            <a:off x="1062493" y="1499192"/>
            <a:ext cx="10535454" cy="4332930"/>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3211" rtl="0" eaLnBrk="1" fontAlgn="auto" latinLnBrk="0" hangingPunct="1">
              <a:lnSpc>
                <a:spcPct val="100000"/>
              </a:lnSpc>
              <a:spcBef>
                <a:spcPts val="0"/>
              </a:spcBef>
              <a:spcAft>
                <a:spcPts val="0"/>
              </a:spcAft>
              <a:buClrTx/>
              <a:buSzTx/>
              <a:buFontTx/>
              <a:buNone/>
              <a:tabLst/>
              <a:defRPr/>
            </a:pPr>
            <a:endParaRPr kumimoji="0" lang="de-DE" sz="1346" b="0" i="0" u="none" strike="noStrike" kern="1200" cap="none" spc="0" normalizeH="0" baseline="0" noProof="0" dirty="0" err="1">
              <a:ln>
                <a:noFill/>
              </a:ln>
              <a:solidFill>
                <a:srgbClr val="E78E23"/>
              </a:solidFill>
              <a:effectLst/>
              <a:uLnTx/>
              <a:uFillTx/>
              <a:latin typeface="Lucida Sans"/>
              <a:ea typeface="+mn-ea"/>
              <a:cs typeface="+mn-cs"/>
            </a:endParaRPr>
          </a:p>
        </p:txBody>
      </p:sp>
      <p:sp>
        <p:nvSpPr>
          <p:cNvPr id="2" name="Foliennummernplatzhalter 1">
            <a:extLst>
              <a:ext uri="{FF2B5EF4-FFF2-40B4-BE49-F238E27FC236}">
                <a16:creationId xmlns:a16="http://schemas.microsoft.com/office/drawing/2014/main" id="{EF0C5F81-2B61-9688-FD0E-8CE40D641B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920083B0-AF12-1C77-5C6D-7D88C55B4B63}"/>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Die Tausch-Challenge: Hintergrund</a:t>
            </a:r>
          </a:p>
        </p:txBody>
      </p:sp>
      <p:sp>
        <p:nvSpPr>
          <p:cNvPr id="6" name="New shape"/>
          <p:cNvSpPr/>
          <p:nvPr/>
        </p:nvSpPr>
        <p:spPr>
          <a:xfrm>
            <a:off x="1316896" y="1800534"/>
            <a:ext cx="10026648" cy="37049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Um eine Gründungsidee umzusetzen, brauchen Unternehmer und Unternehmerinnen Hilfe und Unterstützung von anderen. Sie benötigen Zeit oder Geld, Ideen, Feedback oder Kontakte. </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Kurz: Entrepreneure müssen andere davon überzeugen, Ressourcen zur Verfügung zu stellen. Manchmal können sie dafür auf den eigenen Bekanntenkreis zurückgreifen oder Freunde von Freunden fragen. Manchmal müssen Unternehmer:innen aber auch Personen ansprechen, zu denen sie noch keinen Kontakt hatten und sie von einer Idee überzeugen. Dabei hängt der Erfolg ganz wesentlich davon ab, wie Unternehmer:innen ihr Gegenüber ansprechen.</a:t>
            </a:r>
          </a:p>
          <a:p>
            <a:pPr marL="0" marR="0" lvl="0" indent="0" algn="l" defTabSz="913211" rtl="0" eaLnBrk="1" fontAlgn="auto" latinLnBrk="0" hangingPunct="1">
              <a:lnSpc>
                <a:spcPts val="2397"/>
              </a:lnSpc>
              <a:spcBef>
                <a:spcPts val="1200"/>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Diese Übung hilft, auf Menschen zuzugehen, die Sie noch nicht kennen und die Sie von etwas überzeugen möchten.</a:t>
            </a:r>
          </a:p>
        </p:txBody>
      </p:sp>
      <p:sp>
        <p:nvSpPr>
          <p:cNvPr id="5" name="Text Placeholder 3">
            <a:extLst>
              <a:ext uri="{FF2B5EF4-FFF2-40B4-BE49-F238E27FC236}">
                <a16:creationId xmlns:a16="http://schemas.microsoft.com/office/drawing/2014/main" id="{03740717-F3B6-479C-AED1-2CAB05E8B648}"/>
              </a:ext>
            </a:extLst>
          </p:cNvPr>
          <p:cNvSpPr txBox="1">
            <a:spLocks/>
          </p:cNvSpPr>
          <p:nvPr/>
        </p:nvSpPr>
        <p:spPr>
          <a:xfrm>
            <a:off x="4343401" y="5887931"/>
            <a:ext cx="7481006" cy="3651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Quelle: </a:t>
            </a:r>
            <a:r>
              <a:rPr lang="de-CH" sz="1000" dirty="0">
                <a:solidFill>
                  <a:srgbClr val="697D91"/>
                </a:solidFill>
                <a:latin typeface="Century Gothic" panose="020B0502020202020204" pitchFamily="34" charset="0"/>
              </a:rPr>
              <a:t>Fueglistaller, U., Fust, A., Müller, C., Müller, S., &amp; Zellweger, T. (2019). Entrepreneurship – Modelle, Umsetzung, Perspektiven: Mit Fallbeispielen aus Deutschland, Österreich und der Schweiz (5. Aufl.). Springer Gabler. S. 29.</a:t>
            </a:r>
            <a:endParaRPr lang="de-AT" sz="1000" dirty="0">
              <a:solidFill>
                <a:srgbClr val="697D91"/>
              </a:solidFill>
              <a:latin typeface="Century Gothic" panose="020B0502020202020204" pitchFamily="34" charset="0"/>
            </a:endParaRPr>
          </a:p>
        </p:txBody>
      </p:sp>
    </p:spTree>
    <p:extLst>
      <p:ext uri="{BB962C8B-B14F-4D97-AF65-F5344CB8AC3E}">
        <p14:creationId xmlns:p14="http://schemas.microsoft.com/office/powerpoint/2010/main" val="2067377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EF08-EE8C-94F0-AE3C-963342253115}"/>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FC1B23C4-76AD-389B-FE53-99ED8B4D87BD}"/>
              </a:ext>
            </a:extLst>
          </p:cNvPr>
          <p:cNvSpPr/>
          <p:nvPr/>
        </p:nvSpPr>
        <p:spPr>
          <a:xfrm>
            <a:off x="1052445" y="4019016"/>
            <a:ext cx="10535454" cy="2068771"/>
          </a:xfrm>
          <a:prstGeom prst="rect">
            <a:avLst/>
          </a:pr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de-DE" sz="1346" dirty="0" err="1">
              <a:solidFill>
                <a:srgbClr val="E78E23"/>
              </a:solidFill>
              <a:latin typeface="Lucida Sans"/>
            </a:endParaRPr>
          </a:p>
        </p:txBody>
      </p:sp>
      <p:sp>
        <p:nvSpPr>
          <p:cNvPr id="2" name="Foliennummernplatzhalter 1">
            <a:extLst>
              <a:ext uri="{FF2B5EF4-FFF2-40B4-BE49-F238E27FC236}">
                <a16:creationId xmlns:a16="http://schemas.microsoft.com/office/drawing/2014/main" id="{8AC086C6-9EE6-9B85-E839-8A59AA5B79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F3475A17-3522-0078-3B42-8C1913D58A01}"/>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Die Tausch-Challenge: Ihre Aufgabe</a:t>
            </a:r>
            <a:endParaRPr kumimoji="0" lang="de-CH"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5" name="Text Placeholder 3">
            <a:extLst>
              <a:ext uri="{FF2B5EF4-FFF2-40B4-BE49-F238E27FC236}">
                <a16:creationId xmlns:a16="http://schemas.microsoft.com/office/drawing/2014/main" id="{8F88E34C-E8A4-4F6D-52FC-E2692A264F52}"/>
              </a:ext>
            </a:extLst>
          </p:cNvPr>
          <p:cNvSpPr txBox="1">
            <a:spLocks/>
          </p:cNvSpPr>
          <p:nvPr/>
        </p:nvSpPr>
        <p:spPr>
          <a:xfrm>
            <a:off x="8584163" y="6168332"/>
            <a:ext cx="3003736" cy="2502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000" b="1" dirty="0">
                <a:solidFill>
                  <a:srgbClr val="697D91"/>
                </a:solidFill>
                <a:latin typeface="Century Gothic" panose="020B0502020202020204" pitchFamily="34" charset="0"/>
              </a:rPr>
              <a:t>Quelle: </a:t>
            </a:r>
            <a:r>
              <a:rPr lang="en-US" sz="1000" dirty="0">
                <a:solidFill>
                  <a:srgbClr val="697D91"/>
                </a:solidFill>
                <a:latin typeface="Century Gothic" panose="020B0502020202020204" pitchFamily="34" charset="0"/>
              </a:rPr>
              <a:t>Fueglistaller </a:t>
            </a:r>
            <a:r>
              <a:rPr lang="de-AT" sz="1000" dirty="0">
                <a:solidFill>
                  <a:srgbClr val="697D91"/>
                </a:solidFill>
                <a:latin typeface="Century Gothic" panose="020B0502020202020204" pitchFamily="34" charset="0"/>
              </a:rPr>
              <a:t>et al. (2019), S. 29.</a:t>
            </a:r>
          </a:p>
        </p:txBody>
      </p:sp>
      <p:sp>
        <p:nvSpPr>
          <p:cNvPr id="10" name="New shape"/>
          <p:cNvSpPr/>
          <p:nvPr/>
        </p:nvSpPr>
        <p:spPr>
          <a:xfrm>
            <a:off x="956199" y="1008484"/>
            <a:ext cx="10792777" cy="2552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Starten Sie mit einem kleinen Gegenstand (z. B. einer Tasse, einem Kugelschreiber, einer Haarspange) und suchen Sie jemanden, der diesen gegen einen aus Ihrer Sicht höherwertigen Gegenstand tauscht.</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Tauschen Sie diesen Gegenstand wiederum gegen etwas, das aus Ihrer Sicht höherwertiger ist. Führen Sie mindestens fünf Tauschvorgänge durch und tauschen Sie nur mit Personen, die Sie noch nicht kennen.</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r>
              <a:rPr kumimoji="0" lang="de-CH" b="0" i="0" u="none" strike="noStrike" kern="1200" cap="none" spc="0" normalizeH="0" baseline="0" noProof="0" dirty="0">
                <a:ln>
                  <a:noFill/>
                </a:ln>
                <a:solidFill>
                  <a:srgbClr val="073450"/>
                </a:solidFill>
                <a:effectLst/>
                <a:uLnTx/>
                <a:uFillTx/>
                <a:ea typeface="+mn-ea"/>
                <a:cs typeface="+mn-cs"/>
              </a:rPr>
              <a:t>Kyle MacDonald hat es so geschafft, innerhalb von 14 Tauschvorgängen und einem Jahr von einer roten Büroklammer zu einem Eigenheim zu kommen; wobei dies vermutlich eher die Ausnahme ist (https://de.wikipedia.org/wiki/One_red_paperclip).</a:t>
            </a:r>
          </a:p>
          <a:p>
            <a:pPr marL="0" marR="0" lvl="0" indent="0" algn="l" defTabSz="913211" rtl="0" eaLnBrk="1" fontAlgn="auto" latinLnBrk="0" hangingPunct="1">
              <a:lnSpc>
                <a:spcPct val="100000"/>
              </a:lnSpc>
              <a:spcBef>
                <a:spcPts val="799"/>
              </a:spcBef>
              <a:spcAft>
                <a:spcPts val="0"/>
              </a:spcAft>
              <a:buClr>
                <a:srgbClr val="00802F"/>
              </a:buClr>
              <a:buSzTx/>
              <a:buFontTx/>
              <a:buNone/>
              <a:tabLst/>
              <a:defRPr/>
            </a:pPr>
            <a:endParaRPr kumimoji="0" lang="en-US" sz="1698" b="0" i="0" u="none" strike="noStrike" kern="1200" cap="none" spc="0" normalizeH="0" baseline="0" noProof="0" dirty="0">
              <a:ln>
                <a:noFill/>
              </a:ln>
              <a:solidFill>
                <a:srgbClr val="073450"/>
              </a:solidFill>
              <a:effectLst/>
              <a:uLnTx/>
              <a:uFillTx/>
              <a:latin typeface="Lucida Sans"/>
              <a:ea typeface="+mn-ea"/>
              <a:cs typeface="+mn-cs"/>
            </a:endParaRPr>
          </a:p>
        </p:txBody>
      </p:sp>
      <p:sp>
        <p:nvSpPr>
          <p:cNvPr id="4" name="Rechteck 3">
            <a:extLst>
              <a:ext uri="{FF2B5EF4-FFF2-40B4-BE49-F238E27FC236}">
                <a16:creationId xmlns:a16="http://schemas.microsoft.com/office/drawing/2014/main" id="{F3130A79-DF05-AB49-7687-D25E0A519418}"/>
              </a:ext>
            </a:extLst>
          </p:cNvPr>
          <p:cNvSpPr/>
          <p:nvPr/>
        </p:nvSpPr>
        <p:spPr>
          <a:xfrm>
            <a:off x="1260071" y="4049739"/>
            <a:ext cx="8270153" cy="369332"/>
          </a:xfrm>
          <a:prstGeom prst="rect">
            <a:avLst/>
          </a:prstGeom>
        </p:spPr>
        <p:txBody>
          <a:bodyPr wrap="square">
            <a:spAutoFit/>
          </a:bodyPr>
          <a:lstStyle/>
          <a:p>
            <a:pPr marR="0" lvl="0" indent="0" algn="l" defTabSz="913211" rtl="0" eaLnBrk="1" fontAlgn="auto" latinLnBrk="0" hangingPunct="1">
              <a:lnSpc>
                <a:spcPct val="100000"/>
              </a:lnSpc>
              <a:spcBef>
                <a:spcPts val="200"/>
              </a:spcBef>
              <a:spcAft>
                <a:spcPts val="200"/>
              </a:spcAft>
              <a:buClrTx/>
              <a:buSzTx/>
              <a:buFontTx/>
              <a:buNone/>
              <a:tabLst/>
              <a:defRPr/>
            </a:pPr>
            <a:r>
              <a:rPr kumimoji="0" lang="de-CH" b="1" i="0" u="none" strike="noStrike" kern="1200" cap="none" spc="0" normalizeH="0" baseline="0" noProof="0" dirty="0">
                <a:ln>
                  <a:noFill/>
                </a:ln>
                <a:solidFill>
                  <a:srgbClr val="073450"/>
                </a:solidFill>
                <a:effectLst/>
                <a:uLnTx/>
                <a:uFillTx/>
                <a:ea typeface="+mn-ea"/>
                <a:cs typeface="+mn-cs"/>
              </a:rPr>
              <a:t>Mögliche Reflexionsfragen</a:t>
            </a:r>
          </a:p>
        </p:txBody>
      </p:sp>
      <p:pic>
        <p:nvPicPr>
          <p:cNvPr id="11" name="Google Shape;2334;p5">
            <a:extLst>
              <a:ext uri="{FF2B5EF4-FFF2-40B4-BE49-F238E27FC236}">
                <a16:creationId xmlns:a16="http://schemas.microsoft.com/office/drawing/2014/main" id="{52FB6FBC-F26B-9C43-222C-2AEA875D2F9E}"/>
              </a:ext>
            </a:extLst>
          </p:cNvPr>
          <p:cNvPicPr preferRelativeResize="0"/>
          <p:nvPr/>
        </p:nvPicPr>
        <p:blipFill rotWithShape="1">
          <a:blip r:embed="rId3">
            <a:alphaModFix/>
          </a:blip>
          <a:srcRect/>
          <a:stretch/>
        </p:blipFill>
        <p:spPr>
          <a:xfrm>
            <a:off x="10801884" y="3598759"/>
            <a:ext cx="1110557" cy="1110557"/>
          </a:xfrm>
          <a:prstGeom prst="rect">
            <a:avLst/>
          </a:prstGeom>
          <a:noFill/>
          <a:ln>
            <a:noFill/>
          </a:ln>
        </p:spPr>
      </p:pic>
      <p:sp>
        <p:nvSpPr>
          <p:cNvPr id="8" name="Rechteck 7">
            <a:extLst>
              <a:ext uri="{FF2B5EF4-FFF2-40B4-BE49-F238E27FC236}">
                <a16:creationId xmlns:a16="http://schemas.microsoft.com/office/drawing/2014/main" id="{166346B3-6FB0-255E-A10F-C19396FC5818}"/>
              </a:ext>
            </a:extLst>
          </p:cNvPr>
          <p:cNvSpPr/>
          <p:nvPr/>
        </p:nvSpPr>
        <p:spPr>
          <a:xfrm>
            <a:off x="1226795" y="4326256"/>
            <a:ext cx="10407882" cy="1754326"/>
          </a:xfrm>
          <a:prstGeom prst="rect">
            <a:avLst/>
          </a:prstGeom>
        </p:spPr>
        <p:txBody>
          <a:bodyPr wrap="square">
            <a:spAutoFit/>
          </a:bodyPr>
          <a:lstStyle/>
          <a:p>
            <a:pPr marL="354013" indent="-354013">
              <a:buClr>
                <a:srgbClr val="073450"/>
              </a:buClr>
              <a:buFont typeface="Century Gothic" panose="020B0502020202020204" pitchFamily="34" charset="0"/>
              <a:buChar char="●"/>
            </a:pPr>
            <a:r>
              <a:rPr lang="de-CH" dirty="0">
                <a:solidFill>
                  <a:srgbClr val="073450"/>
                </a:solidFill>
              </a:rPr>
              <a:t>Wie sind Sie beim Tauschen vorgegangen? Was hat gut funktioniert?</a:t>
            </a:r>
            <a:br>
              <a:rPr lang="de-CH" dirty="0">
                <a:solidFill>
                  <a:srgbClr val="073450"/>
                </a:solidFill>
              </a:rPr>
            </a:br>
            <a:r>
              <a:rPr lang="de-CH" dirty="0">
                <a:solidFill>
                  <a:srgbClr val="073450"/>
                </a:solidFill>
              </a:rPr>
              <a:t>Was weniger gut?</a:t>
            </a:r>
          </a:p>
          <a:p>
            <a:pPr marL="354013" indent="-354013">
              <a:buClr>
                <a:srgbClr val="073450"/>
              </a:buClr>
              <a:buFont typeface="Century Gothic" panose="020B0502020202020204" pitchFamily="34" charset="0"/>
              <a:buChar char="●"/>
            </a:pPr>
            <a:r>
              <a:rPr lang="de-CH" dirty="0">
                <a:solidFill>
                  <a:srgbClr val="073450"/>
                </a:solidFill>
              </a:rPr>
              <a:t>Wie schwierig war es, Fremde anzusprechen? Was hat Ihnen Spass gemacht?</a:t>
            </a:r>
          </a:p>
          <a:p>
            <a:pPr marL="354013" indent="-354013">
              <a:buClr>
                <a:srgbClr val="073450"/>
              </a:buClr>
              <a:buFont typeface="Century Gothic" panose="020B0502020202020204" pitchFamily="34" charset="0"/>
              <a:buChar char="●"/>
            </a:pPr>
            <a:r>
              <a:rPr lang="de-CH" dirty="0">
                <a:solidFill>
                  <a:srgbClr val="073450"/>
                </a:solidFill>
              </a:rPr>
              <a:t>Welche Form der Ansprache hat gut funktioniert? Welche weniger gut?</a:t>
            </a:r>
          </a:p>
          <a:p>
            <a:pPr marL="354013" indent="-354013">
              <a:buClr>
                <a:srgbClr val="073450"/>
              </a:buClr>
              <a:buFont typeface="Century Gothic" panose="020B0502020202020204" pitchFamily="34" charset="0"/>
              <a:buChar char="●"/>
            </a:pPr>
            <a:r>
              <a:rPr lang="de-CH" dirty="0">
                <a:solidFill>
                  <a:srgbClr val="073450"/>
                </a:solidFill>
              </a:rPr>
              <a:t>Wurden Sie mit der Zeit besser im Ansprechen und Überzeugen von Fremden? </a:t>
            </a:r>
            <a:br>
              <a:rPr lang="de-CH" dirty="0">
                <a:solidFill>
                  <a:srgbClr val="073450"/>
                </a:solidFill>
              </a:rPr>
            </a:br>
            <a:r>
              <a:rPr lang="de-CH" dirty="0">
                <a:solidFill>
                  <a:srgbClr val="073450"/>
                </a:solidFill>
              </a:rPr>
              <a:t>Falls ja: Weshalb? Was haben Sie verändert?</a:t>
            </a:r>
          </a:p>
        </p:txBody>
      </p:sp>
    </p:spTree>
    <p:extLst>
      <p:ext uri="{BB962C8B-B14F-4D97-AF65-F5344CB8AC3E}">
        <p14:creationId xmlns:p14="http://schemas.microsoft.com/office/powerpoint/2010/main" val="2056636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iStock-1142425798_Erzähl mir Deine Geschichte.jpg"/>
          <p:cNvPicPr>
            <a:picLocks noChangeAspect="1"/>
          </p:cNvPicPr>
          <p:nvPr/>
        </p:nvPicPr>
        <p:blipFill>
          <a:blip r:embed="rId2"/>
          <a:stretch>
            <a:fillRect/>
          </a:stretch>
        </p:blipFill>
        <p:spPr>
          <a:xfrm>
            <a:off x="8720" y="-202675"/>
            <a:ext cx="12174561" cy="8116374"/>
          </a:xfrm>
          <a:prstGeom prst="rect">
            <a:avLst/>
          </a:prstGeom>
        </p:spPr>
      </p:pic>
      <p:sp>
        <p:nvSpPr>
          <p:cNvPr id="3" name="Rechteck 2"/>
          <p:cNvSpPr/>
          <p:nvPr/>
        </p:nvSpPr>
        <p:spPr>
          <a:xfrm>
            <a:off x="19238" y="1356526"/>
            <a:ext cx="6076762" cy="3013455"/>
          </a:xfrm>
          <a:prstGeom prst="rect">
            <a:avLst/>
          </a:prstGeom>
          <a:solidFill>
            <a:srgbClr val="FFFFFF">
              <a:alpha val="78039"/>
            </a:srgbClr>
          </a:solidFill>
          <a:ln>
            <a:noFill/>
          </a:ln>
          <a:effectLst>
            <a:outerShdw blurRad="50800" dist="38100" dir="2700000" algn="tl" rotWithShape="0">
              <a:prstClr val="black">
                <a:alpha val="40000"/>
              </a:prstClr>
            </a:outerShdw>
          </a:effectLst>
        </p:spPr>
        <p:txBody>
          <a:bodyPr vert="horz" lIns="251672" tIns="251672" rIns="251672" bIns="251672" rtlCol="0" anchor="ctr">
            <a:noAutofit/>
          </a:bodyPr>
          <a:lstStyle/>
          <a:p>
            <a:pPr marL="0" marR="0" lvl="0" indent="0" algn="l" defTabSz="913211" rtl="0" eaLnBrk="1" fontAlgn="auto" latinLnBrk="0" hangingPunct="1">
              <a:lnSpc>
                <a:spcPct val="90000"/>
              </a:lnSpc>
              <a:spcBef>
                <a:spcPts val="0"/>
              </a:spcBef>
              <a:spcAft>
                <a:spcPts val="999"/>
              </a:spcAft>
              <a:buClr>
                <a:srgbClr val="5F5F5F"/>
              </a:buClr>
              <a:buSzTx/>
              <a:buFontTx/>
              <a:buNone/>
              <a:tabLst/>
              <a:defRPr/>
            </a:pPr>
            <a:endParaRPr kumimoji="0" lang="de-DE" sz="1598" b="0" i="0" u="none" strike="noStrike" kern="0" cap="none" spc="0" normalizeH="0" baseline="0" noProof="0" dirty="0" err="1">
              <a:ln>
                <a:noFill/>
              </a:ln>
              <a:solidFill>
                <a:prstClr val="black"/>
              </a:solidFill>
              <a:effectLst/>
              <a:uLnTx/>
              <a:uFillTx/>
              <a:latin typeface="Malgun Gothic"/>
              <a:ea typeface="+mn-ea"/>
              <a:cs typeface="+mn-cs"/>
            </a:endParaRPr>
          </a:p>
        </p:txBody>
      </p:sp>
      <p:sp>
        <p:nvSpPr>
          <p:cNvPr id="5" name="Textfeld 4"/>
          <p:cNvSpPr txBox="1"/>
          <p:nvPr/>
        </p:nvSpPr>
        <p:spPr>
          <a:xfrm>
            <a:off x="318786" y="1721292"/>
            <a:ext cx="5080066" cy="1819350"/>
          </a:xfrm>
          <a:prstGeom prst="rect">
            <a:avLst/>
          </a:prstGeom>
          <a:noFill/>
        </p:spPr>
        <p:txBody>
          <a:bodyPr wrap="none" lIns="0" tIns="0" rIns="0" bIns="0" rtlCol="0">
            <a:noAutofit/>
          </a:bodyPr>
          <a:lstStyle/>
          <a:p>
            <a:pPr defTabSz="913211">
              <a:lnSpc>
                <a:spcPct val="90000"/>
              </a:lnSpc>
              <a:spcAft>
                <a:spcPts val="999"/>
              </a:spcAft>
              <a:defRPr/>
            </a:pPr>
            <a:r>
              <a:rPr lang="de-DE" sz="4200" b="1" dirty="0">
                <a:solidFill>
                  <a:srgbClr val="073450"/>
                </a:solidFill>
                <a:latin typeface="Century Gothic"/>
                <a:ea typeface="+mj-ea"/>
                <a:cs typeface="+mj-cs"/>
              </a:rPr>
              <a:t>2 </a:t>
            </a:r>
            <a:r>
              <a:rPr lang="de-AT" sz="4200" b="1" dirty="0">
                <a:solidFill>
                  <a:srgbClr val="073450"/>
                </a:solidFill>
                <a:latin typeface="Century Gothic"/>
                <a:ea typeface="+mj-ea"/>
                <a:cs typeface="+mj-cs"/>
              </a:rPr>
              <a:t>Erzähl mir</a:t>
            </a:r>
            <a:br>
              <a:rPr lang="de-AT" sz="4200" b="1" dirty="0">
                <a:solidFill>
                  <a:srgbClr val="073450"/>
                </a:solidFill>
                <a:latin typeface="Century Gothic"/>
                <a:ea typeface="+mj-ea"/>
                <a:cs typeface="+mj-cs"/>
              </a:rPr>
            </a:br>
            <a:r>
              <a:rPr lang="de-AT" sz="4200" b="1" dirty="0">
                <a:solidFill>
                  <a:srgbClr val="073450"/>
                </a:solidFill>
                <a:latin typeface="Century Gothic"/>
                <a:ea typeface="+mj-ea"/>
                <a:cs typeface="+mj-cs"/>
              </a:rPr>
              <a:t>Deine Geschichte:</a:t>
            </a:r>
            <a:br>
              <a:rPr lang="de-AT" sz="4200" b="1" dirty="0">
                <a:solidFill>
                  <a:srgbClr val="073450"/>
                </a:solidFill>
                <a:latin typeface="Century Gothic"/>
                <a:ea typeface="+mj-ea"/>
                <a:cs typeface="+mj-cs"/>
              </a:rPr>
            </a:br>
            <a:r>
              <a:rPr lang="en-GB" sz="4200" dirty="0">
                <a:solidFill>
                  <a:srgbClr val="073450"/>
                </a:solidFill>
                <a:latin typeface="Century Gothic"/>
                <a:ea typeface="+mj-ea"/>
                <a:cs typeface="+mj-cs"/>
              </a:rPr>
              <a:t>Interviewen Sie </a:t>
            </a:r>
            <a:r>
              <a:rPr lang="en-GB" sz="4200" dirty="0" err="1">
                <a:solidFill>
                  <a:srgbClr val="073450"/>
                </a:solidFill>
                <a:latin typeface="Century Gothic"/>
                <a:ea typeface="+mj-ea"/>
                <a:cs typeface="+mj-cs"/>
              </a:rPr>
              <a:t>eine:n</a:t>
            </a:r>
            <a:br>
              <a:rPr lang="en-GB" sz="4200" dirty="0">
                <a:solidFill>
                  <a:srgbClr val="073450"/>
                </a:solidFill>
                <a:latin typeface="Century Gothic"/>
                <a:ea typeface="+mj-ea"/>
                <a:cs typeface="+mj-cs"/>
              </a:rPr>
            </a:br>
            <a:r>
              <a:rPr lang="en-GB" sz="4200" dirty="0">
                <a:solidFill>
                  <a:srgbClr val="073450"/>
                </a:solidFill>
                <a:latin typeface="Century Gothic"/>
                <a:ea typeface="+mj-ea"/>
                <a:cs typeface="+mj-cs"/>
              </a:rPr>
              <a:t>Unternehmer:in</a:t>
            </a:r>
            <a:endParaRPr lang="de-AT" sz="4200" dirty="0">
              <a:solidFill>
                <a:srgbClr val="073450"/>
              </a:solidFill>
              <a:latin typeface="Century Gothic"/>
              <a:ea typeface="+mj-ea"/>
              <a:cs typeface="+mj-cs"/>
            </a:endParaRPr>
          </a:p>
          <a:p>
            <a:pPr marL="0" marR="0" lvl="0" indent="0" algn="l" defTabSz="913211" rtl="0" eaLnBrk="1" fontAlgn="auto" latinLnBrk="0" hangingPunct="1">
              <a:lnSpc>
                <a:spcPct val="90000"/>
              </a:lnSpc>
              <a:spcBef>
                <a:spcPts val="0"/>
              </a:spcBef>
              <a:spcAft>
                <a:spcPts val="999"/>
              </a:spcAft>
              <a:buClrTx/>
              <a:buSzTx/>
              <a:buFontTx/>
              <a:buNone/>
              <a:tabLst/>
              <a:defRPr/>
            </a:pPr>
            <a:endParaRPr kumimoji="0" lang="de-DE" sz="4200" b="1"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6" name="Textfeld 5">
            <a:extLst>
              <a:ext uri="{FF2B5EF4-FFF2-40B4-BE49-F238E27FC236}">
                <a16:creationId xmlns:a16="http://schemas.microsoft.com/office/drawing/2014/main" id="{1CA722CC-0EF4-CBDF-F357-F040122B0B27}"/>
              </a:ext>
            </a:extLst>
          </p:cNvPr>
          <p:cNvSpPr txBox="1"/>
          <p:nvPr/>
        </p:nvSpPr>
        <p:spPr>
          <a:xfrm>
            <a:off x="9924699" y="6489231"/>
            <a:ext cx="2380268" cy="246221"/>
          </a:xfrm>
          <a:prstGeom prst="rect">
            <a:avLst/>
          </a:prstGeom>
          <a:noFill/>
        </p:spPr>
        <p:txBody>
          <a:bodyPr wrap="square">
            <a:spAutoFit/>
          </a:bodyPr>
          <a:lstStyle/>
          <a:p>
            <a:r>
              <a:rPr lang="en-US" sz="10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Bild: </a:t>
            </a:r>
            <a:r>
              <a:rPr lang="en-US"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iStock.com/</a:t>
            </a:r>
            <a:r>
              <a:rPr lang="de-CH" sz="100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hobo_018</a:t>
            </a:r>
            <a:endParaRPr lang="de-CH" sz="1000" dirty="0">
              <a:solidFill>
                <a:schemeClr val="bg1"/>
              </a:solidFill>
              <a:latin typeface="Century Gothic" panose="020B0502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31137-DD33-B09C-5D71-79E15B05E3E1}"/>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834AA50E-D005-A91D-F65A-B84F428909AA}"/>
              </a:ext>
            </a:extLst>
          </p:cNvPr>
          <p:cNvSpPr/>
          <p:nvPr/>
        </p:nvSpPr>
        <p:spPr>
          <a:xfrm>
            <a:off x="1052445" y="2023354"/>
            <a:ext cx="10535454" cy="2373549"/>
          </a:xfrm>
          <a:prstGeom prst="rect">
            <a:avLst/>
          </a:prstGeom>
          <a:noFill/>
          <a:ln w="28575">
            <a:solidFill>
              <a:srgbClr val="8EB40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3211"/>
            <a:endParaRPr lang="de-DE" sz="1346" dirty="0" err="1">
              <a:solidFill>
                <a:srgbClr val="E78E23"/>
              </a:solidFill>
              <a:latin typeface="Lucida Sans"/>
            </a:endParaRPr>
          </a:p>
        </p:txBody>
      </p:sp>
      <p:sp>
        <p:nvSpPr>
          <p:cNvPr id="3" name="Titel 1">
            <a:extLst>
              <a:ext uri="{FF2B5EF4-FFF2-40B4-BE49-F238E27FC236}">
                <a16:creationId xmlns:a16="http://schemas.microsoft.com/office/drawing/2014/main" id="{D0B75331-C986-7422-50F4-804B00DC11C6}"/>
              </a:ext>
            </a:extLst>
          </p:cNvPr>
          <p:cNvSpPr txBox="1">
            <a:spLocks/>
          </p:cNvSpPr>
          <p:nvPr/>
        </p:nvSpPr>
        <p:spPr>
          <a:xfrm>
            <a:off x="963091" y="77823"/>
            <a:ext cx="863811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j-ea"/>
                <a:cs typeface="+mj-cs"/>
              </a:rPr>
              <a:t>2 Erzähl mir Deine Geschichte: Hintergrund</a:t>
            </a:r>
          </a:p>
        </p:txBody>
      </p:sp>
      <p:sp>
        <p:nvSpPr>
          <p:cNvPr id="4" name="New shape"/>
          <p:cNvSpPr/>
          <p:nvPr/>
        </p:nvSpPr>
        <p:spPr>
          <a:xfrm>
            <a:off x="1440023" y="2242738"/>
            <a:ext cx="9787956" cy="1624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lstStyle/>
          <a:p>
            <a:pPr marL="0" marR="0" lvl="0" indent="0" algn="l" defTabSz="913211" rtl="0" eaLnBrk="1" fontAlgn="auto" latinLnBrk="0" hangingPunct="1">
              <a:lnSpc>
                <a:spcPct val="100000"/>
              </a:lnSpc>
              <a:spcBef>
                <a:spcPts val="799"/>
              </a:spcBef>
              <a:spcAft>
                <a:spcPts val="0"/>
              </a:spcAft>
              <a:buClrTx/>
              <a:buSzTx/>
              <a:buFontTx/>
              <a:buNone/>
              <a:tabLst/>
              <a:defRPr/>
            </a:pPr>
            <a:r>
              <a:rPr lang="de-CH" sz="2000" dirty="0">
                <a:solidFill>
                  <a:srgbClr val="073450"/>
                </a:solidFill>
                <a:latin typeface="Century Gothic" panose="020B0502020202020204" pitchFamily="34" charset="0"/>
              </a:rPr>
              <a:t>Der Glaube an eine Idee, die Lust etwas Eigenes aufzubauen, der Wunsch keinen Chef und keine Chefin zu haben; es gibt ganz unterschiedliche Gründe sich für eine Gründung zu entscheiden. Versuchen Sie mehr über eine Gründerperson herauszufinden. </a:t>
            </a:r>
          </a:p>
          <a:p>
            <a:pPr marL="0" marR="0" lvl="0" indent="0" algn="l" defTabSz="913211" rtl="0" eaLnBrk="1" fontAlgn="auto" latinLnBrk="0" hangingPunct="1">
              <a:lnSpc>
                <a:spcPct val="100000"/>
              </a:lnSpc>
              <a:spcBef>
                <a:spcPts val="799"/>
              </a:spcBef>
              <a:spcAft>
                <a:spcPts val="0"/>
              </a:spcAft>
              <a:buClrTx/>
              <a:buSzTx/>
              <a:buFontTx/>
              <a:buNone/>
              <a:tabLst/>
              <a:defRPr/>
            </a:pPr>
            <a:r>
              <a:rPr lang="de-CH" sz="2000" dirty="0">
                <a:solidFill>
                  <a:srgbClr val="073450"/>
                </a:solidFill>
                <a:latin typeface="Century Gothic" panose="020B0502020202020204" pitchFamily="34" charset="0"/>
              </a:rPr>
              <a:t>Diese Übung hilft Ihnen dabei, Ihre Vorstellungen und Einstellungen über Gründer und Gründerinnen zu überprüfen.</a:t>
            </a:r>
          </a:p>
        </p:txBody>
      </p:sp>
      <p:sp>
        <p:nvSpPr>
          <p:cNvPr id="8" name="Text Placeholder 3">
            <a:extLst>
              <a:ext uri="{FF2B5EF4-FFF2-40B4-BE49-F238E27FC236}">
                <a16:creationId xmlns:a16="http://schemas.microsoft.com/office/drawing/2014/main" id="{03740717-F3B6-479C-AED1-2CAB05E8B648}"/>
              </a:ext>
            </a:extLst>
          </p:cNvPr>
          <p:cNvSpPr txBox="1">
            <a:spLocks/>
          </p:cNvSpPr>
          <p:nvPr/>
        </p:nvSpPr>
        <p:spPr>
          <a:xfrm>
            <a:off x="5115606" y="4523792"/>
            <a:ext cx="6472293" cy="395529"/>
          </a:xfrm>
          <a:prstGeom prst="rect">
            <a:avLst/>
          </a:prstGeom>
        </p:spPr>
        <p:txBody>
          <a:bodyPr/>
          <a:lstStyle>
            <a:lvl1pPr marL="0" indent="0" algn="l" defTabSz="913211" rtl="0" eaLnBrk="1" latinLnBrk="0" hangingPunct="1">
              <a:lnSpc>
                <a:spcPct val="114000"/>
              </a:lnSpc>
              <a:spcBef>
                <a:spcPts val="0"/>
              </a:spcBef>
              <a:buFont typeface="Arial" panose="020B0604020202020204" pitchFamily="34" charset="0"/>
              <a:buNone/>
              <a:defRPr sz="2197" b="0" kern="1200">
                <a:solidFill>
                  <a:schemeClr val="accent1"/>
                </a:solidFill>
                <a:latin typeface="+mn-lt"/>
                <a:ea typeface="+mn-ea"/>
                <a:cs typeface="+mn-cs"/>
              </a:defRPr>
            </a:lvl1pPr>
            <a:lvl2pPr marL="271110" indent="-271110" algn="l" defTabSz="913211" rtl="0" eaLnBrk="1" latinLnBrk="0" hangingPunct="1">
              <a:lnSpc>
                <a:spcPct val="114000"/>
              </a:lnSpc>
              <a:spcBef>
                <a:spcPts val="0"/>
              </a:spcBef>
              <a:buClr>
                <a:schemeClr val="accent3"/>
              </a:buClr>
              <a:buFont typeface="MS PGothic" panose="020B0600070205080204" pitchFamily="34" charset="-128"/>
              <a:buChar char="▶"/>
              <a:defRPr sz="2197" kern="1200">
                <a:solidFill>
                  <a:schemeClr val="accent1"/>
                </a:solidFill>
                <a:latin typeface="+mn-lt"/>
                <a:ea typeface="+mn-ea"/>
                <a:cs typeface="+mn-cs"/>
              </a:defRPr>
            </a:lvl2pPr>
            <a:lvl3pPr marL="532707" indent="-261597" algn="l" defTabSz="913211" rtl="0" eaLnBrk="1" latinLnBrk="0" hangingPunct="1">
              <a:lnSpc>
                <a:spcPct val="114000"/>
              </a:lnSpc>
              <a:spcBef>
                <a:spcPts val="0"/>
              </a:spcBef>
              <a:buClr>
                <a:schemeClr val="accent3"/>
              </a:buClr>
              <a:buFont typeface="MS PGothic" panose="020B0600070205080204" pitchFamily="34" charset="-128"/>
              <a:buChar char="▶"/>
              <a:defRPr sz="1997" kern="1200">
                <a:solidFill>
                  <a:schemeClr val="accent1"/>
                </a:solidFill>
                <a:latin typeface="+mn-lt"/>
                <a:ea typeface="+mn-ea"/>
                <a:cs typeface="+mn-cs"/>
              </a:defRPr>
            </a:lvl3pPr>
            <a:lvl4pPr marL="805402" indent="-272695"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4pPr>
            <a:lvl5pPr marL="1076512" indent="-274281" algn="l" defTabSz="913211" rtl="0" eaLnBrk="1" latinLnBrk="0" hangingPunct="1">
              <a:lnSpc>
                <a:spcPct val="110000"/>
              </a:lnSpc>
              <a:spcBef>
                <a:spcPts val="0"/>
              </a:spcBef>
              <a:buClr>
                <a:schemeClr val="accent3"/>
              </a:buClr>
              <a:buFont typeface="MS PGothic" panose="020B0600070205080204" pitchFamily="34" charset="-128"/>
              <a:buChar char="▶"/>
              <a:defRPr sz="1798" kern="1200">
                <a:solidFill>
                  <a:schemeClr val="accent1"/>
                </a:solidFill>
                <a:latin typeface="+mn-lt"/>
                <a:ea typeface="+mn-ea"/>
                <a:cs typeface="+mn-cs"/>
              </a:defRPr>
            </a:lvl5pPr>
            <a:lvl6pPr marL="2511331"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7937"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542"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148" indent="-228303" algn="l" defTabSz="913211"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a:lstStyle>
          <a:p>
            <a:r>
              <a:rPr lang="de-AT" sz="1000" b="1" dirty="0"/>
              <a:t>Quelle: </a:t>
            </a:r>
            <a:r>
              <a:rPr lang="de-AT" sz="1000" dirty="0"/>
              <a:t>Fueglistaller et al. (2019), S. 91. </a:t>
            </a:r>
            <a:r>
              <a:rPr lang="en-US" sz="1000" dirty="0" err="1"/>
              <a:t>Angelehnt </a:t>
            </a:r>
            <a:r>
              <a:rPr lang="en-US" sz="1000" dirty="0"/>
              <a:t>an Neck, H. M., Neck, C. P., &amp; Murray, E. (2017). </a:t>
            </a:r>
            <a:r>
              <a:rPr lang="en-US" sz="1000" i="1" dirty="0"/>
              <a:t>Entrepreneurship: The practice and mindset</a:t>
            </a:r>
            <a:r>
              <a:rPr lang="en-US" sz="1000" dirty="0"/>
              <a:t>. Thousand Oaks: SAGE Publications, S. 16.</a:t>
            </a:r>
            <a:endParaRPr lang="de-DE" sz="1000" dirty="0"/>
          </a:p>
          <a:p>
            <a:endParaRPr lang="de-AT" dirty="0"/>
          </a:p>
        </p:txBody>
      </p:sp>
      <p:sp>
        <p:nvSpPr>
          <p:cNvPr id="9" name="Foliennummernplatzhalter 1">
            <a:extLst>
              <a:ext uri="{FF2B5EF4-FFF2-40B4-BE49-F238E27FC236}">
                <a16:creationId xmlns:a16="http://schemas.microsoft.com/office/drawing/2014/main" id="{37E2E60F-D950-CA5C-D9CF-2C621932E95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294667960"/>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Benutzerdefiniertes Design">
  <a:themeElements>
    <a:clrScheme name="BFH">
      <a:dk1>
        <a:sysClr val="windowText" lastClr="000000"/>
      </a:dk1>
      <a:lt1>
        <a:sysClr val="window" lastClr="FFFFFF"/>
      </a:lt1>
      <a:dk2>
        <a:srgbClr val="595959"/>
      </a:dk2>
      <a:lt2>
        <a:srgbClr val="D8D8D8"/>
      </a:lt2>
      <a:accent1>
        <a:srgbClr val="697D91"/>
      </a:accent1>
      <a:accent2>
        <a:srgbClr val="8CAF82"/>
      </a:accent2>
      <a:accent3>
        <a:srgbClr val="FAA500"/>
      </a:accent3>
      <a:accent4>
        <a:srgbClr val="96825F"/>
      </a:accent4>
      <a:accent5>
        <a:srgbClr val="537687"/>
      </a:accent5>
      <a:accent6>
        <a:srgbClr val="E92377"/>
      </a:accent6>
      <a:hlink>
        <a:srgbClr val="0000FF"/>
      </a:hlink>
      <a:folHlink>
        <a:srgbClr val="800080"/>
      </a:folHlink>
    </a:clrScheme>
    <a:fontScheme name="BFH">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BFH Basisvorlage DE 16-9 V4.potx" id="{9B609578-13D8-437E-B56F-C0363D1DEAEC}" vid="{DC3D39B4-DC99-48FF-A8B5-679A9923F4ED}"/>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2591</Words>
  <Application>Microsoft Office PowerPoint</Application>
  <PresentationFormat>Breitbild</PresentationFormat>
  <Paragraphs>190</Paragraphs>
  <Slides>20</Slides>
  <Notes>17</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20</vt:i4>
      </vt:variant>
    </vt:vector>
  </HeadingPairs>
  <TitlesOfParts>
    <vt:vector size="32" baseType="lpstr">
      <vt:lpstr>Malgun Gothic</vt:lpstr>
      <vt:lpstr>MS PGothic</vt:lpstr>
      <vt:lpstr>Arial</vt:lpstr>
      <vt:lpstr>Calibri</vt:lpstr>
      <vt:lpstr>Century Gothic</vt:lpstr>
      <vt:lpstr>Lucida Grande</vt:lpstr>
      <vt:lpstr>Lucida Grande (Textkörper)</vt:lpstr>
      <vt:lpstr>Lucida Sans</vt:lpstr>
      <vt:lpstr>myidea</vt:lpstr>
      <vt:lpstr>1_myidea</vt:lpstr>
      <vt:lpstr>Benutzerdefiniertes Design</vt:lpstr>
      <vt:lpstr>3_myidea</vt:lpstr>
      <vt:lpstr>Unternehmerisches Denken und Handeln</vt:lpstr>
      <vt:lpstr>PowerPoint-Präsentation</vt:lpstr>
      <vt:lpstr>Warm-up: Machen Sie sich startklar für die unternehmerische Reise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docId:AD0EE548FC1F6C809E56E1A8C1436698</cp:keywords>
  <cp:lastModifiedBy>Müller Susan</cp:lastModifiedBy>
  <cp:revision>727</cp:revision>
  <dcterms:created xsi:type="dcterms:W3CDTF">2020-11-11T18:04:37Z</dcterms:created>
  <dcterms:modified xsi:type="dcterms:W3CDTF">2026-08-12T06:01:49Z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32a45-2c5b-48ac-84ab-9b136753159c_Enabled">
    <vt:lpwstr>true</vt:lpwstr>
  </property>
  <property fmtid="{D5CDD505-2E9C-101B-9397-08002B2CF9AE}" pid="3" name="MSIP_Label_84632a45-2c5b-48ac-84ab-9b136753159c_SetDate">
    <vt:lpwstr>2026-07-31T18:30:56Z</vt:lpwstr>
  </property>
  <property fmtid="{D5CDD505-2E9C-101B-9397-08002B2CF9AE}" pid="4" name="MSIP_Label_84632a45-2c5b-48ac-84ab-9b136753159c_Method">
    <vt:lpwstr>Standard</vt:lpwstr>
  </property>
  <property fmtid="{D5CDD505-2E9C-101B-9397-08002B2CF9AE}" pid="5" name="MSIP_Label_84632a45-2c5b-48ac-84ab-9b136753159c_Name">
    <vt:lpwstr>Intern</vt:lpwstr>
  </property>
  <property fmtid="{D5CDD505-2E9C-101B-9397-08002B2CF9AE}" pid="6" name="MSIP_Label_84632a45-2c5b-48ac-84ab-9b136753159c_SiteId">
    <vt:lpwstr>d6a1cf8c-768e-4187-a738-b6e50c4deb4a</vt:lpwstr>
  </property>
  <property fmtid="{D5CDD505-2E9C-101B-9397-08002B2CF9AE}" pid="7" name="MSIP_Label_84632a45-2c5b-48ac-84ab-9b136753159c_ActionId">
    <vt:lpwstr>a2647de1-5bdb-4280-93f2-cb1520450cd6</vt:lpwstr>
  </property>
  <property fmtid="{D5CDD505-2E9C-101B-9397-08002B2CF9AE}" pid="8" name="MSIP_Label_84632a45-2c5b-48ac-84ab-9b136753159c_ContentBits">
    <vt:lpwstr>0</vt:lpwstr>
  </property>
  <property fmtid="{D5CDD505-2E9C-101B-9397-08002B2CF9AE}" pid="9" name="MSIP_Label_84632a45-2c5b-48ac-84ab-9b136753159c_Tag">
    <vt:lpwstr>10, 3, 0, 1</vt:lpwstr>
  </property>
</Properties>
</file>