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3.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8" r:id="rId2"/>
    <p:sldMasterId id="2147483809" r:id="rId3"/>
    <p:sldMasterId id="2147483825" r:id="rId4"/>
  </p:sldMasterIdLst>
  <p:notesMasterIdLst>
    <p:notesMasterId r:id="rId52"/>
  </p:notesMasterIdLst>
  <p:sldIdLst>
    <p:sldId id="1881" r:id="rId5"/>
    <p:sldId id="2193" r:id="rId6"/>
    <p:sldId id="1882" r:id="rId7"/>
    <p:sldId id="3777" r:id="rId8"/>
    <p:sldId id="264" r:id="rId9"/>
    <p:sldId id="266" r:id="rId10"/>
    <p:sldId id="272" r:id="rId11"/>
    <p:sldId id="273" r:id="rId12"/>
    <p:sldId id="274" r:id="rId13"/>
    <p:sldId id="271" r:id="rId14"/>
    <p:sldId id="270" r:id="rId15"/>
    <p:sldId id="275" r:id="rId16"/>
    <p:sldId id="276" r:id="rId17"/>
    <p:sldId id="1883" r:id="rId18"/>
    <p:sldId id="1884" r:id="rId19"/>
    <p:sldId id="268" r:id="rId20"/>
    <p:sldId id="267" r:id="rId21"/>
    <p:sldId id="1885" r:id="rId22"/>
    <p:sldId id="1886" r:id="rId23"/>
    <p:sldId id="269" r:id="rId24"/>
    <p:sldId id="3794" r:id="rId25"/>
    <p:sldId id="3776" r:id="rId26"/>
    <p:sldId id="394" r:id="rId27"/>
    <p:sldId id="3760" r:id="rId28"/>
    <p:sldId id="3759" r:id="rId29"/>
    <p:sldId id="3792" r:id="rId30"/>
    <p:sldId id="3762" r:id="rId31"/>
    <p:sldId id="2173" r:id="rId32"/>
    <p:sldId id="3788" r:id="rId33"/>
    <p:sldId id="3763" r:id="rId34"/>
    <p:sldId id="3764" r:id="rId35"/>
    <p:sldId id="3765" r:id="rId36"/>
    <p:sldId id="3766" r:id="rId37"/>
    <p:sldId id="3767" r:id="rId38"/>
    <p:sldId id="3768" r:id="rId39"/>
    <p:sldId id="3769" r:id="rId40"/>
    <p:sldId id="3770" r:id="rId41"/>
    <p:sldId id="3771" r:id="rId42"/>
    <p:sldId id="3772" r:id="rId43"/>
    <p:sldId id="3773" r:id="rId44"/>
    <p:sldId id="3774" r:id="rId45"/>
    <p:sldId id="3775" r:id="rId46"/>
    <p:sldId id="3793" r:id="rId47"/>
    <p:sldId id="3799" r:id="rId48"/>
    <p:sldId id="3797" r:id="rId49"/>
    <p:sldId id="3795" r:id="rId50"/>
    <p:sldId id="3798" r:id="rId5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86868"/>
    <a:srgbClr val="073450"/>
    <a:srgbClr val="0B4874"/>
    <a:srgbClr val="135B87"/>
    <a:srgbClr val="156082"/>
    <a:srgbClr val="002060"/>
    <a:srgbClr val="697D91"/>
    <a:srgbClr val="738D05"/>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61" autoAdjust="0"/>
    <p:restoredTop sz="86077" autoAdjust="0"/>
  </p:normalViewPr>
  <p:slideViewPr>
    <p:cSldViewPr snapToGrid="0">
      <p:cViewPr varScale="1">
        <p:scale>
          <a:sx n="91" d="100"/>
          <a:sy n="91" d="100"/>
        </p:scale>
        <p:origin x="1446" y="96"/>
      </p:cViewPr>
      <p:guideLst/>
    </p:cSldViewPr>
  </p:slideViewPr>
  <p:notesTextViewPr>
    <p:cViewPr>
      <p:scale>
        <a:sx n="100" d="100"/>
        <a:sy n="100" d="100"/>
      </p:scale>
      <p:origin x="0" y="0"/>
    </p:cViewPr>
  </p:notesTextViewPr>
  <p:sorterViewPr>
    <p:cViewPr>
      <p:scale>
        <a:sx n="100" d="100"/>
        <a:sy n="100" d="100"/>
      </p:scale>
      <p:origin x="0" y="-1878"/>
    </p:cViewPr>
  </p:sorterViewPr>
  <p:notesViewPr>
    <p:cSldViewPr snapToGrid="0">
      <p:cViewPr varScale="1">
        <p:scale>
          <a:sx n="64" d="100"/>
          <a:sy n="64" d="100"/>
        </p:scale>
        <p:origin x="2832" y="6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hlmann Sandra (uhsa)" userId="87ae08eb-0b3f-47d7-9229-b2cbd4964cda" providerId="ADAL" clId="{533B31F4-BB90-42A5-97E4-F3969C99DBE4}"/>
    <pc:docChg chg="modSld">
      <pc:chgData name="Uhlmann Sandra (uhsa)" userId="87ae08eb-0b3f-47d7-9229-b2cbd4964cda" providerId="ADAL" clId="{533B31F4-BB90-42A5-97E4-F3969C99DBE4}" dt="2025-11-16T08:54:35.225" v="40" actId="1076"/>
      <pc:docMkLst>
        <pc:docMk/>
      </pc:docMkLst>
      <pc:sldChg chg="modNotes">
        <pc:chgData name="Uhlmann Sandra (uhsa)" userId="87ae08eb-0b3f-47d7-9229-b2cbd4964cda" providerId="ADAL" clId="{533B31F4-BB90-42A5-97E4-F3969C99DBE4}" dt="2025-11-16T08:54:13.088" v="35" actId="1076"/>
        <pc:sldMkLst>
          <pc:docMk/>
          <pc:sldMk cId="706949247" sldId="3763"/>
        </pc:sldMkLst>
      </pc:sldChg>
      <pc:sldChg chg="modNotes">
        <pc:chgData name="Uhlmann Sandra (uhsa)" userId="87ae08eb-0b3f-47d7-9229-b2cbd4964cda" providerId="ADAL" clId="{533B31F4-BB90-42A5-97E4-F3969C99DBE4}" dt="2025-11-16T08:54:16.403" v="36" actId="1076"/>
        <pc:sldMkLst>
          <pc:docMk/>
          <pc:sldMk cId="3944278630" sldId="3764"/>
        </pc:sldMkLst>
      </pc:sldChg>
      <pc:sldChg chg="modNotes">
        <pc:chgData name="Uhlmann Sandra (uhsa)" userId="87ae08eb-0b3f-47d7-9229-b2cbd4964cda" providerId="ADAL" clId="{533B31F4-BB90-42A5-97E4-F3969C99DBE4}" dt="2025-11-16T08:50:03.155" v="22" actId="14100"/>
        <pc:sldMkLst>
          <pc:docMk/>
          <pc:sldMk cId="676799542" sldId="3765"/>
        </pc:sldMkLst>
      </pc:sldChg>
      <pc:sldChg chg="modNotes">
        <pc:chgData name="Uhlmann Sandra (uhsa)" userId="87ae08eb-0b3f-47d7-9229-b2cbd4964cda" providerId="ADAL" clId="{533B31F4-BB90-42A5-97E4-F3969C99DBE4}" dt="2025-11-16T08:54:22.913" v="37" actId="1076"/>
        <pc:sldMkLst>
          <pc:docMk/>
          <pc:sldMk cId="3482953260" sldId="3766"/>
        </pc:sldMkLst>
      </pc:sldChg>
      <pc:sldChg chg="modNotes">
        <pc:chgData name="Uhlmann Sandra (uhsa)" userId="87ae08eb-0b3f-47d7-9229-b2cbd4964cda" providerId="ADAL" clId="{533B31F4-BB90-42A5-97E4-F3969C99DBE4}" dt="2025-11-16T08:54:07.329" v="34" actId="1076"/>
        <pc:sldMkLst>
          <pc:docMk/>
          <pc:sldMk cId="1182705751" sldId="3767"/>
        </pc:sldMkLst>
      </pc:sldChg>
      <pc:sldChg chg="modNotes">
        <pc:chgData name="Uhlmann Sandra (uhsa)" userId="87ae08eb-0b3f-47d7-9229-b2cbd4964cda" providerId="ADAL" clId="{533B31F4-BB90-42A5-97E4-F3969C99DBE4}" dt="2025-11-16T08:54:27.157" v="38" actId="1076"/>
        <pc:sldMkLst>
          <pc:docMk/>
          <pc:sldMk cId="3882110273" sldId="3768"/>
        </pc:sldMkLst>
      </pc:sldChg>
      <pc:sldChg chg="modNotes">
        <pc:chgData name="Uhlmann Sandra (uhsa)" userId="87ae08eb-0b3f-47d7-9229-b2cbd4964cda" providerId="ADAL" clId="{533B31F4-BB90-42A5-97E4-F3969C99DBE4}" dt="2025-11-16T08:54:31.516" v="39" actId="1076"/>
        <pc:sldMkLst>
          <pc:docMk/>
          <pc:sldMk cId="3953587662" sldId="3769"/>
        </pc:sldMkLst>
      </pc:sldChg>
      <pc:sldChg chg="modNotes">
        <pc:chgData name="Uhlmann Sandra (uhsa)" userId="87ae08eb-0b3f-47d7-9229-b2cbd4964cda" providerId="ADAL" clId="{533B31F4-BB90-42A5-97E4-F3969C99DBE4}" dt="2025-11-16T08:54:35.225" v="40" actId="1076"/>
        <pc:sldMkLst>
          <pc:docMk/>
          <pc:sldMk cId="927956675" sldId="3770"/>
        </pc:sldMkLst>
      </pc:sldChg>
      <pc:sldChg chg="modNotes">
        <pc:chgData name="Uhlmann Sandra (uhsa)" userId="87ae08eb-0b3f-47d7-9229-b2cbd4964cda" providerId="ADAL" clId="{533B31F4-BB90-42A5-97E4-F3969C99DBE4}" dt="2025-11-16T08:53:48.238" v="32" actId="14100"/>
        <pc:sldMkLst>
          <pc:docMk/>
          <pc:sldMk cId="2576814595" sldId="37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3D0C0-5BDE-495E-A54C-EA63650EE5ED}" type="datetimeFigureOut">
              <a:rPr lang="ru-RU" smtClean="0"/>
              <a:t>12.08.2026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noProof="0" dirty="0">
                <a:latin typeface="Century Gothic" panose="020B0502020202020204" pitchFamily="34" charset="0"/>
              </a:rPr>
              <a:t>Diese Art von Aufgabenstellungen hat ihren Ursprung in der Gestaltpsychologie. Dort wird das Um-die-Ecke-Denken als laterales Denken beschrieben. Anhand der zwei Lösungen zeigt sich, dass es wichtig ist, erlernte Prinzipien zu überwinden im Sinne von «alles ist möglich, solange es zur Lösung führt». Hier bedeutet dies, die spitzen Ecken eben </a:t>
            </a:r>
            <a:r>
              <a:rPr lang="de-CH" sz="1100" u="sng" noProof="0" dirty="0">
                <a:latin typeface="Century Gothic" panose="020B0502020202020204" pitchFamily="34" charset="0"/>
              </a:rPr>
              <a:t>ausserhalb</a:t>
            </a:r>
            <a:r>
              <a:rPr lang="de-CH" sz="1100" noProof="0" dirty="0">
                <a:latin typeface="Century Gothic" panose="020B0502020202020204" pitchFamily="34" charset="0"/>
              </a:rPr>
              <a:t> der Punkte zu setzen. Die Lehrperson kann hier auch klar machen, dass es vielen Erwachsenen nicht auf Anhieb gelingt, diese Aufgabe zu lösen. Dies hilft, die Motivation der Lernenden, nicht aufzugeben, aufrecht zu erhalten.  </a:t>
            </a:r>
          </a:p>
        </p:txBody>
      </p:sp>
      <p:sp>
        <p:nvSpPr>
          <p:cNvPr id="4" name="Foliennummernplatzhalter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3341448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algn="l" defTabSz="914400" rtl="0" eaLnBrk="1" latinLnBrk="0" hangingPunct="1"/>
            <a:r>
              <a:rPr lang="de-CH" sz="1100" kern="1200" dirty="0">
                <a:solidFill>
                  <a:schemeClr val="tx1"/>
                </a:solidFill>
                <a:latin typeface="Century Gothic" panose="020B0502020202020204" pitchFamily="34" charset="0"/>
                <a:ea typeface="+mn-ea"/>
                <a:cs typeface="+mn-cs"/>
              </a:rPr>
              <a:t>Black Stories eignen sich ebenfalls fürs Um-die-Ecke-Denken. Black Stories sind Geschichten, die aufgrund von wenigen Informationen eine merkwürdige Situation darlegen. Die Kernfrage ist: Was ist passiert? Wie kommt es, dass diese Situation entstanden ist. Die Auflösungen sind überraschend und muten manchmal etwas verrückt an. Die Erklärungen helfen, den Kontext besser zu verstehen, sodass klar wird, wie es zum geschilderten Sachverhalt kommen konnte.  </a:t>
            </a:r>
          </a:p>
          <a:p>
            <a:pPr marL="0" algn="l" defTabSz="914400" rtl="0" eaLnBrk="1" latinLnBrk="0" hangingPunct="1"/>
            <a:endParaRPr lang="de-CH" sz="1100" kern="1200" dirty="0">
              <a:solidFill>
                <a:schemeClr val="tx1"/>
              </a:solidFill>
              <a:latin typeface="Century Gothic" panose="020B0502020202020204" pitchFamily="34" charset="0"/>
              <a:ea typeface="+mn-ea"/>
              <a:cs typeface="+mn-cs"/>
            </a:endParaRPr>
          </a:p>
          <a:p>
            <a:pPr marL="0" algn="l" defTabSz="914400" rtl="0" eaLnBrk="1" latinLnBrk="0" hangingPunct="1"/>
            <a:r>
              <a:rPr lang="de-CH" sz="1100" kern="1200" dirty="0">
                <a:solidFill>
                  <a:schemeClr val="tx1"/>
                </a:solidFill>
                <a:latin typeface="Century Gothic" panose="020B0502020202020204" pitchFamily="34" charset="0"/>
                <a:ea typeface="+mn-ea"/>
                <a:cs typeface="+mn-cs"/>
              </a:rPr>
              <a:t>Vielleicht entwickeln Ihre Lernenden Auflösungen, die anders lauten als die hier geschilderten. Wenn die Erklärung passt, ist das wunderbar und wird entsprechend honoriert.</a:t>
            </a:r>
          </a:p>
        </p:txBody>
      </p:sp>
      <p:sp>
        <p:nvSpPr>
          <p:cNvPr id="4" name="Foliennummernplatzhalter 3"/>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304636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noProof="0" dirty="0">
                <a:latin typeface="Century Gothic" panose="020B0502020202020204" pitchFamily="34" charset="0"/>
              </a:rPr>
              <a:t>Um den Lernenden zu helfen, das Prinzip von Black Stories und die damit verbundene Herausforderungen zu erfassen, folgt hier eine zweite Geschichte. Die Herausforderung liegt bei beiden Geschichten darin, herauszufinden, dass die ursprünglichen – fast schon automatischen – Annahmen identifiziert und bewusst verworfen werden müssen. Wenn wir von Romeo and Julia hören, denken wir automatisch an ein Liebespaar (Menschen). Der Bauer auf seinem Feld und das Pferd lassen uns an eine Landwirtschaftsszene denken. </a:t>
            </a:r>
          </a:p>
          <a:p>
            <a:endParaRPr lang="de-CH" sz="1100" noProof="0" dirty="0">
              <a:latin typeface="Century Gothic" panose="020B0502020202020204" pitchFamily="34" charset="0"/>
            </a:endParaRPr>
          </a:p>
          <a:p>
            <a:r>
              <a:rPr lang="de-CH" sz="1100" noProof="0" dirty="0">
                <a:latin typeface="Century Gothic" panose="020B0502020202020204" pitchFamily="34" charset="0"/>
              </a:rPr>
              <a:t>In der anschliessenden Diskussion werden die Lernenden angeregt, die Herausforderung in den Geschichten zu identifizieren. Diese Erkenntnis kann dann dazu genutzt werden, um – nach Verwerfen der ursprünglichen Annahmen – offener zu fantasieren und alles zu hinterfragen. Bei dieser Geschichte wären z. B. solche Fragen hilfreich:</a:t>
            </a:r>
          </a:p>
          <a:p>
            <a:pPr marL="171450" indent="-171450">
              <a:buFont typeface="Arial" panose="020B0604020202020204" pitchFamily="34" charset="0"/>
              <a:buChar char="•"/>
            </a:pPr>
            <a:r>
              <a:rPr lang="de-CH" sz="1100" noProof="0" dirty="0">
                <a:latin typeface="Century Gothic" panose="020B0502020202020204" pitchFamily="34" charset="0"/>
              </a:rPr>
              <a:t>Wo finden wir überall Bauern? Welche Arten von Bauern gibt es?</a:t>
            </a:r>
          </a:p>
          <a:p>
            <a:pPr marL="171450" indent="-171450">
              <a:buFont typeface="Arial" panose="020B0604020202020204" pitchFamily="34" charset="0"/>
              <a:buChar char="•"/>
            </a:pPr>
            <a:r>
              <a:rPr lang="de-CH" sz="1100" noProof="0" dirty="0">
                <a:latin typeface="Century Gothic" panose="020B0502020202020204" pitchFamily="34" charset="0"/>
              </a:rPr>
              <a:t>Was ist alles «ein Feld»? Welche Arten von Feldern kennen wir?</a:t>
            </a:r>
          </a:p>
          <a:p>
            <a:pPr marL="171450" indent="-171450">
              <a:buFont typeface="Arial" panose="020B0604020202020204" pitchFamily="34" charset="0"/>
              <a:buChar char="•"/>
            </a:pPr>
            <a:r>
              <a:rPr lang="de-CH" sz="1100" noProof="0" dirty="0">
                <a:latin typeface="Century Gothic" panose="020B0502020202020204" pitchFamily="34" charset="0"/>
              </a:rPr>
              <a:t>usw.</a:t>
            </a:r>
          </a:p>
        </p:txBody>
      </p:sp>
      <p:sp>
        <p:nvSpPr>
          <p:cNvPr id="4" name="Foliennummernplatzhalter 3"/>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3957188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D8681-2CA0-3074-19BC-0CAF2B4F1C6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F87804E-AAC8-8F31-2C8A-4BA0469A2D92}"/>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2F5F50E9-689C-4995-024C-3130F50DEC63}"/>
              </a:ext>
            </a:extLst>
          </p:cNvPr>
          <p:cNvSpPr>
            <a:spLocks noGrp="1"/>
          </p:cNvSpPr>
          <p:nvPr>
            <p:ph type="body" idx="1"/>
          </p:nvPr>
        </p:nvSpPr>
        <p:spPr/>
        <p:txBody>
          <a:bodyPr/>
          <a:lstStyle/>
          <a:p>
            <a:r>
              <a:rPr lang="de-CH" sz="1100" dirty="0">
                <a:latin typeface="Century Gothic" panose="020B0502020202020204" pitchFamily="34" charset="0"/>
              </a:rPr>
              <a:t>Das Konzept des «Reframing» ist hier bildlich dargestellt. Auf verschiedene Arten ein Problem zu betrachten hilft, Ansätze für mögliche Lösungen zu finden. Wäre hier z. B. das Problem «Es gibt keine Futterstelle für den Winter, an der Vögel sich bedienen können», dann überlegen wir uns unterschiedliche Lösungen. Je nachdem, welchen Rahmen wir benutzen, stellen wir Überlegungen an, die mit Bodennähe, dicken oder dünnen Ästen zu tun haben usw. In Bodennähe würden wir vielleicht überlegen, eine Lösung zu finden, die eine erhöhte Futterstelle beinhaltet, damit das Futter nicht von anderen Tieren gefressen wird. Am Ende von dünnen Ästen kann nur etwas installiert werden, das wenig Gewicht hat, damit der Ast nicht heruntergezogen wird oder gar bricht. Usw.</a:t>
            </a:r>
          </a:p>
        </p:txBody>
      </p:sp>
      <p:sp>
        <p:nvSpPr>
          <p:cNvPr id="4" name="Foliennummernplatzhalter 3">
            <a:extLst>
              <a:ext uri="{FF2B5EF4-FFF2-40B4-BE49-F238E27FC236}">
                <a16:creationId xmlns:a16="http://schemas.microsoft.com/office/drawing/2014/main" id="{61A33E6D-C9E1-DBF0-73D8-4772D95DF6DA}"/>
              </a:ext>
            </a:extLst>
          </p:cNvPr>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2588673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In diesem Abschnitt wird das Konzept des «Reframing» vertieft und aufgezeigt, wie damit der Lösungsraum eröffnet werden kann. Dabei wird von einem Alltagsproblem ausgegangen, nämlich einem langsamen Aufzug.</a:t>
            </a:r>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1526328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t>Ausgangspunkt ist eine kleine Geschichte. In einem ersten Schritt werden die Lernenden in einen «gewohnten» Problem-Lösungs-Ablauf gebracht: Problem identifizieren, Lösung skizzieren.</a:t>
            </a:r>
          </a:p>
        </p:txBody>
      </p:sp>
      <p:sp>
        <p:nvSpPr>
          <p:cNvPr id="4" name="Foliennummernplatzhalter 3"/>
          <p:cNvSpPr>
            <a:spLocks noGrp="1"/>
          </p:cNvSpPr>
          <p:nvPr>
            <p:ph type="sldNum" sz="quarter" idx="5"/>
          </p:nvPr>
        </p:nvSpPr>
        <p:spPr/>
        <p:txBody>
          <a:bodyPr/>
          <a:lstStyle/>
          <a:p>
            <a:fld id="{552985BD-394C-4249-9520-F7128BE881DD}" type="slidenum">
              <a:rPr lang="ru-RU" smtClean="0"/>
              <a:t>15</a:t>
            </a:fld>
            <a:endParaRPr lang="ru-RU"/>
          </a:p>
        </p:txBody>
      </p:sp>
    </p:spTree>
    <p:extLst>
      <p:ext uri="{BB962C8B-B14F-4D97-AF65-F5344CB8AC3E}">
        <p14:creationId xmlns:p14="http://schemas.microsoft.com/office/powerpoint/2010/main" val="2595405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t>Anschliessend wird hinterfragt, ob das wirkliche Problem angegangen wurde. Dabei werden die Lernenden ermutigt, sich zu überlegen, ob da ein anderes, grundlegenderes Problem vorliegt. Die Lernenden sollen sich in die Hotelgäste einfühlen. Dabei können sie auch Rückgriff auf ihre eigenen Erfahrungen nehmen. Wichtig ist, dass hier Alternativen generiert werden. Dies kann z. B. einfach in einer kurzen Partnerdiskussion geschehen, bei der jede Partnergruppe kurz ihre Ergebnisse im Plenum teilt.  </a:t>
            </a:r>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89109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t>Hier wird die Geschichte weitergeführt. Ein «Reframing» half der Hotelleitung, dem zugrundeliegenden Problem auf die Spur zu kommen. Das Beispiel zeigt auf, dass es nicht die eine Art gibt, einen Sachverhalt/ein Problem zu fassen. Es hilft, dem Sachverhalt genauer nachzugehen. So ist nicht die Geschwindigkeit des Lifts das Problem. Auch der schnellste Lift wird bei einem 50-stöckigen Gebäude eine gewisse Wartezeit verursachen. Es ist das Warten an sich, welches als unangenehm empfunden wird.</a:t>
            </a:r>
          </a:p>
        </p:txBody>
      </p:sp>
      <p:sp>
        <p:nvSpPr>
          <p:cNvPr id="4" name="Foliennummernplatzhalter 3"/>
          <p:cNvSpPr>
            <a:spLocks noGrp="1"/>
          </p:cNvSpPr>
          <p:nvPr>
            <p:ph type="sldNum" sz="quarter" idx="5"/>
          </p:nvPr>
        </p:nvSpPr>
        <p:spPr/>
        <p:txBody>
          <a:bodyPr/>
          <a:lstStyle/>
          <a:p>
            <a:fld id="{552985BD-394C-4249-9520-F7128BE881DD}" type="slidenum">
              <a:rPr lang="ru-RU" smtClean="0"/>
              <a:t>17</a:t>
            </a:fld>
            <a:endParaRPr lang="ru-RU"/>
          </a:p>
        </p:txBody>
      </p:sp>
    </p:spTree>
    <p:extLst>
      <p:ext uri="{BB962C8B-B14F-4D97-AF65-F5344CB8AC3E}">
        <p14:creationId xmlns:p14="http://schemas.microsoft.com/office/powerpoint/2010/main" val="236080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t>So wird das scheinbare Problem durch «Reframing» verlassen und das wirkliche Problem identifiziert. Die hier angeführten beispielhaften Lösungen zum wirklichen Problem können beliebig ergänzt oder angepasst werden. Wichtig ist, dass die Langeweile angegangen wird, nicht die Liftgeschwindigkeit. Der Lösungsraum in der ursprünglichen Rahmung des Problems ist aufwändig und kostenintensiv. Diese Lösungen belasten das Hotel finanziell stark und garantieren nicht, dass die Langeweile – das zugrundeliegende Problem – tatsächlich behoben wird. </a:t>
            </a:r>
          </a:p>
        </p:txBody>
      </p:sp>
      <p:sp>
        <p:nvSpPr>
          <p:cNvPr id="4" name="Foliennummernplatzhalter 3"/>
          <p:cNvSpPr>
            <a:spLocks noGrp="1"/>
          </p:cNvSpPr>
          <p:nvPr>
            <p:ph type="sldNum" sz="quarter" idx="5"/>
          </p:nvPr>
        </p:nvSpPr>
        <p:spPr/>
        <p:txBody>
          <a:bodyPr/>
          <a:lstStyle/>
          <a:p>
            <a:fld id="{552985BD-394C-4249-9520-F7128BE881DD}" type="slidenum">
              <a:rPr lang="ru-RU" smtClean="0"/>
              <a:t>18</a:t>
            </a:fld>
            <a:endParaRPr lang="ru-RU"/>
          </a:p>
        </p:txBody>
      </p:sp>
    </p:spTree>
    <p:extLst>
      <p:ext uri="{BB962C8B-B14F-4D97-AF65-F5344CB8AC3E}">
        <p14:creationId xmlns:p14="http://schemas.microsoft.com/office/powerpoint/2010/main" val="2292741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t>Die Unterscheidung Symptom – Ursache ist zentral: Geht man nur die Symptome an und behebt die Ursache nicht, zeigt sich vielleicht ein neues Symptom oder das Symptom wird nur abgemildert. So sind in unserem Beispiel die Beschwerden das Anzeichen dafür, dass etwas bei der Benützung der Aufzüge nicht zufriedenstellend funktioniert. Das Warten wird von den Gästen als Grund angegeben, obwohl es um die negativen Gefühle beim Warten geht (Ungeduld, Frustration usw.). Würde man sich die Zeit nehmen, mit einigen Gästen etwas länger zu sprechen und nachfragen, was genau so mühsam ist, bis der Aufzug kommt, würden einige Dinge sagen wie: dass ich so lange warten muss; mir ist langweilig; ich habe keine Geduld, weil ich noch so viel erledigen muss; es ist mir unangenehm, einfach so dazustehen usw.</a:t>
            </a:r>
          </a:p>
        </p:txBody>
      </p:sp>
      <p:sp>
        <p:nvSpPr>
          <p:cNvPr id="4" name="Foliennummernplatzhalter 3"/>
          <p:cNvSpPr>
            <a:spLocks noGrp="1"/>
          </p:cNvSpPr>
          <p:nvPr>
            <p:ph type="sldNum" sz="quarter" idx="5"/>
          </p:nvPr>
        </p:nvSpPr>
        <p:spPr/>
        <p:txBody>
          <a:bodyPr/>
          <a:lstStyle/>
          <a:p>
            <a:fld id="{552985BD-394C-4249-9520-F7128BE881DD}" type="slidenum">
              <a:rPr lang="ru-RU" smtClean="0"/>
              <a:t>19</a:t>
            </a:fld>
            <a:endParaRPr lang="ru-RU"/>
          </a:p>
        </p:txBody>
      </p:sp>
    </p:spTree>
    <p:extLst>
      <p:ext uri="{BB962C8B-B14F-4D97-AF65-F5344CB8AC3E}">
        <p14:creationId xmlns:p14="http://schemas.microsoft.com/office/powerpoint/2010/main" val="813219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t>Falls der Inhalt der Folie zu komplex ist, können zentrale Punkte auch seitens der Lehrperson kurz erwähnt werden. Das Beispiel veranschaulicht, dass es sich lohnt, in die Problemanalyse resp. die Erkundung des Problemraums zu investieren. Diese Analyse bestimmt die weiteren Schritte in der Entwicklung einer Lösung – als Ausgangspunkt für die Geschäftsidee – mit. </a:t>
            </a:r>
          </a:p>
        </p:txBody>
      </p:sp>
      <p:sp>
        <p:nvSpPr>
          <p:cNvPr id="4" name="Foliennummernplatzhalter 3"/>
          <p:cNvSpPr>
            <a:spLocks noGrp="1"/>
          </p:cNvSpPr>
          <p:nvPr>
            <p:ph type="sldNum" sz="quarter" idx="5"/>
          </p:nvPr>
        </p:nvSpPr>
        <p:spPr/>
        <p:txBody>
          <a:bodyPr/>
          <a:lstStyle/>
          <a:p>
            <a:fld id="{552985BD-394C-4249-9520-F7128BE881DD}" type="slidenum">
              <a:rPr lang="ru-RU" smtClean="0"/>
              <a:t>20</a:t>
            </a:fld>
            <a:endParaRPr lang="ru-RU"/>
          </a:p>
        </p:txBody>
      </p:sp>
    </p:spTree>
    <p:extLst>
      <p:ext uri="{BB962C8B-B14F-4D97-AF65-F5344CB8AC3E}">
        <p14:creationId xmlns:p14="http://schemas.microsoft.com/office/powerpoint/2010/main" val="1905667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23D6D-7847-B9DB-362A-02FC3B9DC85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F8E3ED-E2AF-7C50-A9BD-626D5B42065D}"/>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B3420083-67B1-75A6-29CE-88C357AB2DF8}"/>
              </a:ext>
            </a:extLst>
          </p:cNvPr>
          <p:cNvSpPr>
            <a:spLocks noGrp="1"/>
          </p:cNvSpPr>
          <p:nvPr>
            <p:ph type="body" idx="1"/>
          </p:nvPr>
        </p:nvSpPr>
        <p:spPr/>
        <p:txBody>
          <a:bodyPr/>
          <a:lstStyle/>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98A22CBF-F5B1-23EE-927C-DC1B02CE28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23431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8B047-89E6-E636-976F-2348BBCFA43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5D89D7E-F010-8B58-3F9D-04B8D246816A}"/>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3FDD3BD-F153-4652-7095-6225F22EC207}"/>
              </a:ext>
            </a:extLst>
          </p:cNvPr>
          <p:cNvSpPr>
            <a:spLocks noGrp="1"/>
          </p:cNvSpPr>
          <p:nvPr>
            <p:ph type="body" idx="1"/>
          </p:nvPr>
        </p:nvSpPr>
        <p:spPr/>
        <p:txBody>
          <a:bodyPr/>
          <a:lstStyle/>
          <a:p>
            <a:pPr marL="0" algn="l" defTabSz="914400" rtl="0" eaLnBrk="1" latinLnBrk="0" hangingPunct="1">
              <a:lnSpc>
                <a:spcPct val="115000"/>
              </a:lnSpc>
              <a:spcAft>
                <a:spcPts val="600"/>
              </a:spcAft>
              <a:buNone/>
            </a:pPr>
            <a:r>
              <a:rPr lang="de-CH" sz="1100" kern="1200" dirty="0">
                <a:solidFill>
                  <a:schemeClr val="tx1"/>
                </a:solidFill>
                <a:effectLst/>
                <a:latin typeface="Century Gothic" panose="020B0502020202020204" pitchFamily="34" charset="0"/>
                <a:ea typeface="+mn-ea"/>
                <a:cs typeface="+mn-cs"/>
              </a:rPr>
              <a:t>Für die nachfolgende Sequenz wird ausreichend Bastelmaterial benötigt. Altkarton, Klebeband, Post-</a:t>
            </a:r>
            <a:r>
              <a:rPr lang="de-CH" sz="1100" kern="1200" dirty="0" err="1">
                <a:solidFill>
                  <a:schemeClr val="tx1"/>
                </a:solidFill>
                <a:effectLst/>
                <a:latin typeface="Century Gothic" panose="020B0502020202020204" pitchFamily="34" charset="0"/>
                <a:ea typeface="+mn-ea"/>
                <a:cs typeface="+mn-cs"/>
              </a:rPr>
              <a:t>its</a:t>
            </a:r>
            <a:r>
              <a:rPr lang="de-CH" sz="1100" kern="1200" dirty="0">
                <a:solidFill>
                  <a:schemeClr val="tx1"/>
                </a:solidFill>
                <a:effectLst/>
                <a:latin typeface="Century Gothic" panose="020B0502020202020204" pitchFamily="34" charset="0"/>
                <a:ea typeface="+mn-ea"/>
                <a:cs typeface="+mn-cs"/>
              </a:rPr>
              <a:t>, dicke Schnur, Scheren usw. bereitlegen.</a:t>
            </a:r>
          </a:p>
          <a:p>
            <a:pPr marL="0" algn="l" defTabSz="914400" rtl="0" eaLnBrk="1" latinLnBrk="0" hangingPunct="1">
              <a:lnSpc>
                <a:spcPct val="115000"/>
              </a:lnSpc>
              <a:spcAft>
                <a:spcPts val="600"/>
              </a:spcAft>
              <a:buNone/>
            </a:pPr>
            <a:r>
              <a:rPr lang="de-CH" sz="1100" kern="1200" dirty="0">
                <a:solidFill>
                  <a:schemeClr val="tx1"/>
                </a:solidFill>
                <a:effectLst/>
                <a:latin typeface="Century Gothic" panose="020B0502020202020204" pitchFamily="34" charset="0"/>
                <a:ea typeface="+mn-ea"/>
                <a:cs typeface="+mn-cs"/>
              </a:rPr>
              <a:t>Für das Prototyping kann – sofern möglich – ein separater Raum genutzt werden; so lenkt das vorbereitete Bastelmaterial in den vorherigen Phasen nicht ab.</a:t>
            </a:r>
          </a:p>
          <a:p>
            <a:pPr marL="0" algn="l" defTabSz="914400" rtl="0" eaLnBrk="1" latinLnBrk="0" hangingPunct="1">
              <a:lnSpc>
                <a:spcPct val="115000"/>
              </a:lnSpc>
              <a:spcAft>
                <a:spcPts val="600"/>
              </a:spcAft>
              <a:buNone/>
            </a:pPr>
            <a:r>
              <a:rPr lang="de-CH" sz="1100" kern="1200" dirty="0">
                <a:solidFill>
                  <a:schemeClr val="tx1"/>
                </a:solidFill>
                <a:effectLst/>
                <a:latin typeface="Century Gothic" panose="020B0502020202020204" pitchFamily="34" charset="0"/>
                <a:ea typeface="+mn-ea"/>
                <a:cs typeface="+mn-cs"/>
              </a:rPr>
              <a:t>Für die Interviewphase die Tische so platzieren, dass jeweils zwei Lernende einander gegenübersitzen können. Pro Tisch bereitstellen: zwei Handouts, ein Couvert mit farbigen Fragekarten, zwei Empathie-Karten (A3), Schreibzeug sowie die aktuellen Tragehilfen der Lernenden (Rucksäcke, Taschen usw.).</a:t>
            </a:r>
          </a:p>
          <a:p>
            <a:pPr>
              <a:lnSpc>
                <a:spcPct val="107000"/>
              </a:lnSpc>
              <a:spcAft>
                <a:spcPts val="800"/>
              </a:spcAft>
              <a:buNone/>
            </a:pPr>
            <a:endParaRPr lang="de-CH"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FF9E3656-E02A-03C1-9BBE-687C6FF69C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216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Zum Einstieg wird der Rahmen gesetzt: Nicht Theorie, sondern Erleben. Die Lernenden arbeiten im schnellen Takt in Paaren, durchlaufen Interviews, verdichten Erkenntnisse, skizzieren Ideen und testen diese unmittelbar. Der Fokus liegt auf dem Prozess und dem Perspektivenwechsel: weg von der eigenen Meinung, hin zum Verstehen des Gegenübers.</a:t>
            </a:r>
          </a:p>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Die drei Etappen – Interview, Bedürfnisse erkennen, erste Lösungsansätze – werden als zusammenhängende Erfahrung angekündigt. Sichtbar wird, wie aus Gesprächen konkrete Hinweise für bessere Lösungen entstehen. Erwartet werden einfache Skizzen und ein schneller Prototyp; Perfektion ist nebensächlich, der Erkenntnisgewinn steht im Vordergrund.</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454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1CA0A-2CF2-DC4F-123A-C257465705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226E941-A569-8CAF-4F94-B5559B00C643}"/>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FFA32617-81F1-D77F-EC7C-43791981B1A0}"/>
              </a:ext>
            </a:extLst>
          </p:cNvPr>
          <p:cNvSpPr>
            <a:spLocks noGrp="1"/>
          </p:cNvSpPr>
          <p:nvPr>
            <p:ph type="body" idx="1"/>
          </p:nvPr>
        </p:nvSpPr>
        <p:spPr/>
        <p:txBody>
          <a:bodyPr/>
          <a:lstStyle/>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Die Übung überträgt die Logik des Wallet Projects (</a:t>
            </a:r>
            <a:r>
              <a:rPr lang="de-CH" sz="1100" kern="1200" dirty="0" err="1">
                <a:solidFill>
                  <a:schemeClr val="tx1"/>
                </a:solidFill>
                <a:effectLst/>
                <a:latin typeface="Century Gothic" panose="020B0502020202020204" pitchFamily="34" charset="0"/>
                <a:ea typeface="+mn-ea"/>
                <a:cs typeface="+mn-cs"/>
              </a:rPr>
              <a:t>d.school</a:t>
            </a:r>
            <a:r>
              <a:rPr lang="de-CH" sz="1100" kern="1200" dirty="0">
                <a:solidFill>
                  <a:schemeClr val="tx1"/>
                </a:solidFill>
                <a:effectLst/>
                <a:latin typeface="Century Gothic" panose="020B0502020202020204" pitchFamily="34" charset="0"/>
                <a:ea typeface="+mn-ea"/>
                <a:cs typeface="+mn-cs"/>
              </a:rPr>
              <a:t>) auf den Alltag der Lernenden: nicht für sich selbst gestalten, sondern für die Partnerperson mit ihren konkreten Situationen, Einschränkungen und Vorlieben.</a:t>
            </a:r>
          </a:p>
        </p:txBody>
      </p:sp>
      <p:sp>
        <p:nvSpPr>
          <p:cNvPr id="4" name="Foliennummernplatzhalter 3">
            <a:extLst>
              <a:ext uri="{FF2B5EF4-FFF2-40B4-BE49-F238E27FC236}">
                <a16:creationId xmlns:a16="http://schemas.microsoft.com/office/drawing/2014/main" id="{47654AAC-147D-A45A-8FF9-62687236F0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045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7636F-4D67-A15C-901C-AC0E71CB82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0A61829-CA93-634F-4D6A-30CD341F6EC3}"/>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CBD6BD9-88A7-FE5B-8448-76E38E3109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Paare werden zufällig gebildet; die Doppelrolle (Designer/in ↔ Kundin/Kunde) sorgt für Perspektivenwechsel. Das Material strukturiert den Prozess: Empathie-Karten und Dossiers sichern Beobachtungen, Fragekarten geben Halt, ohne das Gespräch zu verengen. Die Zeit wird straff geführt; kurze, klare Phasen erleichtern das Vorankommen und halten die Energie hoch.</a:t>
            </a:r>
          </a:p>
          <a:p>
            <a:endParaRPr lang="de-CH" dirty="0"/>
          </a:p>
        </p:txBody>
      </p:sp>
      <p:sp>
        <p:nvSpPr>
          <p:cNvPr id="4" name="Foliennummernplatzhalter 3">
            <a:extLst>
              <a:ext uri="{FF2B5EF4-FFF2-40B4-BE49-F238E27FC236}">
                <a16:creationId xmlns:a16="http://schemas.microsoft.com/office/drawing/2014/main" id="{5BED81C0-C26A-E33E-8AF2-C2225424F5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4380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FB7C0-A7C2-BEF5-4486-9C4B2733910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85DB307-5BC0-BC96-C9F9-E1B693D2667F}"/>
              </a:ext>
            </a:extLst>
          </p:cNvPr>
          <p:cNvSpPr>
            <a:spLocks noGrp="1" noRot="1" noChangeAspect="1"/>
          </p:cNvSpPr>
          <p:nvPr>
            <p:ph type="sldImg"/>
          </p:nvPr>
        </p:nvSpPr>
        <p:spPr>
          <a:xfrm>
            <a:off x="685800" y="1143000"/>
            <a:ext cx="5484813" cy="3084513"/>
          </a:xfrm>
        </p:spPr>
      </p:sp>
      <p:sp>
        <p:nvSpPr>
          <p:cNvPr id="3" name="Notizenplatzhalter 2">
            <a:extLst>
              <a:ext uri="{FF2B5EF4-FFF2-40B4-BE49-F238E27FC236}">
                <a16:creationId xmlns:a16="http://schemas.microsoft.com/office/drawing/2014/main" id="{FF0ADA48-EA83-D5A9-E8AE-3E86082AB2AF}"/>
              </a:ext>
            </a:extLst>
          </p:cNvPr>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Diese kurze Skizzenaufgabe erfolgt bewusst vor der Empathiephase. Die Lernenden halten in 2–3 Minuten ihre eigene ideale Tragelösung fest – ohne Diskussion, ohne Rechtfertigung, nur schnell und grob. Ziel ist, eigene Wünsche und Präferenzen sichtbar zu machen. Die Skizze dient später als Vergleichsbasis, um zu erkennen, dass persönliche Vorstellungen oft nicht mit den Bedürfnissen anderer übereinstimmen.</a:t>
            </a:r>
            <a:endParaRPr lang="en-US" dirty="0"/>
          </a:p>
        </p:txBody>
      </p:sp>
      <p:sp>
        <p:nvSpPr>
          <p:cNvPr id="4" name="Foliennummernplatzhalter 3">
            <a:extLst>
              <a:ext uri="{FF2B5EF4-FFF2-40B4-BE49-F238E27FC236}">
                <a16:creationId xmlns:a16="http://schemas.microsoft.com/office/drawing/2014/main" id="{5D836E27-BD40-DCCE-F34D-E9AF23FAD0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340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Einzigartigkeit des Gegenübers wird zum Arbeitsprinzip: anders fragen, genauer zuhören, Beispiele statt Meinungen sammeln. </a:t>
            </a:r>
            <a:r>
              <a:rPr lang="de-CH" sz="1100" b="0" kern="1200" dirty="0">
                <a:solidFill>
                  <a:schemeClr val="tx1"/>
                </a:solidFill>
                <a:effectLst/>
                <a:latin typeface="Century Gothic" panose="020B0502020202020204" pitchFamily="34" charset="0"/>
                <a:ea typeface="+mn-ea"/>
                <a:cs typeface="+mn-cs"/>
              </a:rPr>
              <a:t>Das Gespräch bleibt lösungsfrei. Die Lernenden sollen darauf eingestimmt werden. Ziel</a:t>
            </a:r>
            <a:r>
              <a:rPr lang="de-CH" sz="1100" kern="1200" dirty="0">
                <a:solidFill>
                  <a:schemeClr val="tx1"/>
                </a:solidFill>
                <a:effectLst/>
                <a:latin typeface="Century Gothic" panose="020B0502020202020204" pitchFamily="34" charset="0"/>
                <a:ea typeface="+mn-ea"/>
                <a:cs typeface="+mn-cs"/>
              </a:rPr>
              <a:t> ist das Verstehen von Situationen, Mustern und Bedürfnissen. Kleine, konkrete Geschichten («Erzähl vom letzten Mal …») liefern verwertbare Hinweise für den späteren Entwurf.</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27</a:t>
            </a:fld>
            <a:endParaRPr lang="ru-RU"/>
          </a:p>
        </p:txBody>
      </p:sp>
    </p:spTree>
    <p:extLst>
      <p:ext uri="{BB962C8B-B14F-4D97-AF65-F5344CB8AC3E}">
        <p14:creationId xmlns:p14="http://schemas.microsoft.com/office/powerpoint/2010/main" val="543036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DE" sz="1100" kern="1200" dirty="0">
                <a:solidFill>
                  <a:schemeClr val="tx1"/>
                </a:solidFill>
                <a:effectLst/>
                <a:latin typeface="Century Gothic" panose="020B0502020202020204" pitchFamily="34" charset="0"/>
                <a:ea typeface="+mn-ea"/>
                <a:cs typeface="+mn-cs"/>
              </a:rPr>
              <a:t>Damit die Lernenden in der </a:t>
            </a:r>
            <a:r>
              <a:rPr lang="de-DE" sz="1100" kern="1200" dirty="0" err="1">
                <a:solidFill>
                  <a:schemeClr val="tx1"/>
                </a:solidFill>
                <a:effectLst/>
                <a:latin typeface="Century Gothic" panose="020B0502020202020204" pitchFamily="34" charset="0"/>
                <a:ea typeface="+mn-ea"/>
                <a:cs typeface="+mn-cs"/>
              </a:rPr>
              <a:t>Empathiephase</a:t>
            </a:r>
            <a:r>
              <a:rPr lang="de-DE" sz="1100" kern="1200" dirty="0">
                <a:solidFill>
                  <a:schemeClr val="tx1"/>
                </a:solidFill>
                <a:effectLst/>
                <a:latin typeface="Century Gothic" panose="020B0502020202020204" pitchFamily="34" charset="0"/>
                <a:ea typeface="+mn-ea"/>
                <a:cs typeface="+mn-cs"/>
              </a:rPr>
              <a:t> alle wichtigen Aspekte ihres Gegenübers erfassen können, steht die Empathie-Karte zur Verfügung. Sie macht sichtbar, wie einzigartig jede Person ist, und hilft, Beobachtungen und Aussagen strukturiert festzuhalten.</a:t>
            </a:r>
          </a:p>
          <a:p>
            <a:pPr marL="0" marR="0" lvl="0" indent="0" algn="l" defTabSz="914400" rtl="0" eaLnBrk="1" fontAlgn="auto" latinLnBrk="0" hangingPunct="1">
              <a:lnSpc>
                <a:spcPct val="100000"/>
              </a:lnSpc>
              <a:spcBef>
                <a:spcPts val="0"/>
              </a:spcBef>
              <a:spcAft>
                <a:spcPts val="600"/>
              </a:spcAft>
              <a:buClrTx/>
              <a:buSzTx/>
              <a:buFontTx/>
              <a:buNone/>
              <a:tabLst/>
              <a:defRPr/>
            </a:pPr>
            <a:r>
              <a:rPr lang="de-DE" sz="1100" kern="1200" dirty="0">
                <a:solidFill>
                  <a:schemeClr val="tx1"/>
                </a:solidFill>
                <a:effectLst/>
                <a:latin typeface="Century Gothic" panose="020B0502020202020204" pitchFamily="34" charset="0"/>
                <a:ea typeface="+mn-ea"/>
                <a:cs typeface="+mn-cs"/>
              </a:rPr>
              <a:t>Mit passenden Fragen werden die verschiedenen Bereiche – wer die Person ist, was sie erreichen muss, was sie sieht, sagt, tut und hört sowie was sie frustriert oder sich wünscht – systematisch erfragt. So entsteht ein ganzheitliches Bild des Gegenübers.</a:t>
            </a:r>
          </a:p>
          <a:p>
            <a:pPr marL="0" marR="0" lvl="0" indent="0" algn="l" defTabSz="914400" rtl="0" eaLnBrk="1" fontAlgn="auto" latinLnBrk="0" hangingPunct="1">
              <a:lnSpc>
                <a:spcPct val="100000"/>
              </a:lnSpc>
              <a:spcBef>
                <a:spcPts val="0"/>
              </a:spcBef>
              <a:spcAft>
                <a:spcPts val="600"/>
              </a:spcAft>
              <a:buClrTx/>
              <a:buSzTx/>
              <a:buFontTx/>
              <a:buNone/>
              <a:tabLst/>
              <a:defRPr/>
            </a:pPr>
            <a:r>
              <a:rPr lang="de-DE" sz="1100" kern="1200" dirty="0">
                <a:solidFill>
                  <a:schemeClr val="tx1"/>
                </a:solidFill>
                <a:effectLst/>
                <a:latin typeface="Century Gothic" panose="020B0502020202020204" pitchFamily="34" charset="0"/>
                <a:ea typeface="+mn-ea"/>
                <a:cs typeface="+mn-cs"/>
              </a:rPr>
              <a:t>Erst wenn diese Person mit ihren Bedürfnissen wirklich verstanden ist, kann über mögliche Lösungen für eine neue Tragelösung nachgedacht werden.</a:t>
            </a:r>
            <a:endParaRPr lang="de-CH" sz="1100" kern="1200" dirty="0">
              <a:solidFill>
                <a:schemeClr val="tx1"/>
              </a:solidFill>
              <a:effectLst/>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701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BC403-D217-6374-39C4-08E03C8531A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28EDEE0-5CA4-C043-91DB-5CD0FC5ED2E1}"/>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F53FC435-5E91-8B27-1E33-20E09DDB4B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An dieser Stelle wird das Vorgehen für die Interviews erklärt.</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Lernenden erarbeiten die Empathie-Karte Schritt für Schritt entlang der farbigen Fragekarten im Couvert: zuerst Gelb (1), dann Grün (2) usw.</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Lehrperson steuert den Ablauf klar: Startzeichen geben, Zeitfenster ansagen, Rollenwechsel einleiten.</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interviewende Person liest die Frage auf der Karte vor, hört aktiv zu, fragt nach («Warum? Wann? Wo? Erzähl vom letzten Mal …») und notiert die Antworten direkt in das entsprechende Feld – möglichst wörtlich und mit Beispielen. Die befragte Person spricht aus der eigenen Erfahrung; es geht um Beobachtungen und Bedürfnisse, nicht um Lösungen.</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Nach dieser Einführung ist das Vorgehen für alle klar, und die nächsten Folien können Schritt für Schritt durchlaufen werden.</a:t>
            </a:r>
          </a:p>
          <a:p>
            <a:endParaRPr lang="de-CH" dirty="0"/>
          </a:p>
        </p:txBody>
      </p:sp>
      <p:sp>
        <p:nvSpPr>
          <p:cNvPr id="4" name="Foliennummernplatzhalter 3">
            <a:extLst>
              <a:ext uri="{FF2B5EF4-FFF2-40B4-BE49-F238E27FC236}">
                <a16:creationId xmlns:a16="http://schemas.microsoft.com/office/drawing/2014/main" id="{7EEFE9B2-815C-376C-B65C-4492A82D34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670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t>Während des Inspiration Days machen die Lernenden erste Erfahrungen mit unternehmerischem Denken und Handeln. Er wird entweder im Rahmen eines halben oder ganzen Tages durchgeführt. Wird ein halber Tag eingesetzt, empfehlen wir, den Fokus auf Design </a:t>
            </a:r>
            <a:r>
              <a:rPr lang="de-CH" sz="1100" dirty="0" err="1"/>
              <a:t>Thinking</a:t>
            </a:r>
            <a:r>
              <a:rPr lang="de-CH" sz="1100" dirty="0"/>
              <a:t> zu legen. Der Entrepreneur Talk kann auch während der Bearbeitung des weiteren Programms eingebaut werden.</a:t>
            </a:r>
          </a:p>
          <a:p>
            <a:endParaRPr lang="de-CH" sz="1100" dirty="0"/>
          </a:p>
          <a:p>
            <a:r>
              <a:rPr lang="de-CH" sz="1100" dirty="0"/>
              <a:t>Die Elemente und Aktivitäten des Inspiration Days bereiten die Lernenden auf die Arbeit mit </a:t>
            </a:r>
            <a:r>
              <a:rPr lang="de-CH" sz="1100" i="1" dirty="0"/>
              <a:t>myidea</a:t>
            </a:r>
            <a:r>
              <a:rPr lang="de-CH" sz="1100" dirty="0"/>
              <a:t> vor. In den späteren </a:t>
            </a:r>
            <a:r>
              <a:rPr lang="de-CH" sz="1100" i="1" dirty="0"/>
              <a:t>myidea</a:t>
            </a:r>
            <a:r>
              <a:rPr lang="de-CH" sz="1100" dirty="0"/>
              <a:t>-Modulen können vielfältige Rückbezüge zum Inspiration Day gemacht werden, z. B. wenn es darum geht, im Kontext von Modul 1 einen Problembereich genauer zu erkunden. Die Anknüpfung an den Inspiration Day kann auch bedeuten, dass einzelne Aktivitäten in den weiteren Modulen weggelassen oder angepasst werden können, wenn sich zeigt, dass die Lernenden bereits über erste Kompetenzen im entsprechenden Thema verfügen. </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95854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152FB-722D-6887-FF74-73A350265D6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FE1F9E7-E821-9EF5-7A08-D994FE76D8C2}"/>
              </a:ext>
            </a:extLst>
          </p:cNvPr>
          <p:cNvSpPr>
            <a:spLocks noGrp="1" noRot="1" noChangeAspect="1"/>
          </p:cNvSpPr>
          <p:nvPr>
            <p:ph type="sldImg"/>
          </p:nvPr>
        </p:nvSpPr>
        <p:spPr>
          <a:xfrm>
            <a:off x="687388" y="1143000"/>
            <a:ext cx="5484812" cy="3084513"/>
          </a:xfrm>
        </p:spPr>
      </p:sp>
      <p:sp>
        <p:nvSpPr>
          <p:cNvPr id="3" name="Notizenplatzhalter 2">
            <a:extLst>
              <a:ext uri="{FF2B5EF4-FFF2-40B4-BE49-F238E27FC236}">
                <a16:creationId xmlns:a16="http://schemas.microsoft.com/office/drawing/2014/main" id="{31317710-61F8-468E-D74D-256B8C92E4D9}"/>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C2951933-6DCC-5FED-2353-82F8117425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464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DB74E-C0D6-5052-2DCE-55424B60716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A414C7D-C552-4428-7B01-5D7A2346BA51}"/>
              </a:ext>
            </a:extLst>
          </p:cNvPr>
          <p:cNvSpPr>
            <a:spLocks noGrp="1" noRot="1" noChangeAspect="1"/>
          </p:cNvSpPr>
          <p:nvPr>
            <p:ph type="sldImg"/>
          </p:nvPr>
        </p:nvSpPr>
        <p:spPr>
          <a:xfrm>
            <a:off x="690563" y="1143000"/>
            <a:ext cx="5481637" cy="3084513"/>
          </a:xfrm>
        </p:spPr>
      </p:sp>
      <p:sp>
        <p:nvSpPr>
          <p:cNvPr id="3" name="Notizenplatzhalter 2">
            <a:extLst>
              <a:ext uri="{FF2B5EF4-FFF2-40B4-BE49-F238E27FC236}">
                <a16:creationId xmlns:a16="http://schemas.microsoft.com/office/drawing/2014/main" id="{806D20DA-9889-444C-6216-21CF90493FDD}"/>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B57E32B9-CAE7-CFEB-AFFE-7E8C86213E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196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DF806-B8E9-6909-5DAC-19586EDE60C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A32DBFF-92C1-3AE7-485B-D04325D1A4A3}"/>
              </a:ext>
            </a:extLst>
          </p:cNvPr>
          <p:cNvSpPr>
            <a:spLocks noGrp="1" noRot="1" noChangeAspect="1"/>
          </p:cNvSpPr>
          <p:nvPr>
            <p:ph type="sldImg"/>
          </p:nvPr>
        </p:nvSpPr>
        <p:spPr>
          <a:xfrm>
            <a:off x="690563" y="1143000"/>
            <a:ext cx="5481637" cy="3084513"/>
          </a:xfrm>
        </p:spPr>
      </p:sp>
      <p:sp>
        <p:nvSpPr>
          <p:cNvPr id="3" name="Notizenplatzhalter 2">
            <a:extLst>
              <a:ext uri="{FF2B5EF4-FFF2-40B4-BE49-F238E27FC236}">
                <a16:creationId xmlns:a16="http://schemas.microsoft.com/office/drawing/2014/main" id="{4C8B9903-310C-9659-0FE0-F6ED83B83E1C}"/>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729C3821-6171-AF67-6D5B-341A7529FD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4227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5AF0C-724A-45A9-482E-F3740EEBC24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896187A-4204-36EE-4198-E735089C5971}"/>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9E344D83-3A51-2D83-D193-0822FC14C607}"/>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BE547BDF-A283-F0F4-A5B3-992DC746DD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0511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24EAE-6843-461E-1665-7976DA58B4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793048F-1755-61B9-63AE-F208F60FE231}"/>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45870D02-3371-C002-0B6B-A8B17B7755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Bei den orangefarbenen Fragen geht es um das, was die Person tatsächlich tut. Hier kann darauf hingewiesen werden, dass die Lernenden ihre aktuellen Tragelösungen direkt zeigen und erklären dürfen. Sie sollen beschreiben, wie sie diese im Alltag nutzen, was gut funktioniert und was sie stört. Das konkrete Vorzeigen erleichtert es, echte Nutzungsmuster und Gewohnheiten sichtbar zu machen, statt nur darüber zu sprechen.</a:t>
            </a:r>
          </a:p>
          <a:p>
            <a:endParaRPr lang="en-US" dirty="0"/>
          </a:p>
        </p:txBody>
      </p:sp>
      <p:sp>
        <p:nvSpPr>
          <p:cNvPr id="4" name="Foliennummernplatzhalter 3">
            <a:extLst>
              <a:ext uri="{FF2B5EF4-FFF2-40B4-BE49-F238E27FC236}">
                <a16:creationId xmlns:a16="http://schemas.microsoft.com/office/drawing/2014/main" id="{11D14D3C-9CFC-1BCA-3052-E46DF433F5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3777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30FE6-D2A5-2C74-69FD-13C741A20FB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D10A62B-BAED-4F8F-2F36-C929A732E30D}"/>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259D3B93-B7BB-666B-F7F2-0DD0B22F5F31}"/>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85C93BA0-2A53-99ED-282A-389A68DDBE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42330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1C1BE-81A2-04A8-8D62-D249B342382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9FC46C-DAAD-132E-D142-DEA463DE2B9D}"/>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EDCD2993-41C3-66CA-DAE8-4689E98F8D07}"/>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E969E6E5-F1F7-B747-D3B3-44E1957E8D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16872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1B8EF-EEBF-36EC-382F-D599AC4942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96ADEB-C5EE-D1CD-DC53-8D47B6EE0577}"/>
              </a:ext>
            </a:extLst>
          </p:cNvPr>
          <p:cNvSpPr>
            <a:spLocks noGrp="1" noRot="1" noChangeAspect="1"/>
          </p:cNvSpPr>
          <p:nvPr>
            <p:ph type="sldImg"/>
          </p:nvPr>
        </p:nvSpPr>
        <p:spPr>
          <a:xfrm>
            <a:off x="688975" y="1143000"/>
            <a:ext cx="5483225" cy="3084513"/>
          </a:xfrm>
        </p:spPr>
      </p:sp>
      <p:sp>
        <p:nvSpPr>
          <p:cNvPr id="3" name="Notizenplatzhalter 2">
            <a:extLst>
              <a:ext uri="{FF2B5EF4-FFF2-40B4-BE49-F238E27FC236}">
                <a16:creationId xmlns:a16="http://schemas.microsoft.com/office/drawing/2014/main" id="{229334EC-D1B2-FC25-D3DA-A182B19755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Jetzt wird vom Interview zur Verdichtung gewechselt: Die Lernenden nehmen das Handout und arbeiten mit der soeben ausgefüllten Empathie-Karte ihres Gegenübers.</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Vorgehen: Karte still durchsehen, wiederkehrende Punkte markieren; danach im Handout die Felder zu Mustern, Überraschungen und 1–2 Belegzitaten ausfüllen und daraus einen präzisen Satz zum zentralen Bedürfnis bzw. Problem formulieren (</a:t>
            </a:r>
            <a:r>
              <a:rPr lang="de-CH" sz="1100" b="1" kern="1200" dirty="0">
                <a:solidFill>
                  <a:schemeClr val="tx1"/>
                </a:solidFill>
                <a:effectLst/>
                <a:latin typeface="Century Gothic" panose="020B0502020202020204" pitchFamily="34" charset="0"/>
                <a:ea typeface="+mn-ea"/>
                <a:cs typeface="+mn-cs"/>
              </a:rPr>
              <a:t>ohne konkrete Lösung</a:t>
            </a:r>
            <a:r>
              <a:rPr lang="de-CH" sz="1100" kern="1200" dirty="0">
                <a:solidFill>
                  <a:schemeClr val="tx1"/>
                </a:solidFill>
                <a:effectLst/>
                <a:latin typeface="Century Gothic" panose="020B0502020202020204" pitchFamily="34" charset="0"/>
                <a:ea typeface="+mn-ea"/>
                <a:cs typeface="+mn-cs"/>
              </a:rPr>
              <a:t>). Die Lehrperson gibt Startzeichen, Zeitfenster und Rollenwechsel vor.</a:t>
            </a:r>
          </a:p>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kern="1200" dirty="0">
                <a:solidFill>
                  <a:schemeClr val="tx1"/>
                </a:solidFill>
                <a:effectLst/>
                <a:latin typeface="Century Gothic" panose="020B0502020202020204" pitchFamily="34" charset="0"/>
                <a:ea typeface="+mn-ea"/>
                <a:cs typeface="+mn-cs"/>
              </a:rPr>
              <a:t>Die nachfolgenden Slides zeigen den weiteren Verlauf und beschreiben die nächsten Aktivitäten der Lernenden Schritt für Schritt.</a:t>
            </a:r>
          </a:p>
          <a:p>
            <a:endParaRPr lang="en-US" dirty="0"/>
          </a:p>
        </p:txBody>
      </p:sp>
      <p:sp>
        <p:nvSpPr>
          <p:cNvPr id="4" name="Foliennummernplatzhalter 3">
            <a:extLst>
              <a:ext uri="{FF2B5EF4-FFF2-40B4-BE49-F238E27FC236}">
                <a16:creationId xmlns:a16="http://schemas.microsoft.com/office/drawing/2014/main" id="{9131A2D6-B602-06CD-51A5-F5277E8FA6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44704-8E6D-4CF2-8CFA-A0F7BC751896}"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10856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38</a:t>
            </a:fld>
            <a:endParaRPr lang="ru-RU"/>
          </a:p>
        </p:txBody>
      </p:sp>
    </p:spTree>
    <p:extLst>
      <p:ext uri="{BB962C8B-B14F-4D97-AF65-F5344CB8AC3E}">
        <p14:creationId xmlns:p14="http://schemas.microsoft.com/office/powerpoint/2010/main" val="30707091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39</a:t>
            </a:fld>
            <a:endParaRPr lang="ru-RU"/>
          </a:p>
        </p:txBody>
      </p:sp>
    </p:spTree>
    <p:extLst>
      <p:ext uri="{BB962C8B-B14F-4D97-AF65-F5344CB8AC3E}">
        <p14:creationId xmlns:p14="http://schemas.microsoft.com/office/powerpoint/2010/main" val="227525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851BE-47EE-6F12-ACE1-3153A49A51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63D484A-F200-85F1-F1AC-3BB63D2171BB}"/>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B634FFE8-D65C-D77C-9719-8348F85C0ACC}"/>
              </a:ext>
            </a:extLst>
          </p:cNvPr>
          <p:cNvSpPr>
            <a:spLocks noGrp="1"/>
          </p:cNvSpPr>
          <p:nvPr>
            <p:ph type="body" idx="1"/>
          </p:nvPr>
        </p:nvSpPr>
        <p:spPr/>
        <p:txBody>
          <a:bodyPr/>
          <a:lstStyle/>
          <a:p>
            <a:r>
              <a:rPr lang="de-CH" sz="1100" dirty="0">
                <a:latin typeface="Century Gothic" panose="020B0502020202020204" pitchFamily="34" charset="0"/>
              </a:rPr>
              <a:t>Während des Inspiration Days werden drei für unternehmerisches Denken und Handeln relevante Themenbereiche eingeführt: auf verschiedene Arten über Probleme nachdenken, Design Thinking und der Entrepreneur Talk. Die damit verbundenen Aktivitäten bieten erste Einblicke ins Unternehmertum mit drei </a:t>
            </a:r>
            <a:r>
              <a:rPr lang="de-CH" sz="1100" dirty="0" err="1">
                <a:latin typeface="Century Gothic" panose="020B0502020202020204" pitchFamily="34" charset="0"/>
              </a:rPr>
              <a:t>Foki</a:t>
            </a:r>
            <a:r>
              <a:rPr lang="de-CH" sz="1100" dirty="0">
                <a:latin typeface="Century Gothic" panose="020B0502020202020204" pitchFamily="34" charset="0"/>
              </a:rPr>
              <a:t>: ein Problem genauer erkunden, statt vorschnell einseitige Lösungen zu entwickeln; nicht von der eigenen Sicht auf ein Produkt oder eine Dienstleistung ausgehen, sondern besser verstehen, was mögliche Kund:innen brauchen; und im Gespräch mit inspirierenden Unternehmer:innen authentische Einblicke erhalten: Was heisst es, eine Geschäftsidee zu entwickeln und mit Hindernissen und Misserfolgen umzugehen? </a:t>
            </a:r>
          </a:p>
        </p:txBody>
      </p:sp>
      <p:sp>
        <p:nvSpPr>
          <p:cNvPr id="4" name="Foliennummernplatzhalter 3">
            <a:extLst>
              <a:ext uri="{FF2B5EF4-FFF2-40B4-BE49-F238E27FC236}">
                <a16:creationId xmlns:a16="http://schemas.microsoft.com/office/drawing/2014/main" id="{72250FFA-79B9-E966-B0C4-B05F00314C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9782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40</a:t>
            </a:fld>
            <a:endParaRPr lang="ru-RU"/>
          </a:p>
        </p:txBody>
      </p:sp>
    </p:spTree>
    <p:extLst>
      <p:ext uri="{BB962C8B-B14F-4D97-AF65-F5344CB8AC3E}">
        <p14:creationId xmlns:p14="http://schemas.microsoft.com/office/powerpoint/2010/main" val="33678991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41</a:t>
            </a:fld>
            <a:endParaRPr lang="ru-RU"/>
          </a:p>
        </p:txBody>
      </p:sp>
    </p:spTree>
    <p:extLst>
      <p:ext uri="{BB962C8B-B14F-4D97-AF65-F5344CB8AC3E}">
        <p14:creationId xmlns:p14="http://schemas.microsoft.com/office/powerpoint/2010/main" val="9628643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42</a:t>
            </a:fld>
            <a:endParaRPr lang="ru-RU"/>
          </a:p>
        </p:txBody>
      </p:sp>
    </p:spTree>
    <p:extLst>
      <p:ext uri="{BB962C8B-B14F-4D97-AF65-F5344CB8AC3E}">
        <p14:creationId xmlns:p14="http://schemas.microsoft.com/office/powerpoint/2010/main" val="24199135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Am Ende werden die erste Skizze und der finale Prototyp nebeneinandergelegt. Die Lernenden benennen konkret, was sich geändert hat und warum: Welche Einsichten aus Interview und Empathie-Karte haben das Design beeinflusst, welche Annahmen wurden verworfen, welche Funktionen kamen hinzu oder wurden vereinfacht? Ziel ist, den Lerngewinn durch Empathie und Iteration sichtbar zu machen.</a:t>
            </a:r>
          </a:p>
          <a:p>
            <a:endParaRPr lang="de-CH" sz="1100" kern="1200" dirty="0">
              <a:solidFill>
                <a:schemeClr val="tx1"/>
              </a:solidFill>
              <a:effectLst/>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8043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44</a:t>
            </a:fld>
            <a:endParaRPr lang="ru-RU"/>
          </a:p>
        </p:txBody>
      </p:sp>
    </p:spTree>
    <p:extLst>
      <p:ext uri="{BB962C8B-B14F-4D97-AF65-F5344CB8AC3E}">
        <p14:creationId xmlns:p14="http://schemas.microsoft.com/office/powerpoint/2010/main" val="6309224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FFE27-D817-BEF8-DAAB-067B7121776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2D9B3F9-E767-6656-749F-F96370D6DAF3}"/>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851169E0-D614-04DC-9348-0918E8EC9B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dirty="0"/>
              <a:t>Ein zentraler Gedanke der Design </a:t>
            </a:r>
            <a:r>
              <a:rPr lang="de-CH" sz="1100" dirty="0" err="1"/>
              <a:t>Thinking</a:t>
            </a:r>
            <a:r>
              <a:rPr lang="de-CH" sz="1100" dirty="0"/>
              <a:t> Methode ist, dass vier Perspektiven zusammengebracht werden – Wünschbarkeit, Machbarkeit, Tragfähigkeit und Verantwortung – und dass diese von Anfang an berücksichtigt werden.</a:t>
            </a:r>
            <a:endParaRPr lang="de-CH" sz="1100" dirty="0">
              <a:latin typeface="+mn-lt"/>
            </a:endParaRPr>
          </a:p>
        </p:txBody>
      </p:sp>
      <p:sp>
        <p:nvSpPr>
          <p:cNvPr id="4" name="Foliennummernplatzhalter 3">
            <a:extLst>
              <a:ext uri="{FF2B5EF4-FFF2-40B4-BE49-F238E27FC236}">
                <a16:creationId xmlns:a16="http://schemas.microsoft.com/office/drawing/2014/main" id="{2F7CEE60-8B90-2BE6-5FCB-18BDDE2E7F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1433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F3A96-BD16-D75F-390B-2F187F18FE9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65CDA2-E805-F91B-4B95-CC7F68CADF3D}"/>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1C36EA9-983A-30AD-4704-BA4B3AFCF64D}"/>
              </a:ext>
            </a:extLst>
          </p:cNvPr>
          <p:cNvSpPr>
            <a:spLocks noGrp="1"/>
          </p:cNvSpPr>
          <p:nvPr>
            <p:ph type="body" idx="1"/>
          </p:nvPr>
        </p:nvSpPr>
        <p:spPr/>
        <p:txBody>
          <a:bodyPr/>
          <a:lstStyle/>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4F5955D1-BB37-51FA-B8CB-C3E7FDDCE8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8432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b="0" kern="1200" dirty="0">
                <a:solidFill>
                  <a:schemeClr val="tx1"/>
                </a:solidFill>
                <a:effectLst/>
                <a:latin typeface="+mn-lt"/>
                <a:ea typeface="+mn-ea"/>
                <a:cs typeface="+mn-cs"/>
              </a:rPr>
              <a:t>Der dritte Teil des Inspiration Days besteht aus einem Gastvortrag einer Unternehmerin oder eines Unternehmers.</a:t>
            </a:r>
          </a:p>
          <a:p>
            <a:r>
              <a:rPr lang="de-CH" sz="1100" b="0" kern="1200" dirty="0">
                <a:solidFill>
                  <a:schemeClr val="tx1"/>
                </a:solidFill>
                <a:effectLst/>
                <a:latin typeface="+mn-lt"/>
                <a:ea typeface="+mn-ea"/>
                <a:cs typeface="+mn-cs"/>
              </a:rPr>
              <a:t> </a:t>
            </a:r>
          </a:p>
          <a:p>
            <a:r>
              <a:rPr lang="de-CH" sz="1100" b="0" kern="1200" dirty="0">
                <a:solidFill>
                  <a:schemeClr val="tx1"/>
                </a:solidFill>
                <a:effectLst/>
                <a:latin typeface="+mn-lt"/>
                <a:ea typeface="+mn-ea"/>
                <a:cs typeface="+mn-cs"/>
              </a:rPr>
              <a:t>Ziel ist dabei nicht, eine formelle Vorlesung zu halten, sondern den Lernenden eine echte und persönliche Geschichte zu vermitteln: wie man etwas startet, Hindernisse meistert und durch Erfahrung lernt.</a:t>
            </a:r>
          </a:p>
          <a:p>
            <a:r>
              <a:rPr lang="de-CH" sz="1100" b="0" kern="1200" dirty="0">
                <a:solidFill>
                  <a:schemeClr val="tx1"/>
                </a:solidFill>
                <a:effectLst/>
                <a:latin typeface="+mn-lt"/>
                <a:ea typeface="+mn-ea"/>
                <a:cs typeface="+mn-cs"/>
              </a:rPr>
              <a:t> </a:t>
            </a:r>
          </a:p>
          <a:p>
            <a:r>
              <a:rPr lang="de-CH" sz="1100" b="0" kern="1200" dirty="0">
                <a:solidFill>
                  <a:schemeClr val="tx1"/>
                </a:solidFill>
                <a:effectLst/>
                <a:latin typeface="+mn-lt"/>
                <a:ea typeface="+mn-ea"/>
                <a:cs typeface="+mn-cs"/>
              </a:rPr>
              <a:t>Ein unterstützendes Dokument hilft bei der Vorbereitung und Einladung der Unternehmerin bzw. des Unternehmers. Dokumenttitel: «Entrepreneur Talk – Leitfaden für Lehrpersonen»</a:t>
            </a:r>
          </a:p>
          <a:p>
            <a:r>
              <a:rPr lang="de-CH" sz="1100" b="0" kern="1200" dirty="0">
                <a:solidFill>
                  <a:schemeClr val="tx1"/>
                </a:solidFill>
                <a:effectLst/>
                <a:latin typeface="+mn-lt"/>
                <a:ea typeface="+mn-ea"/>
                <a:cs typeface="+mn-cs"/>
              </a:rPr>
              <a:t> </a:t>
            </a:r>
          </a:p>
          <a:p>
            <a:r>
              <a:rPr lang="de-CH" sz="1100" b="0" kern="1200" dirty="0">
                <a:solidFill>
                  <a:schemeClr val="tx1"/>
                </a:solidFill>
                <a:effectLst/>
                <a:latin typeface="+mn-lt"/>
                <a:ea typeface="+mn-ea"/>
                <a:cs typeface="+mn-cs"/>
              </a:rPr>
              <a:t>In dem Dokument werden folgende Punkte erläutert:</a:t>
            </a:r>
          </a:p>
          <a:p>
            <a:pPr marL="171450" lvl="0" indent="-171450">
              <a:buFont typeface="Arial" panose="020B0604020202020204" pitchFamily="34" charset="0"/>
              <a:buChar char="•"/>
            </a:pPr>
            <a:r>
              <a:rPr lang="de-CH" sz="1100" b="0" kern="1200" dirty="0">
                <a:solidFill>
                  <a:schemeClr val="tx1"/>
                </a:solidFill>
                <a:effectLst/>
                <a:latin typeface="+mn-lt"/>
                <a:ea typeface="+mn-ea"/>
                <a:cs typeface="+mn-cs"/>
              </a:rPr>
              <a:t>Wie man </a:t>
            </a:r>
            <a:r>
              <a:rPr lang="de-CH" sz="1100" b="0" kern="1200" dirty="0" err="1">
                <a:solidFill>
                  <a:schemeClr val="tx1"/>
                </a:solidFill>
                <a:effectLst/>
                <a:latin typeface="+mn-lt"/>
                <a:ea typeface="+mn-ea"/>
                <a:cs typeface="+mn-cs"/>
              </a:rPr>
              <a:t>eine:n</a:t>
            </a:r>
            <a:r>
              <a:rPr lang="de-CH" sz="1100" b="0" kern="1200" dirty="0">
                <a:solidFill>
                  <a:schemeClr val="tx1"/>
                </a:solidFill>
                <a:effectLst/>
                <a:latin typeface="+mn-lt"/>
                <a:ea typeface="+mn-ea"/>
                <a:cs typeface="+mn-cs"/>
              </a:rPr>
              <a:t> Unternehmer:in einlädt und den Zweck des Gastvortrags erläutert</a:t>
            </a:r>
          </a:p>
          <a:p>
            <a:pPr marL="171450" lvl="0" indent="-171450">
              <a:buFont typeface="Arial" panose="020B0604020202020204" pitchFamily="34" charset="0"/>
              <a:buChar char="•"/>
            </a:pPr>
            <a:r>
              <a:rPr lang="de-CH" sz="1100" b="0" kern="1200" dirty="0">
                <a:solidFill>
                  <a:schemeClr val="tx1"/>
                </a:solidFill>
                <a:effectLst/>
                <a:latin typeface="+mn-lt"/>
                <a:ea typeface="+mn-ea"/>
                <a:cs typeface="+mn-cs"/>
              </a:rPr>
              <a:t>Welche Organisationen beim Finden von Unternehmer:innen helfen können</a:t>
            </a:r>
          </a:p>
          <a:p>
            <a:pPr marL="171450" lvl="0" indent="-171450">
              <a:buFont typeface="Arial" panose="020B0604020202020204" pitchFamily="34" charset="0"/>
              <a:buChar char="•"/>
            </a:pPr>
            <a:r>
              <a:rPr lang="de-CH" sz="1100" b="0" kern="1200" dirty="0">
                <a:solidFill>
                  <a:schemeClr val="tx1"/>
                </a:solidFill>
                <a:effectLst/>
                <a:latin typeface="+mn-lt"/>
                <a:ea typeface="+mn-ea"/>
                <a:cs typeface="+mn-cs"/>
              </a:rPr>
              <a:t>Ein vorgeschlagener Ablauf (20–30 Minuten Storytelling + 10–15 Minuten Fragen &amp; Antworten).</a:t>
            </a:r>
          </a:p>
          <a:p>
            <a:pPr marL="171450" lvl="0" indent="-171450">
              <a:buFont typeface="Arial" panose="020B0604020202020204" pitchFamily="34" charset="0"/>
              <a:buChar char="•"/>
            </a:pPr>
            <a:r>
              <a:rPr lang="de-CH" sz="1100" b="0" kern="1200" dirty="0">
                <a:solidFill>
                  <a:schemeClr val="tx1"/>
                </a:solidFill>
                <a:effectLst/>
                <a:latin typeface="+mn-lt"/>
                <a:ea typeface="+mn-ea"/>
                <a:cs typeface="+mn-cs"/>
              </a:rPr>
              <a:t>Eine Beispiel-Einladung, die angepasst und per Mail verschickt werden kann</a:t>
            </a:r>
          </a:p>
          <a:p>
            <a:pPr marL="171450" lvl="0" indent="-171450">
              <a:buFont typeface="Arial" panose="020B0604020202020204" pitchFamily="34" charset="0"/>
              <a:buChar char="•"/>
            </a:pPr>
            <a:r>
              <a:rPr lang="de-CH" sz="1100" b="0" kern="1200" dirty="0">
                <a:solidFill>
                  <a:schemeClr val="tx1"/>
                </a:solidFill>
                <a:effectLst/>
                <a:latin typeface="+mn-lt"/>
                <a:ea typeface="+mn-ea"/>
                <a:cs typeface="+mn-cs"/>
              </a:rPr>
              <a:t>Welche Arten von Geschichten gut zu den </a:t>
            </a:r>
            <a:r>
              <a:rPr lang="de-CH" sz="1100" b="0" i="1" kern="1200" dirty="0">
                <a:solidFill>
                  <a:schemeClr val="tx1"/>
                </a:solidFill>
                <a:effectLst/>
                <a:latin typeface="+mn-lt"/>
                <a:ea typeface="+mn-ea"/>
                <a:cs typeface="+mn-cs"/>
              </a:rPr>
              <a:t>myidea</a:t>
            </a:r>
            <a:r>
              <a:rPr lang="de-CH" sz="1100" b="0" kern="1200" dirty="0">
                <a:solidFill>
                  <a:schemeClr val="tx1"/>
                </a:solidFill>
                <a:effectLst/>
                <a:latin typeface="+mn-lt"/>
                <a:ea typeface="+mn-ea"/>
                <a:cs typeface="+mn-cs"/>
              </a:rPr>
              <a:t>-Phasen passen.</a:t>
            </a:r>
          </a:p>
          <a:p>
            <a:pPr marL="171450" lvl="0" indent="-171450">
              <a:buFont typeface="Arial" panose="020B0604020202020204" pitchFamily="34" charset="0"/>
              <a:buChar char="•"/>
            </a:pPr>
            <a:r>
              <a:rPr lang="de-CH" sz="1100" b="0" kern="1200" dirty="0">
                <a:solidFill>
                  <a:schemeClr val="tx1"/>
                </a:solidFill>
                <a:effectLst/>
                <a:latin typeface="+mn-lt"/>
                <a:ea typeface="+mn-ea"/>
                <a:cs typeface="+mn-cs"/>
              </a:rPr>
              <a:t>Wie die Lernenden vorbereitet und die Reflexion nach dem Vortrag begleitet werden kann</a:t>
            </a:r>
          </a:p>
          <a:p>
            <a:r>
              <a:rPr lang="de-CH" sz="1100" b="0" kern="1200" dirty="0">
                <a:solidFill>
                  <a:schemeClr val="tx1"/>
                </a:solidFill>
                <a:effectLst/>
                <a:latin typeface="+mn-lt"/>
                <a:ea typeface="+mn-ea"/>
                <a:cs typeface="+mn-cs"/>
              </a:rPr>
              <a:t> </a:t>
            </a:r>
          </a:p>
          <a:p>
            <a:r>
              <a:rPr lang="de-CH" sz="1100" b="0" kern="1200" dirty="0">
                <a:solidFill>
                  <a:schemeClr val="tx1"/>
                </a:solidFill>
                <a:effectLst/>
                <a:latin typeface="+mn-lt"/>
                <a:ea typeface="+mn-ea"/>
                <a:cs typeface="+mn-cs"/>
              </a:rPr>
              <a:t>Für den Erfolg eines solchen Vortrags ist es wichtig, eine entspannte Atmosphäre zu schaffen, in der der/die Unternehmer:in frei über Erfolge, Herausforderungen, Fehler und die daraus gewonnenen Erfahrungen sprechen kann.</a:t>
            </a:r>
          </a:p>
          <a:p>
            <a:r>
              <a:rPr lang="de-CH" sz="1100" kern="1200" dirty="0">
                <a:solidFill>
                  <a:schemeClr val="tx1"/>
                </a:solidFill>
                <a:effectLst/>
                <a:latin typeface="+mn-lt"/>
                <a:ea typeface="+mn-ea"/>
                <a:cs typeface="+mn-cs"/>
              </a:rPr>
              <a:t> </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14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b="0" kern="1200" noProof="0" dirty="0">
                <a:solidFill>
                  <a:schemeClr val="tx1"/>
                </a:solidFill>
                <a:effectLst/>
                <a:latin typeface="+mn-lt"/>
                <a:ea typeface="+mn-ea"/>
                <a:cs typeface="+mn-cs"/>
              </a:rPr>
              <a:t>Viele Lernende haben Schwierigkeiten, ein Problem aus multiplen Perspektiven zu erkunden. So ist ihnen nicht immer bewusst, dass ihre Sicht auf ein Problem nicht die einzig mögliche ist. Durch sogenannte «Black Stories» können sie lernen, dass das, was für sie offensichtlich ist, nicht die einzige Art ist, wie man über ein Problem denken oder es definieren kann. Um dies zu erreichen, ist es hilfreich, sie mit scheinbar simplen, klaren Problemen zu konfrontieren und dann erleben zu lassen, dass manchmal mehr hinter den Dingen steckt, als was wir sehen können. Dieser Teil ist mit einer Prise Humor versehen.</a:t>
            </a: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4202425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Die Aufgabenstellung verleitet dazu, auf traditionelle Art vorzugehen und mühsam den richtigen Weg zu erkunden und einzuzeichnen. </a:t>
            </a: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4035443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Dies ist der uns vertraute Weg. Was uns vertraut ist, wenden wir an, vor allem, wenn es um Strategien geht. Das ist nicht falsch, jedoch verleitet es uns dazu, uns keine Alternativen zu überlegen. </a:t>
            </a:r>
          </a:p>
        </p:txBody>
      </p:sp>
      <p:sp>
        <p:nvSpPr>
          <p:cNvPr id="4" name="Foliennummernplatzhalter 3"/>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1653052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Diese Lösung zeigt auf, dass es sehr wohl möglich ist, ganz einfach, mit wenig Aufwand und viel schneller von A nach B zu kommen. Die Lernenden sollen einen ersten Hinweis erhalten, dass die Arbeit mit </a:t>
            </a:r>
            <a:r>
              <a:rPr lang="de-CH" sz="1100" i="1" noProof="0" dirty="0" err="1">
                <a:latin typeface="Century Gothic" panose="020B0502020202020204" pitchFamily="34" charset="0"/>
              </a:rPr>
              <a:t>myidea</a:t>
            </a:r>
            <a:r>
              <a:rPr lang="de-CH" sz="1100" i="1" noProof="0" dirty="0">
                <a:latin typeface="Century Gothic" panose="020B0502020202020204" pitchFamily="34" charset="0"/>
              </a:rPr>
              <a:t> </a:t>
            </a:r>
            <a:r>
              <a:rPr lang="de-CH" sz="1100" i="0" noProof="0" dirty="0">
                <a:latin typeface="Century Gothic" panose="020B0502020202020204" pitchFamily="34" charset="0"/>
              </a:rPr>
              <a:t>bedeutet, kreativ zu sein und das Denken nicht von Anfang an einzuengen.</a:t>
            </a:r>
            <a:endParaRPr lang="de-CH" sz="1100" i="0"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2997652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t>Hier wird der Bezug zur Arbeit mit </a:t>
            </a:r>
            <a:r>
              <a:rPr lang="de-CH" sz="1100" i="1" dirty="0" err="1"/>
              <a:t>myidea</a:t>
            </a:r>
            <a:r>
              <a:rPr lang="de-CH" sz="1100" dirty="0"/>
              <a:t> weitergeführt. Die Lernenden erfahren, dass </a:t>
            </a:r>
            <a:r>
              <a:rPr lang="de-DE" sz="1200" kern="1200" dirty="0">
                <a:solidFill>
                  <a:schemeClr val="tx1"/>
                </a:solidFill>
                <a:effectLst/>
                <a:latin typeface="+mn-lt"/>
                <a:ea typeface="+mn-ea"/>
                <a:cs typeface="+mn-cs"/>
              </a:rPr>
              <a:t>das Um-die-Ecke-Denken </a:t>
            </a:r>
            <a:r>
              <a:rPr lang="de-CH" sz="1100" dirty="0"/>
              <a:t>eine wichtige Kompetenz darstellt, und dass diese Kompetenz trainierbar ist. Damit werden die Lernenden motiviert, sich darauf einzulassen. </a:t>
            </a:r>
          </a:p>
        </p:txBody>
      </p:sp>
      <p:sp>
        <p:nvSpPr>
          <p:cNvPr id="4" name="Foliennummernplatzhalter 3"/>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35198072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9.png"/><Relationship Id="rId7" Type="http://schemas.openxmlformats.org/officeDocument/2006/relationships/image" Target="../media/image63.png"/><Relationship Id="rId2" Type="http://schemas.openxmlformats.org/officeDocument/2006/relationships/image" Target="../media/image78.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9.png"/><Relationship Id="rId4" Type="http://schemas.openxmlformats.org/officeDocument/2006/relationships/image" Target="../media/image80.png"/><Relationship Id="rId9" Type="http://schemas.openxmlformats.org/officeDocument/2006/relationships/image" Target="../media/image45.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321.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167.png"/><Relationship Id="rId4" Type="http://schemas.openxmlformats.org/officeDocument/2006/relationships/image" Target="../media/image166.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9.png"/><Relationship Id="rId7" Type="http://schemas.openxmlformats.org/officeDocument/2006/relationships/image" Target="../media/image171.png"/><Relationship Id="rId2" Type="http://schemas.openxmlformats.org/officeDocument/2006/relationships/image" Target="../media/image168.png"/><Relationship Id="rId1" Type="http://schemas.openxmlformats.org/officeDocument/2006/relationships/slideMaster" Target="../slideMasters/slideMaster2.xml"/><Relationship Id="rId6" Type="http://schemas.openxmlformats.org/officeDocument/2006/relationships/image" Target="../media/image166.png"/><Relationship Id="rId5" Type="http://schemas.openxmlformats.org/officeDocument/2006/relationships/image" Target="../media/image170.png"/><Relationship Id="rId10" Type="http://schemas.openxmlformats.org/officeDocument/2006/relationships/image" Target="../media/image173.png"/><Relationship Id="rId4" Type="http://schemas.openxmlformats.org/officeDocument/2006/relationships/image" Target="../media/image45.png"/><Relationship Id="rId9" Type="http://schemas.openxmlformats.org/officeDocument/2006/relationships/image" Target="../media/image172.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69.png"/><Relationship Id="rId7" Type="http://schemas.openxmlformats.org/officeDocument/2006/relationships/image" Target="../media/image172.png"/><Relationship Id="rId2" Type="http://schemas.openxmlformats.org/officeDocument/2006/relationships/image" Target="../media/image168.png"/><Relationship Id="rId1" Type="http://schemas.openxmlformats.org/officeDocument/2006/relationships/slideMaster" Target="../slideMasters/slideMaster2.xml"/><Relationship Id="rId6" Type="http://schemas.openxmlformats.org/officeDocument/2006/relationships/image" Target="../media/image108.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74.png"/><Relationship Id="rId1" Type="http://schemas.openxmlformats.org/officeDocument/2006/relationships/slideMaster" Target="../slideMasters/slideMaster2.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0.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172.png"/><Relationship Id="rId2" Type="http://schemas.openxmlformats.org/officeDocument/2006/relationships/image" Target="../media/image168.png"/><Relationship Id="rId1" Type="http://schemas.openxmlformats.org/officeDocument/2006/relationships/slideMaster" Target="../slideMasters/slideMaster2.xml"/><Relationship Id="rId6" Type="http://schemas.openxmlformats.org/officeDocument/2006/relationships/image" Target="../media/image166.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81.png"/><Relationship Id="rId3" Type="http://schemas.openxmlformats.org/officeDocument/2006/relationships/image" Target="../media/image167.png"/><Relationship Id="rId7"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72.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3.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2.xml"/><Relationship Id="rId6" Type="http://schemas.openxmlformats.org/officeDocument/2006/relationships/image" Target="../media/image184.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64.png"/><Relationship Id="rId7" Type="http://schemas.openxmlformats.org/officeDocument/2006/relationships/image" Target="../media/image189.png"/><Relationship Id="rId2" Type="http://schemas.openxmlformats.org/officeDocument/2006/relationships/image" Target="../media/image187.png"/><Relationship Id="rId1" Type="http://schemas.openxmlformats.org/officeDocument/2006/relationships/slideMaster" Target="../slideMasters/slideMaster2.xml"/><Relationship Id="rId6" Type="http://schemas.openxmlformats.org/officeDocument/2006/relationships/image" Target="../media/image188.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8.png"/><Relationship Id="rId7" Type="http://schemas.openxmlformats.org/officeDocument/2006/relationships/image" Target="../media/image193.png"/><Relationship Id="rId2" Type="http://schemas.openxmlformats.org/officeDocument/2006/relationships/image" Target="../media/image191.png"/><Relationship Id="rId1" Type="http://schemas.openxmlformats.org/officeDocument/2006/relationships/slideMaster" Target="../slideMasters/slideMaster2.xml"/><Relationship Id="rId6" Type="http://schemas.openxmlformats.org/officeDocument/2006/relationships/image" Target="../media/image192.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94.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197.png"/><Relationship Id="rId5" Type="http://schemas.openxmlformats.org/officeDocument/2006/relationships/image" Target="../media/image170.png"/><Relationship Id="rId4" Type="http://schemas.openxmlformats.org/officeDocument/2006/relationships/image" Target="../media/image196.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3" Type="http://schemas.openxmlformats.org/officeDocument/2006/relationships/image" Target="../media/image45.png"/><Relationship Id="rId7" Type="http://schemas.openxmlformats.org/officeDocument/2006/relationships/image" Target="../media/image84.png"/><Relationship Id="rId12" Type="http://schemas.openxmlformats.org/officeDocument/2006/relationships/image" Target="../media/image88.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83.png"/><Relationship Id="rId11" Type="http://schemas.openxmlformats.org/officeDocument/2006/relationships/image" Target="../media/image75.png"/><Relationship Id="rId5" Type="http://schemas.openxmlformats.org/officeDocument/2006/relationships/image" Target="../media/image76.png"/><Relationship Id="rId10" Type="http://schemas.openxmlformats.org/officeDocument/2006/relationships/image" Target="../media/image87.png"/><Relationship Id="rId4" Type="http://schemas.openxmlformats.org/officeDocument/2006/relationships/image" Target="../media/image82.png"/><Relationship Id="rId9" Type="http://schemas.openxmlformats.org/officeDocument/2006/relationships/image" Target="../media/image8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69.png"/><Relationship Id="rId7" Type="http://schemas.openxmlformats.org/officeDocument/2006/relationships/image" Target="../media/image108.png"/><Relationship Id="rId2" Type="http://schemas.openxmlformats.org/officeDocument/2006/relationships/image" Target="../media/image198.png"/><Relationship Id="rId1" Type="http://schemas.openxmlformats.org/officeDocument/2006/relationships/slideMaster" Target="../slideMasters/slideMaster2.xml"/><Relationship Id="rId6" Type="http://schemas.openxmlformats.org/officeDocument/2006/relationships/image" Target="../media/image199.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321.png"/><Relationship Id="rId2" Type="http://schemas.openxmlformats.org/officeDocument/2006/relationships/image" Target="../media/image20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63.png"/><Relationship Id="rId4" Type="http://schemas.openxmlformats.org/officeDocument/2006/relationships/image" Target="../media/image205.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06.png"/><Relationship Id="rId7" Type="http://schemas.openxmlformats.org/officeDocument/2006/relationships/image" Target="../media/image208.png"/><Relationship Id="rId2" Type="http://schemas.openxmlformats.org/officeDocument/2006/relationships/image" Target="../media/image63.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45.png"/><Relationship Id="rId10" Type="http://schemas.openxmlformats.org/officeDocument/2006/relationships/image" Target="../media/image211.png"/><Relationship Id="rId4" Type="http://schemas.openxmlformats.org/officeDocument/2006/relationships/image" Target="../media/image207.png"/><Relationship Id="rId9" Type="http://schemas.openxmlformats.org/officeDocument/2006/relationships/image" Target="../media/image21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09.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108.png"/><Relationship Id="rId5" Type="http://schemas.openxmlformats.org/officeDocument/2006/relationships/image" Target="../media/image45.png"/><Relationship Id="rId10" Type="http://schemas.openxmlformats.org/officeDocument/2006/relationships/image" Target="../media/image163.png"/><Relationship Id="rId4" Type="http://schemas.openxmlformats.org/officeDocument/2006/relationships/image" Target="../media/image214.png"/><Relationship Id="rId9" Type="http://schemas.openxmlformats.org/officeDocument/2006/relationships/image" Target="../media/image205.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Master" Target="../slideMasters/slideMaster2.xml"/><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19.png"/><Relationship Id="rId7" Type="http://schemas.openxmlformats.org/officeDocument/2006/relationships/image" Target="../media/image181.png"/><Relationship Id="rId2" Type="http://schemas.openxmlformats.org/officeDocument/2006/relationships/image" Target="../media/image218.png"/><Relationship Id="rId1" Type="http://schemas.openxmlformats.org/officeDocument/2006/relationships/slideMaster" Target="../slideMasters/slideMaster2.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22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1.png"/><Relationship Id="rId7" Type="http://schemas.openxmlformats.org/officeDocument/2006/relationships/image" Target="../media/image163.png"/><Relationship Id="rId2" Type="http://schemas.openxmlformats.org/officeDocument/2006/relationships/image" Target="../media/image206.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9.png"/><Relationship Id="rId4" Type="http://schemas.openxmlformats.org/officeDocument/2006/relationships/image" Target="../media/image45.png"/><Relationship Id="rId9" Type="http://schemas.openxmlformats.org/officeDocument/2006/relationships/image" Target="../media/image108.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24.png"/><Relationship Id="rId7" Type="http://schemas.openxmlformats.org/officeDocument/2006/relationships/image" Target="../media/image204.png"/><Relationship Id="rId2" Type="http://schemas.openxmlformats.org/officeDocument/2006/relationships/image" Target="../media/image223.png"/><Relationship Id="rId1" Type="http://schemas.openxmlformats.org/officeDocument/2006/relationships/slideMaster" Target="../slideMasters/slideMaster2.xml"/><Relationship Id="rId6" Type="http://schemas.openxmlformats.org/officeDocument/2006/relationships/image" Target="../media/image22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45.png"/><Relationship Id="rId7" Type="http://schemas.openxmlformats.org/officeDocument/2006/relationships/image" Target="../media/image220.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8.png"/><Relationship Id="rId5" Type="http://schemas.openxmlformats.org/officeDocument/2006/relationships/image" Target="../media/image227.png"/><Relationship Id="rId4" Type="http://schemas.openxmlformats.org/officeDocument/2006/relationships/image" Target="../media/image209.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45.png"/><Relationship Id="rId7" Type="http://schemas.openxmlformats.org/officeDocument/2006/relationships/image" Target="../media/image92.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76.png"/><Relationship Id="rId10" Type="http://schemas.openxmlformats.org/officeDocument/2006/relationships/image" Target="../media/image95.png"/><Relationship Id="rId4" Type="http://schemas.openxmlformats.org/officeDocument/2006/relationships/image" Target="../media/image82.png"/><Relationship Id="rId9" Type="http://schemas.openxmlformats.org/officeDocument/2006/relationships/image" Target="../media/image94.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232.png"/><Relationship Id="rId2" Type="http://schemas.openxmlformats.org/officeDocument/2006/relationships/image" Target="../media/image231.png"/><Relationship Id="rId1" Type="http://schemas.openxmlformats.org/officeDocument/2006/relationships/slideMaster" Target="../slideMasters/slideMaster2.xml"/><Relationship Id="rId6" Type="http://schemas.openxmlformats.org/officeDocument/2006/relationships/image" Target="../media/image163.png"/><Relationship Id="rId5" Type="http://schemas.openxmlformats.org/officeDocument/2006/relationships/image" Target="../media/image208.png"/><Relationship Id="rId4" Type="http://schemas.openxmlformats.org/officeDocument/2006/relationships/image" Target="../media/image209.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34.png"/><Relationship Id="rId7" Type="http://schemas.openxmlformats.org/officeDocument/2006/relationships/image" Target="../media/image236.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238.png"/><Relationship Id="rId7" Type="http://schemas.openxmlformats.org/officeDocument/2006/relationships/image" Target="../media/image5.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39.png"/><Relationship Id="rId10" Type="http://schemas.openxmlformats.org/officeDocument/2006/relationships/image" Target="../media/image242.png"/><Relationship Id="rId4" Type="http://schemas.openxmlformats.org/officeDocument/2006/relationships/image" Target="../media/image45.png"/><Relationship Id="rId9" Type="http://schemas.openxmlformats.org/officeDocument/2006/relationships/image" Target="../media/image241.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4.png"/><Relationship Id="rId7" Type="http://schemas.openxmlformats.org/officeDocument/2006/relationships/image" Target="../media/image246.png"/><Relationship Id="rId2" Type="http://schemas.openxmlformats.org/officeDocument/2006/relationships/image" Target="../media/image243.png"/><Relationship Id="rId1" Type="http://schemas.openxmlformats.org/officeDocument/2006/relationships/slideMaster" Target="../slideMasters/slideMaster2.xml"/><Relationship Id="rId6" Type="http://schemas.openxmlformats.org/officeDocument/2006/relationships/image" Target="../media/image245.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8.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49.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251.png"/><Relationship Id="rId10" Type="http://schemas.openxmlformats.org/officeDocument/2006/relationships/image" Target="../media/image45.png"/><Relationship Id="rId4" Type="http://schemas.openxmlformats.org/officeDocument/2006/relationships/image" Target="../media/image250.png"/><Relationship Id="rId9" Type="http://schemas.openxmlformats.org/officeDocument/2006/relationships/image" Target="../media/image88.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5.png"/><Relationship Id="rId1" Type="http://schemas.openxmlformats.org/officeDocument/2006/relationships/slideMaster" Target="../slideMasters/slideMaster2.xml"/><Relationship Id="rId5" Type="http://schemas.openxmlformats.org/officeDocument/2006/relationships/image" Target="../media/image254.png"/><Relationship Id="rId4" Type="http://schemas.openxmlformats.org/officeDocument/2006/relationships/image" Target="../media/image253.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15.png"/><Relationship Id="rId7" Type="http://schemas.openxmlformats.org/officeDocument/2006/relationships/image" Target="../media/image258.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39.png"/><Relationship Id="rId5" Type="http://schemas.openxmlformats.org/officeDocument/2006/relationships/image" Target="../media/image257.png"/><Relationship Id="rId4" Type="http://schemas.openxmlformats.org/officeDocument/2006/relationships/image" Target="../media/image45.png"/><Relationship Id="rId9" Type="http://schemas.openxmlformats.org/officeDocument/2006/relationships/image" Target="../media/image26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64.png"/><Relationship Id="rId13" Type="http://schemas.openxmlformats.org/officeDocument/2006/relationships/image" Target="../media/image269.png"/><Relationship Id="rId3" Type="http://schemas.openxmlformats.org/officeDocument/2006/relationships/image" Target="../media/image45.png"/><Relationship Id="rId7" Type="http://schemas.openxmlformats.org/officeDocument/2006/relationships/image" Target="../media/image263.png"/><Relationship Id="rId12" Type="http://schemas.openxmlformats.org/officeDocument/2006/relationships/image" Target="../media/image268.png"/><Relationship Id="rId2" Type="http://schemas.openxmlformats.org/officeDocument/2006/relationships/image" Target="../media/image62.png"/><Relationship Id="rId1" Type="http://schemas.openxmlformats.org/officeDocument/2006/relationships/slideMaster" Target="../slideMasters/slideMaster2.xml"/><Relationship Id="rId6" Type="http://schemas.openxmlformats.org/officeDocument/2006/relationships/image" Target="../media/image262.png"/><Relationship Id="rId11" Type="http://schemas.openxmlformats.org/officeDocument/2006/relationships/image" Target="../media/image267.png"/><Relationship Id="rId5" Type="http://schemas.openxmlformats.org/officeDocument/2006/relationships/image" Target="../media/image261.png"/><Relationship Id="rId10" Type="http://schemas.openxmlformats.org/officeDocument/2006/relationships/image" Target="../media/image266.png"/><Relationship Id="rId4" Type="http://schemas.openxmlformats.org/officeDocument/2006/relationships/image" Target="../media/image1.png"/><Relationship Id="rId9" Type="http://schemas.openxmlformats.org/officeDocument/2006/relationships/image" Target="../media/image26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9.png"/><Relationship Id="rId2" Type="http://schemas.openxmlformats.org/officeDocument/2006/relationships/image" Target="../media/image97.png"/><Relationship Id="rId1" Type="http://schemas.openxmlformats.org/officeDocument/2006/relationships/slideMaster" Target="../slideMasters/slideMaster1.xml"/><Relationship Id="rId6" Type="http://schemas.openxmlformats.org/officeDocument/2006/relationships/image" Target="../media/image98.png"/><Relationship Id="rId5" Type="http://schemas.openxmlformats.org/officeDocument/2006/relationships/image" Target="../media/image76.png"/><Relationship Id="rId4" Type="http://schemas.openxmlformats.org/officeDocument/2006/relationships/image" Target="../media/image82.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265.png"/><Relationship Id="rId3" Type="http://schemas.openxmlformats.org/officeDocument/2006/relationships/image" Target="../media/image45.png"/><Relationship Id="rId7" Type="http://schemas.openxmlformats.org/officeDocument/2006/relationships/image" Target="../media/image264.png"/><Relationship Id="rId2" Type="http://schemas.openxmlformats.org/officeDocument/2006/relationships/image" Target="../media/image62.png"/><Relationship Id="rId1" Type="http://schemas.openxmlformats.org/officeDocument/2006/relationships/slideMaster" Target="../slideMasters/slideMaster2.xml"/><Relationship Id="rId6" Type="http://schemas.openxmlformats.org/officeDocument/2006/relationships/image" Target="../media/image263.png"/><Relationship Id="rId11" Type="http://schemas.openxmlformats.org/officeDocument/2006/relationships/image" Target="../media/image269.png"/><Relationship Id="rId5" Type="http://schemas.openxmlformats.org/officeDocument/2006/relationships/image" Target="../media/image262.png"/><Relationship Id="rId10" Type="http://schemas.openxmlformats.org/officeDocument/2006/relationships/image" Target="../media/image268.png"/><Relationship Id="rId4" Type="http://schemas.openxmlformats.org/officeDocument/2006/relationships/image" Target="../media/image261.png"/><Relationship Id="rId9" Type="http://schemas.openxmlformats.org/officeDocument/2006/relationships/image" Target="../media/image266.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270.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67.png"/><Relationship Id="rId10" Type="http://schemas.openxmlformats.org/officeDocument/2006/relationships/image" Target="../media/image1.png"/><Relationship Id="rId4" Type="http://schemas.openxmlformats.org/officeDocument/2006/relationships/image" Target="../media/image66.png"/><Relationship Id="rId9" Type="http://schemas.openxmlformats.org/officeDocument/2006/relationships/image" Target="../media/image27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277.png"/><Relationship Id="rId3" Type="http://schemas.openxmlformats.org/officeDocument/2006/relationships/image" Target="../media/image69.png"/><Relationship Id="rId7" Type="http://schemas.openxmlformats.org/officeDocument/2006/relationships/image" Target="../media/image276.png"/><Relationship Id="rId2" Type="http://schemas.openxmlformats.org/officeDocument/2006/relationships/image" Target="../media/image272.png"/><Relationship Id="rId1" Type="http://schemas.openxmlformats.org/officeDocument/2006/relationships/slideMaster" Target="../slideMasters/slideMaster2.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 Id="rId9" Type="http://schemas.openxmlformats.org/officeDocument/2006/relationships/image" Target="../media/image45.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png"/><Relationship Id="rId3" Type="http://schemas.openxmlformats.org/officeDocument/2006/relationships/image" Target="../media/image279.png"/><Relationship Id="rId7" Type="http://schemas.openxmlformats.org/officeDocument/2006/relationships/image" Target="../media/image283.png"/><Relationship Id="rId12" Type="http://schemas.openxmlformats.org/officeDocument/2006/relationships/image" Target="../media/image288.png"/><Relationship Id="rId2" Type="http://schemas.openxmlformats.org/officeDocument/2006/relationships/image" Target="../media/image278.png"/><Relationship Id="rId1" Type="http://schemas.openxmlformats.org/officeDocument/2006/relationships/slideMaster" Target="../slideMasters/slideMaster2.xml"/><Relationship Id="rId6" Type="http://schemas.openxmlformats.org/officeDocument/2006/relationships/image" Target="../media/image282.png"/><Relationship Id="rId11" Type="http://schemas.openxmlformats.org/officeDocument/2006/relationships/image" Target="../media/image287.png"/><Relationship Id="rId5" Type="http://schemas.openxmlformats.org/officeDocument/2006/relationships/image" Target="../media/image281.png"/><Relationship Id="rId10" Type="http://schemas.openxmlformats.org/officeDocument/2006/relationships/image" Target="../media/image286.png"/><Relationship Id="rId4" Type="http://schemas.openxmlformats.org/officeDocument/2006/relationships/image" Target="../media/image280.png"/><Relationship Id="rId9" Type="http://schemas.openxmlformats.org/officeDocument/2006/relationships/image" Target="../media/image285.png"/><Relationship Id="rId14" Type="http://schemas.openxmlformats.org/officeDocument/2006/relationships/image" Target="../media/image45.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0.png"/><Relationship Id="rId7" Type="http://schemas.openxmlformats.org/officeDocument/2006/relationships/image" Target="../media/image213.png"/><Relationship Id="rId2" Type="http://schemas.openxmlformats.org/officeDocument/2006/relationships/image" Target="../media/image220.png"/><Relationship Id="rId1" Type="http://schemas.openxmlformats.org/officeDocument/2006/relationships/slideMaster" Target="../slideMasters/slideMaster2.xml"/><Relationship Id="rId6" Type="http://schemas.openxmlformats.org/officeDocument/2006/relationships/image" Target="../media/image208.png"/><Relationship Id="rId5" Type="http://schemas.openxmlformats.org/officeDocument/2006/relationships/image" Target="../media/image50.png"/><Relationship Id="rId4" Type="http://schemas.openxmlformats.org/officeDocument/2006/relationships/image" Target="../media/image204.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294.png"/><Relationship Id="rId13" Type="http://schemas.openxmlformats.org/officeDocument/2006/relationships/image" Target="../media/image297.png"/><Relationship Id="rId3" Type="http://schemas.openxmlformats.org/officeDocument/2006/relationships/image" Target="../media/image15.png"/><Relationship Id="rId7" Type="http://schemas.openxmlformats.org/officeDocument/2006/relationships/image" Target="../media/image293.png"/><Relationship Id="rId12" Type="http://schemas.openxmlformats.org/officeDocument/2006/relationships/image" Target="../media/image39.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292.png"/><Relationship Id="rId10" Type="http://schemas.openxmlformats.org/officeDocument/2006/relationships/image" Target="../media/image296.png"/><Relationship Id="rId4" Type="http://schemas.openxmlformats.org/officeDocument/2006/relationships/image" Target="../media/image291.png"/><Relationship Id="rId9" Type="http://schemas.openxmlformats.org/officeDocument/2006/relationships/image" Target="../media/image29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53.png"/><Relationship Id="rId7" Type="http://schemas.openxmlformats.org/officeDocument/2006/relationships/image" Target="../media/image299.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298.png"/><Relationship Id="rId5" Type="http://schemas.openxmlformats.org/officeDocument/2006/relationships/image" Target="../media/image45.png"/><Relationship Id="rId4" Type="http://schemas.openxmlformats.org/officeDocument/2006/relationships/image" Target="../media/image88.png"/><Relationship Id="rId9" Type="http://schemas.openxmlformats.org/officeDocument/2006/relationships/image" Target="../media/image76.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image" Target="../media/image249.png"/><Relationship Id="rId7" Type="http://schemas.openxmlformats.org/officeDocument/2006/relationships/image" Target="../media/image303.png"/><Relationship Id="rId2" Type="http://schemas.openxmlformats.org/officeDocument/2006/relationships/image" Target="../media/image301.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302.png"/><Relationship Id="rId4" Type="http://schemas.openxmlformats.org/officeDocument/2006/relationships/image" Target="../media/image45.png"/><Relationship Id="rId9" Type="http://schemas.openxmlformats.org/officeDocument/2006/relationships/image" Target="../media/image305.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6.png"/><Relationship Id="rId7" Type="http://schemas.openxmlformats.org/officeDocument/2006/relationships/image" Target="../media/image307.png"/><Relationship Id="rId2" Type="http://schemas.openxmlformats.org/officeDocument/2006/relationships/image" Target="../media/image124.png"/><Relationship Id="rId1" Type="http://schemas.openxmlformats.org/officeDocument/2006/relationships/slideMaster" Target="../slideMasters/slideMaster2.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301.png"/><Relationship Id="rId9" Type="http://schemas.openxmlformats.org/officeDocument/2006/relationships/image" Target="../media/image309.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0.png"/><Relationship Id="rId1" Type="http://schemas.openxmlformats.org/officeDocument/2006/relationships/slideMaster" Target="../slideMasters/slideMaster2.xml"/><Relationship Id="rId6" Type="http://schemas.openxmlformats.org/officeDocument/2006/relationships/image" Target="../media/image311.png"/><Relationship Id="rId5" Type="http://schemas.openxmlformats.org/officeDocument/2006/relationships/image" Target="../media/image45.png"/><Relationship Id="rId4" Type="http://schemas.openxmlformats.org/officeDocument/2006/relationships/image" Target="../media/image266.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1.png"/><Relationship Id="rId7" Type="http://schemas.openxmlformats.org/officeDocument/2006/relationships/image" Target="../media/image103.png"/><Relationship Id="rId2" Type="http://schemas.openxmlformats.org/officeDocument/2006/relationships/image" Target="../media/image100.png"/><Relationship Id="rId1" Type="http://schemas.openxmlformats.org/officeDocument/2006/relationships/slideMaster" Target="../slideMasters/slideMaster1.xml"/><Relationship Id="rId6" Type="http://schemas.openxmlformats.org/officeDocument/2006/relationships/image" Target="../media/image82.png"/><Relationship Id="rId5" Type="http://schemas.openxmlformats.org/officeDocument/2006/relationships/image" Target="../media/image45.png"/><Relationship Id="rId4" Type="http://schemas.openxmlformats.org/officeDocument/2006/relationships/image" Target="../media/image102.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3.png"/><Relationship Id="rId2" Type="http://schemas.openxmlformats.org/officeDocument/2006/relationships/image" Target="../media/image310.png"/><Relationship Id="rId1" Type="http://schemas.openxmlformats.org/officeDocument/2006/relationships/slideMaster" Target="../slideMasters/slideMaster2.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223.png"/><Relationship Id="rId1" Type="http://schemas.openxmlformats.org/officeDocument/2006/relationships/slideMaster" Target="../slideMasters/slideMaster2.xml"/><Relationship Id="rId6" Type="http://schemas.openxmlformats.org/officeDocument/2006/relationships/image" Target="../media/image315.png"/><Relationship Id="rId5" Type="http://schemas.openxmlformats.org/officeDocument/2006/relationships/image" Target="../media/image204.png"/><Relationship Id="rId4" Type="http://schemas.openxmlformats.org/officeDocument/2006/relationships/image" Target="../media/image45.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7.png"/><Relationship Id="rId7" Type="http://schemas.openxmlformats.org/officeDocument/2006/relationships/image" Target="../media/image5.png"/><Relationship Id="rId2" Type="http://schemas.openxmlformats.org/officeDocument/2006/relationships/image" Target="../media/image316.png"/><Relationship Id="rId1" Type="http://schemas.openxmlformats.org/officeDocument/2006/relationships/slideMaster" Target="../slideMasters/slideMaster2.xml"/><Relationship Id="rId6" Type="http://schemas.openxmlformats.org/officeDocument/2006/relationships/image" Target="../media/image318.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0.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34.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35.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45.png"/><Relationship Id="rId7" Type="http://schemas.openxmlformats.org/officeDocument/2006/relationships/image" Target="../media/image106.png"/><Relationship Id="rId2" Type="http://schemas.openxmlformats.org/officeDocument/2006/relationships/image" Target="../media/image78.png"/><Relationship Id="rId1" Type="http://schemas.openxmlformats.org/officeDocument/2006/relationships/slideMaster" Target="../slideMasters/slideMaster1.xml"/><Relationship Id="rId6" Type="http://schemas.openxmlformats.org/officeDocument/2006/relationships/image" Target="../media/image105.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08.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34.emf"/><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110.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109.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11.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36.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337.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338.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339.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4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341.png"/><Relationship Id="rId2" Type="http://schemas.openxmlformats.org/officeDocument/2006/relationships/image" Target="../media/image46.png"/><Relationship Id="rId1" Type="http://schemas.openxmlformats.org/officeDocument/2006/relationships/slideMaster" Target="../slideMasters/slideMaster4.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4.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34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45.png"/><Relationship Id="rId7" Type="http://schemas.openxmlformats.org/officeDocument/2006/relationships/image" Target="../media/image11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81.png"/><Relationship Id="rId10" Type="http://schemas.openxmlformats.org/officeDocument/2006/relationships/image" Target="../media/image114.png"/><Relationship Id="rId4" Type="http://schemas.openxmlformats.org/officeDocument/2006/relationships/image" Target="../media/image82.png"/><Relationship Id="rId9" Type="http://schemas.openxmlformats.org/officeDocument/2006/relationships/image" Target="../media/image109.pn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Master" Target="../slideMasters/slideMaster4.xml"/><Relationship Id="rId6" Type="http://schemas.openxmlformats.org/officeDocument/2006/relationships/image" Target="../media/image64.png"/><Relationship Id="rId5" Type="http://schemas.openxmlformats.org/officeDocument/2006/relationships/image" Target="../media/image45.png"/><Relationship Id="rId4" Type="http://schemas.openxmlformats.org/officeDocument/2006/relationships/image" Target="../media/image38.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7.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image" Target="../media/image66.png"/><Relationship Id="rId1" Type="http://schemas.openxmlformats.org/officeDocument/2006/relationships/slideMaster" Target="../slideMasters/slideMaster4.xml"/><Relationship Id="rId6" Type="http://schemas.openxmlformats.org/officeDocument/2006/relationships/image" Target="../media/image69.png"/><Relationship Id="rId11" Type="http://schemas.openxmlformats.org/officeDocument/2006/relationships/image" Target="../media/image344.png"/><Relationship Id="rId5" Type="http://schemas.openxmlformats.org/officeDocument/2006/relationships/image" Target="../media/image63.png"/><Relationship Id="rId15" Type="http://schemas.openxmlformats.org/officeDocument/2006/relationships/image" Target="../media/image45.png"/><Relationship Id="rId10" Type="http://schemas.openxmlformats.org/officeDocument/2006/relationships/image" Target="../media/image343.png"/><Relationship Id="rId4" Type="http://schemas.openxmlformats.org/officeDocument/2006/relationships/image" Target="../media/image68.png"/><Relationship Id="rId9" Type="http://schemas.openxmlformats.org/officeDocument/2006/relationships/image" Target="../media/image72.png"/><Relationship Id="rId14" Type="http://schemas.openxmlformats.org/officeDocument/2006/relationships/image" Target="../media/image77.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9.png"/><Relationship Id="rId7" Type="http://schemas.openxmlformats.org/officeDocument/2006/relationships/image" Target="../media/image63.png"/><Relationship Id="rId2" Type="http://schemas.openxmlformats.org/officeDocument/2006/relationships/image" Target="../media/image78.png"/><Relationship Id="rId1" Type="http://schemas.openxmlformats.org/officeDocument/2006/relationships/slideMaster" Target="../slideMasters/slideMaster4.xml"/><Relationship Id="rId6" Type="http://schemas.openxmlformats.org/officeDocument/2006/relationships/image" Target="../media/image1.png"/><Relationship Id="rId5" Type="http://schemas.openxmlformats.org/officeDocument/2006/relationships/image" Target="../media/image342.png"/><Relationship Id="rId4" Type="http://schemas.openxmlformats.org/officeDocument/2006/relationships/image" Target="../media/image80.png"/><Relationship Id="rId9" Type="http://schemas.openxmlformats.org/officeDocument/2006/relationships/image" Target="../media/image45.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3" Type="http://schemas.openxmlformats.org/officeDocument/2006/relationships/image" Target="../media/image45.png"/><Relationship Id="rId7" Type="http://schemas.openxmlformats.org/officeDocument/2006/relationships/image" Target="../media/image84.png"/><Relationship Id="rId12" Type="http://schemas.openxmlformats.org/officeDocument/2006/relationships/image" Target="../media/image88.png"/><Relationship Id="rId2" Type="http://schemas.openxmlformats.org/officeDocument/2006/relationships/image" Target="../media/image67.png"/><Relationship Id="rId1" Type="http://schemas.openxmlformats.org/officeDocument/2006/relationships/slideMaster" Target="../slideMasters/slideMaster4.xml"/><Relationship Id="rId6" Type="http://schemas.openxmlformats.org/officeDocument/2006/relationships/image" Target="../media/image83.png"/><Relationship Id="rId11" Type="http://schemas.openxmlformats.org/officeDocument/2006/relationships/image" Target="../media/image75.png"/><Relationship Id="rId5" Type="http://schemas.openxmlformats.org/officeDocument/2006/relationships/image" Target="../media/image76.png"/><Relationship Id="rId10" Type="http://schemas.openxmlformats.org/officeDocument/2006/relationships/image" Target="../media/image87.png"/><Relationship Id="rId4" Type="http://schemas.openxmlformats.org/officeDocument/2006/relationships/image" Target="../media/image82.png"/><Relationship Id="rId9" Type="http://schemas.openxmlformats.org/officeDocument/2006/relationships/image" Target="../media/image8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45.png"/><Relationship Id="rId7" Type="http://schemas.openxmlformats.org/officeDocument/2006/relationships/image" Target="../media/image92.png"/><Relationship Id="rId2" Type="http://schemas.openxmlformats.org/officeDocument/2006/relationships/image" Target="../media/image90.png"/><Relationship Id="rId1" Type="http://schemas.openxmlformats.org/officeDocument/2006/relationships/slideMaster" Target="../slideMasters/slideMaster4.xml"/><Relationship Id="rId6" Type="http://schemas.openxmlformats.org/officeDocument/2006/relationships/image" Target="../media/image91.png"/><Relationship Id="rId11" Type="http://schemas.openxmlformats.org/officeDocument/2006/relationships/image" Target="../media/image345.png"/><Relationship Id="rId5" Type="http://schemas.openxmlformats.org/officeDocument/2006/relationships/image" Target="../media/image76.png"/><Relationship Id="rId10" Type="http://schemas.openxmlformats.org/officeDocument/2006/relationships/image" Target="../media/image95.png"/><Relationship Id="rId4" Type="http://schemas.openxmlformats.org/officeDocument/2006/relationships/image" Target="../media/image82.png"/><Relationship Id="rId9" Type="http://schemas.openxmlformats.org/officeDocument/2006/relationships/image" Target="../media/image94.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9.png"/><Relationship Id="rId2" Type="http://schemas.openxmlformats.org/officeDocument/2006/relationships/image" Target="../media/image346.png"/><Relationship Id="rId1" Type="http://schemas.openxmlformats.org/officeDocument/2006/relationships/slideMaster" Target="../slideMasters/slideMaster4.xml"/><Relationship Id="rId6" Type="http://schemas.openxmlformats.org/officeDocument/2006/relationships/image" Target="../media/image98.png"/><Relationship Id="rId5" Type="http://schemas.openxmlformats.org/officeDocument/2006/relationships/image" Target="../media/image76.png"/><Relationship Id="rId4" Type="http://schemas.openxmlformats.org/officeDocument/2006/relationships/image" Target="../media/image82.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1.png"/><Relationship Id="rId7" Type="http://schemas.openxmlformats.org/officeDocument/2006/relationships/image" Target="../media/image103.png"/><Relationship Id="rId2" Type="http://schemas.openxmlformats.org/officeDocument/2006/relationships/image" Target="../media/image100.png"/><Relationship Id="rId1" Type="http://schemas.openxmlformats.org/officeDocument/2006/relationships/slideMaster" Target="../slideMasters/slideMaster4.xml"/><Relationship Id="rId6" Type="http://schemas.openxmlformats.org/officeDocument/2006/relationships/image" Target="../media/image82.png"/><Relationship Id="rId5" Type="http://schemas.openxmlformats.org/officeDocument/2006/relationships/image" Target="../media/image45.png"/><Relationship Id="rId4" Type="http://schemas.openxmlformats.org/officeDocument/2006/relationships/image" Target="../media/image102.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45.png"/><Relationship Id="rId7" Type="http://schemas.openxmlformats.org/officeDocument/2006/relationships/image" Target="../media/image106.png"/><Relationship Id="rId2" Type="http://schemas.openxmlformats.org/officeDocument/2006/relationships/image" Target="../media/image78.png"/><Relationship Id="rId1" Type="http://schemas.openxmlformats.org/officeDocument/2006/relationships/slideMaster" Target="../slideMasters/slideMaster4.xml"/><Relationship Id="rId6" Type="http://schemas.openxmlformats.org/officeDocument/2006/relationships/image" Target="../media/image105.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08.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110.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109.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11.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45.png"/><Relationship Id="rId7" Type="http://schemas.openxmlformats.org/officeDocument/2006/relationships/image" Target="../media/image112.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81.png"/><Relationship Id="rId10" Type="http://schemas.openxmlformats.org/officeDocument/2006/relationships/image" Target="../media/image114.png"/><Relationship Id="rId4" Type="http://schemas.openxmlformats.org/officeDocument/2006/relationships/image" Target="../media/image82.png"/><Relationship Id="rId9" Type="http://schemas.openxmlformats.org/officeDocument/2006/relationships/image" Target="../media/image109.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16.png"/><Relationship Id="rId7" Type="http://schemas.openxmlformats.org/officeDocument/2006/relationships/image" Target="../media/image118.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117.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16.png"/><Relationship Id="rId7" Type="http://schemas.openxmlformats.org/officeDocument/2006/relationships/image" Target="../media/image347.png"/><Relationship Id="rId2" Type="http://schemas.openxmlformats.org/officeDocument/2006/relationships/image" Target="../media/image67.png"/><Relationship Id="rId1" Type="http://schemas.openxmlformats.org/officeDocument/2006/relationships/slideMaster" Target="../slideMasters/slideMaster4.xml"/><Relationship Id="rId6" Type="http://schemas.openxmlformats.org/officeDocument/2006/relationships/image" Target="../media/image117.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9.png"/><Relationship Id="rId7" Type="http://schemas.openxmlformats.org/officeDocument/2006/relationships/image" Target="../media/image120.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81.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 Id="rId9" Type="http://schemas.openxmlformats.org/officeDocument/2006/relationships/image" Target="../media/image45.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4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Master" Target="../slideMasters/slideMaster4.xml"/><Relationship Id="rId6" Type="http://schemas.openxmlformats.org/officeDocument/2006/relationships/image" Target="../media/image128.png"/><Relationship Id="rId11" Type="http://schemas.openxmlformats.org/officeDocument/2006/relationships/image" Target="../media/image133.png"/><Relationship Id="rId5" Type="http://schemas.openxmlformats.org/officeDocument/2006/relationships/image" Target="../media/image125.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45.png"/><Relationship Id="rId7" Type="http://schemas.openxmlformats.org/officeDocument/2006/relationships/image" Target="../media/image126.png"/><Relationship Id="rId2" Type="http://schemas.openxmlformats.org/officeDocument/2006/relationships/image" Target="../media/image348.png"/><Relationship Id="rId1" Type="http://schemas.openxmlformats.org/officeDocument/2006/relationships/slideMaster" Target="../slideMasters/slideMaster4.xml"/><Relationship Id="rId6" Type="http://schemas.openxmlformats.org/officeDocument/2006/relationships/image" Target="../media/image133.png"/><Relationship Id="rId5" Type="http://schemas.openxmlformats.org/officeDocument/2006/relationships/image" Target="../media/image135.png"/><Relationship Id="rId10" Type="http://schemas.openxmlformats.org/officeDocument/2006/relationships/image" Target="../media/image138.png"/><Relationship Id="rId4" Type="http://schemas.openxmlformats.org/officeDocument/2006/relationships/image" Target="../media/image125.png"/><Relationship Id="rId9" Type="http://schemas.openxmlformats.org/officeDocument/2006/relationships/image" Target="../media/image137.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4.xml"/><Relationship Id="rId6" Type="http://schemas.openxmlformats.org/officeDocument/2006/relationships/image" Target="../media/image133.png"/><Relationship Id="rId5" Type="http://schemas.openxmlformats.org/officeDocument/2006/relationships/image" Target="../media/image125.png"/><Relationship Id="rId4" Type="http://schemas.openxmlformats.org/officeDocument/2006/relationships/image" Target="../media/image45.png"/><Relationship Id="rId9" Type="http://schemas.openxmlformats.org/officeDocument/2006/relationships/image" Target="../media/image349.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38.png"/><Relationship Id="rId7" Type="http://schemas.openxmlformats.org/officeDocument/2006/relationships/image" Target="../media/image125.png"/><Relationship Id="rId2" Type="http://schemas.openxmlformats.org/officeDocument/2006/relationships/image" Target="../media/image144.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124.png"/><Relationship Id="rId10" Type="http://schemas.openxmlformats.org/officeDocument/2006/relationships/image" Target="../media/image145.png"/><Relationship Id="rId4" Type="http://schemas.openxmlformats.org/officeDocument/2006/relationships/image" Target="../media/image31.png"/><Relationship Id="rId9" Type="http://schemas.openxmlformats.org/officeDocument/2006/relationships/image" Target="../media/image133.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6.png"/><Relationship Id="rId7" Type="http://schemas.openxmlformats.org/officeDocument/2006/relationships/image" Target="../media/image133.png"/><Relationship Id="rId2" Type="http://schemas.openxmlformats.org/officeDocument/2006/relationships/image" Target="../media/image71.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148.png"/><Relationship Id="rId4" Type="http://schemas.openxmlformats.org/officeDocument/2006/relationships/image" Target="../media/image147.png"/><Relationship Id="rId9" Type="http://schemas.openxmlformats.org/officeDocument/2006/relationships/image" Target="../media/image63.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1.png"/><Relationship Id="rId7" Type="http://schemas.openxmlformats.org/officeDocument/2006/relationships/image" Target="../media/image153.png"/><Relationship Id="rId2" Type="http://schemas.openxmlformats.org/officeDocument/2006/relationships/image" Target="../media/image150.png"/><Relationship Id="rId1" Type="http://schemas.openxmlformats.org/officeDocument/2006/relationships/slideMaster" Target="../slideMasters/slideMaster4.xml"/><Relationship Id="rId6" Type="http://schemas.openxmlformats.org/officeDocument/2006/relationships/image" Target="../media/image152.png"/><Relationship Id="rId5" Type="http://schemas.openxmlformats.org/officeDocument/2006/relationships/image" Target="../media/image133.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6.png"/><Relationship Id="rId2" Type="http://schemas.openxmlformats.org/officeDocument/2006/relationships/image" Target="../media/image127.png"/><Relationship Id="rId1" Type="http://schemas.openxmlformats.org/officeDocument/2006/relationships/slideMaster" Target="../slideMasters/slideMaster4.xml"/><Relationship Id="rId6" Type="http://schemas.openxmlformats.org/officeDocument/2006/relationships/image" Target="../media/image126.png"/><Relationship Id="rId5" Type="http://schemas.openxmlformats.org/officeDocument/2006/relationships/image" Target="../media/image155.png"/><Relationship Id="rId4" Type="http://schemas.openxmlformats.org/officeDocument/2006/relationships/image" Target="../media/image13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9.png"/><Relationship Id="rId7" Type="http://schemas.openxmlformats.org/officeDocument/2006/relationships/image" Target="../media/image120.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81.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8.png"/><Relationship Id="rId7" Type="http://schemas.openxmlformats.org/officeDocument/2006/relationships/image" Target="../media/image159.png"/><Relationship Id="rId2" Type="http://schemas.openxmlformats.org/officeDocument/2006/relationships/image" Target="../media/image350.png"/><Relationship Id="rId1" Type="http://schemas.openxmlformats.org/officeDocument/2006/relationships/slideMaster" Target="../slideMasters/slideMaster4.xml"/><Relationship Id="rId6" Type="http://schemas.openxmlformats.org/officeDocument/2006/relationships/image" Target="../media/image133.png"/><Relationship Id="rId5" Type="http://schemas.openxmlformats.org/officeDocument/2006/relationships/image" Target="../media/image45.png"/><Relationship Id="rId4" Type="http://schemas.openxmlformats.org/officeDocument/2006/relationships/image" Target="../media/image124.png"/><Relationship Id="rId9" Type="http://schemas.openxmlformats.org/officeDocument/2006/relationships/image" Target="../media/image1.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62.png"/><Relationship Id="rId2" Type="http://schemas.openxmlformats.org/officeDocument/2006/relationships/image" Target="../media/image140.png"/><Relationship Id="rId1" Type="http://schemas.openxmlformats.org/officeDocument/2006/relationships/slideMaster" Target="../slideMasters/slideMaster4.xml"/><Relationship Id="rId6" Type="http://schemas.openxmlformats.org/officeDocument/2006/relationships/image" Target="../media/image161.png"/><Relationship Id="rId5" Type="http://schemas.openxmlformats.org/officeDocument/2006/relationships/image" Target="../media/image133.png"/><Relationship Id="rId4" Type="http://schemas.openxmlformats.org/officeDocument/2006/relationships/image" Target="../media/image45.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64.png"/><Relationship Id="rId7" Type="http://schemas.openxmlformats.org/officeDocument/2006/relationships/image" Target="../media/image239.png"/><Relationship Id="rId2" Type="http://schemas.openxmlformats.org/officeDocument/2006/relationships/image" Target="../media/image163.png"/><Relationship Id="rId1" Type="http://schemas.openxmlformats.org/officeDocument/2006/relationships/slideMaster" Target="../slideMasters/slideMaster4.xml"/><Relationship Id="rId6" Type="http://schemas.openxmlformats.org/officeDocument/2006/relationships/image" Target="../media/image351.png"/><Relationship Id="rId5" Type="http://schemas.openxmlformats.org/officeDocument/2006/relationships/image" Target="../media/image166.png"/><Relationship Id="rId10" Type="http://schemas.openxmlformats.org/officeDocument/2006/relationships/image" Target="../media/image45.png"/><Relationship Id="rId4" Type="http://schemas.openxmlformats.org/officeDocument/2006/relationships/image" Target="../media/image165.png"/><Relationship Id="rId9" Type="http://schemas.openxmlformats.org/officeDocument/2006/relationships/image" Target="../media/image63.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9.png"/><Relationship Id="rId7" Type="http://schemas.openxmlformats.org/officeDocument/2006/relationships/image" Target="../media/image171.png"/><Relationship Id="rId2" Type="http://schemas.openxmlformats.org/officeDocument/2006/relationships/image" Target="../media/image168.png"/><Relationship Id="rId1" Type="http://schemas.openxmlformats.org/officeDocument/2006/relationships/slideMaster" Target="../slideMasters/slideMaster4.xml"/><Relationship Id="rId6" Type="http://schemas.openxmlformats.org/officeDocument/2006/relationships/image" Target="../media/image166.png"/><Relationship Id="rId5" Type="http://schemas.openxmlformats.org/officeDocument/2006/relationships/image" Target="../media/image170.png"/><Relationship Id="rId10" Type="http://schemas.openxmlformats.org/officeDocument/2006/relationships/image" Target="../media/image173.png"/><Relationship Id="rId4" Type="http://schemas.openxmlformats.org/officeDocument/2006/relationships/image" Target="../media/image45.png"/><Relationship Id="rId9" Type="http://schemas.openxmlformats.org/officeDocument/2006/relationships/image" Target="../media/image172.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352.png"/><Relationship Id="rId3" Type="http://schemas.openxmlformats.org/officeDocument/2006/relationships/image" Target="../media/image45.png"/><Relationship Id="rId7" Type="http://schemas.openxmlformats.org/officeDocument/2006/relationships/image" Target="../media/image176.png"/><Relationship Id="rId2" Type="http://schemas.openxmlformats.org/officeDocument/2006/relationships/image" Target="../media/image174.png"/><Relationship Id="rId1" Type="http://schemas.openxmlformats.org/officeDocument/2006/relationships/slideMaster" Target="../slideMasters/slideMaster4.xml"/><Relationship Id="rId6" Type="http://schemas.openxmlformats.org/officeDocument/2006/relationships/image" Target="../media/image175.png"/><Relationship Id="rId5" Type="http://schemas.openxmlformats.org/officeDocument/2006/relationships/image" Target="../media/image166.png"/><Relationship Id="rId4" Type="http://schemas.openxmlformats.org/officeDocument/2006/relationships/image" Target="../media/image170.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38.png"/><Relationship Id="rId7" Type="http://schemas.openxmlformats.org/officeDocument/2006/relationships/image" Target="../media/image108.png"/><Relationship Id="rId2" Type="http://schemas.openxmlformats.org/officeDocument/2006/relationships/image" Target="../media/image168.png"/><Relationship Id="rId1" Type="http://schemas.openxmlformats.org/officeDocument/2006/relationships/slideMaster" Target="../slideMasters/slideMaster4.xml"/><Relationship Id="rId6" Type="http://schemas.openxmlformats.org/officeDocument/2006/relationships/image" Target="../media/image166.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78.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08.png"/><Relationship Id="rId2" Type="http://schemas.openxmlformats.org/officeDocument/2006/relationships/image" Target="../media/image179.png"/><Relationship Id="rId1" Type="http://schemas.openxmlformats.org/officeDocument/2006/relationships/slideMaster" Target="../slideMasters/slideMaster4.xml"/><Relationship Id="rId6" Type="http://schemas.openxmlformats.org/officeDocument/2006/relationships/image" Target="../media/image166.png"/><Relationship Id="rId11" Type="http://schemas.openxmlformats.org/officeDocument/2006/relationships/image" Target="../media/image181.png"/><Relationship Id="rId5" Type="http://schemas.openxmlformats.org/officeDocument/2006/relationships/image" Target="../media/image170.png"/><Relationship Id="rId10" Type="http://schemas.openxmlformats.org/officeDocument/2006/relationships/image" Target="../media/image180.png"/><Relationship Id="rId4" Type="http://schemas.openxmlformats.org/officeDocument/2006/relationships/image" Target="../media/image45.png"/><Relationship Id="rId9" Type="http://schemas.openxmlformats.org/officeDocument/2006/relationships/image" Target="../media/image173.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3.png"/><Relationship Id="rId7" Type="http://schemas.openxmlformats.org/officeDocument/2006/relationships/image" Target="../media/image354.png"/><Relationship Id="rId2" Type="http://schemas.openxmlformats.org/officeDocument/2006/relationships/image" Target="../media/image353.png"/><Relationship Id="rId1" Type="http://schemas.openxmlformats.org/officeDocument/2006/relationships/slideMaster" Target="../slideMasters/slideMaster4.xml"/><Relationship Id="rId6" Type="http://schemas.openxmlformats.org/officeDocument/2006/relationships/image" Target="../media/image170.png"/><Relationship Id="rId5" Type="http://schemas.openxmlformats.org/officeDocument/2006/relationships/image" Target="../media/image166.png"/><Relationship Id="rId4" Type="http://schemas.openxmlformats.org/officeDocument/2006/relationships/image" Target="../media/image45.png"/><Relationship Id="rId9" Type="http://schemas.openxmlformats.org/officeDocument/2006/relationships/image" Target="../media/image186.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64.png"/><Relationship Id="rId7" Type="http://schemas.openxmlformats.org/officeDocument/2006/relationships/image" Target="../media/image189.png"/><Relationship Id="rId2" Type="http://schemas.openxmlformats.org/officeDocument/2006/relationships/image" Target="../media/image355.png"/><Relationship Id="rId1" Type="http://schemas.openxmlformats.org/officeDocument/2006/relationships/slideMaster" Target="../slideMasters/slideMaster4.xml"/><Relationship Id="rId6" Type="http://schemas.openxmlformats.org/officeDocument/2006/relationships/image" Target="../media/image188.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8.png"/><Relationship Id="rId7" Type="http://schemas.openxmlformats.org/officeDocument/2006/relationships/image" Target="../media/image193.png"/><Relationship Id="rId2"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192.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9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 Id="rId9" Type="http://schemas.openxmlformats.org/officeDocument/2006/relationships/image" Target="../media/image45.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358.png"/><Relationship Id="rId3" Type="http://schemas.openxmlformats.org/officeDocument/2006/relationships/image" Target="../media/image45.png"/><Relationship Id="rId7" Type="http://schemas.openxmlformats.org/officeDocument/2006/relationships/image" Target="../media/image108.png"/><Relationship Id="rId2" Type="http://schemas.openxmlformats.org/officeDocument/2006/relationships/image" Target="../media/image195.png"/><Relationship Id="rId1" Type="http://schemas.openxmlformats.org/officeDocument/2006/relationships/slideMaster" Target="../slideMasters/slideMaster4.xml"/><Relationship Id="rId6" Type="http://schemas.openxmlformats.org/officeDocument/2006/relationships/image" Target="../media/image170.png"/><Relationship Id="rId5" Type="http://schemas.openxmlformats.org/officeDocument/2006/relationships/image" Target="../media/image196.png"/><Relationship Id="rId4" Type="http://schemas.openxmlformats.org/officeDocument/2006/relationships/image" Target="../media/image357.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69.png"/><Relationship Id="rId7" Type="http://schemas.openxmlformats.org/officeDocument/2006/relationships/image" Target="../media/image108.png"/><Relationship Id="rId2" Type="http://schemas.openxmlformats.org/officeDocument/2006/relationships/image" Target="../media/image198.png"/><Relationship Id="rId1" Type="http://schemas.openxmlformats.org/officeDocument/2006/relationships/slideMaster" Target="../slideMasters/slideMaster4.xml"/><Relationship Id="rId6" Type="http://schemas.openxmlformats.org/officeDocument/2006/relationships/image" Target="../media/image199.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63.png"/><Relationship Id="rId7" Type="http://schemas.openxmlformats.org/officeDocument/2006/relationships/image" Target="../media/image205.png"/><Relationship Id="rId2" Type="http://schemas.openxmlformats.org/officeDocument/2006/relationships/image" Target="../media/image201.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 Id="rId9" Type="http://schemas.openxmlformats.org/officeDocument/2006/relationships/image" Target="../media/image45.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06.png"/><Relationship Id="rId7" Type="http://schemas.openxmlformats.org/officeDocument/2006/relationships/image" Target="../media/image208.png"/><Relationship Id="rId2" Type="http://schemas.openxmlformats.org/officeDocument/2006/relationships/image" Target="../media/image63.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45.png"/><Relationship Id="rId10" Type="http://schemas.openxmlformats.org/officeDocument/2006/relationships/image" Target="../media/image211.png"/><Relationship Id="rId4" Type="http://schemas.openxmlformats.org/officeDocument/2006/relationships/image" Target="../media/image207.png"/><Relationship Id="rId9" Type="http://schemas.openxmlformats.org/officeDocument/2006/relationships/image" Target="../media/image210.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359.png"/><Relationship Id="rId3" Type="http://schemas.openxmlformats.org/officeDocument/2006/relationships/image" Target="../media/image213.png"/><Relationship Id="rId7" Type="http://schemas.openxmlformats.org/officeDocument/2006/relationships/image" Target="../media/image209.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108.png"/><Relationship Id="rId5" Type="http://schemas.openxmlformats.org/officeDocument/2006/relationships/image" Target="../media/image45.png"/><Relationship Id="rId10" Type="http://schemas.openxmlformats.org/officeDocument/2006/relationships/image" Target="../media/image163.png"/><Relationship Id="rId4" Type="http://schemas.openxmlformats.org/officeDocument/2006/relationships/image" Target="../media/image214.png"/><Relationship Id="rId9" Type="http://schemas.openxmlformats.org/officeDocument/2006/relationships/image" Target="../media/image205.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217.png"/><Relationship Id="rId7" Type="http://schemas.openxmlformats.org/officeDocument/2006/relationships/image" Target="../media/image108.png"/><Relationship Id="rId2" Type="http://schemas.openxmlformats.org/officeDocument/2006/relationships/image" Target="../media/image216.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19.png"/><Relationship Id="rId7" Type="http://schemas.openxmlformats.org/officeDocument/2006/relationships/image" Target="../media/image181.png"/><Relationship Id="rId2" Type="http://schemas.openxmlformats.org/officeDocument/2006/relationships/image" Target="../media/image218.png"/><Relationship Id="rId1" Type="http://schemas.openxmlformats.org/officeDocument/2006/relationships/slideMaster" Target="../slideMasters/slideMaster4.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220.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1.png"/><Relationship Id="rId7" Type="http://schemas.openxmlformats.org/officeDocument/2006/relationships/image" Target="../media/image163.png"/><Relationship Id="rId2" Type="http://schemas.openxmlformats.org/officeDocument/2006/relationships/image" Target="../media/image206.png"/><Relationship Id="rId1" Type="http://schemas.openxmlformats.org/officeDocument/2006/relationships/slideMaster" Target="../slideMasters/slideMaster4.xml"/><Relationship Id="rId6" Type="http://schemas.openxmlformats.org/officeDocument/2006/relationships/image" Target="../media/image360.png"/><Relationship Id="rId5" Type="http://schemas.openxmlformats.org/officeDocument/2006/relationships/image" Target="../media/image209.png"/><Relationship Id="rId4" Type="http://schemas.openxmlformats.org/officeDocument/2006/relationships/image" Target="../media/image45.png"/><Relationship Id="rId9" Type="http://schemas.openxmlformats.org/officeDocument/2006/relationships/image" Target="../media/image108.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361.png"/><Relationship Id="rId7" Type="http://schemas.openxmlformats.org/officeDocument/2006/relationships/image" Target="../media/image204.png"/><Relationship Id="rId2" Type="http://schemas.openxmlformats.org/officeDocument/2006/relationships/image" Target="../media/image223.png"/><Relationship Id="rId1" Type="http://schemas.openxmlformats.org/officeDocument/2006/relationships/slideMaster" Target="../slideMasters/slideMaster4.xml"/><Relationship Id="rId6" Type="http://schemas.openxmlformats.org/officeDocument/2006/relationships/image" Target="../media/image22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45.png"/><Relationship Id="rId7" Type="http://schemas.openxmlformats.org/officeDocument/2006/relationships/image" Target="../media/image220.png"/><Relationship Id="rId2" Type="http://schemas.openxmlformats.org/officeDocument/2006/relationships/image" Target="../media/image226.png"/><Relationship Id="rId1" Type="http://schemas.openxmlformats.org/officeDocument/2006/relationships/slideMaster" Target="../slideMasters/slideMaster4.xml"/><Relationship Id="rId6" Type="http://schemas.openxmlformats.org/officeDocument/2006/relationships/image" Target="../media/image363.png"/><Relationship Id="rId5" Type="http://schemas.openxmlformats.org/officeDocument/2006/relationships/image" Target="../media/image362.png"/><Relationship Id="rId4" Type="http://schemas.openxmlformats.org/officeDocument/2006/relationships/image" Target="../media/image209.png"/><Relationship Id="rId9" Type="http://schemas.openxmlformats.org/officeDocument/2006/relationships/image" Target="../media/image163.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4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Master" Target="../slideMasters/slideMaster1.xml"/><Relationship Id="rId6" Type="http://schemas.openxmlformats.org/officeDocument/2006/relationships/image" Target="../media/image128.png"/><Relationship Id="rId11" Type="http://schemas.openxmlformats.org/officeDocument/2006/relationships/image" Target="../media/image133.png"/><Relationship Id="rId5" Type="http://schemas.openxmlformats.org/officeDocument/2006/relationships/image" Target="../media/image125.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231.png"/><Relationship Id="rId7" Type="http://schemas.openxmlformats.org/officeDocument/2006/relationships/image" Target="../media/image163.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234.png"/><Relationship Id="rId7" Type="http://schemas.openxmlformats.org/officeDocument/2006/relationships/image" Target="../media/image236.png"/><Relationship Id="rId2" Type="http://schemas.openxmlformats.org/officeDocument/2006/relationships/image" Target="../media/image233.png"/><Relationship Id="rId1" Type="http://schemas.openxmlformats.org/officeDocument/2006/relationships/slideMaster" Target="../slideMasters/slideMaster4.xml"/><Relationship Id="rId6" Type="http://schemas.openxmlformats.org/officeDocument/2006/relationships/image" Target="../media/image23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238.png"/><Relationship Id="rId7" Type="http://schemas.openxmlformats.org/officeDocument/2006/relationships/image" Target="../media/image5.png"/><Relationship Id="rId2" Type="http://schemas.openxmlformats.org/officeDocument/2006/relationships/image" Target="../media/image237.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239.png"/><Relationship Id="rId10" Type="http://schemas.openxmlformats.org/officeDocument/2006/relationships/image" Target="../media/image242.png"/><Relationship Id="rId4" Type="http://schemas.openxmlformats.org/officeDocument/2006/relationships/image" Target="../media/image45.png"/><Relationship Id="rId9" Type="http://schemas.openxmlformats.org/officeDocument/2006/relationships/image" Target="../media/image241.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4.png"/><Relationship Id="rId7" Type="http://schemas.openxmlformats.org/officeDocument/2006/relationships/image" Target="../media/image246.png"/><Relationship Id="rId2" Type="http://schemas.openxmlformats.org/officeDocument/2006/relationships/image" Target="../media/image243.png"/><Relationship Id="rId1" Type="http://schemas.openxmlformats.org/officeDocument/2006/relationships/slideMaster" Target="../slideMasters/slideMaster4.xml"/><Relationship Id="rId6" Type="http://schemas.openxmlformats.org/officeDocument/2006/relationships/image" Target="../media/image245.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8.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49.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251.png"/><Relationship Id="rId10" Type="http://schemas.openxmlformats.org/officeDocument/2006/relationships/image" Target="../media/image45.png"/><Relationship Id="rId4" Type="http://schemas.openxmlformats.org/officeDocument/2006/relationships/image" Target="../media/image250.png"/><Relationship Id="rId9" Type="http://schemas.openxmlformats.org/officeDocument/2006/relationships/image" Target="../media/image88.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5.png"/><Relationship Id="rId1" Type="http://schemas.openxmlformats.org/officeDocument/2006/relationships/slideMaster" Target="../slideMasters/slideMaster4.xml"/><Relationship Id="rId6" Type="http://schemas.openxmlformats.org/officeDocument/2006/relationships/image" Target="../media/image255.png"/><Relationship Id="rId5" Type="http://schemas.openxmlformats.org/officeDocument/2006/relationships/image" Target="../media/image254.png"/><Relationship Id="rId4" Type="http://schemas.openxmlformats.org/officeDocument/2006/relationships/image" Target="../media/image253.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15.png"/><Relationship Id="rId7" Type="http://schemas.openxmlformats.org/officeDocument/2006/relationships/image" Target="../media/image364.png"/><Relationship Id="rId2" Type="http://schemas.openxmlformats.org/officeDocument/2006/relationships/image" Target="../media/image256.png"/><Relationship Id="rId1" Type="http://schemas.openxmlformats.org/officeDocument/2006/relationships/slideMaster" Target="../slideMasters/slideMaster4.xml"/><Relationship Id="rId6" Type="http://schemas.openxmlformats.org/officeDocument/2006/relationships/image" Target="../media/image39.png"/><Relationship Id="rId5" Type="http://schemas.openxmlformats.org/officeDocument/2006/relationships/image" Target="../media/image257.png"/><Relationship Id="rId4" Type="http://schemas.openxmlformats.org/officeDocument/2006/relationships/image" Target="../media/image45.png"/><Relationship Id="rId9" Type="http://schemas.openxmlformats.org/officeDocument/2006/relationships/image" Target="../media/image260.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264.png"/><Relationship Id="rId13" Type="http://schemas.openxmlformats.org/officeDocument/2006/relationships/image" Target="../media/image269.png"/><Relationship Id="rId3" Type="http://schemas.openxmlformats.org/officeDocument/2006/relationships/image" Target="../media/image45.png"/><Relationship Id="rId7" Type="http://schemas.openxmlformats.org/officeDocument/2006/relationships/image" Target="../media/image263.png"/><Relationship Id="rId12" Type="http://schemas.openxmlformats.org/officeDocument/2006/relationships/image" Target="../media/image268.png"/><Relationship Id="rId2" Type="http://schemas.openxmlformats.org/officeDocument/2006/relationships/image" Target="../media/image62.png"/><Relationship Id="rId1" Type="http://schemas.openxmlformats.org/officeDocument/2006/relationships/slideMaster" Target="../slideMasters/slideMaster4.xml"/><Relationship Id="rId6" Type="http://schemas.openxmlformats.org/officeDocument/2006/relationships/image" Target="../media/image262.png"/><Relationship Id="rId11" Type="http://schemas.openxmlformats.org/officeDocument/2006/relationships/image" Target="../media/image267.png"/><Relationship Id="rId5" Type="http://schemas.openxmlformats.org/officeDocument/2006/relationships/image" Target="../media/image261.png"/><Relationship Id="rId10" Type="http://schemas.openxmlformats.org/officeDocument/2006/relationships/image" Target="../media/image266.png"/><Relationship Id="rId4" Type="http://schemas.openxmlformats.org/officeDocument/2006/relationships/image" Target="../media/image1.png"/><Relationship Id="rId9" Type="http://schemas.openxmlformats.org/officeDocument/2006/relationships/image" Target="../media/image265.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365.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67.png"/><Relationship Id="rId10" Type="http://schemas.openxmlformats.org/officeDocument/2006/relationships/image" Target="../media/image1.png"/><Relationship Id="rId4" Type="http://schemas.openxmlformats.org/officeDocument/2006/relationships/image" Target="../media/image66.png"/><Relationship Id="rId9" Type="http://schemas.openxmlformats.org/officeDocument/2006/relationships/image" Target="../media/image271.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277.png"/><Relationship Id="rId3" Type="http://schemas.openxmlformats.org/officeDocument/2006/relationships/image" Target="../media/image69.png"/><Relationship Id="rId7" Type="http://schemas.openxmlformats.org/officeDocument/2006/relationships/image" Target="../media/image276.png"/><Relationship Id="rId2" Type="http://schemas.openxmlformats.org/officeDocument/2006/relationships/image" Target="../media/image272.png"/><Relationship Id="rId1" Type="http://schemas.openxmlformats.org/officeDocument/2006/relationships/slideMaster" Target="../slideMasters/slideMaster4.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 Id="rId9" Type="http://schemas.openxmlformats.org/officeDocument/2006/relationships/image" Target="../media/image45.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45.png"/><Relationship Id="rId7" Type="http://schemas.openxmlformats.org/officeDocument/2006/relationships/image" Target="../media/image126.png"/><Relationship Id="rId2" Type="http://schemas.openxmlformats.org/officeDocument/2006/relationships/image" Target="../media/image134.png"/><Relationship Id="rId1" Type="http://schemas.openxmlformats.org/officeDocument/2006/relationships/slideMaster" Target="../slideMasters/slideMaster1.xml"/><Relationship Id="rId6" Type="http://schemas.openxmlformats.org/officeDocument/2006/relationships/image" Target="../media/image133.png"/><Relationship Id="rId5" Type="http://schemas.openxmlformats.org/officeDocument/2006/relationships/image" Target="../media/image135.png"/><Relationship Id="rId10" Type="http://schemas.openxmlformats.org/officeDocument/2006/relationships/image" Target="../media/image138.png"/><Relationship Id="rId4" Type="http://schemas.openxmlformats.org/officeDocument/2006/relationships/image" Target="../media/image125.png"/><Relationship Id="rId9" Type="http://schemas.openxmlformats.org/officeDocument/2006/relationships/image" Target="../media/image137.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png"/><Relationship Id="rId3" Type="http://schemas.openxmlformats.org/officeDocument/2006/relationships/image" Target="../media/image279.png"/><Relationship Id="rId7" Type="http://schemas.openxmlformats.org/officeDocument/2006/relationships/image" Target="../media/image283.png"/><Relationship Id="rId12"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4.xml"/><Relationship Id="rId6" Type="http://schemas.openxmlformats.org/officeDocument/2006/relationships/image" Target="../media/image282.png"/><Relationship Id="rId11" Type="http://schemas.openxmlformats.org/officeDocument/2006/relationships/image" Target="../media/image367.png"/><Relationship Id="rId5" Type="http://schemas.openxmlformats.org/officeDocument/2006/relationships/image" Target="../media/image281.png"/><Relationship Id="rId10" Type="http://schemas.openxmlformats.org/officeDocument/2006/relationships/image" Target="../media/image286.png"/><Relationship Id="rId4" Type="http://schemas.openxmlformats.org/officeDocument/2006/relationships/image" Target="../media/image280.png"/><Relationship Id="rId9" Type="http://schemas.openxmlformats.org/officeDocument/2006/relationships/image" Target="../media/image285.png"/><Relationship Id="rId14" Type="http://schemas.openxmlformats.org/officeDocument/2006/relationships/image" Target="../media/image45.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69.png"/><Relationship Id="rId7" Type="http://schemas.openxmlformats.org/officeDocument/2006/relationships/image" Target="../media/image213.png"/><Relationship Id="rId2" Type="http://schemas.openxmlformats.org/officeDocument/2006/relationships/image" Target="../media/image220.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50.png"/><Relationship Id="rId4" Type="http://schemas.openxmlformats.org/officeDocument/2006/relationships/image" Target="../media/image204.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294.png"/><Relationship Id="rId13" Type="http://schemas.openxmlformats.org/officeDocument/2006/relationships/image" Target="../media/image297.png"/><Relationship Id="rId3" Type="http://schemas.openxmlformats.org/officeDocument/2006/relationships/image" Target="../media/image15.png"/><Relationship Id="rId7" Type="http://schemas.openxmlformats.org/officeDocument/2006/relationships/image" Target="../media/image293.png"/><Relationship Id="rId12" Type="http://schemas.openxmlformats.org/officeDocument/2006/relationships/image" Target="../media/image39.png"/><Relationship Id="rId2" Type="http://schemas.openxmlformats.org/officeDocument/2006/relationships/image" Target="../media/image173.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370.png"/><Relationship Id="rId10" Type="http://schemas.openxmlformats.org/officeDocument/2006/relationships/image" Target="../media/image296.png"/><Relationship Id="rId4" Type="http://schemas.openxmlformats.org/officeDocument/2006/relationships/image" Target="../media/image291.png"/><Relationship Id="rId9" Type="http://schemas.openxmlformats.org/officeDocument/2006/relationships/image" Target="../media/image295.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53.png"/><Relationship Id="rId7" Type="http://schemas.openxmlformats.org/officeDocument/2006/relationships/image" Target="../media/image299.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298.png"/><Relationship Id="rId5" Type="http://schemas.openxmlformats.org/officeDocument/2006/relationships/image" Target="../media/image45.png"/><Relationship Id="rId4" Type="http://schemas.openxmlformats.org/officeDocument/2006/relationships/image" Target="../media/image88.png"/><Relationship Id="rId9" Type="http://schemas.openxmlformats.org/officeDocument/2006/relationships/image" Target="../media/image76.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373.png"/><Relationship Id="rId3" Type="http://schemas.openxmlformats.org/officeDocument/2006/relationships/image" Target="../media/image249.png"/><Relationship Id="rId7" Type="http://schemas.openxmlformats.org/officeDocument/2006/relationships/image" Target="../media/image303.png"/><Relationship Id="rId2" Type="http://schemas.openxmlformats.org/officeDocument/2006/relationships/image" Target="../media/image371.png"/><Relationship Id="rId1" Type="http://schemas.openxmlformats.org/officeDocument/2006/relationships/slideMaster" Target="../slideMasters/slideMaster4.xml"/><Relationship Id="rId6" Type="http://schemas.openxmlformats.org/officeDocument/2006/relationships/image" Target="../media/image1.png"/><Relationship Id="rId5" Type="http://schemas.openxmlformats.org/officeDocument/2006/relationships/image" Target="../media/image372.png"/><Relationship Id="rId4" Type="http://schemas.openxmlformats.org/officeDocument/2006/relationships/image" Target="../media/image45.png"/><Relationship Id="rId9" Type="http://schemas.openxmlformats.org/officeDocument/2006/relationships/image" Target="../media/image305.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6.png"/><Relationship Id="rId7" Type="http://schemas.openxmlformats.org/officeDocument/2006/relationships/image" Target="../media/image374.png"/><Relationship Id="rId2" Type="http://schemas.openxmlformats.org/officeDocument/2006/relationships/image" Target="../media/image124.png"/><Relationship Id="rId1" Type="http://schemas.openxmlformats.org/officeDocument/2006/relationships/slideMaster" Target="../slideMasters/slideMaster4.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371.png"/><Relationship Id="rId9" Type="http://schemas.openxmlformats.org/officeDocument/2006/relationships/image" Target="../media/image309.pn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0.png"/><Relationship Id="rId1" Type="http://schemas.openxmlformats.org/officeDocument/2006/relationships/slideMaster" Target="../slideMasters/slideMaster4.xml"/><Relationship Id="rId6" Type="http://schemas.openxmlformats.org/officeDocument/2006/relationships/image" Target="../media/image311.png"/><Relationship Id="rId5" Type="http://schemas.openxmlformats.org/officeDocument/2006/relationships/image" Target="../media/image45.png"/><Relationship Id="rId4" Type="http://schemas.openxmlformats.org/officeDocument/2006/relationships/image" Target="../media/image266.pn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3.png"/><Relationship Id="rId2" Type="http://schemas.openxmlformats.org/officeDocument/2006/relationships/image" Target="../media/image310.png"/><Relationship Id="rId1" Type="http://schemas.openxmlformats.org/officeDocument/2006/relationships/slideMaster" Target="../slideMasters/slideMaster4.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223.png"/><Relationship Id="rId1" Type="http://schemas.openxmlformats.org/officeDocument/2006/relationships/slideMaster" Target="../slideMasters/slideMaster4.xml"/><Relationship Id="rId6" Type="http://schemas.openxmlformats.org/officeDocument/2006/relationships/image" Target="../media/image315.png"/><Relationship Id="rId5" Type="http://schemas.openxmlformats.org/officeDocument/2006/relationships/image" Target="../media/image204.png"/><Relationship Id="rId4" Type="http://schemas.openxmlformats.org/officeDocument/2006/relationships/image" Target="../media/image45.png"/></Relationships>
</file>

<file path=ppt/slideLayouts/_rels/slideLayout229.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7.png"/><Relationship Id="rId7" Type="http://schemas.openxmlformats.org/officeDocument/2006/relationships/image" Target="../media/image5.png"/><Relationship Id="rId2" Type="http://schemas.openxmlformats.org/officeDocument/2006/relationships/image" Target="../media/image316.png"/><Relationship Id="rId1" Type="http://schemas.openxmlformats.org/officeDocument/2006/relationships/slideMaster" Target="../slideMasters/slideMaster4.xml"/><Relationship Id="rId6" Type="http://schemas.openxmlformats.org/officeDocument/2006/relationships/image" Target="../media/image318.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1.xml"/><Relationship Id="rId6" Type="http://schemas.openxmlformats.org/officeDocument/2006/relationships/image" Target="../media/image133.png"/><Relationship Id="rId5" Type="http://schemas.openxmlformats.org/officeDocument/2006/relationships/image" Target="../media/image125.png"/><Relationship Id="rId4" Type="http://schemas.openxmlformats.org/officeDocument/2006/relationships/image" Target="../media/image45.png"/><Relationship Id="rId9" Type="http://schemas.openxmlformats.org/officeDocument/2006/relationships/image" Target="../media/image143.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5.png"/><Relationship Id="rId1" Type="http://schemas.openxmlformats.org/officeDocument/2006/relationships/slideMaster" Target="../slideMasters/slideMaster4.xml"/><Relationship Id="rId6" Type="http://schemas.openxmlformats.org/officeDocument/2006/relationships/image" Target="../media/image197.png"/><Relationship Id="rId5" Type="http://schemas.openxmlformats.org/officeDocument/2006/relationships/image" Target="../media/image170.png"/><Relationship Id="rId4" Type="http://schemas.openxmlformats.org/officeDocument/2006/relationships/image" Target="../media/image196.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3.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4.xml"/><Relationship Id="rId6" Type="http://schemas.openxmlformats.org/officeDocument/2006/relationships/image" Target="../media/image184.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38.png"/><Relationship Id="rId7" Type="http://schemas.openxmlformats.org/officeDocument/2006/relationships/image" Target="../media/image125.png"/><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124.png"/><Relationship Id="rId10" Type="http://schemas.openxmlformats.org/officeDocument/2006/relationships/image" Target="../media/image145.png"/><Relationship Id="rId4" Type="http://schemas.openxmlformats.org/officeDocument/2006/relationships/image" Target="../media/image31.png"/><Relationship Id="rId9" Type="http://schemas.openxmlformats.org/officeDocument/2006/relationships/image" Target="../media/image13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6.png"/><Relationship Id="rId7" Type="http://schemas.openxmlformats.org/officeDocument/2006/relationships/image" Target="../media/image133.png"/><Relationship Id="rId2" Type="http://schemas.openxmlformats.org/officeDocument/2006/relationships/image" Target="../media/image7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148.png"/><Relationship Id="rId4" Type="http://schemas.openxmlformats.org/officeDocument/2006/relationships/image" Target="../media/image147.png"/><Relationship Id="rId9" Type="http://schemas.openxmlformats.org/officeDocument/2006/relationships/image" Target="../media/image63.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1.png"/><Relationship Id="rId7" Type="http://schemas.openxmlformats.org/officeDocument/2006/relationships/image" Target="../media/image153.png"/><Relationship Id="rId2" Type="http://schemas.openxmlformats.org/officeDocument/2006/relationships/image" Target="../media/image150.png"/><Relationship Id="rId1" Type="http://schemas.openxmlformats.org/officeDocument/2006/relationships/slideMaster" Target="../slideMasters/slideMaster1.xml"/><Relationship Id="rId6" Type="http://schemas.openxmlformats.org/officeDocument/2006/relationships/image" Target="../media/image152.png"/><Relationship Id="rId5" Type="http://schemas.openxmlformats.org/officeDocument/2006/relationships/image" Target="../media/image133.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6.png"/><Relationship Id="rId2" Type="http://schemas.openxmlformats.org/officeDocument/2006/relationships/image" Target="../media/image127.png"/><Relationship Id="rId1" Type="http://schemas.openxmlformats.org/officeDocument/2006/relationships/slideMaster" Target="../slideMasters/slideMaster1.xml"/><Relationship Id="rId6" Type="http://schemas.openxmlformats.org/officeDocument/2006/relationships/image" Target="../media/image126.png"/><Relationship Id="rId5" Type="http://schemas.openxmlformats.org/officeDocument/2006/relationships/image" Target="../media/image155.png"/><Relationship Id="rId4" Type="http://schemas.openxmlformats.org/officeDocument/2006/relationships/image" Target="../media/image13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8.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33.png"/><Relationship Id="rId5" Type="http://schemas.openxmlformats.org/officeDocument/2006/relationships/image" Target="../media/image45.png"/><Relationship Id="rId4" Type="http://schemas.openxmlformats.org/officeDocument/2006/relationships/image" Target="../media/image124.png"/><Relationship Id="rId9"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62.png"/><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61.png"/><Relationship Id="rId5" Type="http://schemas.openxmlformats.org/officeDocument/2006/relationships/image" Target="../media/image133.png"/><Relationship Id="rId4" Type="http://schemas.openxmlformats.org/officeDocument/2006/relationships/image" Target="../media/image45.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64.png"/><Relationship Id="rId7" Type="http://schemas.openxmlformats.org/officeDocument/2006/relationships/image" Target="../media/image63.png"/><Relationship Id="rId2" Type="http://schemas.openxmlformats.org/officeDocument/2006/relationships/image" Target="../media/image163.png"/><Relationship Id="rId1" Type="http://schemas.openxmlformats.org/officeDocument/2006/relationships/slideMaster" Target="../slideMasters/slideMaster1.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9.png"/><Relationship Id="rId7" Type="http://schemas.openxmlformats.org/officeDocument/2006/relationships/image" Target="../media/image171.png"/><Relationship Id="rId2" Type="http://schemas.openxmlformats.org/officeDocument/2006/relationships/image" Target="../media/image168.png"/><Relationship Id="rId1" Type="http://schemas.openxmlformats.org/officeDocument/2006/relationships/slideMaster" Target="../slideMasters/slideMaster1.xml"/><Relationship Id="rId6" Type="http://schemas.openxmlformats.org/officeDocument/2006/relationships/image" Target="../media/image166.png"/><Relationship Id="rId5" Type="http://schemas.openxmlformats.org/officeDocument/2006/relationships/image" Target="../media/image170.png"/><Relationship Id="rId10" Type="http://schemas.openxmlformats.org/officeDocument/2006/relationships/image" Target="../media/image173.png"/><Relationship Id="rId4" Type="http://schemas.openxmlformats.org/officeDocument/2006/relationships/image" Target="../media/image45.png"/><Relationship Id="rId9" Type="http://schemas.openxmlformats.org/officeDocument/2006/relationships/image" Target="../media/image17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77.png"/><Relationship Id="rId2" Type="http://schemas.openxmlformats.org/officeDocument/2006/relationships/image" Target="../media/image174.png"/><Relationship Id="rId1" Type="http://schemas.openxmlformats.org/officeDocument/2006/relationships/slideMaster" Target="../slideMasters/slideMaster1.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0.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38.png"/><Relationship Id="rId7" Type="http://schemas.openxmlformats.org/officeDocument/2006/relationships/image" Target="../media/image108.png"/><Relationship Id="rId2" Type="http://schemas.openxmlformats.org/officeDocument/2006/relationships/image" Target="../media/image168.png"/><Relationship Id="rId1" Type="http://schemas.openxmlformats.org/officeDocument/2006/relationships/slideMaster" Target="../slideMasters/slideMaster1.xml"/><Relationship Id="rId6" Type="http://schemas.openxmlformats.org/officeDocument/2006/relationships/image" Target="../media/image166.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7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08.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66.png"/><Relationship Id="rId11" Type="http://schemas.openxmlformats.org/officeDocument/2006/relationships/image" Target="../media/image181.png"/><Relationship Id="rId5" Type="http://schemas.openxmlformats.org/officeDocument/2006/relationships/image" Target="../media/image170.png"/><Relationship Id="rId10" Type="http://schemas.openxmlformats.org/officeDocument/2006/relationships/image" Target="../media/image180.png"/><Relationship Id="rId4" Type="http://schemas.openxmlformats.org/officeDocument/2006/relationships/image" Target="../media/image45.png"/><Relationship Id="rId9" Type="http://schemas.openxmlformats.org/officeDocument/2006/relationships/image" Target="../media/image173.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3.png"/><Relationship Id="rId7" Type="http://schemas.openxmlformats.org/officeDocument/2006/relationships/image" Target="../media/image184.png"/><Relationship Id="rId2" Type="http://schemas.openxmlformats.org/officeDocument/2006/relationships/image" Target="../media/image182.png"/><Relationship Id="rId1" Type="http://schemas.openxmlformats.org/officeDocument/2006/relationships/slideMaster" Target="../slideMasters/slideMaster1.xml"/><Relationship Id="rId6" Type="http://schemas.openxmlformats.org/officeDocument/2006/relationships/image" Target="../media/image170.png"/><Relationship Id="rId5" Type="http://schemas.openxmlformats.org/officeDocument/2006/relationships/image" Target="../media/image166.png"/><Relationship Id="rId4" Type="http://schemas.openxmlformats.org/officeDocument/2006/relationships/image" Target="../media/image45.png"/><Relationship Id="rId9" Type="http://schemas.openxmlformats.org/officeDocument/2006/relationships/image" Target="../media/image186.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64.png"/><Relationship Id="rId7" Type="http://schemas.openxmlformats.org/officeDocument/2006/relationships/image" Target="../media/image189.png"/><Relationship Id="rId2" Type="http://schemas.openxmlformats.org/officeDocument/2006/relationships/image" Target="../media/image187.png"/><Relationship Id="rId1" Type="http://schemas.openxmlformats.org/officeDocument/2006/relationships/slideMaster" Target="../slideMasters/slideMaster1.xml"/><Relationship Id="rId6" Type="http://schemas.openxmlformats.org/officeDocument/2006/relationships/image" Target="../media/image188.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8.png"/><Relationship Id="rId7" Type="http://schemas.openxmlformats.org/officeDocument/2006/relationships/image" Target="../media/image193.png"/><Relationship Id="rId2" Type="http://schemas.openxmlformats.org/officeDocument/2006/relationships/image" Target="../media/image191.png"/><Relationship Id="rId1" Type="http://schemas.openxmlformats.org/officeDocument/2006/relationships/slideMaster" Target="../slideMasters/slideMaster1.xml"/><Relationship Id="rId6" Type="http://schemas.openxmlformats.org/officeDocument/2006/relationships/image" Target="../media/image192.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9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97.png"/><Relationship Id="rId2" Type="http://schemas.openxmlformats.org/officeDocument/2006/relationships/image" Target="../media/image195.pn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170.png"/><Relationship Id="rId4" Type="http://schemas.openxmlformats.org/officeDocument/2006/relationships/image" Target="../media/image196.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69.png"/><Relationship Id="rId7" Type="http://schemas.openxmlformats.org/officeDocument/2006/relationships/image" Target="../media/image108.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199.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63.png"/><Relationship Id="rId7" Type="http://schemas.openxmlformats.org/officeDocument/2006/relationships/image" Target="../media/image205.png"/><Relationship Id="rId2" Type="http://schemas.openxmlformats.org/officeDocument/2006/relationships/image" Target="../media/image201.png"/><Relationship Id="rId1" Type="http://schemas.openxmlformats.org/officeDocument/2006/relationships/slideMaster" Target="../slideMasters/slideMaster1.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 Id="rId9" Type="http://schemas.openxmlformats.org/officeDocument/2006/relationships/image" Target="../media/image45.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06.png"/><Relationship Id="rId7" Type="http://schemas.openxmlformats.org/officeDocument/2006/relationships/image" Target="../media/image208.png"/><Relationship Id="rId2" Type="http://schemas.openxmlformats.org/officeDocument/2006/relationships/image" Target="../media/image63.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45.png"/><Relationship Id="rId10" Type="http://schemas.openxmlformats.org/officeDocument/2006/relationships/image" Target="../media/image211.png"/><Relationship Id="rId4" Type="http://schemas.openxmlformats.org/officeDocument/2006/relationships/image" Target="../media/image207.png"/><Relationship Id="rId9" Type="http://schemas.openxmlformats.org/officeDocument/2006/relationships/image" Target="../media/image210.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09.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45.png"/><Relationship Id="rId10" Type="http://schemas.openxmlformats.org/officeDocument/2006/relationships/image" Target="../media/image163.png"/><Relationship Id="rId4" Type="http://schemas.openxmlformats.org/officeDocument/2006/relationships/image" Target="../media/image214.png"/><Relationship Id="rId9" Type="http://schemas.openxmlformats.org/officeDocument/2006/relationships/image" Target="../media/image20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17.png"/><Relationship Id="rId7" Type="http://schemas.openxmlformats.org/officeDocument/2006/relationships/image" Target="../media/image108.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19.png"/><Relationship Id="rId7" Type="http://schemas.openxmlformats.org/officeDocument/2006/relationships/image" Target="../media/image181.png"/><Relationship Id="rId2" Type="http://schemas.openxmlformats.org/officeDocument/2006/relationships/image" Target="../media/image218.pn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220.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1.png"/><Relationship Id="rId7" Type="http://schemas.openxmlformats.org/officeDocument/2006/relationships/image" Target="../media/image163.png"/><Relationship Id="rId2" Type="http://schemas.openxmlformats.org/officeDocument/2006/relationships/image" Target="../media/image206.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9.png"/><Relationship Id="rId4" Type="http://schemas.openxmlformats.org/officeDocument/2006/relationships/image" Target="../media/image45.png"/><Relationship Id="rId9" Type="http://schemas.openxmlformats.org/officeDocument/2006/relationships/image" Target="../media/image108.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24.png"/><Relationship Id="rId7" Type="http://schemas.openxmlformats.org/officeDocument/2006/relationships/image" Target="../media/image204.png"/><Relationship Id="rId2" Type="http://schemas.openxmlformats.org/officeDocument/2006/relationships/image" Target="../media/image223.png"/><Relationship Id="rId1" Type="http://schemas.openxmlformats.org/officeDocument/2006/relationships/slideMaster" Target="../slideMasters/slideMaster1.xml"/><Relationship Id="rId6" Type="http://schemas.openxmlformats.org/officeDocument/2006/relationships/image" Target="../media/image22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45.png"/><Relationship Id="rId7" Type="http://schemas.openxmlformats.org/officeDocument/2006/relationships/image" Target="../media/image220.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8.png"/><Relationship Id="rId5" Type="http://schemas.openxmlformats.org/officeDocument/2006/relationships/image" Target="../media/image227.png"/><Relationship Id="rId4" Type="http://schemas.openxmlformats.org/officeDocument/2006/relationships/image" Target="../media/image209.png"/><Relationship Id="rId9" Type="http://schemas.openxmlformats.org/officeDocument/2006/relationships/image" Target="../media/image163.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231.png"/><Relationship Id="rId7" Type="http://schemas.openxmlformats.org/officeDocument/2006/relationships/image" Target="../media/image163.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08.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34.png"/><Relationship Id="rId7" Type="http://schemas.openxmlformats.org/officeDocument/2006/relationships/image" Target="../media/image236.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238.png"/><Relationship Id="rId7" Type="http://schemas.openxmlformats.org/officeDocument/2006/relationships/image" Target="../media/image5.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39.png"/><Relationship Id="rId10" Type="http://schemas.openxmlformats.org/officeDocument/2006/relationships/image" Target="../media/image242.png"/><Relationship Id="rId4" Type="http://schemas.openxmlformats.org/officeDocument/2006/relationships/image" Target="../media/image45.png"/><Relationship Id="rId9" Type="http://schemas.openxmlformats.org/officeDocument/2006/relationships/image" Target="../media/image241.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4.png"/><Relationship Id="rId7" Type="http://schemas.openxmlformats.org/officeDocument/2006/relationships/image" Target="../media/image246.png"/><Relationship Id="rId2" Type="http://schemas.openxmlformats.org/officeDocument/2006/relationships/image" Target="../media/image243.png"/><Relationship Id="rId1" Type="http://schemas.openxmlformats.org/officeDocument/2006/relationships/slideMaster" Target="../slideMasters/slideMaster1.xml"/><Relationship Id="rId6" Type="http://schemas.openxmlformats.org/officeDocument/2006/relationships/image" Target="../media/image245.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8.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49.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51.png"/><Relationship Id="rId10" Type="http://schemas.openxmlformats.org/officeDocument/2006/relationships/image" Target="../media/image45.png"/><Relationship Id="rId4" Type="http://schemas.openxmlformats.org/officeDocument/2006/relationships/image" Target="../media/image250.png"/><Relationship Id="rId9" Type="http://schemas.openxmlformats.org/officeDocument/2006/relationships/image" Target="../media/image88.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52.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Master" Target="../slideMasters/slideMaster1.xml"/><Relationship Id="rId6" Type="http://schemas.openxmlformats.org/officeDocument/2006/relationships/image" Target="../media/image255.png"/><Relationship Id="rId5" Type="http://schemas.openxmlformats.org/officeDocument/2006/relationships/image" Target="../media/image254.png"/><Relationship Id="rId4" Type="http://schemas.openxmlformats.org/officeDocument/2006/relationships/image" Target="../media/image253.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15.png"/><Relationship Id="rId7" Type="http://schemas.openxmlformats.org/officeDocument/2006/relationships/image" Target="../media/image258.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39.png"/><Relationship Id="rId5" Type="http://schemas.openxmlformats.org/officeDocument/2006/relationships/image" Target="../media/image257.png"/><Relationship Id="rId4" Type="http://schemas.openxmlformats.org/officeDocument/2006/relationships/image" Target="../media/image45.png"/><Relationship Id="rId9" Type="http://schemas.openxmlformats.org/officeDocument/2006/relationships/image" Target="../media/image260.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264.png"/><Relationship Id="rId13" Type="http://schemas.openxmlformats.org/officeDocument/2006/relationships/image" Target="../media/image269.png"/><Relationship Id="rId3" Type="http://schemas.openxmlformats.org/officeDocument/2006/relationships/image" Target="../media/image45.png"/><Relationship Id="rId7" Type="http://schemas.openxmlformats.org/officeDocument/2006/relationships/image" Target="../media/image263.png"/><Relationship Id="rId12" Type="http://schemas.openxmlformats.org/officeDocument/2006/relationships/image" Target="../media/image268.png"/><Relationship Id="rId2" Type="http://schemas.openxmlformats.org/officeDocument/2006/relationships/image" Target="../media/image62.png"/><Relationship Id="rId1" Type="http://schemas.openxmlformats.org/officeDocument/2006/relationships/slideMaster" Target="../slideMasters/slideMaster1.xml"/><Relationship Id="rId6" Type="http://schemas.openxmlformats.org/officeDocument/2006/relationships/image" Target="../media/image262.png"/><Relationship Id="rId11" Type="http://schemas.openxmlformats.org/officeDocument/2006/relationships/image" Target="../media/image267.png"/><Relationship Id="rId5" Type="http://schemas.openxmlformats.org/officeDocument/2006/relationships/image" Target="../media/image261.png"/><Relationship Id="rId10" Type="http://schemas.openxmlformats.org/officeDocument/2006/relationships/image" Target="../media/image266.png"/><Relationship Id="rId4" Type="http://schemas.openxmlformats.org/officeDocument/2006/relationships/image" Target="../media/image1.png"/><Relationship Id="rId9" Type="http://schemas.openxmlformats.org/officeDocument/2006/relationships/image" Target="../media/image265.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2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67.png"/><Relationship Id="rId10" Type="http://schemas.openxmlformats.org/officeDocument/2006/relationships/image" Target="../media/image1.png"/><Relationship Id="rId4" Type="http://schemas.openxmlformats.org/officeDocument/2006/relationships/image" Target="../media/image66.png"/><Relationship Id="rId9" Type="http://schemas.openxmlformats.org/officeDocument/2006/relationships/image" Target="../media/image271.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77.png"/><Relationship Id="rId3" Type="http://schemas.openxmlformats.org/officeDocument/2006/relationships/image" Target="../media/image69.png"/><Relationship Id="rId7" Type="http://schemas.openxmlformats.org/officeDocument/2006/relationships/image" Target="../media/image276.png"/><Relationship Id="rId2" Type="http://schemas.openxmlformats.org/officeDocument/2006/relationships/image" Target="../media/image272.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 Id="rId9" Type="http://schemas.openxmlformats.org/officeDocument/2006/relationships/image" Target="../media/image45.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png"/><Relationship Id="rId3" Type="http://schemas.openxmlformats.org/officeDocument/2006/relationships/image" Target="../media/image279.png"/><Relationship Id="rId7" Type="http://schemas.openxmlformats.org/officeDocument/2006/relationships/image" Target="../media/image283.png"/><Relationship Id="rId12" Type="http://schemas.openxmlformats.org/officeDocument/2006/relationships/image" Target="../media/image288.png"/><Relationship Id="rId2" Type="http://schemas.openxmlformats.org/officeDocument/2006/relationships/image" Target="../media/image278.png"/><Relationship Id="rId1" Type="http://schemas.openxmlformats.org/officeDocument/2006/relationships/slideMaster" Target="../slideMasters/slideMaster1.xml"/><Relationship Id="rId6" Type="http://schemas.openxmlformats.org/officeDocument/2006/relationships/image" Target="../media/image282.png"/><Relationship Id="rId11" Type="http://schemas.openxmlformats.org/officeDocument/2006/relationships/image" Target="../media/image287.png"/><Relationship Id="rId5" Type="http://schemas.openxmlformats.org/officeDocument/2006/relationships/image" Target="../media/image281.png"/><Relationship Id="rId10" Type="http://schemas.openxmlformats.org/officeDocument/2006/relationships/image" Target="../media/image286.png"/><Relationship Id="rId4" Type="http://schemas.openxmlformats.org/officeDocument/2006/relationships/image" Target="../media/image280.png"/><Relationship Id="rId9" Type="http://schemas.openxmlformats.org/officeDocument/2006/relationships/image" Target="../media/image285.png"/><Relationship Id="rId14" Type="http://schemas.openxmlformats.org/officeDocument/2006/relationships/image" Target="../media/image45.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0.png"/><Relationship Id="rId7" Type="http://schemas.openxmlformats.org/officeDocument/2006/relationships/image" Target="../media/image213.png"/><Relationship Id="rId2" Type="http://schemas.openxmlformats.org/officeDocument/2006/relationships/image" Target="../media/image220.png"/><Relationship Id="rId1" Type="http://schemas.openxmlformats.org/officeDocument/2006/relationships/slideMaster" Target="../slideMasters/slideMaster1.xml"/><Relationship Id="rId6" Type="http://schemas.openxmlformats.org/officeDocument/2006/relationships/image" Target="../media/image208.png"/><Relationship Id="rId5" Type="http://schemas.openxmlformats.org/officeDocument/2006/relationships/image" Target="../media/image50.png"/><Relationship Id="rId4" Type="http://schemas.openxmlformats.org/officeDocument/2006/relationships/image" Target="../media/image204.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Master" Target="../slideMasters/slideMaster1.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294.png"/><Relationship Id="rId13" Type="http://schemas.openxmlformats.org/officeDocument/2006/relationships/image" Target="../media/image297.png"/><Relationship Id="rId3" Type="http://schemas.openxmlformats.org/officeDocument/2006/relationships/image" Target="../media/image15.png"/><Relationship Id="rId7" Type="http://schemas.openxmlformats.org/officeDocument/2006/relationships/image" Target="../media/image293.png"/><Relationship Id="rId12" Type="http://schemas.openxmlformats.org/officeDocument/2006/relationships/image" Target="../media/image39.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292.png"/><Relationship Id="rId10" Type="http://schemas.openxmlformats.org/officeDocument/2006/relationships/image" Target="../media/image296.png"/><Relationship Id="rId4" Type="http://schemas.openxmlformats.org/officeDocument/2006/relationships/image" Target="../media/image291.png"/><Relationship Id="rId9" Type="http://schemas.openxmlformats.org/officeDocument/2006/relationships/image" Target="../media/image295.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53.png"/><Relationship Id="rId7" Type="http://schemas.openxmlformats.org/officeDocument/2006/relationships/image" Target="../media/image299.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298.png"/><Relationship Id="rId5" Type="http://schemas.openxmlformats.org/officeDocument/2006/relationships/image" Target="../media/image45.png"/><Relationship Id="rId4" Type="http://schemas.openxmlformats.org/officeDocument/2006/relationships/image" Target="../media/image88.png"/><Relationship Id="rId9" Type="http://schemas.openxmlformats.org/officeDocument/2006/relationships/image" Target="../media/image76.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image" Target="../media/image249.png"/><Relationship Id="rId7" Type="http://schemas.openxmlformats.org/officeDocument/2006/relationships/image" Target="../media/image303.png"/><Relationship Id="rId2" Type="http://schemas.openxmlformats.org/officeDocument/2006/relationships/image" Target="../media/image301.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302.png"/><Relationship Id="rId4" Type="http://schemas.openxmlformats.org/officeDocument/2006/relationships/image" Target="../media/image45.png"/><Relationship Id="rId9" Type="http://schemas.openxmlformats.org/officeDocument/2006/relationships/image" Target="../media/image305.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6.png"/><Relationship Id="rId7" Type="http://schemas.openxmlformats.org/officeDocument/2006/relationships/image" Target="../media/image307.png"/><Relationship Id="rId2" Type="http://schemas.openxmlformats.org/officeDocument/2006/relationships/image" Target="../media/image124.pn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301.png"/><Relationship Id="rId9" Type="http://schemas.openxmlformats.org/officeDocument/2006/relationships/image" Target="../media/image309.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0.png"/><Relationship Id="rId1" Type="http://schemas.openxmlformats.org/officeDocument/2006/relationships/slideMaster" Target="../slideMasters/slideMaster1.xml"/><Relationship Id="rId6" Type="http://schemas.openxmlformats.org/officeDocument/2006/relationships/image" Target="../media/image311.png"/><Relationship Id="rId5" Type="http://schemas.openxmlformats.org/officeDocument/2006/relationships/image" Target="../media/image45.png"/><Relationship Id="rId4" Type="http://schemas.openxmlformats.org/officeDocument/2006/relationships/image" Target="../media/image26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3.png"/><Relationship Id="rId2" Type="http://schemas.openxmlformats.org/officeDocument/2006/relationships/image" Target="../media/image310.png"/><Relationship Id="rId1" Type="http://schemas.openxmlformats.org/officeDocument/2006/relationships/slideMaster" Target="../slideMasters/slideMaster1.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223.png"/><Relationship Id="rId1" Type="http://schemas.openxmlformats.org/officeDocument/2006/relationships/slideMaster" Target="../slideMasters/slideMaster1.xml"/><Relationship Id="rId6" Type="http://schemas.openxmlformats.org/officeDocument/2006/relationships/image" Target="../media/image315.png"/><Relationship Id="rId5" Type="http://schemas.openxmlformats.org/officeDocument/2006/relationships/image" Target="../media/image204.png"/><Relationship Id="rId4" Type="http://schemas.openxmlformats.org/officeDocument/2006/relationships/image" Target="../media/image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7.png"/><Relationship Id="rId7" Type="http://schemas.openxmlformats.org/officeDocument/2006/relationships/image" Target="../media/image5.png"/><Relationship Id="rId2" Type="http://schemas.openxmlformats.org/officeDocument/2006/relationships/image" Target="../media/image316.png"/><Relationship Id="rId1" Type="http://schemas.openxmlformats.org/officeDocument/2006/relationships/slideMaster" Target="../slideMasters/slideMaster1.xml"/><Relationship Id="rId6" Type="http://schemas.openxmlformats.org/officeDocument/2006/relationships/image" Target="../media/image318.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321.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1.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59.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Master" Target="../slideMasters/slideMaster2.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2.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59.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63.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38.png"/><Relationship Id="rId4" Type="http://schemas.openxmlformats.org/officeDocument/2006/relationships/image" Target="../media/image62.png"/><Relationship Id="rId9" Type="http://schemas.openxmlformats.org/officeDocument/2006/relationships/image" Target="../media/image65.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7.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45.png"/><Relationship Id="rId10" Type="http://schemas.openxmlformats.org/officeDocument/2006/relationships/image" Target="../media/image73.png"/><Relationship Id="rId4" Type="http://schemas.openxmlformats.org/officeDocument/2006/relationships/image" Target="../media/image68.png"/><Relationship Id="rId9" Type="http://schemas.openxmlformats.org/officeDocument/2006/relationships/image" Target="../media/image72.png"/><Relationship Id="rId14" Type="http://schemas.openxmlformats.org/officeDocument/2006/relationships/image" Target="../media/image77.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9.png"/><Relationship Id="rId7" Type="http://schemas.openxmlformats.org/officeDocument/2006/relationships/image" Target="../media/image63.png"/><Relationship Id="rId2" Type="http://schemas.openxmlformats.org/officeDocument/2006/relationships/image" Target="../media/image78.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59.png"/><Relationship Id="rId4" Type="http://schemas.openxmlformats.org/officeDocument/2006/relationships/image" Target="../media/image80.png"/><Relationship Id="rId9" Type="http://schemas.openxmlformats.org/officeDocument/2006/relationships/image" Target="../media/image45.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3" Type="http://schemas.openxmlformats.org/officeDocument/2006/relationships/image" Target="../media/image45.png"/><Relationship Id="rId7" Type="http://schemas.openxmlformats.org/officeDocument/2006/relationships/image" Target="../media/image84.png"/><Relationship Id="rId12" Type="http://schemas.openxmlformats.org/officeDocument/2006/relationships/image" Target="../media/image88.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83.png"/><Relationship Id="rId11" Type="http://schemas.openxmlformats.org/officeDocument/2006/relationships/image" Target="../media/image75.png"/><Relationship Id="rId5" Type="http://schemas.openxmlformats.org/officeDocument/2006/relationships/image" Target="../media/image76.png"/><Relationship Id="rId10" Type="http://schemas.openxmlformats.org/officeDocument/2006/relationships/image" Target="../media/image87.png"/><Relationship Id="rId4" Type="http://schemas.openxmlformats.org/officeDocument/2006/relationships/image" Target="../media/image82.png"/><Relationship Id="rId9" Type="http://schemas.openxmlformats.org/officeDocument/2006/relationships/image" Target="../media/image8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63.png"/><Relationship Id="rId2" Type="http://schemas.openxmlformats.org/officeDocument/2006/relationships/image" Target="../media/image6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38.png"/><Relationship Id="rId4" Type="http://schemas.openxmlformats.org/officeDocument/2006/relationships/image" Target="../media/image62.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45.png"/><Relationship Id="rId7" Type="http://schemas.openxmlformats.org/officeDocument/2006/relationships/image" Target="../media/image92.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76.png"/><Relationship Id="rId10" Type="http://schemas.openxmlformats.org/officeDocument/2006/relationships/image" Target="../media/image95.png"/><Relationship Id="rId4" Type="http://schemas.openxmlformats.org/officeDocument/2006/relationships/image" Target="../media/image82.png"/><Relationship Id="rId9" Type="http://schemas.openxmlformats.org/officeDocument/2006/relationships/image" Target="../media/image94.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9.png"/><Relationship Id="rId2" Type="http://schemas.openxmlformats.org/officeDocument/2006/relationships/image" Target="../media/image97.png"/><Relationship Id="rId1" Type="http://schemas.openxmlformats.org/officeDocument/2006/relationships/slideMaster" Target="../slideMasters/slideMaster2.xml"/><Relationship Id="rId6" Type="http://schemas.openxmlformats.org/officeDocument/2006/relationships/image" Target="../media/image98.png"/><Relationship Id="rId5" Type="http://schemas.openxmlformats.org/officeDocument/2006/relationships/image" Target="../media/image76.png"/><Relationship Id="rId4" Type="http://schemas.openxmlformats.org/officeDocument/2006/relationships/image" Target="../media/image82.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1.png"/><Relationship Id="rId7" Type="http://schemas.openxmlformats.org/officeDocument/2006/relationships/image" Target="../media/image103.png"/><Relationship Id="rId2" Type="http://schemas.openxmlformats.org/officeDocument/2006/relationships/image" Target="../media/image100.png"/><Relationship Id="rId1" Type="http://schemas.openxmlformats.org/officeDocument/2006/relationships/slideMaster" Target="../slideMasters/slideMaster2.xml"/><Relationship Id="rId6" Type="http://schemas.openxmlformats.org/officeDocument/2006/relationships/image" Target="../media/image82.png"/><Relationship Id="rId5" Type="http://schemas.openxmlformats.org/officeDocument/2006/relationships/image" Target="../media/image45.png"/><Relationship Id="rId4" Type="http://schemas.openxmlformats.org/officeDocument/2006/relationships/image" Target="../media/image102.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45.png"/><Relationship Id="rId7" Type="http://schemas.openxmlformats.org/officeDocument/2006/relationships/image" Target="../media/image106.png"/><Relationship Id="rId2" Type="http://schemas.openxmlformats.org/officeDocument/2006/relationships/image" Target="../media/image78.png"/><Relationship Id="rId1" Type="http://schemas.openxmlformats.org/officeDocument/2006/relationships/slideMaster" Target="../slideMasters/slideMaster2.xml"/><Relationship Id="rId6" Type="http://schemas.openxmlformats.org/officeDocument/2006/relationships/image" Target="../media/image105.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08.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110.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109.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11.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45.png"/><Relationship Id="rId7" Type="http://schemas.openxmlformats.org/officeDocument/2006/relationships/image" Target="../media/image112.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81.png"/><Relationship Id="rId10" Type="http://schemas.openxmlformats.org/officeDocument/2006/relationships/image" Target="../media/image114.png"/><Relationship Id="rId4" Type="http://schemas.openxmlformats.org/officeDocument/2006/relationships/image" Target="../media/image82.png"/><Relationship Id="rId9" Type="http://schemas.openxmlformats.org/officeDocument/2006/relationships/image" Target="../media/image109.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16.png"/><Relationship Id="rId7" Type="http://schemas.openxmlformats.org/officeDocument/2006/relationships/image" Target="../media/image118.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117.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9.png"/><Relationship Id="rId7" Type="http://schemas.openxmlformats.org/officeDocument/2006/relationships/image" Target="../media/image120.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81.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325.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22.png"/><Relationship Id="rId1" Type="http://schemas.openxmlformats.org/officeDocument/2006/relationships/slideMaster" Target="../slideMasters/slideMaster2.xml"/><Relationship Id="rId6" Type="http://schemas.openxmlformats.org/officeDocument/2006/relationships/image" Target="../media/image324.png"/><Relationship Id="rId11" Type="http://schemas.openxmlformats.org/officeDocument/2006/relationships/image" Target="../media/image321.png"/><Relationship Id="rId5" Type="http://schemas.microsoft.com/office/2007/relationships/hdphoto" Target="../media/hdphoto2.wdp"/><Relationship Id="rId10" Type="http://schemas.openxmlformats.org/officeDocument/2006/relationships/image" Target="../media/image45.png"/><Relationship Id="rId4" Type="http://schemas.openxmlformats.org/officeDocument/2006/relationships/image" Target="../media/image323.png"/><Relationship Id="rId9" Type="http://schemas.microsoft.com/office/2007/relationships/hdphoto" Target="../media/hdphoto4.wdp"/></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32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26.png"/><Relationship Id="rId1" Type="http://schemas.openxmlformats.org/officeDocument/2006/relationships/slideMaster" Target="../slideMasters/slideMaster2.xml"/><Relationship Id="rId6" Type="http://schemas.openxmlformats.org/officeDocument/2006/relationships/image" Target="../media/image328.png"/><Relationship Id="rId5" Type="http://schemas.microsoft.com/office/2007/relationships/hdphoto" Target="../media/hdphoto2.wdp"/><Relationship Id="rId10" Type="http://schemas.openxmlformats.org/officeDocument/2006/relationships/image" Target="../media/image321.png"/><Relationship Id="rId4" Type="http://schemas.openxmlformats.org/officeDocument/2006/relationships/image" Target="../media/image327.png"/><Relationship Id="rId9" Type="http://schemas.openxmlformats.org/officeDocument/2006/relationships/image" Target="../media/image4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7.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image" Target="../media/image66.png"/><Relationship Id="rId1" Type="http://schemas.openxmlformats.org/officeDocument/2006/relationships/slideMaster" Target="../slideMasters/slideMaster1.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45.png"/><Relationship Id="rId10" Type="http://schemas.openxmlformats.org/officeDocument/2006/relationships/image" Target="../media/image73.png"/><Relationship Id="rId4" Type="http://schemas.openxmlformats.org/officeDocument/2006/relationships/image" Target="../media/image68.png"/><Relationship Id="rId9" Type="http://schemas.openxmlformats.org/officeDocument/2006/relationships/image" Target="../media/image72.png"/><Relationship Id="rId14" Type="http://schemas.openxmlformats.org/officeDocument/2006/relationships/image" Target="../media/image77.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4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Master" Target="../slideMasters/slideMaster2.xml"/><Relationship Id="rId6" Type="http://schemas.openxmlformats.org/officeDocument/2006/relationships/image" Target="../media/image128.png"/><Relationship Id="rId11" Type="http://schemas.openxmlformats.org/officeDocument/2006/relationships/image" Target="../media/image133.png"/><Relationship Id="rId5" Type="http://schemas.openxmlformats.org/officeDocument/2006/relationships/image" Target="../media/image125.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45.png"/><Relationship Id="rId7" Type="http://schemas.openxmlformats.org/officeDocument/2006/relationships/image" Target="../media/image126.png"/><Relationship Id="rId2" Type="http://schemas.openxmlformats.org/officeDocument/2006/relationships/image" Target="../media/image134.png"/><Relationship Id="rId1" Type="http://schemas.openxmlformats.org/officeDocument/2006/relationships/slideMaster" Target="../slideMasters/slideMaster2.xml"/><Relationship Id="rId6" Type="http://schemas.openxmlformats.org/officeDocument/2006/relationships/image" Target="../media/image133.png"/><Relationship Id="rId5" Type="http://schemas.openxmlformats.org/officeDocument/2006/relationships/image" Target="../media/image135.png"/><Relationship Id="rId10" Type="http://schemas.openxmlformats.org/officeDocument/2006/relationships/image" Target="../media/image138.png"/><Relationship Id="rId4" Type="http://schemas.openxmlformats.org/officeDocument/2006/relationships/image" Target="../media/image125.png"/><Relationship Id="rId9" Type="http://schemas.openxmlformats.org/officeDocument/2006/relationships/image" Target="../media/image137.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2.xml"/><Relationship Id="rId6" Type="http://schemas.openxmlformats.org/officeDocument/2006/relationships/image" Target="../media/image133.png"/><Relationship Id="rId5" Type="http://schemas.openxmlformats.org/officeDocument/2006/relationships/image" Target="../media/image125.png"/><Relationship Id="rId4" Type="http://schemas.openxmlformats.org/officeDocument/2006/relationships/image" Target="../media/image45.png"/><Relationship Id="rId9" Type="http://schemas.openxmlformats.org/officeDocument/2006/relationships/image" Target="../media/image143.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38.png"/><Relationship Id="rId7" Type="http://schemas.openxmlformats.org/officeDocument/2006/relationships/image" Target="../media/image125.png"/><Relationship Id="rId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124.png"/><Relationship Id="rId10" Type="http://schemas.openxmlformats.org/officeDocument/2006/relationships/image" Target="../media/image145.png"/><Relationship Id="rId4" Type="http://schemas.openxmlformats.org/officeDocument/2006/relationships/image" Target="../media/image31.png"/><Relationship Id="rId9" Type="http://schemas.openxmlformats.org/officeDocument/2006/relationships/image" Target="../media/image133.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6.png"/><Relationship Id="rId7" Type="http://schemas.openxmlformats.org/officeDocument/2006/relationships/image" Target="../media/image133.png"/><Relationship Id="rId2" Type="http://schemas.openxmlformats.org/officeDocument/2006/relationships/image" Target="../media/image7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148.png"/><Relationship Id="rId4" Type="http://schemas.openxmlformats.org/officeDocument/2006/relationships/image" Target="../media/image147.png"/><Relationship Id="rId9" Type="http://schemas.openxmlformats.org/officeDocument/2006/relationships/image" Target="../media/image63.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1.png"/><Relationship Id="rId7" Type="http://schemas.openxmlformats.org/officeDocument/2006/relationships/image" Target="../media/image153.png"/><Relationship Id="rId2" Type="http://schemas.openxmlformats.org/officeDocument/2006/relationships/image" Target="../media/image150.png"/><Relationship Id="rId1" Type="http://schemas.openxmlformats.org/officeDocument/2006/relationships/slideMaster" Target="../slideMasters/slideMaster2.xml"/><Relationship Id="rId6" Type="http://schemas.openxmlformats.org/officeDocument/2006/relationships/image" Target="../media/image152.png"/><Relationship Id="rId5" Type="http://schemas.openxmlformats.org/officeDocument/2006/relationships/image" Target="../media/image133.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6.png"/><Relationship Id="rId2" Type="http://schemas.openxmlformats.org/officeDocument/2006/relationships/image" Target="../media/image127.png"/><Relationship Id="rId1" Type="http://schemas.openxmlformats.org/officeDocument/2006/relationships/slideMaster" Target="../slideMasters/slideMaster2.xml"/><Relationship Id="rId6" Type="http://schemas.openxmlformats.org/officeDocument/2006/relationships/image" Target="../media/image126.png"/><Relationship Id="rId5" Type="http://schemas.openxmlformats.org/officeDocument/2006/relationships/image" Target="../media/image155.png"/><Relationship Id="rId4" Type="http://schemas.openxmlformats.org/officeDocument/2006/relationships/image" Target="../media/image13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8.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33.png"/><Relationship Id="rId5" Type="http://schemas.openxmlformats.org/officeDocument/2006/relationships/image" Target="../media/image45.png"/><Relationship Id="rId4" Type="http://schemas.openxmlformats.org/officeDocument/2006/relationships/image" Target="../media/image124.png"/><Relationship Id="rId9"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5.wdp"/><Relationship Id="rId7" Type="http://schemas.openxmlformats.org/officeDocument/2006/relationships/image" Target="../media/image331.png"/><Relationship Id="rId2" Type="http://schemas.openxmlformats.org/officeDocument/2006/relationships/image" Target="../media/image330.png"/><Relationship Id="rId1" Type="http://schemas.openxmlformats.org/officeDocument/2006/relationships/slideMaster" Target="../slideMasters/slideMaster2.xml"/><Relationship Id="rId6" Type="http://schemas.openxmlformats.org/officeDocument/2006/relationships/image" Target="../media/image45.png"/><Relationship Id="rId5" Type="http://schemas.microsoft.com/office/2007/relationships/hdphoto" Target="../media/hdphoto3.wdp"/><Relationship Id="rId10" Type="http://schemas.microsoft.com/office/2007/relationships/hdphoto" Target="../media/hdphoto7.wdp"/><Relationship Id="rId4" Type="http://schemas.openxmlformats.org/officeDocument/2006/relationships/image" Target="../media/image324.png"/><Relationship Id="rId9" Type="http://schemas.openxmlformats.org/officeDocument/2006/relationships/image" Target="../media/image332.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64.png"/><Relationship Id="rId7" Type="http://schemas.openxmlformats.org/officeDocument/2006/relationships/image" Target="../media/image45.png"/><Relationship Id="rId2" Type="http://schemas.openxmlformats.org/officeDocument/2006/relationships/image" Target="../media/image163.png"/><Relationship Id="rId1" Type="http://schemas.openxmlformats.org/officeDocument/2006/relationships/slideMaster" Target="../slideMasters/slideMaster2.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D5E6D953-DCA7-43E2-8847-4713CFAF34E7}"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6" y="2975648"/>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2"/>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z="1200" smtClean="0">
                <a:solidFill>
                  <a:schemeClr val="tx1"/>
                </a:solidFill>
              </a:rPr>
              <a:pPr/>
              <a:t>12.08.2026</a:t>
            </a:fld>
            <a:endParaRPr lang="ru-RU" sz="1200" dirty="0">
              <a:solidFill>
                <a:schemeClr val="tx1"/>
              </a:solidFill>
            </a:endParaRPr>
          </a:p>
        </p:txBody>
      </p:sp>
      <p:sp>
        <p:nvSpPr>
          <p:cNvPr id="45" name="Номер слайда 5"/>
          <p:cNvSpPr txBox="1">
            <a:spLocks/>
          </p:cNvSpPr>
          <p:nvPr userDrawn="1"/>
        </p:nvSpPr>
        <p:spPr>
          <a:xfrm>
            <a:off x="11381363" y="6356352"/>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z="2400" b="0" cap="none" spc="0" smtClean="0">
                <a:ln w="0"/>
                <a:solidFill>
                  <a:schemeClr val="tx1"/>
                </a:solidFill>
                <a:effectLst>
                  <a:outerShdw blurRad="38100" dist="19050" dir="2700000" algn="tl" rotWithShape="0">
                    <a:schemeClr val="dk1">
                      <a:alpha val="40000"/>
                    </a:schemeClr>
                  </a:outerShdw>
                </a:effectLst>
              </a:rPr>
              <a:pPr/>
              <a:t>‹Nr.›</a:t>
            </a:fld>
            <a:endParaRPr lang="ru-RU" sz="2400"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1" y="1"/>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40"/>
            <a:ext cx="5164407"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5" y="424211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C7EF104F-2364-400F-B1BB-D507DB5584FA}"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729" y="1355354"/>
            <a:ext cx="3683260" cy="4686240"/>
          </a:xfrm>
          <a:prstGeom prst="rect">
            <a:avLst/>
          </a:prstGeom>
        </p:spPr>
      </p:pic>
      <p:pic>
        <p:nvPicPr>
          <p:cNvPr id="29" name="Рисунок 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4975" y="6139499"/>
            <a:ext cx="5976664" cy="216654"/>
          </a:xfrm>
          <a:prstGeom prst="rect">
            <a:avLst/>
          </a:prstGeom>
        </p:spPr>
      </p:pic>
      <p:pic>
        <p:nvPicPr>
          <p:cNvPr id="32" name="Рисунок 3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69157" y="0"/>
            <a:ext cx="2712927" cy="907323"/>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C205B457-2478-4B00-8CBC-F2D9F0FD4E08}" type="datetime1">
              <a:rPr lang="ru-RU" smtClean="0"/>
              <a:t>12.08.2026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250137" y="354839"/>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852692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F4DBF9E-7414-4F1E-BE8A-7A02B312A5F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09" y="5774611"/>
            <a:ext cx="6125691"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6"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8" y="196625"/>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1" y="6048974"/>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1"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97412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5188A794-979C-405D-A782-D9A501E43BCD}"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728748" y="196625"/>
            <a:ext cx="504825" cy="504825"/>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810805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print">
            <a:extLst>
              <a:ext uri="{28A0092B-C50C-407E-A947-70E740481C1C}">
                <a14:useLocalDpi xmlns:a14="http://schemas.microsoft.com/office/drawing/2010/main" val="0"/>
              </a:ext>
            </a:extLst>
          </a:blip>
          <a:srcRect r="7402"/>
          <a:stretch/>
        </p:blipFill>
        <p:spPr>
          <a:xfrm>
            <a:off x="1" y="0"/>
            <a:ext cx="963140"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3"/>
            <a:ext cx="2743200" cy="365125"/>
          </a:xfrm>
        </p:spPr>
        <p:txBody>
          <a:bodyPr/>
          <a:lstStyle/>
          <a:p>
            <a:fld id="{CB6ED8B8-0304-49A1-A54B-2A2DD054CD63}" type="datetime1">
              <a:rPr lang="ru-RU" smtClean="0"/>
              <a:t>12.08.2026</a:t>
            </a:fld>
            <a:endParaRPr lang="ru-RU"/>
          </a:p>
        </p:txBody>
      </p:sp>
      <p:sp>
        <p:nvSpPr>
          <p:cNvPr id="5" name="Нижний колонтитул 4"/>
          <p:cNvSpPr>
            <a:spLocks noGrp="1"/>
          </p:cNvSpPr>
          <p:nvPr>
            <p:ph type="ftr" sz="quarter" idx="11"/>
          </p:nvPr>
        </p:nvSpPr>
        <p:spPr>
          <a:xfrm>
            <a:off x="4038600" y="6356353"/>
            <a:ext cx="4114800" cy="365125"/>
          </a:xfrm>
        </p:spPr>
        <p:txBody>
          <a:bodyPr/>
          <a:lstStyle/>
          <a:p>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1" y="0"/>
            <a:ext cx="963140" cy="801332"/>
          </a:xfrm>
          <a:prstGeom prst="rect">
            <a:avLst/>
          </a:prstGeom>
        </p:spPr>
      </p:pic>
      <p:sp>
        <p:nvSpPr>
          <p:cNvPr id="22" name="Текст 2"/>
          <p:cNvSpPr>
            <a:spLocks noGrp="1"/>
          </p:cNvSpPr>
          <p:nvPr>
            <p:ph type="body" idx="1" hasCustomPrompt="1"/>
          </p:nvPr>
        </p:nvSpPr>
        <p:spPr>
          <a:xfrm>
            <a:off x="877170" y="375559"/>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599842" y="1690009"/>
            <a:ext cx="592159" cy="3224893"/>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7" y="6330756"/>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10834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80" y="3369265"/>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736" y="3369266"/>
            <a:ext cx="3106621" cy="3494315"/>
          </a:xfrm>
          <a:prstGeom prst="rect">
            <a:avLst/>
          </a:prstGeom>
        </p:spPr>
      </p:pic>
      <p:grpSp>
        <p:nvGrpSpPr>
          <p:cNvPr id="3" name="Группа 2"/>
          <p:cNvGrpSpPr/>
          <p:nvPr userDrawn="1"/>
        </p:nvGrpSpPr>
        <p:grpSpPr>
          <a:xfrm>
            <a:off x="114205" y="-3847"/>
            <a:ext cx="11889643"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2FF4864-A4B6-4123-81C0-FDAFF1FF7138}"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1" y="5373849"/>
            <a:ext cx="6125691" cy="22205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307422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6"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9"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3266457-909E-4217-A514-31A050C7A4FF}"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39972"/>
          <a:stretch/>
        </p:blipFill>
        <p:spPr>
          <a:xfrm>
            <a:off x="10545660" y="3710286"/>
            <a:ext cx="1646699" cy="2743200"/>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8686" y="489858"/>
            <a:ext cx="1634833" cy="1638300"/>
          </a:xfrm>
          <a:prstGeom prst="rect">
            <a:avLst/>
          </a:prstGeom>
        </p:spPr>
      </p:pic>
      <p:pic>
        <p:nvPicPr>
          <p:cNvPr id="30" name="Рисунок 29"/>
          <p:cNvPicPr>
            <a:picLocks noChangeAspect="1"/>
          </p:cNvPicPr>
          <p:nvPr userDrawn="1"/>
        </p:nvPicPr>
        <p:blipFill rotWithShape="1">
          <a:blip r:embed="rId8" cstate="print">
            <a:extLst>
              <a:ext uri="{28A0092B-C50C-407E-A947-70E740481C1C}">
                <a14:useLocalDpi xmlns:a14="http://schemas.microsoft.com/office/drawing/2010/main" val="0"/>
              </a:ext>
            </a:extLst>
          </a:blip>
          <a:srcRect t="24697"/>
          <a:stretch/>
        </p:blipFill>
        <p:spPr>
          <a:xfrm>
            <a:off x="510351" y="-10948"/>
            <a:ext cx="862052" cy="652756"/>
          </a:xfrm>
          <a:prstGeom prst="rect">
            <a:avLst/>
          </a:prstGeom>
        </p:spPr>
      </p:pic>
      <p:pic>
        <p:nvPicPr>
          <p:cNvPr id="31" name="Рисунок 3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678211" y="5627363"/>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697593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6"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3849864-88C4-4C9E-AD4F-4575F7508742}"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70094" y="2828925"/>
            <a:ext cx="2266951" cy="2266950"/>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0391091" y="1820351"/>
            <a:ext cx="1675539" cy="3297771"/>
          </a:xfrm>
          <a:prstGeom prst="rect">
            <a:avLst/>
          </a:prstGeom>
        </p:spPr>
      </p:pic>
      <p:pic>
        <p:nvPicPr>
          <p:cNvPr id="17" name="Рисунок 16"/>
          <p:cNvPicPr>
            <a:picLocks noChangeAspect="1"/>
          </p:cNvPicPr>
          <p:nvPr userDrawn="1"/>
        </p:nvPicPr>
        <p:blipFill rotWithShape="1">
          <a:blip r:embed="rId8">
            <a:extLst>
              <a:ext uri="{28A0092B-C50C-407E-A947-70E740481C1C}">
                <a14:useLocalDpi xmlns:a14="http://schemas.microsoft.com/office/drawing/2010/main" val="0"/>
              </a:ext>
            </a:extLst>
          </a:blip>
          <a:srcRect r="18280"/>
          <a:stretch/>
        </p:blipFill>
        <p:spPr>
          <a:xfrm>
            <a:off x="11131393"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025490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1" y="2"/>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3"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055E209-72A0-47A1-B277-C02100FB445A}"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90" y="4638676"/>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49" y="2397444"/>
            <a:ext cx="1568451"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27507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8" y="2972428"/>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2"/>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D18E0B74-E257-4696-8C3F-502028E84CE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09" y="2101929"/>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1"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29" y="1156300"/>
            <a:ext cx="628651"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1"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3" y="1877545"/>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4"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764530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499" y="4304007"/>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8E3D4684-EBFB-467F-8905-042027F0CCE1}"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624387" y="4936790"/>
            <a:ext cx="1547205" cy="2315693"/>
          </a:xfrm>
          <a:prstGeom prst="rect">
            <a:avLst/>
          </a:prstGeom>
        </p:spPr>
      </p:pic>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21" name="Рисунок 20"/>
          <p:cNvPicPr>
            <a:picLocks noChangeAspect="1"/>
          </p:cNvPicPr>
          <p:nvPr userDrawn="1"/>
        </p:nvPicPr>
        <p:blipFill rotWithShape="1">
          <a:blip r:embed="rId6" cstate="print">
            <a:extLst>
              <a:ext uri="{28A0092B-C50C-407E-A947-70E740481C1C}">
                <a14:useLocalDpi xmlns:a14="http://schemas.microsoft.com/office/drawing/2010/main" val="0"/>
              </a:ext>
            </a:extLst>
          </a:blip>
          <a:srcRect l="32736"/>
          <a:stretch/>
        </p:blipFill>
        <p:spPr>
          <a:xfrm>
            <a:off x="0" y="4333878"/>
            <a:ext cx="1419875"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323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5"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F25773B5-8832-47DE-9F46-770790C395E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3" y="5579157"/>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3"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7"/>
            <a:ext cx="253723"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8" y="3203983"/>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9"/>
            <a:ext cx="794379"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9"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3"/>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5"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9"/>
            <a:ext cx="342551"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2"/>
            <a:ext cx="342551"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90"/>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spTree>
    <p:extLst>
      <p:ext uri="{BB962C8B-B14F-4D97-AF65-F5344CB8AC3E}">
        <p14:creationId xmlns:p14="http://schemas.microsoft.com/office/powerpoint/2010/main" val="34029674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41" y="2130443"/>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307D5207-2904-422B-A6B6-A58C5914E955}"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7"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1" y="2220929"/>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4017702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1" y="1152497"/>
            <a:ext cx="4988476" cy="5568978"/>
            <a:chOff x="7185" y="1103455"/>
            <a:chExt cx="4988476" cy="5568978"/>
          </a:xfrm>
        </p:grpSpPr>
        <p:pic>
          <p:nvPicPr>
            <p:cNvPr id="34" name="Рисунок 3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6"/>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FEA9C8E5-6C12-437B-8592-B538249B6A0D}"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22591269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9"/>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18948375-3914-4F67-87AD-FF6794A421AB}" type="datetime1">
              <a:rPr lang="ru-RU" smtClean="0"/>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1"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7"/>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4" y="765592"/>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6" y="2699915"/>
            <a:ext cx="1593553" cy="239033"/>
          </a:xfrm>
          <a:prstGeom prst="rect">
            <a:avLst/>
          </a:prstGeom>
        </p:spPr>
      </p:pic>
    </p:spTree>
    <p:extLst>
      <p:ext uri="{BB962C8B-B14F-4D97-AF65-F5344CB8AC3E}">
        <p14:creationId xmlns:p14="http://schemas.microsoft.com/office/powerpoint/2010/main" val="6451867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3" y="4045976"/>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3"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934A134-E59E-4E0F-BA23-62BD8B3C10B8}"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3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3" y="1615417"/>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6" y="1062617"/>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1" y="4579290"/>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2"/>
            <a:ext cx="5200651"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9" y="5048661"/>
            <a:ext cx="504825" cy="504825"/>
          </a:xfrm>
          <a:prstGeom prst="rect">
            <a:avLst/>
          </a:prstGeom>
        </p:spPr>
      </p:pic>
    </p:spTree>
    <p:extLst>
      <p:ext uri="{BB962C8B-B14F-4D97-AF65-F5344CB8AC3E}">
        <p14:creationId xmlns:p14="http://schemas.microsoft.com/office/powerpoint/2010/main" val="40177136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3" y="5110601"/>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0"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4EC882B-49AE-480F-9B2F-26C9DAAA1DC6}"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sp>
        <p:nvSpPr>
          <p:cNvPr id="16"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2106871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1" y="889313"/>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3"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4"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E133327-FE82-4F2D-88B1-2DB6B9CBF76C}" type="datetime1">
              <a:rPr lang="ru-RU" smtClean="0"/>
              <a:t>12.08.2026</a:t>
            </a:fld>
            <a:endParaRPr lang="ru-RU" dirty="0"/>
          </a:p>
        </p:txBody>
      </p:sp>
      <p:sp>
        <p:nvSpPr>
          <p:cNvPr id="5" name="Нижний колонтитул 4"/>
          <p:cNvSpPr>
            <a:spLocks noGrp="1"/>
          </p:cNvSpPr>
          <p:nvPr>
            <p:ph type="ftr" sz="quarter" idx="11"/>
          </p:nvPr>
        </p:nvSpPr>
        <p:spPr>
          <a:xfrm>
            <a:off x="4570605" y="6350002"/>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1" y="5344149"/>
            <a:ext cx="529385" cy="88674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7" y="587365"/>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2" y="1092190"/>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25212053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6" y="2"/>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9" y="1568843"/>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998BFA21-EF63-4178-926B-3B805B684CB6}"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2" y="3876677"/>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3"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7"/>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5" y="4272893"/>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7" y="3011123"/>
            <a:ext cx="504825" cy="504825"/>
          </a:xfrm>
          <a:prstGeom prst="rect">
            <a:avLst/>
          </a:prstGeom>
        </p:spPr>
      </p:pic>
    </p:spTree>
    <p:extLst>
      <p:ext uri="{BB962C8B-B14F-4D97-AF65-F5344CB8AC3E}">
        <p14:creationId xmlns:p14="http://schemas.microsoft.com/office/powerpoint/2010/main" val="239799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6" y="3401935"/>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2" y="0"/>
            <a:ext cx="6477015"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5BF94C8-D74A-4DDB-AE14-391B8E62423D}"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7" y="4281251"/>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7" y="589585"/>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2" y="5538980"/>
            <a:ext cx="4289653" cy="509992"/>
          </a:xfrm>
          <a:prstGeom prst="rect">
            <a:avLst/>
          </a:prstGeom>
        </p:spPr>
      </p:pic>
    </p:spTree>
    <p:extLst>
      <p:ext uri="{BB962C8B-B14F-4D97-AF65-F5344CB8AC3E}">
        <p14:creationId xmlns:p14="http://schemas.microsoft.com/office/powerpoint/2010/main" val="21133671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8FC5306E-2A68-4401-9FFE-403B868B6110}" type="datetime1">
              <a:rPr lang="ru-RU" smtClean="0"/>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1"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4" y="3035914"/>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1" y="2174169"/>
            <a:ext cx="2905845" cy="4683832"/>
          </a:xfrm>
          <a:prstGeom prst="rect">
            <a:avLst/>
          </a:prstGeom>
        </p:spPr>
      </p:pic>
    </p:spTree>
    <p:extLst>
      <p:ext uri="{BB962C8B-B14F-4D97-AF65-F5344CB8AC3E}">
        <p14:creationId xmlns:p14="http://schemas.microsoft.com/office/powerpoint/2010/main" val="3905991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3"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4"/>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9ECA04F-98D8-4643-9C7C-0B41B2A06E15}"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2" y="5648183"/>
            <a:ext cx="5252359"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5"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4" y="1537919"/>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3"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2"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4"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8"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a:off x="0" y="0"/>
            <a:ext cx="5437763" cy="246874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D9A0EE7-BC42-42BD-B2B6-2A95A5D0343F}"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2" name="Рисунок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3891573"/>
            <a:ext cx="1399137" cy="2976664"/>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379271" y="6093118"/>
            <a:ext cx="3433459" cy="263232"/>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70633" y="1730702"/>
            <a:ext cx="747385" cy="1476086"/>
          </a:xfrm>
          <a:prstGeom prst="rect">
            <a:avLst/>
          </a:prstGeom>
        </p:spPr>
      </p:pic>
    </p:spTree>
    <p:extLst>
      <p:ext uri="{BB962C8B-B14F-4D97-AF65-F5344CB8AC3E}">
        <p14:creationId xmlns:p14="http://schemas.microsoft.com/office/powerpoint/2010/main" val="14712795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782A5268-5B9C-45EC-8E72-305EC6B90F3E}"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1674295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3" y="-917382"/>
            <a:ext cx="2289621" cy="4124383"/>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4"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D3683B93-0B61-4D09-9F6C-17C1D337F86E}"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3"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1" y="4929564"/>
            <a:ext cx="1486403" cy="1387929"/>
          </a:xfrm>
          <a:prstGeom prst="rect">
            <a:avLst/>
          </a:prstGeom>
        </p:spPr>
      </p:pic>
    </p:spTree>
    <p:extLst>
      <p:ext uri="{BB962C8B-B14F-4D97-AF65-F5344CB8AC3E}">
        <p14:creationId xmlns:p14="http://schemas.microsoft.com/office/powerpoint/2010/main" val="35410460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8"/>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7"/>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69091136-4BAB-4894-82F4-4E76C2220270}" type="datetime1">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 y="3747977"/>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4" y="4866919"/>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3" y="3469731"/>
            <a:ext cx="1265179"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1" y="76215"/>
            <a:ext cx="751115" cy="751114"/>
          </a:xfrm>
          <a:prstGeom prst="rect">
            <a:avLst/>
          </a:prstGeom>
        </p:spPr>
      </p:pic>
    </p:spTree>
    <p:extLst>
      <p:ext uri="{BB962C8B-B14F-4D97-AF65-F5344CB8AC3E}">
        <p14:creationId xmlns:p14="http://schemas.microsoft.com/office/powerpoint/2010/main" val="1137742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7"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9" y="1844867"/>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9"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1"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1"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1B4904C4-F37E-4B58-B8E0-C872B6CA5125}" type="datetime1">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91"/>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3" y="5286491"/>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1" y="1135879"/>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5" y="1135879"/>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1"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70" y="4833259"/>
            <a:ext cx="2020459" cy="2024743"/>
          </a:xfrm>
          <a:prstGeom prst="rect">
            <a:avLst/>
          </a:prstGeom>
        </p:spPr>
      </p:pic>
    </p:spTree>
    <p:extLst>
      <p:ext uri="{BB962C8B-B14F-4D97-AF65-F5344CB8AC3E}">
        <p14:creationId xmlns:p14="http://schemas.microsoft.com/office/powerpoint/2010/main" val="327953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5"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30" y="2680794"/>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C8CE5B3D-DB23-4359-A7DA-AB76C39A1610}"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66472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41FE566B-15E5-4ADB-8863-85994B1BAF48}"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9" y="4566011"/>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3" y="2"/>
            <a:ext cx="1165627"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40" y="3061609"/>
            <a:ext cx="745043" cy="731383"/>
          </a:xfrm>
          <a:prstGeom prst="rect">
            <a:avLst/>
          </a:prstGeom>
        </p:spPr>
      </p:pic>
    </p:spTree>
    <p:extLst>
      <p:ext uri="{BB962C8B-B14F-4D97-AF65-F5344CB8AC3E}">
        <p14:creationId xmlns:p14="http://schemas.microsoft.com/office/powerpoint/2010/main" val="18233226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D652A272-B3C6-4764-9EE1-E34639DAE4E5}"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11026373" y="2"/>
            <a:ext cx="1165627" cy="2432957"/>
          </a:xfrm>
          <a:prstGeom prst="rect">
            <a:avLst/>
          </a:prstGeom>
        </p:spPr>
      </p:pic>
    </p:spTree>
    <p:extLst>
      <p:ext uri="{BB962C8B-B14F-4D97-AF65-F5344CB8AC3E}">
        <p14:creationId xmlns:p14="http://schemas.microsoft.com/office/powerpoint/2010/main" val="17585162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8" y="1683884"/>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1" y="1"/>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7FB92D34-C400-44D5-9EE6-B61EEE3DCF2D}"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90"/>
            <a:ext cx="1469115"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9"/>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7" y="4648049"/>
            <a:ext cx="883356" cy="965215"/>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9" y="432395"/>
            <a:ext cx="1267035" cy="1384447"/>
          </a:xfrm>
          <a:prstGeom prst="rect">
            <a:avLst/>
          </a:prstGeom>
        </p:spPr>
      </p:pic>
    </p:spTree>
    <p:extLst>
      <p:ext uri="{BB962C8B-B14F-4D97-AF65-F5344CB8AC3E}">
        <p14:creationId xmlns:p14="http://schemas.microsoft.com/office/powerpoint/2010/main" val="2022760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809A9A4A-1266-4BA7-853A-77233CD65A34}"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1"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4" y="796259"/>
            <a:ext cx="1771650" cy="179135"/>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3346799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1" y="2998368"/>
            <a:ext cx="1261915"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301FB5F0-6148-4EF7-9B07-AA5FEF6CD0D2}"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2" y="6059211"/>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10"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60F73298-B68F-41F4-9234-B4D98C4FE59B}"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426303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8" y="4919650"/>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1" y="1589978"/>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5"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568A6AB-CA9D-4AA9-BA26-48CDE02B1816}"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2"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8"/>
            <a:ext cx="476251"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09" y="493332"/>
            <a:ext cx="476251"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09" y="5758551"/>
            <a:ext cx="476251"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2"/>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2" y="5794675"/>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5272025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6" y="2"/>
            <a:ext cx="12194059"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8"/>
            <a:ext cx="7947499"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B8A01D13-F2C9-4188-A25D-C6AAF8B04516}"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640003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9"/>
            <a:ext cx="9793907"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1"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9"/>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D9042C3A-2BC2-4707-B4C3-11F6C21272CF}"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4" y="115094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4" y="253841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4" y="3838321"/>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3" y="5145152"/>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7" y="2480271"/>
            <a:ext cx="1480519"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7" y="5189146"/>
            <a:ext cx="1480519"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5" y="1198225"/>
            <a:ext cx="1480519"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5" y="2480270"/>
            <a:ext cx="1480519"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5" y="3791491"/>
            <a:ext cx="1480519"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5" y="5192437"/>
            <a:ext cx="1480519"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373169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1"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7429B2BD-8689-4BFC-AD10-32E521E827F5}" type="datetime1">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48025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187FF0D0-2442-4C3D-8C87-3FC44B27D5D5}" type="datetime1">
              <a:rPr lang="ru-RU" smtClean="0"/>
              <a:t>12.08.2026</a:t>
            </a:fld>
            <a:endParaRPr lang="ru-RU"/>
          </a:p>
        </p:txBody>
      </p:sp>
      <p:sp>
        <p:nvSpPr>
          <p:cNvPr id="3" name="Нижний колонтитул 2"/>
          <p:cNvSpPr>
            <a:spLocks noGrp="1"/>
          </p:cNvSpPr>
          <p:nvPr>
            <p:ph type="ftr" sz="quarter" idx="11"/>
          </p:nvPr>
        </p:nvSpPr>
        <p:spPr>
          <a:xfrm>
            <a:off x="4030435" y="6215294"/>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7"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9"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2" y="1331914"/>
            <a:ext cx="3055617" cy="4707143"/>
          </a:xfrm>
          <a:prstGeom prst="rect">
            <a:avLst/>
          </a:prstGeom>
        </p:spPr>
      </p:pic>
    </p:spTree>
    <p:extLst>
      <p:ext uri="{BB962C8B-B14F-4D97-AF65-F5344CB8AC3E}">
        <p14:creationId xmlns:p14="http://schemas.microsoft.com/office/powerpoint/2010/main" val="3276516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1" y="0"/>
            <a:ext cx="3285659"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5"/>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57595AF5-EB6B-405A-B914-A4D50A420904}" type="datetime1">
              <a:rPr lang="ru-RU" smtClean="0"/>
              <a:t>12.08.2026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9"/>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70" y="4532183"/>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4" y="922318"/>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2" y="3414718"/>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1" y="6265972"/>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1" y="5414582"/>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9358958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4"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62D7C742-2ED5-461A-BA28-3388A4744161}" type="datetime1">
              <a:rPr lang="ru-RU" smtClean="0"/>
              <a:t>12.08.2026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8"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8"/>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7"/>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50"/>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3" y="219650"/>
            <a:ext cx="1780699" cy="3504747"/>
          </a:xfrm>
          <a:prstGeom prst="rect">
            <a:avLst/>
          </a:prstGeom>
        </p:spPr>
      </p:pic>
    </p:spTree>
    <p:extLst>
      <p:ext uri="{BB962C8B-B14F-4D97-AF65-F5344CB8AC3E}">
        <p14:creationId xmlns:p14="http://schemas.microsoft.com/office/powerpoint/2010/main" val="10672551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3" y="2"/>
            <a:ext cx="4331867"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8" y="4677003"/>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7" y="457201"/>
            <a:ext cx="4846831"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F8D3D50C-366D-49ED-8ADC-A688D8C620BF}" type="datetime1">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8"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9"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7"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4"/>
            <a:ext cx="516691" cy="516691"/>
          </a:xfrm>
          <a:prstGeom prst="rect">
            <a:avLst/>
          </a:prstGeom>
        </p:spPr>
      </p:pic>
    </p:spTree>
    <p:extLst>
      <p:ext uri="{BB962C8B-B14F-4D97-AF65-F5344CB8AC3E}">
        <p14:creationId xmlns:p14="http://schemas.microsoft.com/office/powerpoint/2010/main" val="4036252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5"/>
            <a:ext cx="4634946" cy="12182455"/>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7" y="155278"/>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2"/>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9" y="2573953"/>
            <a:ext cx="4436751"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1A9868AD-4DF9-43BD-8B33-957D0DD82BB7}" type="datetime1">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7" y="4771473"/>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745150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1" y="5921855"/>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7" y="6356351"/>
            <a:ext cx="2743200" cy="365125"/>
          </a:xfrm>
        </p:spPr>
        <p:txBody>
          <a:bodyPr/>
          <a:lstStyle/>
          <a:p>
            <a:fld id="{569B0CD8-3F0F-40BB-B2E3-7DEDB069819E}" type="datetime1">
              <a:rPr lang="ru-RU" smtClean="0"/>
              <a:t>12.08.2026</a:t>
            </a:fld>
            <a:endParaRPr lang="ru-RU"/>
          </a:p>
        </p:txBody>
      </p:sp>
      <p:sp>
        <p:nvSpPr>
          <p:cNvPr id="5" name="Нижний колонтитул 4"/>
          <p:cNvSpPr>
            <a:spLocks noGrp="1"/>
          </p:cNvSpPr>
          <p:nvPr>
            <p:ph type="ftr" sz="quarter" idx="11"/>
          </p:nvPr>
        </p:nvSpPr>
        <p:spPr>
          <a:xfrm>
            <a:off x="6316436" y="6356351"/>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7179598"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9" y="230237"/>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60" y="3823361"/>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7"/>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9"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9"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E56DA147-CFF8-4E56-A7F7-2439A49997FC}"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8" y="3421105"/>
            <a:ext cx="1205815" cy="1317554"/>
          </a:xfrm>
          <a:prstGeom prst="rect">
            <a:avLst/>
          </a:prstGeom>
        </p:spPr>
      </p:pic>
    </p:spTree>
    <p:extLst>
      <p:ext uri="{BB962C8B-B14F-4D97-AF65-F5344CB8AC3E}">
        <p14:creationId xmlns:p14="http://schemas.microsoft.com/office/powerpoint/2010/main" val="16282146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1863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3"/>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C49F1AA7-0827-4CDC-A5AF-4E7D4F46A629}"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8" y="1642740"/>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5" y="1371796"/>
            <a:ext cx="768501" cy="1518557"/>
          </a:xfrm>
          <a:prstGeom prst="rect">
            <a:avLst/>
          </a:prstGeom>
        </p:spPr>
      </p:pic>
    </p:spTree>
    <p:extLst>
      <p:ext uri="{BB962C8B-B14F-4D97-AF65-F5344CB8AC3E}">
        <p14:creationId xmlns:p14="http://schemas.microsoft.com/office/powerpoint/2010/main" val="5217392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6"/>
            <a:ext cx="1760175"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1"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1"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E93B2EAE-CC41-472B-A93D-FD0516C87D35}"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9" y="3136062"/>
            <a:ext cx="3483429" cy="269967"/>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8"/>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5"/>
            <a:ext cx="1270935"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4"/>
            <a:ext cx="3581400" cy="1382063"/>
          </a:xfrm>
          <a:prstGeom prst="rect">
            <a:avLst/>
          </a:prstGeom>
        </p:spPr>
      </p:pic>
    </p:spTree>
    <p:extLst>
      <p:ext uri="{BB962C8B-B14F-4D97-AF65-F5344CB8AC3E}">
        <p14:creationId xmlns:p14="http://schemas.microsoft.com/office/powerpoint/2010/main" val="363992330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7"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6783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Kapiteltrennseite orange">
    <p:spTree>
      <p:nvGrpSpPr>
        <p:cNvPr id="1" name=""/>
        <p:cNvGrpSpPr/>
        <p:nvPr/>
      </p:nvGrpSpPr>
      <p:grpSpPr>
        <a:xfrm>
          <a:off x="0" y="0"/>
          <a:ext cx="0" cy="0"/>
          <a:chOff x="0" y="0"/>
          <a:chExt cx="0" cy="0"/>
        </a:xfrm>
      </p:grpSpPr>
      <p:sp>
        <p:nvSpPr>
          <p:cNvPr id="4" name="Abgerundetes Rechteck 3"/>
          <p:cNvSpPr/>
          <p:nvPr/>
        </p:nvSpPr>
        <p:spPr>
          <a:xfrm>
            <a:off x="2" y="1668463"/>
            <a:ext cx="9359900" cy="2881312"/>
          </a:xfrm>
          <a:prstGeom prst="roundRect">
            <a:avLst>
              <a:gd name="adj" fmla="val 1188"/>
            </a:avLst>
          </a:prstGeom>
          <a:solidFill>
            <a:srgbClr val="FAA5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FAA500"/>
              </a:solidFill>
            </a:endParaRPr>
          </a:p>
        </p:txBody>
      </p:sp>
      <p:sp>
        <p:nvSpPr>
          <p:cNvPr id="5" name="Abgerundetes Rechteck 4"/>
          <p:cNvSpPr/>
          <p:nvPr/>
        </p:nvSpPr>
        <p:spPr>
          <a:xfrm>
            <a:off x="2" y="1633541"/>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6" name="Abgerundetes Rechteck 5"/>
          <p:cNvSpPr/>
          <p:nvPr/>
        </p:nvSpPr>
        <p:spPr>
          <a:xfrm>
            <a:off x="2" y="4513266"/>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7" name="Titel 1"/>
          <p:cNvSpPr>
            <a:spLocks noGrp="1"/>
          </p:cNvSpPr>
          <p:nvPr>
            <p:ph type="ctrTitle" hasCustomPrompt="1"/>
          </p:nvPr>
        </p:nvSpPr>
        <p:spPr>
          <a:xfrm>
            <a:off x="624001" y="1839811"/>
            <a:ext cx="8685179" cy="533105"/>
          </a:xfrm>
          <a:prstGeom prst="rect">
            <a:avLst/>
          </a:prstGeom>
        </p:spPr>
        <p:txBody>
          <a:bodyPr lIns="0" rIns="0"/>
          <a:lstStyle>
            <a:lvl1pPr algn="l">
              <a:defRPr sz="2600">
                <a:solidFill>
                  <a:schemeClr val="bg1"/>
                </a:solidFill>
                <a:latin typeface="Lucida Sans"/>
                <a:cs typeface="Lucida Sans Unicode"/>
              </a:defRPr>
            </a:lvl1pPr>
          </a:lstStyle>
          <a:p>
            <a:r>
              <a:rPr lang="de-DE" dirty="0"/>
              <a:t>Kapiteltrennseite orange</a:t>
            </a:r>
          </a:p>
        </p:txBody>
      </p:sp>
      <p:sp>
        <p:nvSpPr>
          <p:cNvPr id="8" name="Untertitel 2"/>
          <p:cNvSpPr>
            <a:spLocks noGrp="1"/>
          </p:cNvSpPr>
          <p:nvPr>
            <p:ph type="subTitle" idx="1"/>
          </p:nvPr>
        </p:nvSpPr>
        <p:spPr>
          <a:xfrm>
            <a:off x="624001" y="2372913"/>
            <a:ext cx="8685179" cy="805526"/>
          </a:xfrm>
          <a:prstGeom prst="rect">
            <a:avLst/>
          </a:prstGeom>
        </p:spPr>
        <p:txBody>
          <a:bodyPr lIns="0"/>
          <a:lstStyle>
            <a:lvl1pPr marL="0" indent="0" algn="l">
              <a:buNone/>
              <a:defRPr sz="1600" spc="0">
                <a:solidFill>
                  <a:schemeClr val="bg1"/>
                </a:solidFill>
                <a:latin typeface="Lucida Sans"/>
                <a:cs typeface="Lucida Sans Unicod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2" name="Foliennummernplatzhalter 1"/>
          <p:cNvSpPr>
            <a:spLocks noGrp="1"/>
          </p:cNvSpPr>
          <p:nvPr>
            <p:ph type="sldNum" sz="quarter" idx="10"/>
          </p:nvPr>
        </p:nvSpPr>
        <p:spPr/>
        <p:txBody>
          <a:bodyPr/>
          <a:lstStyle/>
          <a:p>
            <a:fld id="{F19AE9A8-34D4-4E8C-BE9C-13C550F1BED0}" type="slidenum">
              <a:rPr lang="de-CH" smtClean="0"/>
              <a:t>‹Nr.›</a:t>
            </a:fld>
            <a:endParaRPr lang="de-CH" dirty="0"/>
          </a:p>
        </p:txBody>
      </p:sp>
    </p:spTree>
    <p:extLst>
      <p:ext uri="{BB962C8B-B14F-4D97-AF65-F5344CB8AC3E}">
        <p14:creationId xmlns:p14="http://schemas.microsoft.com/office/powerpoint/2010/main" val="12705246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ext/Bi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4000" y="1439999"/>
            <a:ext cx="10800000" cy="4680000"/>
          </a:xfrm>
          <a:prstGeom prst="rect">
            <a:avLst/>
          </a:prstGeom>
        </p:spPr>
        <p:txBody>
          <a:bodyPr lIns="0" rIns="0"/>
          <a:lstStyle>
            <a:lvl1pPr marL="271463" indent="-271463">
              <a:buClr>
                <a:srgbClr val="FAA500"/>
              </a:buClr>
              <a:buSzPct val="80000"/>
              <a:buFont typeface="Lucida Grande"/>
              <a:buChar char="▶"/>
              <a:defRPr sz="1800">
                <a:latin typeface="Lucida Sans"/>
                <a:cs typeface="Lucida Sans"/>
              </a:defRPr>
            </a:lvl1pPr>
            <a:lvl2pPr marL="742950" indent="-285750">
              <a:buClr>
                <a:srgbClr val="FAA500"/>
              </a:buClr>
              <a:buSzPct val="80000"/>
              <a:buFont typeface="Lucida Grande"/>
              <a:buChar char="▶"/>
              <a:defRPr sz="1800">
                <a:latin typeface="Lucida Sans"/>
                <a:cs typeface="Lucida Sans"/>
              </a:defRPr>
            </a:lvl2pPr>
            <a:lvl3pPr marL="1143000" indent="-228600">
              <a:buClr>
                <a:srgbClr val="FAA500"/>
              </a:buClr>
              <a:buSzPct val="80000"/>
              <a:buFont typeface="Lucida Grande"/>
              <a:buChar char="▶"/>
              <a:defRPr sz="1800">
                <a:latin typeface="Lucida Sans"/>
                <a:cs typeface="Lucida Sans"/>
              </a:defRPr>
            </a:lvl3pPr>
            <a:lvl4pPr marL="1600200" indent="-228600">
              <a:buClr>
                <a:srgbClr val="FAA500"/>
              </a:buClr>
              <a:buSzPct val="80000"/>
              <a:buFont typeface="Lucida Grande"/>
              <a:buChar char="▶"/>
              <a:defRPr sz="1800">
                <a:latin typeface="Lucida Sans"/>
                <a:cs typeface="Lucida Sans"/>
              </a:defRPr>
            </a:lvl4pPr>
            <a:lvl5pPr marL="2057400" indent="-228600">
              <a:buClr>
                <a:srgbClr val="FAA500"/>
              </a:buClr>
              <a:buSzPct val="80000"/>
              <a:buFont typeface="Lucida Grande"/>
              <a:buChar char="▶"/>
              <a:defRPr sz="1800">
                <a:latin typeface="Lucida Sans"/>
                <a:cs typeface="Lucida Sans"/>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itel 1"/>
          <p:cNvSpPr>
            <a:spLocks noGrp="1"/>
          </p:cNvSpPr>
          <p:nvPr>
            <p:ph type="ctrTitle" hasCustomPrompt="1"/>
          </p:nvPr>
        </p:nvSpPr>
        <p:spPr>
          <a:xfrm>
            <a:off x="624000" y="360000"/>
            <a:ext cx="10800000" cy="540000"/>
          </a:xfrm>
          <a:prstGeom prst="rect">
            <a:avLst/>
          </a:prstGeom>
        </p:spPr>
        <p:txBody>
          <a:bodyPr lIns="0" rIns="0"/>
          <a:lstStyle>
            <a:lvl1pPr algn="l">
              <a:defRPr sz="2600" b="0" i="0">
                <a:solidFill>
                  <a:srgbClr val="697D91"/>
                </a:solidFill>
                <a:latin typeface="Lucida Sans"/>
                <a:cs typeface="Lucida Sans"/>
              </a:defRPr>
            </a:lvl1pPr>
          </a:lstStyle>
          <a:p>
            <a:r>
              <a:rPr lang="de-DE" dirty="0"/>
              <a:t>Titel durch Klicken hinzufügen</a:t>
            </a:r>
          </a:p>
        </p:txBody>
      </p:sp>
      <p:sp>
        <p:nvSpPr>
          <p:cNvPr id="2" name="Foliennummernplatzhalter 1"/>
          <p:cNvSpPr>
            <a:spLocks noGrp="1"/>
          </p:cNvSpPr>
          <p:nvPr>
            <p:ph type="sldNum" sz="quarter" idx="10"/>
          </p:nvPr>
        </p:nvSpPr>
        <p:spPr/>
        <p:txBody>
          <a:bodyPr rIns="0"/>
          <a:lstStyle/>
          <a:p>
            <a:fld id="{F19AE9A8-34D4-4E8C-BE9C-13C550F1BED0}" type="slidenum">
              <a:rPr lang="de-CH" smtClean="0"/>
              <a:t>‹Nr.›</a:t>
            </a:fld>
            <a:endParaRPr lang="de-CH" dirty="0"/>
          </a:p>
        </p:txBody>
      </p:sp>
    </p:spTree>
    <p:extLst>
      <p:ext uri="{BB962C8B-B14F-4D97-AF65-F5344CB8AC3E}">
        <p14:creationId xmlns:p14="http://schemas.microsoft.com/office/powerpoint/2010/main" val="39257027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Foliennummernplatzhalter 2">
            <a:extLst>
              <a:ext uri="{FF2B5EF4-FFF2-40B4-BE49-F238E27FC236}">
                <a16:creationId xmlns:a16="http://schemas.microsoft.com/office/drawing/2014/main" id="{022C4720-848E-292D-F03D-4CFF36F9EB03}"/>
              </a:ext>
            </a:extLst>
          </p:cNvPr>
          <p:cNvSpPr>
            <a:spLocks noGrp="1"/>
          </p:cNvSpPr>
          <p:nvPr>
            <p:ph type="sldNum" sz="quarter" idx="10"/>
          </p:nvPr>
        </p:nvSpPr>
        <p:spPr/>
        <p:txBody>
          <a:bodyPr/>
          <a:lstStyle>
            <a:lvl1pPr>
              <a:defRPr/>
            </a:lvl1pPr>
          </a:lstStyle>
          <a:p>
            <a:pPr>
              <a:defRPr/>
            </a:pPr>
            <a:fld id="{9CAA81FF-116A-49EB-8C35-0BD612EDEE2C}" type="slidenum">
              <a:rPr lang="de-CH"/>
              <a:pPr>
                <a:defRPr/>
              </a:pPr>
              <a:t>‹Nr.›</a:t>
            </a:fld>
            <a:endParaRPr lang="de-CH" dirty="0"/>
          </a:p>
        </p:txBody>
      </p:sp>
    </p:spTree>
    <p:extLst>
      <p:ext uri="{BB962C8B-B14F-4D97-AF65-F5344CB8AC3E}">
        <p14:creationId xmlns:p14="http://schemas.microsoft.com/office/powerpoint/2010/main" val="17586414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elfolie (Logo blau)">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2" name="Titel 1"/>
          <p:cNvSpPr>
            <a:spLocks noGrp="1"/>
          </p:cNvSpPr>
          <p:nvPr>
            <p:ph type="ctrTitle" hasCustomPrompt="1"/>
          </p:nvPr>
        </p:nvSpPr>
        <p:spPr>
          <a:xfrm>
            <a:off x="660549" y="4719131"/>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3" name="Untertitel 2"/>
          <p:cNvSpPr>
            <a:spLocks noGrp="1"/>
          </p:cNvSpPr>
          <p:nvPr>
            <p:ph type="subTitle" idx="1" hasCustomPrompt="1"/>
          </p:nvPr>
        </p:nvSpPr>
        <p:spPr>
          <a:xfrm>
            <a:off x="660549"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9" name="Textplatzhalter 8">
            <a:extLst>
              <a:ext uri="{FF2B5EF4-FFF2-40B4-BE49-F238E27FC236}">
                <a16:creationId xmlns:a16="http://schemas.microsoft.com/office/drawing/2014/main" id="{841956DE-3C7B-4AA2-BC8D-DCAEB4A856F6}"/>
              </a:ext>
            </a:extLst>
          </p:cNvPr>
          <p:cNvSpPr>
            <a:spLocks noGrp="1"/>
          </p:cNvSpPr>
          <p:nvPr>
            <p:ph type="body" sz="quarter" idx="12" hasCustomPrompt="1"/>
          </p:nvPr>
        </p:nvSpPr>
        <p:spPr>
          <a:xfrm>
            <a:off x="660549" y="4032619"/>
            <a:ext cx="10339135"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0061375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elfolie (Logo orang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6" name="Titel 1">
            <a:extLst>
              <a:ext uri="{FF2B5EF4-FFF2-40B4-BE49-F238E27FC236}">
                <a16:creationId xmlns:a16="http://schemas.microsoft.com/office/drawing/2014/main" id="{09F85079-FBE5-45D3-A121-9368E48BD9E7}"/>
              </a:ext>
            </a:extLst>
          </p:cNvPr>
          <p:cNvSpPr>
            <a:spLocks noGrp="1"/>
          </p:cNvSpPr>
          <p:nvPr>
            <p:ph type="ctrTitle" hasCustomPrompt="1"/>
          </p:nvPr>
        </p:nvSpPr>
        <p:spPr>
          <a:xfrm>
            <a:off x="660549" y="4719131"/>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7" name="Untertitel 2">
            <a:extLst>
              <a:ext uri="{FF2B5EF4-FFF2-40B4-BE49-F238E27FC236}">
                <a16:creationId xmlns:a16="http://schemas.microsoft.com/office/drawing/2014/main" id="{775F9DB8-EE42-4612-81FD-16E4482D6257}"/>
              </a:ext>
            </a:extLst>
          </p:cNvPr>
          <p:cNvSpPr>
            <a:spLocks noGrp="1"/>
          </p:cNvSpPr>
          <p:nvPr>
            <p:ph type="subTitle" idx="1" hasCustomPrompt="1"/>
          </p:nvPr>
        </p:nvSpPr>
        <p:spPr>
          <a:xfrm>
            <a:off x="660549"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8" name="Textplatzhalter 8">
            <a:extLst>
              <a:ext uri="{FF2B5EF4-FFF2-40B4-BE49-F238E27FC236}">
                <a16:creationId xmlns:a16="http://schemas.microsoft.com/office/drawing/2014/main" id="{BD1B50E2-45F7-4651-9399-8B82A1153AD2}"/>
              </a:ext>
            </a:extLst>
          </p:cNvPr>
          <p:cNvSpPr>
            <a:spLocks noGrp="1"/>
          </p:cNvSpPr>
          <p:nvPr>
            <p:ph type="body" sz="quarter" idx="12" hasCustomPrompt="1"/>
          </p:nvPr>
        </p:nvSpPr>
        <p:spPr>
          <a:xfrm>
            <a:off x="660549" y="4032619"/>
            <a:ext cx="10339135"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86650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3"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FA4C7C10-30C8-48B2-A2CB-AF0DBFCF0A52}" type="datetime1">
              <a:rPr lang="ru-RU" smtClean="0"/>
              <a:t>12.08.2026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1379765" y="739551"/>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2" y="739551"/>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6"/>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7"/>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5"/>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2"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5" y="2"/>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elfolie weiss">
    <p:spTree>
      <p:nvGrpSpPr>
        <p:cNvPr id="1" name=""/>
        <p:cNvGrpSpPr/>
        <p:nvPr/>
      </p:nvGrpSpPr>
      <p:grpSpPr>
        <a:xfrm>
          <a:off x="0" y="0"/>
          <a:ext cx="0" cy="0"/>
          <a:chOff x="0" y="0"/>
          <a:chExt cx="0" cy="0"/>
        </a:xfrm>
      </p:grpSpPr>
      <p:sp>
        <p:nvSpPr>
          <p:cNvPr id="2" name="Titel 1"/>
          <p:cNvSpPr>
            <a:spLocks noGrp="1"/>
          </p:cNvSpPr>
          <p:nvPr>
            <p:ph type="ctrTitle"/>
          </p:nvPr>
        </p:nvSpPr>
        <p:spPr>
          <a:xfrm>
            <a:off x="695325" y="4562951"/>
            <a:ext cx="9972675" cy="1818381"/>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695325" y="4155545"/>
            <a:ext cx="9972675" cy="353579"/>
          </a:xfrm>
        </p:spPr>
        <p:txBody>
          <a:bodyPr anchor="t"/>
          <a:lstStyle>
            <a:lvl1pPr marL="0" indent="0" algn="l">
              <a:buNone/>
              <a:defRPr sz="1997"/>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70" y="569400"/>
            <a:ext cx="942449" cy="1365991"/>
          </a:xfrm>
          <a:blipFill>
            <a:blip r:embed="rId2"/>
            <a:stretch>
              <a:fillRect/>
            </a:stretch>
          </a:blipFill>
        </p:spPr>
        <p:txBody>
          <a:bodyPr/>
          <a:lstStyle>
            <a:lvl1pPr>
              <a:defRPr sz="399"/>
            </a:lvl1pPr>
          </a:lstStyle>
          <a:p>
            <a:pPr lvl="0"/>
            <a:r>
              <a:rPr lang="de-DE" dirty="0"/>
              <a:t>  </a:t>
            </a:r>
            <a:endParaRPr lang="de-CH" dirty="0"/>
          </a:p>
        </p:txBody>
      </p:sp>
    </p:spTree>
    <p:extLst>
      <p:ext uri="{BB962C8B-B14F-4D97-AF65-F5344CB8AC3E}">
        <p14:creationId xmlns:p14="http://schemas.microsoft.com/office/powerpoint/2010/main" val="7503230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371851"/>
            <a:ext cx="9972675" cy="1137270"/>
          </a:xfrm>
        </p:spPr>
        <p:txBody>
          <a:bodyPr anchor="t"/>
          <a:lstStyle>
            <a:lvl1pPr algn="l">
              <a:lnSpc>
                <a:spcPct val="110000"/>
              </a:lnSpc>
              <a:defRPr sz="2297">
                <a:solidFill>
                  <a:schemeClr val="bg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695325" y="3060127"/>
            <a:ext cx="9972675" cy="296869"/>
          </a:xfrm>
        </p:spPr>
        <p:txBody>
          <a:bodyPr anchor="t"/>
          <a:lstStyle>
            <a:lvl1pPr marL="0" indent="0" algn="l">
              <a:buNone/>
              <a:defRPr sz="15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7" name="Textplatzhalter 6">
            <a:extLst>
              <a:ext uri="{FF2B5EF4-FFF2-40B4-BE49-F238E27FC236}">
                <a16:creationId xmlns:a16="http://schemas.microsoft.com/office/drawing/2014/main" id="{0D05A64D-5978-4C06-BBF9-856EF1F636FF}"/>
              </a:ext>
            </a:extLst>
          </p:cNvPr>
          <p:cNvSpPr>
            <a:spLocks noGrp="1"/>
          </p:cNvSpPr>
          <p:nvPr>
            <p:ph type="body" sz="quarter" idx="10" hasCustomPrompt="1"/>
          </p:nvPr>
        </p:nvSpPr>
        <p:spPr>
          <a:xfrm>
            <a:off x="695327" y="4604273"/>
            <a:ext cx="9972675" cy="840852"/>
          </a:xfrm>
        </p:spPr>
        <p:txBody>
          <a:bodyPr/>
          <a:lstStyle>
            <a:lvl1pPr>
              <a:defRPr sz="1598">
                <a:solidFill>
                  <a:schemeClr val="bg1"/>
                </a:solidFill>
              </a:defRPr>
            </a:lvl1pPr>
          </a:lstStyle>
          <a:p>
            <a:pPr lvl="0"/>
            <a:r>
              <a:rPr lang="de-DE" dirty="0"/>
              <a:t>Textformat bearbeiten</a:t>
            </a:r>
          </a:p>
        </p:txBody>
      </p:sp>
    </p:spTree>
    <p:extLst>
      <p:ext uri="{BB962C8B-B14F-4D97-AF65-F5344CB8AC3E}">
        <p14:creationId xmlns:p14="http://schemas.microsoft.com/office/powerpoint/2010/main" val="6891640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Zahl und Text">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429005"/>
            <a:ext cx="10657259" cy="1656183"/>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563528" y="1268764"/>
            <a:ext cx="10789057" cy="2016225"/>
          </a:xfrm>
        </p:spPr>
        <p:txBody>
          <a:bodyPr anchor="t"/>
          <a:lstStyle>
            <a:lvl1pPr marL="0" indent="0" algn="l">
              <a:buNone/>
              <a:defRPr sz="14381"/>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1 </a:t>
            </a:r>
            <a:endParaRPr lang="de-CH" dirty="0"/>
          </a:p>
        </p:txBody>
      </p:sp>
      <p:sp>
        <p:nvSpPr>
          <p:cNvPr id="4" name="Datumsplatzhalter 3">
            <a:extLst>
              <a:ext uri="{FF2B5EF4-FFF2-40B4-BE49-F238E27FC236}">
                <a16:creationId xmlns:a16="http://schemas.microsoft.com/office/drawing/2014/main" id="{E10A7DB9-33EC-4FDC-BF7B-0F482BF51E40}"/>
              </a:ext>
            </a:extLst>
          </p:cNvPr>
          <p:cNvSpPr>
            <a:spLocks noGrp="1"/>
          </p:cNvSpPr>
          <p:nvPr>
            <p:ph type="dt" sz="half" idx="10"/>
          </p:nvPr>
        </p:nvSpPr>
        <p:spPr/>
        <p:txBody>
          <a:bodyPr/>
          <a:lstStyle/>
          <a:p>
            <a:fld id="{0E1A897F-ECDC-45A6-8CA2-20BCD767B66F}" type="datetime1">
              <a:rPr lang="ru-RU" smtClean="0"/>
              <a:t>12.08.2026</a:t>
            </a:fld>
            <a:endParaRPr lang="de-CH" dirty="0"/>
          </a:p>
        </p:txBody>
      </p:sp>
      <p:sp>
        <p:nvSpPr>
          <p:cNvPr id="7" name="Fußzeilenplatzhalter 6">
            <a:extLst>
              <a:ext uri="{FF2B5EF4-FFF2-40B4-BE49-F238E27FC236}">
                <a16:creationId xmlns:a16="http://schemas.microsoft.com/office/drawing/2014/main" id="{24B31533-AC0A-4597-9D5D-B1A7047F0056}"/>
              </a:ext>
            </a:extLst>
          </p:cNvPr>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8" name="Foliennummernplatzhalter 7">
            <a:extLst>
              <a:ext uri="{FF2B5EF4-FFF2-40B4-BE49-F238E27FC236}">
                <a16:creationId xmlns:a16="http://schemas.microsoft.com/office/drawing/2014/main" id="{5F5F6767-D1A8-4982-A7E0-5306C8D5D0B8}"/>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6490901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a:xfrm>
            <a:off x="695400"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8F4C934E-165B-4E17-B6D9-91C131BDB1A2}" type="datetime1">
              <a:rPr lang="ru-RU" smtClean="0"/>
              <a:t>12.08.2026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Inhaltsplatzhalter 2">
            <a:extLst>
              <a:ext uri="{FF2B5EF4-FFF2-40B4-BE49-F238E27FC236}">
                <a16:creationId xmlns:a16="http://schemas.microsoft.com/office/drawing/2014/main" id="{F8C08398-E6B7-4101-B777-CE11CB665BEC}"/>
              </a:ext>
            </a:extLst>
          </p:cNvPr>
          <p:cNvSpPr>
            <a:spLocks noGrp="1"/>
          </p:cNvSpPr>
          <p:nvPr>
            <p:ph idx="13"/>
          </p:nvPr>
        </p:nvSpPr>
        <p:spPr>
          <a:xfrm>
            <a:off x="6312025"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442017525"/>
      </p:ext>
    </p:extLst>
  </p:cSld>
  <p:clrMapOvr>
    <a:masterClrMapping/>
  </p:clrMapOvr>
  <p:extLst>
    <p:ext uri="{DCECCB84-F9BA-43D5-87BE-67443E8EF086}">
      <p15:sldGuideLst xmlns:p15="http://schemas.microsoft.com/office/powerpoint/2012/main">
        <p15:guide id="1" pos="3845" userDrawn="1">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8B76F389-9182-47FC-8214-945FC5FE2F6A}" type="datetime1">
              <a:rPr lang="ru-RU" smtClean="0"/>
              <a:t>12.08.2026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9999639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rei Bilder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a:xfrm>
            <a:off x="695400" y="4509123"/>
            <a:ext cx="3312368" cy="1080121"/>
          </a:xfrm>
        </p:spPr>
        <p:txBody>
          <a:bodyPr/>
          <a:lstStyle/>
          <a:p>
            <a:pPr lvl="0"/>
            <a:r>
              <a:rPr lang="de-DE" dirty="0"/>
              <a:t>Textmasterformat bearbeiten</a:t>
            </a:r>
          </a:p>
        </p:txBody>
      </p:sp>
      <p:sp>
        <p:nvSpPr>
          <p:cNvPr id="7" name="Datumsplatzhalter 6"/>
          <p:cNvSpPr>
            <a:spLocks noGrp="1"/>
          </p:cNvSpPr>
          <p:nvPr>
            <p:ph type="dt" sz="half" idx="10"/>
          </p:nvPr>
        </p:nvSpPr>
        <p:spPr/>
        <p:txBody>
          <a:bodyPr/>
          <a:lstStyle/>
          <a:p>
            <a:fld id="{55F40822-755B-4E83-99AE-638A24E9D539}" type="datetime1">
              <a:rPr lang="ru-RU" smtClean="0"/>
              <a:t>12.08.2026</a:t>
            </a:fld>
            <a:endParaRPr lang="de-CH" dirty="0"/>
          </a:p>
        </p:txBody>
      </p:sp>
      <p:sp>
        <p:nvSpPr>
          <p:cNvPr id="8" name="Fußzeilenplatzhalter 7"/>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2" name="Bildplatzhalter 10">
            <a:extLst>
              <a:ext uri="{FF2B5EF4-FFF2-40B4-BE49-F238E27FC236}">
                <a16:creationId xmlns:a16="http://schemas.microsoft.com/office/drawing/2014/main" id="{07EB8404-FD2C-46BC-B835-07167B9F1C05}"/>
              </a:ext>
            </a:extLst>
          </p:cNvPr>
          <p:cNvSpPr>
            <a:spLocks noGrp="1"/>
          </p:cNvSpPr>
          <p:nvPr>
            <p:ph type="pic" sz="quarter" idx="13"/>
          </p:nvPr>
        </p:nvSpPr>
        <p:spPr>
          <a:xfrm>
            <a:off x="695401"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4" name="Rechteck: abgerundete Ecken 3">
            <a:extLst>
              <a:ext uri="{FF2B5EF4-FFF2-40B4-BE49-F238E27FC236}">
                <a16:creationId xmlns:a16="http://schemas.microsoft.com/office/drawing/2014/main" id="{8906CEB3-4C83-457B-B6DA-E527A9041EAC}"/>
              </a:ext>
            </a:extLst>
          </p:cNvPr>
          <p:cNvSpPr/>
          <p:nvPr userDrawn="1"/>
        </p:nvSpPr>
        <p:spPr>
          <a:xfrm>
            <a:off x="695326"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3" name="Inhaltsplatzhalter 2">
            <a:extLst>
              <a:ext uri="{FF2B5EF4-FFF2-40B4-BE49-F238E27FC236}">
                <a16:creationId xmlns:a16="http://schemas.microsoft.com/office/drawing/2014/main" id="{ABD7BF64-D05D-4FA1-B925-6AC1AAA7D0CA}"/>
              </a:ext>
            </a:extLst>
          </p:cNvPr>
          <p:cNvSpPr>
            <a:spLocks noGrp="1"/>
          </p:cNvSpPr>
          <p:nvPr>
            <p:ph idx="14" hasCustomPrompt="1"/>
          </p:nvPr>
        </p:nvSpPr>
        <p:spPr>
          <a:xfrm>
            <a:off x="4403736" y="4509123"/>
            <a:ext cx="3312368" cy="1080121"/>
          </a:xfrm>
        </p:spPr>
        <p:txBody>
          <a:bodyPr/>
          <a:lstStyle/>
          <a:p>
            <a:pPr lvl="0"/>
            <a:r>
              <a:rPr lang="de-DE" dirty="0"/>
              <a:t>Textmasterformat bearbeiten</a:t>
            </a:r>
          </a:p>
        </p:txBody>
      </p:sp>
      <p:sp>
        <p:nvSpPr>
          <p:cNvPr id="14" name="Bildplatzhalter 10">
            <a:extLst>
              <a:ext uri="{FF2B5EF4-FFF2-40B4-BE49-F238E27FC236}">
                <a16:creationId xmlns:a16="http://schemas.microsoft.com/office/drawing/2014/main" id="{25DE83E3-2BA6-417E-8DF2-1C4ED2FE6B84}"/>
              </a:ext>
            </a:extLst>
          </p:cNvPr>
          <p:cNvSpPr>
            <a:spLocks noGrp="1"/>
          </p:cNvSpPr>
          <p:nvPr>
            <p:ph type="pic" sz="quarter" idx="15"/>
          </p:nvPr>
        </p:nvSpPr>
        <p:spPr>
          <a:xfrm>
            <a:off x="4403738"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5" name="Rechteck: abgerundete Ecken 14">
            <a:extLst>
              <a:ext uri="{FF2B5EF4-FFF2-40B4-BE49-F238E27FC236}">
                <a16:creationId xmlns:a16="http://schemas.microsoft.com/office/drawing/2014/main" id="{EFB9D6EB-4B88-4966-8B93-9BD21B9FC188}"/>
              </a:ext>
            </a:extLst>
          </p:cNvPr>
          <p:cNvSpPr/>
          <p:nvPr userDrawn="1"/>
        </p:nvSpPr>
        <p:spPr>
          <a:xfrm>
            <a:off x="4403663"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6" name="Inhaltsplatzhalter 2">
            <a:extLst>
              <a:ext uri="{FF2B5EF4-FFF2-40B4-BE49-F238E27FC236}">
                <a16:creationId xmlns:a16="http://schemas.microsoft.com/office/drawing/2014/main" id="{5288B0FC-F3ED-49CD-9740-B0BB136B8573}"/>
              </a:ext>
            </a:extLst>
          </p:cNvPr>
          <p:cNvSpPr>
            <a:spLocks noGrp="1"/>
          </p:cNvSpPr>
          <p:nvPr>
            <p:ph idx="16" hasCustomPrompt="1"/>
          </p:nvPr>
        </p:nvSpPr>
        <p:spPr>
          <a:xfrm>
            <a:off x="8112075" y="4509123"/>
            <a:ext cx="3312368" cy="1080121"/>
          </a:xfrm>
        </p:spPr>
        <p:txBody>
          <a:bodyPr/>
          <a:lstStyle/>
          <a:p>
            <a:pPr lvl="0"/>
            <a:r>
              <a:rPr lang="de-DE" dirty="0"/>
              <a:t>Textmasterformat bearbeiten</a:t>
            </a:r>
          </a:p>
        </p:txBody>
      </p:sp>
      <p:sp>
        <p:nvSpPr>
          <p:cNvPr id="17" name="Bildplatzhalter 10">
            <a:extLst>
              <a:ext uri="{FF2B5EF4-FFF2-40B4-BE49-F238E27FC236}">
                <a16:creationId xmlns:a16="http://schemas.microsoft.com/office/drawing/2014/main" id="{D5CF0947-800B-4380-B227-178C832286F6}"/>
              </a:ext>
            </a:extLst>
          </p:cNvPr>
          <p:cNvSpPr>
            <a:spLocks noGrp="1"/>
          </p:cNvSpPr>
          <p:nvPr>
            <p:ph type="pic" sz="quarter" idx="17"/>
          </p:nvPr>
        </p:nvSpPr>
        <p:spPr>
          <a:xfrm>
            <a:off x="8112075"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8" name="Rechteck: abgerundete Ecken 17">
            <a:extLst>
              <a:ext uri="{FF2B5EF4-FFF2-40B4-BE49-F238E27FC236}">
                <a16:creationId xmlns:a16="http://schemas.microsoft.com/office/drawing/2014/main" id="{7BA587B8-B5B0-44C6-AE0F-DD58653DA85B}"/>
              </a:ext>
            </a:extLst>
          </p:cNvPr>
          <p:cNvSpPr/>
          <p:nvPr userDrawn="1"/>
        </p:nvSpPr>
        <p:spPr>
          <a:xfrm>
            <a:off x="8111999"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Tree>
    <p:extLst>
      <p:ext uri="{BB962C8B-B14F-4D97-AF65-F5344CB8AC3E}">
        <p14:creationId xmlns:p14="http://schemas.microsoft.com/office/powerpoint/2010/main" val="1048605891"/>
      </p:ext>
    </p:extLst>
  </p:cSld>
  <p:clrMapOvr>
    <a:masterClrMapping/>
  </p:clrMapOvr>
  <p:extLst>
    <p:ext uri="{DCECCB84-F9BA-43D5-87BE-67443E8EF086}">
      <p15:sldGuideLst xmlns:p15="http://schemas.microsoft.com/office/powerpoint/2012/main">
        <p15:guide id="1" pos="3845" userDrawn="1">
          <p15:clr>
            <a:srgbClr val="FBAE40"/>
          </p15:clr>
        </p15:guide>
        <p15:guide id="2" orient="horz" pos="1082" userDrawn="1">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ldfolie mit 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itel 1">
            <a:extLst>
              <a:ext uri="{FF2B5EF4-FFF2-40B4-BE49-F238E27FC236}">
                <a16:creationId xmlns:a16="http://schemas.microsoft.com/office/drawing/2014/main" id="{5167ACBE-DF2F-4C19-B1A2-F42E3917AEDF}"/>
              </a:ext>
            </a:extLst>
          </p:cNvPr>
          <p:cNvSpPr>
            <a:spLocks noGrp="1"/>
          </p:cNvSpPr>
          <p:nvPr>
            <p:ph type="ctrTitle" hasCustomPrompt="1"/>
          </p:nvPr>
        </p:nvSpPr>
        <p:spPr>
          <a:xfrm>
            <a:off x="654541" y="3479472"/>
            <a:ext cx="10355667" cy="201881"/>
          </a:xfrm>
          <a:solidFill>
            <a:srgbClr val="000000">
              <a:alpha val="34902"/>
            </a:srgbClr>
          </a:solidFill>
        </p:spPr>
        <p:txBody>
          <a:bodyPr vert="horz" lIns="36000" tIns="0" rIns="36000" bIns="18000" rtlCol="0" anchor="t">
            <a:noAutofit/>
          </a:bodyPr>
          <a:lstStyle>
            <a:lvl1pPr>
              <a:defRPr lang="de-CH" sz="1149"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Text</a:t>
            </a:r>
          </a:p>
        </p:txBody>
      </p:sp>
      <p:sp>
        <p:nvSpPr>
          <p:cNvPr id="6" name="Untertitel 2">
            <a:extLst>
              <a:ext uri="{FF2B5EF4-FFF2-40B4-BE49-F238E27FC236}">
                <a16:creationId xmlns:a16="http://schemas.microsoft.com/office/drawing/2014/main" id="{1B1AB986-6D68-4B01-B450-26D52599E5BA}"/>
              </a:ext>
            </a:extLst>
          </p:cNvPr>
          <p:cNvSpPr>
            <a:spLocks noGrp="1"/>
          </p:cNvSpPr>
          <p:nvPr>
            <p:ph type="subTitle" idx="1" hasCustomPrompt="1"/>
          </p:nvPr>
        </p:nvSpPr>
        <p:spPr>
          <a:xfrm>
            <a:off x="654541" y="3788230"/>
            <a:ext cx="10343324" cy="302820"/>
          </a:xfrm>
          <a:solidFill>
            <a:srgbClr val="000000">
              <a:alpha val="34902"/>
            </a:srgbClr>
          </a:solidFill>
        </p:spPr>
        <p:txBody>
          <a:bodyPr lIns="36000" tIns="0" rIns="36000" bIns="18000" anchor="t"/>
          <a:lstStyle>
            <a:lvl1pPr marL="0" indent="0" algn="l">
              <a:buNone/>
              <a:defRPr sz="17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9" name="Textplatzhalter 8">
            <a:extLst>
              <a:ext uri="{FF2B5EF4-FFF2-40B4-BE49-F238E27FC236}">
                <a16:creationId xmlns:a16="http://schemas.microsoft.com/office/drawing/2014/main" id="{C109B286-5159-4500-A247-E72114CB63F0}"/>
              </a:ext>
            </a:extLst>
          </p:cNvPr>
          <p:cNvSpPr>
            <a:spLocks noGrp="1"/>
          </p:cNvSpPr>
          <p:nvPr>
            <p:ph type="body" sz="quarter" idx="12" hasCustomPrompt="1"/>
          </p:nvPr>
        </p:nvSpPr>
        <p:spPr>
          <a:xfrm>
            <a:off x="654541" y="417280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2" name="Textplatzhalter 8">
            <a:extLst>
              <a:ext uri="{FF2B5EF4-FFF2-40B4-BE49-F238E27FC236}">
                <a16:creationId xmlns:a16="http://schemas.microsoft.com/office/drawing/2014/main" id="{99F80FDE-4806-40C3-AAB5-303198D41810}"/>
              </a:ext>
            </a:extLst>
          </p:cNvPr>
          <p:cNvSpPr>
            <a:spLocks noGrp="1"/>
          </p:cNvSpPr>
          <p:nvPr>
            <p:ph type="body" sz="quarter" idx="13" hasCustomPrompt="1"/>
          </p:nvPr>
        </p:nvSpPr>
        <p:spPr>
          <a:xfrm>
            <a:off x="654541" y="4556960"/>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3" name="Textplatzhalter 8">
            <a:extLst>
              <a:ext uri="{FF2B5EF4-FFF2-40B4-BE49-F238E27FC236}">
                <a16:creationId xmlns:a16="http://schemas.microsoft.com/office/drawing/2014/main" id="{78115501-DB9E-4F50-86CD-985C5D568FB1}"/>
              </a:ext>
            </a:extLst>
          </p:cNvPr>
          <p:cNvSpPr>
            <a:spLocks noGrp="1"/>
          </p:cNvSpPr>
          <p:nvPr>
            <p:ph type="body" sz="quarter" idx="14" hasCustomPrompt="1"/>
          </p:nvPr>
        </p:nvSpPr>
        <p:spPr>
          <a:xfrm>
            <a:off x="654541" y="494111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4" name="Textplatzhalter 8">
            <a:extLst>
              <a:ext uri="{FF2B5EF4-FFF2-40B4-BE49-F238E27FC236}">
                <a16:creationId xmlns:a16="http://schemas.microsoft.com/office/drawing/2014/main" id="{1ECAD63B-8AEB-4D70-8170-55AC67B9C508}"/>
              </a:ext>
            </a:extLst>
          </p:cNvPr>
          <p:cNvSpPr>
            <a:spLocks noGrp="1"/>
          </p:cNvSpPr>
          <p:nvPr>
            <p:ph type="body" sz="quarter" idx="15" hasCustomPrompt="1"/>
          </p:nvPr>
        </p:nvSpPr>
        <p:spPr>
          <a:xfrm>
            <a:off x="654541" y="5325271"/>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 nicht verwendete Zeilen löschen</a:t>
            </a:r>
          </a:p>
        </p:txBody>
      </p:sp>
    </p:spTree>
    <p:extLst>
      <p:ext uri="{BB962C8B-B14F-4D97-AF65-F5344CB8AC3E}">
        <p14:creationId xmlns:p14="http://schemas.microsoft.com/office/powerpoint/2010/main" val="26562371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Tree>
    <p:extLst>
      <p:ext uri="{BB962C8B-B14F-4D97-AF65-F5344CB8AC3E}">
        <p14:creationId xmlns:p14="http://schemas.microsoft.com/office/powerpoint/2010/main" val="26460449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772817"/>
            <a:ext cx="9361040" cy="3816424"/>
          </a:xfrm>
        </p:spPr>
        <p:txBody>
          <a:bodyPr/>
          <a:lstStyle>
            <a:lvl1pPr marL="267939" indent="-267939">
              <a:defRPr sz="2597">
                <a:solidFill>
                  <a:schemeClr val="accent2"/>
                </a:solidFill>
                <a:latin typeface="Lucida Grande" panose="020B0600040502020204" pitchFamily="34" charset="0"/>
                <a:cs typeface="Lucida Grande" panose="020B0600040502020204" pitchFamily="34" charset="0"/>
              </a:defRPr>
            </a:lvl1pPr>
            <a:lvl2pPr marL="0" indent="0">
              <a:buNone/>
              <a:defRPr/>
            </a:lvl2pPr>
          </a:lstStyle>
          <a:p>
            <a:pPr lvl="0"/>
            <a:r>
              <a:rPr lang="de-DE" dirty="0"/>
              <a:t>«	Textmasterformat </a:t>
            </a:r>
            <a:br>
              <a:rPr lang="de-DE" dirty="0"/>
            </a:br>
            <a:r>
              <a:rPr lang="de-DE" dirty="0"/>
              <a:t>zweite Zeile bearbeiten. »</a:t>
            </a:r>
          </a:p>
          <a:p>
            <a:pPr lvl="1"/>
            <a:endParaRPr lang="de-CH" dirty="0"/>
          </a:p>
        </p:txBody>
      </p:sp>
      <p:sp>
        <p:nvSpPr>
          <p:cNvPr id="4" name="Foliennummernplatzhalter 5">
            <a:extLst>
              <a:ext uri="{FF2B5EF4-FFF2-40B4-BE49-F238E27FC236}">
                <a16:creationId xmlns:a16="http://schemas.microsoft.com/office/drawing/2014/main" id="{E33C4A45-B496-4591-95D4-0BBC694065EB}"/>
              </a:ext>
            </a:extLst>
          </p:cNvPr>
          <p:cNvSpPr>
            <a:spLocks noGrp="1"/>
          </p:cNvSpPr>
          <p:nvPr>
            <p:ph type="sldNum" sz="quarter" idx="4"/>
          </p:nvPr>
        </p:nvSpPr>
        <p:spPr>
          <a:xfrm>
            <a:off x="10776520" y="6160269"/>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690224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Grosser 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665668"/>
            <a:ext cx="10801200" cy="3923574"/>
          </a:xfrm>
        </p:spPr>
        <p:txBody>
          <a:bodyPr/>
          <a:lstStyle>
            <a:lvl1pPr marL="0" indent="0">
              <a:defRPr sz="3595">
                <a:solidFill>
                  <a:schemeClr val="accent1"/>
                </a:solidFill>
                <a:latin typeface="Lucida Grande" panose="020B0600040502020204" pitchFamily="34" charset="0"/>
                <a:cs typeface="Lucida Grande" panose="020B0600040502020204" pitchFamily="34" charset="0"/>
              </a:defRPr>
            </a:lvl1pPr>
            <a:lvl2pPr marL="0" indent="0">
              <a:buNone/>
              <a:defRPr sz="2397"/>
            </a:lvl2pPr>
          </a:lstStyle>
          <a:p>
            <a:pPr lvl="0"/>
            <a:r>
              <a:rPr lang="de-DE" dirty="0"/>
              <a:t>Text bearbeiten 36pt</a:t>
            </a:r>
          </a:p>
          <a:p>
            <a:pPr lvl="1"/>
            <a:endParaRPr lang="de-CH" dirty="0"/>
          </a:p>
        </p:txBody>
      </p:sp>
      <p:sp>
        <p:nvSpPr>
          <p:cNvPr id="2" name="Datumsplatzhalter 1">
            <a:extLst>
              <a:ext uri="{FF2B5EF4-FFF2-40B4-BE49-F238E27FC236}">
                <a16:creationId xmlns:a16="http://schemas.microsoft.com/office/drawing/2014/main" id="{0A7667E2-AC56-44A4-90E3-D9A919B7C064}"/>
              </a:ext>
            </a:extLst>
          </p:cNvPr>
          <p:cNvSpPr>
            <a:spLocks noGrp="1"/>
          </p:cNvSpPr>
          <p:nvPr>
            <p:ph type="dt" sz="half" idx="10"/>
          </p:nvPr>
        </p:nvSpPr>
        <p:spPr/>
        <p:txBody>
          <a:bodyPr/>
          <a:lstStyle/>
          <a:p>
            <a:fld id="{F86D87E9-A0A4-456A-8194-4A07C932E3AB}" type="datetime1">
              <a:rPr lang="ru-RU" smtClean="0"/>
              <a:t>12.08.2026</a:t>
            </a:fld>
            <a:endParaRPr lang="de-CH" dirty="0"/>
          </a:p>
        </p:txBody>
      </p:sp>
      <p:sp>
        <p:nvSpPr>
          <p:cNvPr id="5" name="Fußzeilenplatzhalter 4">
            <a:extLst>
              <a:ext uri="{FF2B5EF4-FFF2-40B4-BE49-F238E27FC236}">
                <a16:creationId xmlns:a16="http://schemas.microsoft.com/office/drawing/2014/main" id="{F53A3603-2670-4A9B-8E4C-559BD285290E}"/>
              </a:ext>
            </a:extLst>
          </p:cNvPr>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6" name="Foliennummernplatzhalter 5">
            <a:extLst>
              <a:ext uri="{FF2B5EF4-FFF2-40B4-BE49-F238E27FC236}">
                <a16:creationId xmlns:a16="http://schemas.microsoft.com/office/drawing/2014/main" id="{41562A12-5F87-40E4-BEF4-A51044325546}"/>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97441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6" y="0"/>
            <a:ext cx="4463907"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205CE029-8DCF-43D5-84E3-EBE14096B939}" type="datetime1">
              <a:rPr lang="ru-RU" smtClean="0"/>
              <a:t>12.08.2026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865868" y="1314451"/>
            <a:ext cx="4449763" cy="4138613"/>
          </a:xfrm>
        </p:spPr>
        <p:txBody>
          <a:bodyPr/>
          <a:lstStyle/>
          <a:p>
            <a:endParaRPr lang="ru-RU"/>
          </a:p>
        </p:txBody>
      </p:sp>
      <p:sp>
        <p:nvSpPr>
          <p:cNvPr id="12"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7" y="5892986"/>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9" y="5892986"/>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8"/>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7"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6"/>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7" y="3161716"/>
            <a:ext cx="1885683"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4"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6" name="Datumsplatzhalter 5"/>
          <p:cNvSpPr>
            <a:spLocks noGrp="1"/>
          </p:cNvSpPr>
          <p:nvPr>
            <p:ph type="dt" sz="half" idx="10"/>
          </p:nvPr>
        </p:nvSpPr>
        <p:spPr/>
        <p:txBody>
          <a:bodyPr/>
          <a:lstStyle/>
          <a:p>
            <a:fld id="{5D84A391-EA99-4BE2-A690-82D9A7B83501}" type="datetime1">
              <a:rPr lang="ru-RU" smtClean="0"/>
              <a:t>12.08.2026</a:t>
            </a:fld>
            <a:endParaRPr lang="de-CH" dirty="0"/>
          </a:p>
        </p:txBody>
      </p:sp>
      <p:sp>
        <p:nvSpPr>
          <p:cNvPr id="7" name="Fußzeilenplatzhalter 6"/>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8" name="Foliennummernplatzhalter 7"/>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6053471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817C3936-8135-459C-8C54-A358BF0B9C52}" type="datetime1">
              <a:rPr lang="ru-RU" smtClean="0"/>
              <a:t>12.08.2026</a:t>
            </a:fld>
            <a:endParaRPr lang="de-CH" dirty="0"/>
          </a:p>
        </p:txBody>
      </p:sp>
      <p:sp>
        <p:nvSpPr>
          <p:cNvPr id="6" name="Fußzeilenplatzhalter 5"/>
          <p:cNvSpPr>
            <a:spLocks noGrp="1"/>
          </p:cNvSpPr>
          <p:nvPr>
            <p:ph type="ftr" sz="quarter" idx="11"/>
          </p:nvPr>
        </p:nvSpPr>
        <p:spPr>
          <a:xfrm>
            <a:off x="5089199" y="6160265"/>
            <a:ext cx="3980560" cy="190740"/>
          </a:xfrm>
          <a:prstGeom prst="rect">
            <a:avLst/>
          </a:prstGeom>
        </p:spPr>
        <p:txBody>
          <a:bodyPr/>
          <a:lstStyle/>
          <a:p>
            <a:endParaRPr lang="de-CH" dirty="0"/>
          </a:p>
        </p:txBody>
      </p:sp>
      <p:sp>
        <p:nvSpPr>
          <p:cNvPr id="7" name="Foliennummernplatzhalter 6"/>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396969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Titelfolie (mit Bild hell)">
    <p:spTree>
      <p:nvGrpSpPr>
        <p:cNvPr id="1" name=""/>
        <p:cNvGrpSpPr/>
        <p:nvPr/>
      </p:nvGrpSpPr>
      <p:grpSpPr>
        <a:xfrm>
          <a:off x="0" y="0"/>
          <a:ext cx="0" cy="0"/>
          <a:chOff x="0" y="0"/>
          <a:chExt cx="0" cy="0"/>
        </a:xfrm>
      </p:grpSpPr>
      <p:sp>
        <p:nvSpPr>
          <p:cNvPr id="17" name="Bildplatzhalter 10">
            <a:extLst>
              <a:ext uri="{FF2B5EF4-FFF2-40B4-BE49-F238E27FC236}">
                <a16:creationId xmlns:a16="http://schemas.microsoft.com/office/drawing/2014/main" id="{034EF83C-B1FD-49FF-B648-E50C717A4176}"/>
              </a:ext>
            </a:extLst>
          </p:cNvPr>
          <p:cNvSpPr>
            <a:spLocks noGrp="1"/>
          </p:cNvSpPr>
          <p:nvPr>
            <p:ph type="pic" sz="quarter" idx="16"/>
          </p:nvPr>
        </p:nvSpPr>
        <p:spPr>
          <a:xfrm>
            <a:off x="0" y="9"/>
            <a:ext cx="12192000" cy="4449763"/>
          </a:xfrm>
          <a:prstGeom prst="rect">
            <a:avLst/>
          </a:prstGeom>
          <a:pattFill prst="lgCheck">
            <a:fgClr>
              <a:schemeClr val="bg1">
                <a:lumMod val="85000"/>
              </a:schemeClr>
            </a:fgClr>
            <a:bgClr>
              <a:schemeClr val="bg1"/>
            </a:bgClr>
          </a:pattFill>
        </p:spPr>
        <p:txBody>
          <a:bodyPr lIns="72000" tIns="684000" rIns="72000" bIns="72000" anchor="ctr"/>
          <a:lstStyle>
            <a:lvl1pPr marL="0" indent="0" algn="ctr">
              <a:buFontTx/>
              <a:buNone/>
              <a:defRPr sz="1048">
                <a:solidFill>
                  <a:schemeClr val="tx2"/>
                </a:solidFill>
              </a:defRPr>
            </a:lvl1pPr>
          </a:lstStyle>
          <a:p>
            <a:r>
              <a:rPr lang="de-DE"/>
              <a:t>Bild durch Klicken auf Symbol hinzufügen</a:t>
            </a:r>
            <a:endParaRPr lang="de-CH" dirty="0"/>
          </a:p>
        </p:txBody>
      </p:sp>
      <p:sp>
        <p:nvSpPr>
          <p:cNvPr id="16" name="Textplatzhalter 15">
            <a:extLst>
              <a:ext uri="{FF2B5EF4-FFF2-40B4-BE49-F238E27FC236}">
                <a16:creationId xmlns:a16="http://schemas.microsoft.com/office/drawing/2014/main" id="{C0EE3DD9-895F-4EB2-9E74-C52ABBAEB720}"/>
              </a:ext>
            </a:extLst>
          </p:cNvPr>
          <p:cNvSpPr>
            <a:spLocks noGrp="1" noChangeAspect="1"/>
          </p:cNvSpPr>
          <p:nvPr>
            <p:ph type="body" sz="quarter" idx="15" hasCustomPrompt="1"/>
          </p:nvPr>
        </p:nvSpPr>
        <p:spPr>
          <a:xfrm>
            <a:off x="528001" y="324000"/>
            <a:ext cx="3403200" cy="871200"/>
          </a:xfrm>
          <a:blipFill>
            <a:blip r:embed="rId2"/>
            <a:stretch>
              <a:fillRect/>
            </a:stretch>
          </a:blipFill>
        </p:spPr>
        <p:txBody>
          <a:bodyPr/>
          <a:lstStyle>
            <a:lvl1pPr marL="0" indent="0">
              <a:buNone/>
              <a:defRPr sz="375">
                <a:solidFill>
                  <a:schemeClr val="bg1"/>
                </a:solidFill>
              </a:defRPr>
            </a:lvl1pPr>
          </a:lstStyle>
          <a:p>
            <a:pPr lvl="0"/>
            <a:r>
              <a:rPr lang="de-CH" dirty="0"/>
              <a:t>   </a:t>
            </a:r>
          </a:p>
        </p:txBody>
      </p:sp>
      <p:sp>
        <p:nvSpPr>
          <p:cNvPr id="7" name="Abgerundetes Rechteck 6"/>
          <p:cNvSpPr/>
          <p:nvPr/>
        </p:nvSpPr>
        <p:spPr>
          <a:xfrm>
            <a:off x="3" y="4449772"/>
            <a:ext cx="12191364" cy="122237"/>
          </a:xfrm>
          <a:prstGeom prst="rect">
            <a:avLst/>
          </a:prstGeom>
          <a:solidFill>
            <a:srgbClr val="FAC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346">
              <a:solidFill>
                <a:srgbClr val="E78E23"/>
              </a:solidFill>
            </a:endParaRPr>
          </a:p>
        </p:txBody>
      </p:sp>
      <p:sp>
        <p:nvSpPr>
          <p:cNvPr id="12" name="Untertitel 2"/>
          <p:cNvSpPr>
            <a:spLocks noGrp="1"/>
          </p:cNvSpPr>
          <p:nvPr>
            <p:ph type="subTitle" idx="1"/>
          </p:nvPr>
        </p:nvSpPr>
        <p:spPr>
          <a:xfrm>
            <a:off x="527051" y="5288816"/>
            <a:ext cx="8975408" cy="736710"/>
          </a:xfrm>
          <a:prstGeom prst="rect">
            <a:avLst/>
          </a:prstGeom>
        </p:spPr>
        <p:txBody>
          <a:bodyPr lIns="0"/>
          <a:lstStyle>
            <a:lvl1pPr marL="0" indent="0" algn="l">
              <a:buNone/>
              <a:defRPr sz="1598">
                <a:solidFill>
                  <a:schemeClr val="tx2"/>
                </a:solidFill>
                <a:latin typeface="Lucida Sans"/>
                <a:cs typeface="Lucida Sans Unicode"/>
              </a:defRPr>
            </a:lvl1pPr>
            <a:lvl2pPr marL="341995" indent="0" algn="ctr">
              <a:buNone/>
              <a:defRPr>
                <a:solidFill>
                  <a:schemeClr val="tx1">
                    <a:tint val="75000"/>
                  </a:schemeClr>
                </a:solidFill>
              </a:defRPr>
            </a:lvl2pPr>
            <a:lvl3pPr marL="683989" indent="0" algn="ctr">
              <a:buNone/>
              <a:defRPr>
                <a:solidFill>
                  <a:schemeClr val="tx1">
                    <a:tint val="75000"/>
                  </a:schemeClr>
                </a:solidFill>
              </a:defRPr>
            </a:lvl3pPr>
            <a:lvl4pPr marL="1025982" indent="0" algn="ctr">
              <a:buNone/>
              <a:defRPr>
                <a:solidFill>
                  <a:schemeClr val="tx1">
                    <a:tint val="75000"/>
                  </a:schemeClr>
                </a:solidFill>
              </a:defRPr>
            </a:lvl4pPr>
            <a:lvl5pPr marL="1367976" indent="0" algn="ctr">
              <a:buNone/>
              <a:defRPr>
                <a:solidFill>
                  <a:schemeClr val="tx1">
                    <a:tint val="75000"/>
                  </a:schemeClr>
                </a:solidFill>
              </a:defRPr>
            </a:lvl5pPr>
            <a:lvl6pPr marL="1709971" indent="0" algn="ctr">
              <a:buNone/>
              <a:defRPr>
                <a:solidFill>
                  <a:schemeClr val="tx1">
                    <a:tint val="75000"/>
                  </a:schemeClr>
                </a:solidFill>
              </a:defRPr>
            </a:lvl6pPr>
            <a:lvl7pPr marL="2051966" indent="0" algn="ctr">
              <a:buNone/>
              <a:defRPr>
                <a:solidFill>
                  <a:schemeClr val="tx1">
                    <a:tint val="75000"/>
                  </a:schemeClr>
                </a:solidFill>
              </a:defRPr>
            </a:lvl7pPr>
            <a:lvl8pPr marL="2393960" indent="0" algn="ctr">
              <a:buNone/>
              <a:defRPr>
                <a:solidFill>
                  <a:schemeClr val="tx1">
                    <a:tint val="75000"/>
                  </a:schemeClr>
                </a:solidFill>
              </a:defRPr>
            </a:lvl8pPr>
            <a:lvl9pPr marL="2735954" indent="0" algn="ctr">
              <a:buNone/>
              <a:defRPr>
                <a:solidFill>
                  <a:schemeClr val="tx1">
                    <a:tint val="75000"/>
                  </a:schemeClr>
                </a:solidFill>
              </a:defRPr>
            </a:lvl9pPr>
          </a:lstStyle>
          <a:p>
            <a:r>
              <a:rPr lang="de-DE"/>
              <a:t>Master-Untertitelformat bearbeiten</a:t>
            </a:r>
            <a:endParaRPr lang="de-DE" dirty="0"/>
          </a:p>
        </p:txBody>
      </p:sp>
      <p:sp>
        <p:nvSpPr>
          <p:cNvPr id="4" name="Titel 3">
            <a:extLst>
              <a:ext uri="{FF2B5EF4-FFF2-40B4-BE49-F238E27FC236}">
                <a16:creationId xmlns:a16="http://schemas.microsoft.com/office/drawing/2014/main" id="{E39DF830-F09E-4F9D-B580-79824EBBBCBB}"/>
              </a:ext>
            </a:extLst>
          </p:cNvPr>
          <p:cNvSpPr>
            <a:spLocks noGrp="1"/>
          </p:cNvSpPr>
          <p:nvPr>
            <p:ph type="title"/>
          </p:nvPr>
        </p:nvSpPr>
        <p:spPr>
          <a:xfrm>
            <a:off x="527051" y="4682539"/>
            <a:ext cx="11137900" cy="514636"/>
          </a:xfrm>
        </p:spPr>
        <p:txBody>
          <a:bodyPr/>
          <a:lstStyle>
            <a:lvl1pPr>
              <a:defRPr>
                <a:solidFill>
                  <a:schemeClr val="tx2"/>
                </a:solidFill>
              </a:defRPr>
            </a:lvl1pPr>
          </a:lstStyle>
          <a:p>
            <a:r>
              <a:rPr lang="de-DE"/>
              <a:t>Mastertitelformat bearbeiten</a:t>
            </a:r>
            <a:endParaRPr lang="de-CH" dirty="0"/>
          </a:p>
        </p:txBody>
      </p:sp>
      <p:sp>
        <p:nvSpPr>
          <p:cNvPr id="8" name="Textplatzhalter 7">
            <a:extLst>
              <a:ext uri="{FF2B5EF4-FFF2-40B4-BE49-F238E27FC236}">
                <a16:creationId xmlns:a16="http://schemas.microsoft.com/office/drawing/2014/main" id="{C075B3A6-6DCD-467C-B3B9-D845AAA650CC}"/>
              </a:ext>
            </a:extLst>
          </p:cNvPr>
          <p:cNvSpPr>
            <a:spLocks noGrp="1"/>
          </p:cNvSpPr>
          <p:nvPr>
            <p:ph type="body" sz="quarter" idx="17" hasCustomPrompt="1"/>
          </p:nvPr>
        </p:nvSpPr>
        <p:spPr>
          <a:xfrm>
            <a:off x="527052" y="6347022"/>
            <a:ext cx="8983979" cy="233081"/>
          </a:xfrm>
        </p:spPr>
        <p:txBody>
          <a:bodyPr/>
          <a:lstStyle>
            <a:lvl1pPr marL="134186" indent="-134186">
              <a:defRPr sz="1048">
                <a:solidFill>
                  <a:schemeClr val="tx2"/>
                </a:solidFill>
              </a:defRPr>
            </a:lvl1pPr>
          </a:lstStyle>
          <a:p>
            <a:pPr lvl="0"/>
            <a:r>
              <a:rPr lang="de-DE" dirty="0"/>
              <a:t>Organisationseinheit oder Leistungsbereich</a:t>
            </a:r>
            <a:endParaRPr lang="de-CH" dirty="0"/>
          </a:p>
        </p:txBody>
      </p:sp>
      <p:sp>
        <p:nvSpPr>
          <p:cNvPr id="9" name="Foliennummernplatzhalter 2">
            <a:extLst>
              <a:ext uri="{FF2B5EF4-FFF2-40B4-BE49-F238E27FC236}">
                <a16:creationId xmlns:a16="http://schemas.microsoft.com/office/drawing/2014/main" id="{BF1B9096-6113-43FC-ACE8-4FA93AC850E1}"/>
              </a:ext>
            </a:extLst>
          </p:cNvPr>
          <p:cNvSpPr>
            <a:spLocks noGrp="1"/>
          </p:cNvSpPr>
          <p:nvPr>
            <p:ph type="sldNum" sz="quarter" idx="10"/>
          </p:nvPr>
        </p:nvSpPr>
        <p:spPr>
          <a:xfrm>
            <a:off x="10776520" y="6160269"/>
            <a:ext cx="720080" cy="190741"/>
          </a:xfrm>
        </p:spPr>
        <p:txBody>
          <a:bodyPr/>
          <a:lstStyle>
            <a:lvl1pPr>
              <a:defRPr/>
            </a:lvl1pPr>
          </a:lstStyle>
          <a:p>
            <a:pPr>
              <a:defRPr/>
            </a:pPr>
            <a:fld id="{9F0A35F2-7595-4779-9180-596D2E72BBB9}" type="slidenum">
              <a:rPr lang="de-CH"/>
              <a:pPr>
                <a:defRPr/>
              </a:pPr>
              <a:t>‹Nr.›</a:t>
            </a:fld>
            <a:endParaRPr lang="de-CH" dirty="0"/>
          </a:p>
        </p:txBody>
      </p:sp>
    </p:spTree>
    <p:extLst>
      <p:ext uri="{BB962C8B-B14F-4D97-AF65-F5344CB8AC3E}">
        <p14:creationId xmlns:p14="http://schemas.microsoft.com/office/powerpoint/2010/main" val="1253180456"/>
      </p:ext>
    </p:extLst>
  </p:cSld>
  <p:clrMapOvr>
    <a:masterClrMapping/>
  </p:clrMapOvr>
  <p:extLst>
    <p:ext uri="{DCECCB84-F9BA-43D5-87BE-67443E8EF086}">
      <p15:sldGuideLst xmlns:p15="http://schemas.microsoft.com/office/powerpoint/2012/main">
        <p15:guide id="1" orient="horz" pos="2803" userDrawn="1">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12.08.2026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49820050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42652889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46939189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178111518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54837151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3113471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252477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1741C56F-6EF8-4C38-8E54-C24378795078}" type="datetime1">
              <a:rPr lang="ru-RU" smtClean="0"/>
              <a:t>12.08.2026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3707779" y="1542822"/>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50" y="5976098"/>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3"/>
            <a:ext cx="653248" cy="656877"/>
          </a:xfrm>
          <a:prstGeom prst="rect">
            <a:avLst/>
          </a:prstGeom>
        </p:spPr>
      </p:pic>
      <p:sp>
        <p:nvSpPr>
          <p:cNvPr id="20"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4" y="4267378"/>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1" y="-55596"/>
            <a:ext cx="1687651"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7"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60"/>
            <a:ext cx="2509395"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9"/>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1"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8"/>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3229667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45031623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73124900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05438624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40144107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28513863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85417618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98620419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55678188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702850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49" y="2374060"/>
            <a:ext cx="3719051"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2"/>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DD7FA769-1878-4554-9E4C-778609BC8FBB}"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8" name="Таблица 7"/>
          <p:cNvSpPr>
            <a:spLocks noGrp="1"/>
          </p:cNvSpPr>
          <p:nvPr>
            <p:ph type="tbl" sz="quarter" idx="13"/>
          </p:nvPr>
        </p:nvSpPr>
        <p:spPr>
          <a:xfrm>
            <a:off x="885521" y="447599"/>
            <a:ext cx="10382251"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7"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5"/>
            <a:ext cx="383151"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201"/>
            <a:ext cx="383151"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11738046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3091562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9840619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58872627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424799454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180289075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419698588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6343453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406798396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883735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7"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8"/>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tx1"/>
                </a:solidFill>
              </a:defRPr>
            </a:lvl1pPr>
          </a:lstStyle>
          <a:p>
            <a:fld id="{5ABE5411-0AB1-4E49-9708-CA2D350F0D6A}"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7"/>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7"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8"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3" y="218678"/>
            <a:ext cx="321481" cy="302192"/>
          </a:xfrm>
          <a:prstGeom prst="rect">
            <a:avLst/>
          </a:prstGeom>
        </p:spPr>
      </p:pic>
      <p:sp>
        <p:nvSpPr>
          <p:cNvPr id="39" name="Текст 38"/>
          <p:cNvSpPr>
            <a:spLocks noGrp="1"/>
          </p:cNvSpPr>
          <p:nvPr>
            <p:ph type="body" sz="quarter" idx="17" hasCustomPrompt="1"/>
          </p:nvPr>
        </p:nvSpPr>
        <p:spPr>
          <a:xfrm>
            <a:off x="1851559" y="132372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10"/>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98914556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a:extLst>
              <a:ext uri="{28A0092B-C50C-407E-A947-70E740481C1C}">
                <a14:useLocalDpi xmlns:a14="http://schemas.microsoft.com/office/drawing/2010/main" val="0"/>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31341304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4110208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4244450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22097692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101419744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print">
            <a:extLst>
              <a:ext uri="{28A0092B-C50C-407E-A947-70E740481C1C}">
                <a14:useLocalDpi xmlns:a14="http://schemas.microsoft.com/office/drawing/2010/main" val="0"/>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86799866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65378287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43650817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4288313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C57D1998-F568-4E90-94B2-004277301457}"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7" y="174222"/>
            <a:ext cx="2115711" cy="1974095"/>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7"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61"/>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2BCFA547-B2C6-4217-9785-6155D2E8D9AA}"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066512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print">
            <a:extLst>
              <a:ext uri="{28A0092B-C50C-407E-A947-70E740481C1C}">
                <a14:useLocalDpi xmlns:a14="http://schemas.microsoft.com/office/drawing/2010/main" val="0"/>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a:extLst>
              <a:ext uri="{28A0092B-C50C-407E-A947-70E740481C1C}">
                <a14:useLocalDpi xmlns:a14="http://schemas.microsoft.com/office/drawing/2010/main" val="0"/>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a:extLst>
              <a:ext uri="{28A0092B-C50C-407E-A947-70E740481C1C}">
                <a14:useLocalDpi xmlns:a14="http://schemas.microsoft.com/office/drawing/2010/main" val="0"/>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248492946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96107433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127122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59324821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18450412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53932848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63164304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97568882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609415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896231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1"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7D41C42-7EA1-46D2-BC9B-07C0B5EBCF20}"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3"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10" y="4963195"/>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8" y="2167500"/>
            <a:ext cx="2064527"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2" y="928887"/>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7" y="4788919"/>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val="0"/>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96018299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3828282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396214175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88900792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930030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1130445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416411640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82396650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94754669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644113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5"/>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8F8CFFED-B801-4C51-B0D6-32F9BB7E669A}"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9" y="3431495"/>
            <a:ext cx="1991563" cy="3021993"/>
          </a:xfrm>
          <a:prstGeom prst="rect">
            <a:avLst/>
          </a:prstGeom>
        </p:spPr>
      </p:pic>
      <p:sp>
        <p:nvSpPr>
          <p:cNvPr id="19"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6" y="813709"/>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5" y="2777105"/>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3"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2"/>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4"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2118701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3364817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11536262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18318634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96825376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18814259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56929781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02229255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23310847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497569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21" y="5673481"/>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D5ACD13F-57F6-4939-A03E-4BAA551744B4}"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4" y="2"/>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60" y="6419245"/>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9" y="4812465"/>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48344898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369732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5"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8"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5"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A9A3739-796F-402A-85F3-65126A75BABF}"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1" y="1"/>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25"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8"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6" y="489859"/>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4"/>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3"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9"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7"/>
            <a:ext cx="2355887"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C8A8F27-301B-49CA-9D20-491FC4AD12FA}"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8" name="Рисунок 8"/>
          <p:cNvSpPr>
            <a:spLocks noGrp="1"/>
          </p:cNvSpPr>
          <p:nvPr>
            <p:ph type="pic" sz="quarter" idx="13"/>
          </p:nvPr>
        </p:nvSpPr>
        <p:spPr>
          <a:xfrm>
            <a:off x="1379765" y="739551"/>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5" y="2943681"/>
            <a:ext cx="2215319"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4"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79" y="3841354"/>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3"/>
            <a:ext cx="5627739"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983F950-9511-4ADB-865E-5D88B19D0522}"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5" y="4552119"/>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5" y="4777962"/>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7" y="2"/>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2"/>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92B0AB3-7C25-4A52-ADB0-8E7C9BA727CB}"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6" y="1619022"/>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1" y="1619022"/>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5"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1"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3"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600"/>
            <a:ext cx="4620638" cy="4620639"/>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9"/>
            <a:ext cx="5276445" cy="5238751"/>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CFCC0F8F-9700-475C-A96E-95B083E9EEAE}"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4"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4" y="5523051"/>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1"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9362875" y="3653946"/>
            <a:ext cx="4930936" cy="727313"/>
          </a:xfrm>
          <a:prstGeom prst="rect">
            <a:avLst/>
          </a:prstGeom>
        </p:spPr>
      </p:pic>
      <p:pic>
        <p:nvPicPr>
          <p:cNvPr id="3" name="Рисунок 2"/>
          <p:cNvPicPr>
            <a:picLocks noChangeAspect="1"/>
          </p:cNvPicPr>
          <p:nvPr userDrawn="1"/>
        </p:nvPicPr>
        <p:blipFill rotWithShape="1">
          <a:blip r:embed="rId3">
            <a:extLst>
              <a:ext uri="{28A0092B-C50C-407E-A947-70E740481C1C}">
                <a14:useLocalDpi xmlns:a14="http://schemas.microsoft.com/office/drawing/2010/main" val="0"/>
              </a:ext>
            </a:extLst>
          </a:blip>
          <a:srcRect r="16985"/>
          <a:stretch/>
        </p:blipFill>
        <p:spPr>
          <a:xfrm rot="10800000">
            <a:off x="1" y="3836633"/>
            <a:ext cx="3192236" cy="302136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bg1"/>
                </a:solidFill>
              </a:defRPr>
            </a:lvl1pPr>
          </a:lstStyle>
          <a:p>
            <a:fld id="{F1F31838-764E-45C2-BC2F-884CAAE16BFA}"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949576" y="1782779"/>
            <a:ext cx="5021907" cy="1456353"/>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70" y="3493790"/>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61"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2"/>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46ADD807-6C82-480A-BED0-170DA56D9E00}"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2"/>
            <a:ext cx="6381891"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10" y="27722"/>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90" y="1333869"/>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25880" y="0"/>
            <a:ext cx="12517880" cy="6858000"/>
            <a:chOff x="-308080" y="0"/>
            <a:chExt cx="12517880" cy="685800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8080" y="6139499"/>
              <a:ext cx="5976664" cy="216654"/>
            </a:xfrm>
            <a:prstGeom prst="rect">
              <a:avLst/>
            </a:prstGeom>
          </p:spPr>
        </p:pic>
        <p:pic>
          <p:nvPicPr>
            <p:cNvPr id="32" name="Рисунок 3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6" y="3992975"/>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883615E-834D-4AFC-ADF8-6EB0D300BC9F}" type="datetime1">
              <a:rPr lang="ru-RU" smtClean="0"/>
              <a:t>12.08.2026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40574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5" y="1109662"/>
            <a:ext cx="2805155"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
            <a:ext cx="2647951"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703F64B-C777-4B86-ADBD-43271994EFF1}"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09" y="5774611"/>
            <a:ext cx="6125691"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6"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8" y="196625"/>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1" y="6048974"/>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1"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261569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rcRect r="4323"/>
          <a:stretch>
            <a:fillRect/>
          </a:stretch>
        </p:blipFill>
        <p:spPr>
          <a:xfrm>
            <a:off x="0" y="-1"/>
            <a:ext cx="995173"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295A960-ABEC-4059-A8FC-D8FB7B52B2BE}"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sp>
        <p:nvSpPr>
          <p:cNvPr id="22"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599842" y="1690008"/>
            <a:ext cx="592159" cy="3224893"/>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488811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80" y="3359838"/>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692" y="3359839"/>
            <a:ext cx="3106621" cy="3494315"/>
          </a:xfrm>
          <a:prstGeom prst="rect">
            <a:avLst/>
          </a:prstGeom>
        </p:spPr>
      </p:pic>
      <p:grpSp>
        <p:nvGrpSpPr>
          <p:cNvPr id="3" name="Группа 2"/>
          <p:cNvGrpSpPr/>
          <p:nvPr userDrawn="1"/>
        </p:nvGrpSpPr>
        <p:grpSpPr>
          <a:xfrm>
            <a:off x="114205" y="-3848"/>
            <a:ext cx="11889643"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DC309B43-EE9B-4FDE-9DD8-857964F173BE}"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1" y="5373849"/>
            <a:ext cx="6125691"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72969" y="2710793"/>
            <a:ext cx="504825" cy="504825"/>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5115" y="2710793"/>
            <a:ext cx="504825" cy="504825"/>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15013" y="366728"/>
            <a:ext cx="561975" cy="561975"/>
          </a:xfrm>
          <a:prstGeom prst="rect">
            <a:avLst/>
          </a:prstGeom>
        </p:spPr>
      </p:pic>
    </p:spTree>
    <p:extLst>
      <p:ext uri="{BB962C8B-B14F-4D97-AF65-F5344CB8AC3E}">
        <p14:creationId xmlns:p14="http://schemas.microsoft.com/office/powerpoint/2010/main" val="29580467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6"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9"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C2248CF-2D8F-4B28-BF6A-F63D1E8D1A22}"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55930" y="5991159"/>
            <a:ext cx="6125691"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4657" y="5081888"/>
            <a:ext cx="504825" cy="504825"/>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45661" y="1186064"/>
            <a:ext cx="504825" cy="504825"/>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r="39972"/>
          <a:stretch/>
        </p:blipFill>
        <p:spPr>
          <a:xfrm>
            <a:off x="10545660" y="3710286"/>
            <a:ext cx="1646699" cy="2743200"/>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1" y="1008225"/>
            <a:ext cx="3095625" cy="313002"/>
          </a:xfrm>
          <a:prstGeom prst="rect">
            <a:avLst/>
          </a:prstGeom>
        </p:spPr>
      </p:pic>
      <p:pic>
        <p:nvPicPr>
          <p:cNvPr id="13" name="Рисунок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9217" y="630739"/>
            <a:ext cx="1634833" cy="1638300"/>
          </a:xfrm>
          <a:prstGeom prst="rect">
            <a:avLst/>
          </a:prstGeom>
        </p:spPr>
      </p:pic>
      <p:pic>
        <p:nvPicPr>
          <p:cNvPr id="30" name="Рисунок 29"/>
          <p:cNvPicPr>
            <a:picLocks noChangeAspect="1"/>
          </p:cNvPicPr>
          <p:nvPr userDrawn="1"/>
        </p:nvPicPr>
        <p:blipFill rotWithShape="1">
          <a:blip r:embed="rId11" cstate="print">
            <a:extLst>
              <a:ext uri="{28A0092B-C50C-407E-A947-70E740481C1C}">
                <a14:useLocalDpi xmlns:a14="http://schemas.microsoft.com/office/drawing/2010/main" val="0"/>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78211" y="5627363"/>
            <a:ext cx="862052" cy="866841"/>
          </a:xfrm>
          <a:prstGeom prst="rect">
            <a:avLst/>
          </a:prstGeom>
        </p:spPr>
      </p:pic>
    </p:spTree>
    <p:extLst>
      <p:ext uri="{BB962C8B-B14F-4D97-AF65-F5344CB8AC3E}">
        <p14:creationId xmlns:p14="http://schemas.microsoft.com/office/powerpoint/2010/main" val="306906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6"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52225A4B-6915-4455-849E-80655BBF2689}"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33155" y="6029833"/>
            <a:ext cx="6125691" cy="222056"/>
          </a:xfrm>
          <a:prstGeom prst="rect">
            <a:avLst/>
          </a:prstGeom>
        </p:spPr>
      </p:pic>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22" name="Рисунок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0094" y="2828925"/>
            <a:ext cx="2266951" cy="2266950"/>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391091" y="1820351"/>
            <a:ext cx="1675539" cy="3297771"/>
          </a:xfrm>
          <a:prstGeom prst="rect">
            <a:avLst/>
          </a:prstGeom>
        </p:spPr>
      </p:pic>
      <p:pic>
        <p:nvPicPr>
          <p:cNvPr id="17" name="Рисунок 16"/>
          <p:cNvPicPr>
            <a:picLocks noChangeAspect="1"/>
          </p:cNvPicPr>
          <p:nvPr userDrawn="1"/>
        </p:nvPicPr>
        <p:blipFill rotWithShape="1">
          <a:blip r:embed="rId9">
            <a:extLst>
              <a:ext uri="{28A0092B-C50C-407E-A947-70E740481C1C}">
                <a14:useLocalDpi xmlns:a14="http://schemas.microsoft.com/office/drawing/2010/main" val="0"/>
              </a:ext>
            </a:extLst>
          </a:blip>
          <a:srcRect r="18280"/>
          <a:stretch/>
        </p:blipFill>
        <p:spPr>
          <a:xfrm>
            <a:off x="11131393" y="4716518"/>
            <a:ext cx="1066364" cy="490868"/>
          </a:xfrm>
          <a:prstGeom prst="rect">
            <a:avLst/>
          </a:prstGeom>
        </p:spPr>
      </p:pic>
    </p:spTree>
    <p:extLst>
      <p:ext uri="{BB962C8B-B14F-4D97-AF65-F5344CB8AC3E}">
        <p14:creationId xmlns:p14="http://schemas.microsoft.com/office/powerpoint/2010/main" val="2639549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1" y="2"/>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3"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CA1A3B2-9912-4C2B-9663-4AD65ACB4741}"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90" y="4638676"/>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49" y="2397444"/>
            <a:ext cx="1568451" cy="1972622"/>
          </a:xfrm>
          <a:prstGeom prst="rect">
            <a:avLst/>
          </a:prstGeom>
        </p:spPr>
      </p:pic>
    </p:spTree>
    <p:extLst>
      <p:ext uri="{BB962C8B-B14F-4D97-AF65-F5344CB8AC3E}">
        <p14:creationId xmlns:p14="http://schemas.microsoft.com/office/powerpoint/2010/main" val="1192523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8" y="2972428"/>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2"/>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946B23A-3CBE-4776-BF15-48244F4396A5}"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09" y="2101929"/>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1"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29" y="1156300"/>
            <a:ext cx="628651"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1"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3" y="1877545"/>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4" y="736542"/>
            <a:ext cx="319089" cy="319089"/>
          </a:xfrm>
          <a:prstGeom prst="rect">
            <a:avLst/>
          </a:prstGeom>
        </p:spPr>
      </p:pic>
    </p:spTree>
    <p:extLst>
      <p:ext uri="{BB962C8B-B14F-4D97-AF65-F5344CB8AC3E}">
        <p14:creationId xmlns:p14="http://schemas.microsoft.com/office/powerpoint/2010/main" val="366437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499" y="4304007"/>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09AF919-F351-48CC-AE13-681D4C22B928}"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756366" y="4936790"/>
            <a:ext cx="1547205" cy="2315693"/>
          </a:xfrm>
          <a:prstGeom prst="rect">
            <a:avLst/>
          </a:prstGeom>
        </p:spPr>
      </p:pic>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19" name="Рисунок 18"/>
          <p:cNvPicPr>
            <a:picLocks noChangeAspect="1"/>
          </p:cNvPicPr>
          <p:nvPr userDrawn="1"/>
        </p:nvPicPr>
        <p:blipFill rotWithShape="1">
          <a:blip r:embed="rId6">
            <a:extLst>
              <a:ext uri="{28A0092B-C50C-407E-A947-70E740481C1C}">
                <a14:useLocalDpi xmlns:a14="http://schemas.microsoft.com/office/drawing/2010/main" val="0"/>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6">
            <a:extLst>
              <a:ext uri="{28A0092B-C50C-407E-A947-70E740481C1C}">
                <a14:useLocalDpi xmlns:a14="http://schemas.microsoft.com/office/drawing/2010/main" val="0"/>
              </a:ext>
            </a:extLst>
          </a:blip>
          <a:srcRect r="49129"/>
          <a:stretch/>
        </p:blipFill>
        <p:spPr>
          <a:xfrm rot="16200000">
            <a:off x="2585607" y="-182877"/>
            <a:ext cx="378720" cy="744471"/>
          </a:xfrm>
          <a:prstGeom prst="rect">
            <a:avLst/>
          </a:prstGeom>
        </p:spPr>
      </p:pic>
      <p:pic>
        <p:nvPicPr>
          <p:cNvPr id="21" name="Рисунок 20"/>
          <p:cNvPicPr>
            <a:picLocks noChangeAspect="1"/>
          </p:cNvPicPr>
          <p:nvPr userDrawn="1"/>
        </p:nvPicPr>
        <p:blipFill rotWithShape="1">
          <a:blip r:embed="rId7" cstate="print">
            <a:extLst>
              <a:ext uri="{28A0092B-C50C-407E-A947-70E740481C1C}">
                <a14:useLocalDpi xmlns:a14="http://schemas.microsoft.com/office/drawing/2010/main" val="0"/>
              </a:ext>
            </a:extLst>
          </a:blip>
          <a:srcRect l="32736"/>
          <a:stretch/>
        </p:blipFill>
        <p:spPr>
          <a:xfrm>
            <a:off x="0" y="4333878"/>
            <a:ext cx="1419875" cy="2110896"/>
          </a:xfrm>
          <a:prstGeom prst="rect">
            <a:avLst/>
          </a:prstGeom>
        </p:spPr>
      </p:pic>
    </p:spTree>
    <p:extLst>
      <p:ext uri="{BB962C8B-B14F-4D97-AF65-F5344CB8AC3E}">
        <p14:creationId xmlns:p14="http://schemas.microsoft.com/office/powerpoint/2010/main" val="38810042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41" y="2130443"/>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5B688B2C-9F73-47D3-BD1B-A599274F9361}"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1"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7"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1" y="2220929"/>
            <a:ext cx="409575" cy="409575"/>
          </a:xfrm>
          <a:prstGeom prst="rect">
            <a:avLst/>
          </a:prstGeom>
        </p:spPr>
      </p:pic>
    </p:spTree>
    <p:extLst>
      <p:ext uri="{BB962C8B-B14F-4D97-AF65-F5344CB8AC3E}">
        <p14:creationId xmlns:p14="http://schemas.microsoft.com/office/powerpoint/2010/main" val="251848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8"/>
            <a:ext cx="4872219"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6"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6" y="0"/>
            <a:ext cx="8742647" cy="530678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76DDE771-F5B0-4BC8-A148-55CBAEA3428E}"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9"/>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1"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1"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8" y="62981"/>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9" y="3851207"/>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5"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1" y="1152497"/>
            <a:ext cx="12183228" cy="5568978"/>
            <a:chOff x="7185" y="1103455"/>
            <a:chExt cx="12183228" cy="5568978"/>
          </a:xfrm>
        </p:grpSpPr>
        <p:pic>
          <p:nvPicPr>
            <p:cNvPr id="25" name="Рисунок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4" y="1641128"/>
            <a:ext cx="5164407"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AE1540C4-7511-4782-81C8-E74581AAFB17}"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44312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9"/>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B6BA7279-26DB-4306-A403-342FF0F622EA}" type="datetime1">
              <a:rPr lang="ru-RU" smtClean="0"/>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1"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7"/>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4" y="765592"/>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6" y="2699915"/>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3" y="4045976"/>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3"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9EF3445-37E7-4008-A873-A9D93987C379}"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3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3" y="1615417"/>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6" y="1062617"/>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1" y="4579290"/>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2"/>
            <a:ext cx="5200651"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9" y="5048661"/>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3" y="5110601"/>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0"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EA1A5B03-7A50-42E4-8572-28D8C4AE5D1B}"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sp>
        <p:nvSpPr>
          <p:cNvPr id="16"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38108" y="6048974"/>
            <a:ext cx="4289653" cy="264957"/>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080" y="4938929"/>
            <a:ext cx="504825" cy="504825"/>
          </a:xfrm>
          <a:prstGeom prst="rect">
            <a:avLst/>
          </a:prstGeom>
        </p:spPr>
      </p:pic>
    </p:spTree>
    <p:extLst>
      <p:ext uri="{BB962C8B-B14F-4D97-AF65-F5344CB8AC3E}">
        <p14:creationId xmlns:p14="http://schemas.microsoft.com/office/powerpoint/2010/main" val="553798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1" y="889313"/>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3"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4"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9DFBDD3-24DA-44D2-826A-EC341FE39F14}" type="datetime1">
              <a:rPr lang="ru-RU" smtClean="0"/>
              <a:t>12.08.2026</a:t>
            </a:fld>
            <a:endParaRPr lang="ru-RU" dirty="0"/>
          </a:p>
        </p:txBody>
      </p:sp>
      <p:sp>
        <p:nvSpPr>
          <p:cNvPr id="5" name="Нижний колонтитул 4"/>
          <p:cNvSpPr>
            <a:spLocks noGrp="1"/>
          </p:cNvSpPr>
          <p:nvPr>
            <p:ph type="ftr" sz="quarter" idx="11"/>
          </p:nvPr>
        </p:nvSpPr>
        <p:spPr>
          <a:xfrm>
            <a:off x="4570605" y="6350002"/>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1" y="5344149"/>
            <a:ext cx="529385" cy="886742"/>
          </a:xfrm>
          <a:prstGeom prst="rect">
            <a:avLst/>
          </a:prstGeom>
        </p:spPr>
      </p:pic>
      <p:sp>
        <p:nvSpPr>
          <p:cNvPr id="21"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8"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7" y="587365"/>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2" y="1092190"/>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6" y="2"/>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9" y="1568843"/>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D1A7175C-EB41-4C34-AFC8-7CF830DF62E1}"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5" y="739551"/>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2" y="3876677"/>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3"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7"/>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5" y="4272893"/>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7" y="3011123"/>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6" y="3401935"/>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2" y="0"/>
            <a:ext cx="6477015"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C45E160-1B9C-46DA-96E5-F23F23B64AD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7" y="4281251"/>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7" y="589585"/>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2"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A6E004-F67D-481C-B99F-F45B3AB1C97C}" type="datetime1">
              <a:rPr lang="ru-RU" smtClean="0"/>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1"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4" y="3035914"/>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1" y="2174169"/>
            <a:ext cx="2905845" cy="4683832"/>
          </a:xfrm>
          <a:prstGeom prst="rect">
            <a:avLst/>
          </a:prstGeom>
        </p:spPr>
      </p:pic>
      <p:pic>
        <p:nvPicPr>
          <p:cNvPr id="21" name="Рисунок 20"/>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49001" y="5934164"/>
            <a:ext cx="4367315" cy="334827"/>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val="0"/>
              </a:ext>
            </a:extLst>
          </a:blip>
          <a:srcRect r="44462"/>
          <a:stretch/>
        </p:blipFill>
        <p:spPr>
          <a:xfrm>
            <a:off x="9691993" y="2291424"/>
            <a:ext cx="2500009" cy="2762401"/>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0" y="0"/>
            <a:ext cx="5437763" cy="246874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68DAA398-839D-48B3-80BB-B6FF935272A2}"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2" name="Рисунок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3891573"/>
            <a:ext cx="1399137" cy="2976664"/>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79271" y="6093118"/>
            <a:ext cx="3433459" cy="263232"/>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70633"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3" y="-917382"/>
            <a:ext cx="2289621" cy="4124383"/>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4"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29555567-39ED-415D-9A09-BBC9BF8D5BC8}"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6"/>
            <a:ext cx="895351"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3"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1" y="4929564"/>
            <a:ext cx="1486403" cy="1387929"/>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2"/>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499172F6-74DA-4D14-A9CA-AA3FC939C293}"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8"/>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7"/>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31D6EF5E-1EB9-4086-A6A3-8F5A7EEC3267}" type="datetime1">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 y="3747977"/>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4" y="4866919"/>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3" y="3469731"/>
            <a:ext cx="1265179"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1" y="76215"/>
            <a:ext cx="751115"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7"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9" y="1844867"/>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9"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1"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1"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7B2DEF94-AA99-443E-B657-4EE3B904F21C}" type="datetime1">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91"/>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3" y="5286491"/>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1" y="1135879"/>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5" y="1135879"/>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1"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70" y="4833259"/>
            <a:ext cx="2020459"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5"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30" y="2680794"/>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EC05343D-74F1-4152-8E2E-00C98B69A1C6}"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C559B68-7274-4B2B-9080-36C2A9E85CE9}"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9" y="4566011"/>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3" y="2"/>
            <a:ext cx="1165627"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40" y="3061609"/>
            <a:ext cx="745043" cy="731383"/>
          </a:xfrm>
          <a:prstGeom prst="rect">
            <a:avLst/>
          </a:prstGeom>
        </p:spPr>
      </p:pic>
      <p:pic>
        <p:nvPicPr>
          <p:cNvPr id="21" name="Рисунок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3509013">
            <a:off x="11647457" y="1216479"/>
            <a:ext cx="261257" cy="245583"/>
          </a:xfrm>
          <a:prstGeom prst="rect">
            <a:avLst/>
          </a:prstGeom>
        </p:spPr>
      </p:pic>
      <p:pic>
        <p:nvPicPr>
          <p:cNvPr id="22" name="Рисунок 2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44112" y="6101890"/>
            <a:ext cx="10058400" cy="13830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8" y="1683884"/>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1" y="1"/>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6"/>
            <a:ext cx="2743200" cy="365125"/>
          </a:xfrm>
        </p:spPr>
        <p:txBody>
          <a:bodyPr/>
          <a:lstStyle>
            <a:lvl1pPr>
              <a:defRPr>
                <a:solidFill>
                  <a:schemeClr val="tx1"/>
                </a:solidFill>
              </a:defRPr>
            </a:lvl1pPr>
          </a:lstStyle>
          <a:p>
            <a:fld id="{04A72260-8CF1-4788-B230-053F7E74F5BA}"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90"/>
            <a:ext cx="1469115"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9"/>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7" y="4648049"/>
            <a:ext cx="883356" cy="965215"/>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9" y="432395"/>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3"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A0326CA4-998C-43B2-9C68-67871DEBECE2}"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1"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70" y="2819399"/>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7"/>
            <a:ext cx="3485355"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1"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4"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4" y="796259"/>
            <a:ext cx="1771650" cy="179135"/>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4" y="244305"/>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4" y="5902443"/>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8" y="302509"/>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4" y="3365256"/>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2" y="281214"/>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8" y="4919650"/>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1" y="1589978"/>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5"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4" y="2346492"/>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D5F751F8-BED7-4BB8-A3FC-7400918E6935}"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2"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8"/>
            <a:ext cx="476251"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09" y="493332"/>
            <a:ext cx="476251"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09" y="5758551"/>
            <a:ext cx="476251"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2"/>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2" y="5794675"/>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6" y="2"/>
            <a:ext cx="12194059"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sz="1800"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8"/>
            <a:ext cx="7947499"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25E75DB8-E0A1-43B1-B4C6-930773B671A8}"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9"/>
            <a:ext cx="9793907"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1"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9"/>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4250069D-02FE-4E37-B547-BBC511438C91}"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4" y="115094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4" y="253841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4" y="3838321"/>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3" y="5145152"/>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7" y="2480271"/>
            <a:ext cx="1480519"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7" y="5189146"/>
            <a:ext cx="1480519"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5" y="1198225"/>
            <a:ext cx="1480519"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5" y="2480270"/>
            <a:ext cx="1480519"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5" y="3791491"/>
            <a:ext cx="1480519"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5" y="5192437"/>
            <a:ext cx="1480519"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1"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5425872B-AFE4-4A11-92D4-EA8E9EE57FE3}" type="datetime1">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8"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5"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254E99D9-9B4F-44AE-AB5E-0A88856067B2}"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E8C46605-64D2-4670-ACAE-658104A48A96}" type="datetime1">
              <a:rPr lang="ru-RU" smtClean="0"/>
              <a:t>12.08.2026</a:t>
            </a:fld>
            <a:endParaRPr lang="ru-RU"/>
          </a:p>
        </p:txBody>
      </p:sp>
      <p:sp>
        <p:nvSpPr>
          <p:cNvPr id="3" name="Нижний колонтитул 2"/>
          <p:cNvSpPr>
            <a:spLocks noGrp="1"/>
          </p:cNvSpPr>
          <p:nvPr>
            <p:ph type="ftr" sz="quarter" idx="11"/>
          </p:nvPr>
        </p:nvSpPr>
        <p:spPr>
          <a:xfrm>
            <a:off x="4030435" y="6215294"/>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7"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9"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2" y="1331914"/>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1" y="0"/>
            <a:ext cx="3285659"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5"/>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3A5C9F2C-8866-4625-94DE-454EE246D59B}" type="datetime1">
              <a:rPr lang="ru-RU" smtClean="0"/>
              <a:t>12.08.2026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9"/>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70" y="4532183"/>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4" y="922318"/>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2" y="3414718"/>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1" y="6265972"/>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1" y="5414582"/>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4"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4"/>
            <a:ext cx="2743200" cy="365125"/>
          </a:xfrm>
        </p:spPr>
        <p:txBody>
          <a:bodyPr/>
          <a:lstStyle/>
          <a:p>
            <a:fld id="{19445E0B-43CB-4EA3-ABE4-ABAE639C39EE}" type="datetime1">
              <a:rPr lang="ru-RU" smtClean="0"/>
              <a:t>12.08.2026</a:t>
            </a:fld>
            <a:endParaRPr lang="ru-RU"/>
          </a:p>
        </p:txBody>
      </p:sp>
      <p:sp>
        <p:nvSpPr>
          <p:cNvPr id="3" name="Нижний колонтитул 2"/>
          <p:cNvSpPr>
            <a:spLocks noGrp="1"/>
          </p:cNvSpPr>
          <p:nvPr>
            <p:ph type="ftr" sz="quarter" idx="11"/>
          </p:nvPr>
        </p:nvSpPr>
        <p:spPr>
          <a:xfrm>
            <a:off x="4185557" y="6199274"/>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6" name="Прямоугольник 35"/>
          <p:cNvSpPr/>
          <p:nvPr userDrawn="1"/>
        </p:nvSpPr>
        <p:spPr>
          <a:xfrm>
            <a:off x="3777395" y="2853325"/>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sp>
        <p:nvSpPr>
          <p:cNvPr id="39" name="Прямоугольник 38"/>
          <p:cNvSpPr/>
          <p:nvPr userDrawn="1"/>
        </p:nvSpPr>
        <p:spPr>
          <a:xfrm>
            <a:off x="3769200" y="3991582"/>
            <a:ext cx="6096000" cy="646331"/>
          </a:xfrm>
          <a:prstGeom prst="rect">
            <a:avLst/>
          </a:prstGeom>
        </p:spPr>
        <p:txBody>
          <a:bodyPr>
            <a:spAutoFit/>
          </a:bodyPr>
          <a:lstStyle/>
          <a:p>
            <a:pPr lvl="0"/>
            <a:r>
              <a:rPr lang="en-US" sz="1800" dirty="0" err="1"/>
              <a:t>Lorem</a:t>
            </a:r>
            <a:r>
              <a:rPr lang="en-US" sz="1800" dirty="0"/>
              <a:t> </a:t>
            </a:r>
            <a:r>
              <a:rPr lang="en-US" sz="1800" dirty="0" err="1"/>
              <a:t>ipsum</a:t>
            </a:r>
            <a:r>
              <a:rPr lang="en-US" sz="1800" dirty="0"/>
              <a:t> dolor sit </a:t>
            </a:r>
            <a:r>
              <a:rPr lang="en-US" sz="1800" dirty="0" err="1"/>
              <a:t>amet</a:t>
            </a:r>
            <a:r>
              <a:rPr lang="en-US" sz="1800" dirty="0"/>
              <a:t>, </a:t>
            </a:r>
            <a:r>
              <a:rPr lang="en-US" sz="1800" dirty="0" err="1"/>
              <a:t>consectetur</a:t>
            </a:r>
            <a:r>
              <a:rPr lang="en-US" sz="1800" dirty="0"/>
              <a:t> </a:t>
            </a:r>
            <a:r>
              <a:rPr lang="en-US" sz="1800" dirty="0" err="1"/>
              <a:t>adipiscing</a:t>
            </a:r>
            <a:r>
              <a:rPr lang="en-US" sz="1800" dirty="0"/>
              <a:t> </a:t>
            </a:r>
            <a:r>
              <a:rPr lang="en-US" sz="1800" dirty="0" err="1"/>
              <a:t>elit</a:t>
            </a:r>
            <a:r>
              <a:rPr lang="en-US" sz="1800" dirty="0"/>
              <a:t>, </a:t>
            </a:r>
            <a:r>
              <a:rPr lang="en-US" sz="1800" dirty="0" err="1"/>
              <a:t>sed</a:t>
            </a:r>
            <a:r>
              <a:rPr lang="en-US" sz="1800" dirty="0"/>
              <a:t> do </a:t>
            </a:r>
            <a:r>
              <a:rPr lang="en-US" sz="1800" dirty="0" err="1"/>
              <a:t>eiusmod</a:t>
            </a:r>
            <a:r>
              <a:rPr lang="en-US" sz="1800" dirty="0"/>
              <a:t> </a:t>
            </a:r>
            <a:r>
              <a:rPr lang="en-US" sz="1800" dirty="0" err="1"/>
              <a:t>tempor</a:t>
            </a:r>
            <a:r>
              <a:rPr lang="en-US" sz="1800"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8"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8"/>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7"/>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50"/>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3"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3" y="2"/>
            <a:ext cx="4331867"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8" y="4677003"/>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7" y="457201"/>
            <a:ext cx="4846831"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B036830F-E83C-484C-91A6-C0CBD2BDB4F8}" type="datetime1">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8"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9"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7"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4"/>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5"/>
            <a:ext cx="4634946" cy="12182455"/>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7" y="155278"/>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2"/>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9" y="2573953"/>
            <a:ext cx="4436751"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8539F16-3FA7-40B0-B63D-18334EA3689A}" type="datetime1">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7" y="4771473"/>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7"/>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9"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9"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7F76B806-937B-4633-BC8E-E2BC4F247A8F}"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8"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3"/>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27278C02-4522-4DE4-863D-1D268FE9F9E7}"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8" y="1642740"/>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5" y="1371796"/>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6"/>
            <a:ext cx="1760175"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1"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1"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8884BA0D-DEBB-4068-821A-BC1E81CD8BF9}"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9" y="3136062"/>
            <a:ext cx="3483429" cy="269967"/>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8"/>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5"/>
            <a:ext cx="1270935"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4"/>
            <a:ext cx="3581400" cy="1382063"/>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97814DE7-7B0F-418B-A857-754CF3FD413A}"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6" y="2975648"/>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2"/>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z="1200" smtClean="0">
                <a:solidFill>
                  <a:schemeClr val="tx1"/>
                </a:solidFill>
              </a:rPr>
              <a:pPr/>
              <a:t>12.08.2026</a:t>
            </a:fld>
            <a:endParaRPr lang="ru-RU" sz="1200" dirty="0">
              <a:solidFill>
                <a:schemeClr val="tx1"/>
              </a:solidFill>
            </a:endParaRPr>
          </a:p>
        </p:txBody>
      </p:sp>
      <p:sp>
        <p:nvSpPr>
          <p:cNvPr id="45" name="Номер слайда 5"/>
          <p:cNvSpPr txBox="1">
            <a:spLocks/>
          </p:cNvSpPr>
          <p:nvPr userDrawn="1"/>
        </p:nvSpPr>
        <p:spPr>
          <a:xfrm>
            <a:off x="11381363" y="6356352"/>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z="2400" b="0" cap="none" spc="0" smtClean="0">
                <a:ln w="0"/>
                <a:solidFill>
                  <a:schemeClr val="tx1"/>
                </a:solidFill>
                <a:effectLst>
                  <a:outerShdw blurRad="38100" dist="19050" dir="2700000" algn="tl" rotWithShape="0">
                    <a:schemeClr val="dk1">
                      <a:alpha val="40000"/>
                    </a:schemeClr>
                  </a:outerShdw>
                </a:effectLst>
              </a:rPr>
              <a:pPr/>
              <a:t>‹Nr.›</a:t>
            </a:fld>
            <a:endParaRPr lang="ru-RU" sz="2400" dirty="0"/>
          </a:p>
        </p:txBody>
      </p:sp>
    </p:spTree>
    <p:extLst>
      <p:ext uri="{BB962C8B-B14F-4D97-AF65-F5344CB8AC3E}">
        <p14:creationId xmlns:p14="http://schemas.microsoft.com/office/powerpoint/2010/main" val="806136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B277BB65-3438-4087-92DC-EED452EB5D66}"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7" y="174222"/>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250137" y="1440687"/>
            <a:ext cx="1363283" cy="653609"/>
          </a:xfrm>
          <a:prstGeom prst="rect">
            <a:avLst/>
          </a:prstGeom>
        </p:spPr>
      </p:pic>
    </p:spTree>
    <p:extLst>
      <p:ext uri="{BB962C8B-B14F-4D97-AF65-F5344CB8AC3E}">
        <p14:creationId xmlns:p14="http://schemas.microsoft.com/office/powerpoint/2010/main" val="266432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5"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5" y="2818414"/>
            <a:ext cx="8762987"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7"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3" y="1696342"/>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1269961A-4835-422D-B858-F1A26C41EE5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7"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81"/>
            <a:ext cx="4573563"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7184571" cy="6858000"/>
          </a:xfrm>
          <a:prstGeom prst="rect">
            <a:avLst/>
          </a:prstGeom>
        </p:spPr>
      </p:pic>
      <p:sp>
        <p:nvSpPr>
          <p:cNvPr id="2" name="Заголовок 1"/>
          <p:cNvSpPr>
            <a:spLocks noGrp="1"/>
          </p:cNvSpPr>
          <p:nvPr>
            <p:ph type="title" hasCustomPrompt="1"/>
          </p:nvPr>
        </p:nvSpPr>
        <p:spPr>
          <a:xfrm>
            <a:off x="541590" y="88266"/>
            <a:ext cx="2621015"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815E77A7-657D-4DF7-B155-107C5BEA746E}"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1" y="2"/>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40"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 y="1"/>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3"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4"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5" y="3321252"/>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7" y="174222"/>
            <a:ext cx="2115711" cy="1974095"/>
          </a:xfrm>
          <a:prstGeom prst="rect">
            <a:avLst/>
          </a:prstGeom>
        </p:spPr>
      </p:pic>
    </p:spTree>
    <p:extLst>
      <p:ext uri="{BB962C8B-B14F-4D97-AF65-F5344CB8AC3E}">
        <p14:creationId xmlns:p14="http://schemas.microsoft.com/office/powerpoint/2010/main" val="5938531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70" y="3493790"/>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61"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2"/>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83D4134-B47B-4C68-A975-B3E5480623C0}"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2"/>
            <a:ext cx="6381891"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10" y="27722"/>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90" y="1333869"/>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5698071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8"/>
            <a:ext cx="4872219"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6"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6" y="0"/>
            <a:ext cx="8742647" cy="5306786"/>
          </a:xfrm>
          <a:prstGeom prst="rect">
            <a:avLst/>
          </a:prstGeom>
        </p:spPr>
      </p:pic>
      <p:sp>
        <p:nvSpPr>
          <p:cNvPr id="2" name="Заголовок 1"/>
          <p:cNvSpPr>
            <a:spLocks noGrp="1"/>
          </p:cNvSpPr>
          <p:nvPr>
            <p:ph type="title" hasCustomPrompt="1"/>
          </p:nvPr>
        </p:nvSpPr>
        <p:spPr>
          <a:xfrm>
            <a:off x="9054193" y="169910"/>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C04E14B-FD34-4EFF-9437-A91D2914DD9E}"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3"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9"/>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1"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1"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8" y="62981"/>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9" y="3851207"/>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5" cy="905638"/>
          </a:xfrm>
          <a:prstGeom prst="rect">
            <a:avLst/>
          </a:prstGeom>
        </p:spPr>
      </p:pic>
    </p:spTree>
    <p:extLst>
      <p:ext uri="{BB962C8B-B14F-4D97-AF65-F5344CB8AC3E}">
        <p14:creationId xmlns:p14="http://schemas.microsoft.com/office/powerpoint/2010/main" val="36171904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2"/>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7981C97E-828E-4C57-B702-3B94BE6529EB}"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78363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8"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5"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7" y="1643885"/>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7918D8E-7FCA-43D6-A2F5-A95946DB8D37}"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3222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5"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5" y="2818414"/>
            <a:ext cx="8762987"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7"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3" y="1696342"/>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7"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EF248921-51EF-48F3-8A3F-9ADA6002B013}"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174689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01799" y="2"/>
            <a:ext cx="4669971" cy="1038381"/>
          </a:xfrm>
          <a:prstGeom prst="rect">
            <a:avLst/>
          </a:prstGeom>
        </p:spPr>
      </p:pic>
      <p:grpSp>
        <p:nvGrpSpPr>
          <p:cNvPr id="11" name="Группа 10"/>
          <p:cNvGrpSpPr/>
          <p:nvPr userDrawn="1"/>
        </p:nvGrpSpPr>
        <p:grpSpPr>
          <a:xfrm>
            <a:off x="2"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1"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E6861C99-B966-4EF0-B247-A15E11EC6D9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flipV="1">
            <a:off x="10345266" y="5699345"/>
            <a:ext cx="1846735" cy="313710"/>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0947" y="549767"/>
            <a:ext cx="3444607" cy="5903721"/>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9284886" y="0"/>
            <a:ext cx="2428423" cy="2433572"/>
          </a:xfrm>
          <a:prstGeom prst="rect">
            <a:avLst/>
          </a:prstGeom>
        </p:spPr>
      </p:pic>
    </p:spTree>
    <p:extLst>
      <p:ext uri="{BB962C8B-B14F-4D97-AF65-F5344CB8AC3E}">
        <p14:creationId xmlns:p14="http://schemas.microsoft.com/office/powerpoint/2010/main" val="411778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7" y="0"/>
            <a:ext cx="12203411"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7"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EF56E187-062A-4A10-A6B7-3B7C9F240C05}"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6"/>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9573718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1" y="1"/>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40"/>
            <a:ext cx="5164407"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5" y="424211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F6DC9B80-303D-44EC-8B03-F3414F961C88}"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97233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5"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53B14636-5523-43E5-AA02-62BA36449089}"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3" y="5579157"/>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3"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7"/>
            <a:ext cx="253723"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8" y="3203983"/>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9"/>
            <a:ext cx="794379"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9"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3"/>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5"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9"/>
            <a:ext cx="342551"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2"/>
            <a:ext cx="342551"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90"/>
            <a:ext cx="342550" cy="321997"/>
          </a:xfrm>
          <a:prstGeom prst="rect">
            <a:avLst/>
          </a:prstGeom>
        </p:spPr>
      </p:pic>
    </p:spTree>
    <p:extLst>
      <p:ext uri="{BB962C8B-B14F-4D97-AF65-F5344CB8AC3E}">
        <p14:creationId xmlns:p14="http://schemas.microsoft.com/office/powerpoint/2010/main" val="425220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01799" y="2"/>
            <a:ext cx="4669971" cy="1038381"/>
          </a:xfrm>
          <a:prstGeom prst="rect">
            <a:avLst/>
          </a:prstGeom>
        </p:spPr>
      </p:pic>
      <p:grpSp>
        <p:nvGrpSpPr>
          <p:cNvPr id="11" name="Группа 10"/>
          <p:cNvGrpSpPr/>
          <p:nvPr userDrawn="1"/>
        </p:nvGrpSpPr>
        <p:grpSpPr>
          <a:xfrm>
            <a:off x="2"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1"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8742849D-B69E-4D08-844C-F55C3DBEC55D}"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flipV="1">
            <a:off x="10345266" y="5699345"/>
            <a:ext cx="1846735" cy="313710"/>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0947" y="549767"/>
            <a:ext cx="3444607" cy="5903721"/>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9284886" y="0"/>
            <a:ext cx="2428423"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3"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4"/>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6046619-F932-42F8-A308-7FFF9C630FD4}"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2" y="5648183"/>
            <a:ext cx="5252359"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5"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4" y="1537919"/>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3"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2"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4"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8" y="5563248"/>
            <a:ext cx="399721" cy="375738"/>
          </a:xfrm>
          <a:prstGeom prst="rect">
            <a:avLst/>
          </a:prstGeom>
        </p:spPr>
      </p:pic>
    </p:spTree>
    <p:extLst>
      <p:ext uri="{BB962C8B-B14F-4D97-AF65-F5344CB8AC3E}">
        <p14:creationId xmlns:p14="http://schemas.microsoft.com/office/powerpoint/2010/main" val="21060276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1" y="2998368"/>
            <a:ext cx="1261915"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22983F5C-B8B9-4955-BB41-9B766E020BE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2" y="6059211"/>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10" y="4942988"/>
            <a:ext cx="302079" cy="283954"/>
          </a:xfrm>
          <a:prstGeom prst="rect">
            <a:avLst/>
          </a:prstGeom>
        </p:spPr>
      </p:pic>
    </p:spTree>
    <p:extLst>
      <p:ext uri="{BB962C8B-B14F-4D97-AF65-F5344CB8AC3E}">
        <p14:creationId xmlns:p14="http://schemas.microsoft.com/office/powerpoint/2010/main" val="20461456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1" y="5921855"/>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7" y="6356351"/>
            <a:ext cx="2743200" cy="365125"/>
          </a:xfrm>
        </p:spPr>
        <p:txBody>
          <a:bodyPr/>
          <a:lstStyle/>
          <a:p>
            <a:fld id="{32CE0A53-EBF7-45A9-B65D-83B3F0221B69}" type="datetime1">
              <a:rPr lang="ru-RU" smtClean="0"/>
              <a:t>12.08.2026</a:t>
            </a:fld>
            <a:endParaRPr lang="ru-RU"/>
          </a:p>
        </p:txBody>
      </p:sp>
      <p:sp>
        <p:nvSpPr>
          <p:cNvPr id="5" name="Нижний колонтитул 4"/>
          <p:cNvSpPr>
            <a:spLocks noGrp="1"/>
          </p:cNvSpPr>
          <p:nvPr>
            <p:ph type="ftr" sz="quarter" idx="11"/>
          </p:nvPr>
        </p:nvSpPr>
        <p:spPr>
          <a:xfrm>
            <a:off x="6316436" y="6356351"/>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7179598"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9" y="230237"/>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60" y="3823361"/>
            <a:ext cx="976061" cy="1629861"/>
          </a:xfrm>
          <a:prstGeom prst="rect">
            <a:avLst/>
          </a:prstGeom>
        </p:spPr>
      </p:pic>
    </p:spTree>
    <p:extLst>
      <p:ext uri="{BB962C8B-B14F-4D97-AF65-F5344CB8AC3E}">
        <p14:creationId xmlns:p14="http://schemas.microsoft.com/office/powerpoint/2010/main" val="38452629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3"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370C03CE-2571-4F30-A217-A2CC28256472}" type="datetime1">
              <a:rPr lang="ru-RU" smtClean="0"/>
              <a:t>12.08.2026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9" name="Рисунок 8"/>
          <p:cNvSpPr>
            <a:spLocks noGrp="1"/>
          </p:cNvSpPr>
          <p:nvPr>
            <p:ph type="pic" sz="quarter" idx="13"/>
          </p:nvPr>
        </p:nvSpPr>
        <p:spPr>
          <a:xfrm>
            <a:off x="1379765" y="739551"/>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2" y="739551"/>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6"/>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7"/>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5"/>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2"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5" y="2"/>
            <a:ext cx="505255" cy="314653"/>
          </a:xfrm>
          <a:prstGeom prst="rect">
            <a:avLst/>
          </a:prstGeom>
        </p:spPr>
      </p:pic>
    </p:spTree>
    <p:extLst>
      <p:ext uri="{BB962C8B-B14F-4D97-AF65-F5344CB8AC3E}">
        <p14:creationId xmlns:p14="http://schemas.microsoft.com/office/powerpoint/2010/main" val="27327562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6" y="0"/>
            <a:ext cx="4463907"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DFB1593A-A728-4A19-AD02-5F77F37611B5}" type="datetime1">
              <a:rPr lang="ru-RU" smtClean="0"/>
              <a:t>12.08.2026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865868" y="1314451"/>
            <a:ext cx="4449763" cy="4138613"/>
          </a:xfrm>
        </p:spPr>
        <p:txBody>
          <a:bodyPr/>
          <a:lstStyle/>
          <a:p>
            <a:endParaRPr lang="ru-RU"/>
          </a:p>
        </p:txBody>
      </p:sp>
      <p:sp>
        <p:nvSpPr>
          <p:cNvPr id="12"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7" y="5892986"/>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9" y="5892986"/>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8"/>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7"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6"/>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7" y="3161716"/>
            <a:ext cx="1885683"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4" y="196568"/>
            <a:ext cx="2326821" cy="897920"/>
          </a:xfrm>
          <a:prstGeom prst="rect">
            <a:avLst/>
          </a:prstGeom>
        </p:spPr>
      </p:pic>
    </p:spTree>
    <p:extLst>
      <p:ext uri="{BB962C8B-B14F-4D97-AF65-F5344CB8AC3E}">
        <p14:creationId xmlns:p14="http://schemas.microsoft.com/office/powerpoint/2010/main" val="3026362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p>
            <a:fld id="{4361BA82-7CCD-41F7-9BF0-013D6758166A}" type="datetime1">
              <a:rPr lang="ru-RU" smtClean="0"/>
              <a:t>12.08.2026</a:t>
            </a:fld>
            <a:endParaRPr lang="ru-RU"/>
          </a:p>
        </p:txBody>
      </p:sp>
      <p:sp>
        <p:nvSpPr>
          <p:cNvPr id="5" name="Нижний колонтитул 4"/>
          <p:cNvSpPr>
            <a:spLocks noGrp="1"/>
          </p:cNvSpPr>
          <p:nvPr>
            <p:ph type="ftr" sz="quarter" idx="11"/>
          </p:nvPr>
        </p:nvSpPr>
        <p:spPr>
          <a:xfrm>
            <a:off x="6697677"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3" name="Диаграмма 2"/>
          <p:cNvSpPr>
            <a:spLocks noGrp="1"/>
          </p:cNvSpPr>
          <p:nvPr>
            <p:ph type="chart" sz="quarter" idx="13"/>
          </p:nvPr>
        </p:nvSpPr>
        <p:spPr>
          <a:xfrm>
            <a:off x="3707779" y="1542822"/>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50" y="5976098"/>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3"/>
            <a:ext cx="653248" cy="656877"/>
          </a:xfrm>
          <a:prstGeom prst="rect">
            <a:avLst/>
          </a:prstGeom>
        </p:spPr>
      </p:pic>
      <p:sp>
        <p:nvSpPr>
          <p:cNvPr id="20"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4" y="4267378"/>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1" y="-55596"/>
            <a:ext cx="1687651"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7"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60"/>
            <a:ext cx="2509395"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9"/>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1"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8"/>
            <a:ext cx="1729928" cy="1733597"/>
          </a:xfrm>
          <a:prstGeom prst="rect">
            <a:avLst/>
          </a:prstGeom>
        </p:spPr>
      </p:pic>
    </p:spTree>
    <p:extLst>
      <p:ext uri="{BB962C8B-B14F-4D97-AF65-F5344CB8AC3E}">
        <p14:creationId xmlns:p14="http://schemas.microsoft.com/office/powerpoint/2010/main" val="35690533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49" y="2374060"/>
            <a:ext cx="3719051"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2"/>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420C822B-3BFB-435C-90B2-B56160FB5CBA}"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sp>
        <p:nvSpPr>
          <p:cNvPr id="8" name="Таблица 7"/>
          <p:cNvSpPr>
            <a:spLocks noGrp="1"/>
          </p:cNvSpPr>
          <p:nvPr>
            <p:ph type="tbl" sz="quarter" idx="13"/>
          </p:nvPr>
        </p:nvSpPr>
        <p:spPr>
          <a:xfrm>
            <a:off x="885521" y="447599"/>
            <a:ext cx="10382251"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7"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5"/>
            <a:ext cx="383151"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201"/>
            <a:ext cx="383151"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618181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7"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8"/>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tx1"/>
                </a:solidFill>
              </a:defRPr>
            </a:lvl1pPr>
          </a:lstStyle>
          <a:p>
            <a:fld id="{D904EB09-5E28-4CB9-AAED-37722CAC1FE2}"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7" y="2"/>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7"/>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7"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8"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3" y="218678"/>
            <a:ext cx="321481" cy="302192"/>
          </a:xfrm>
          <a:prstGeom prst="rect">
            <a:avLst/>
          </a:prstGeom>
        </p:spPr>
      </p:pic>
      <p:sp>
        <p:nvSpPr>
          <p:cNvPr id="39" name="Текст 38"/>
          <p:cNvSpPr>
            <a:spLocks noGrp="1"/>
          </p:cNvSpPr>
          <p:nvPr>
            <p:ph type="body" sz="quarter" idx="17" hasCustomPrompt="1"/>
          </p:nvPr>
        </p:nvSpPr>
        <p:spPr>
          <a:xfrm>
            <a:off x="1851559" y="132372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10"/>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24945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0" y="3150"/>
            <a:ext cx="12186403" cy="6854850"/>
          </a:xfrm>
          <a:prstGeom prst="rect">
            <a:avLst/>
          </a:prstGeom>
        </p:spPr>
      </p:pic>
      <p:pic>
        <p:nvPicPr>
          <p:cNvPr id="20" name="Рисунок 19"/>
          <p:cNvPicPr>
            <a:picLocks noChangeAspect="1"/>
          </p:cNvPicPr>
          <p:nvPr userDrawn="1"/>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tretch>
            <a:fillRect/>
          </a:stretch>
        </p:blipFill>
        <p:spPr>
          <a:xfrm>
            <a:off x="460490" y="721424"/>
            <a:ext cx="4068452" cy="4404099"/>
          </a:xfrm>
          <a:prstGeom prst="rect">
            <a:avLst/>
          </a:prstGeom>
        </p:spPr>
      </p:pic>
      <p:pic>
        <p:nvPicPr>
          <p:cNvPr id="21" name="Рисунок 20"/>
          <p:cNvPicPr>
            <a:picLocks noChangeAspect="1"/>
          </p:cNvPicPr>
          <p:nvPr userDrawn="1"/>
        </p:nvPicPr>
        <p:blipFill>
          <a:blip r:embed="rId6">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val="0"/>
              </a:ext>
            </a:extLst>
          </a:blip>
          <a:stretch>
            <a:fillRect/>
          </a:stretch>
        </p:blipFill>
        <p:spPr>
          <a:xfrm>
            <a:off x="7941475" y="-14121"/>
            <a:ext cx="4250215" cy="3339455"/>
          </a:xfrm>
          <a:prstGeom prst="rect">
            <a:avLst/>
          </a:prstGeom>
        </p:spPr>
      </p:pic>
      <p:pic>
        <p:nvPicPr>
          <p:cNvPr id="22" name="Рисунок 21"/>
          <p:cNvPicPr>
            <a:picLocks noChangeAspect="1"/>
          </p:cNvPicPr>
          <p:nvPr userDrawn="1"/>
        </p:nvPicPr>
        <p:blipFill>
          <a:blip r:embed="rId8">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val="0"/>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581F9FFF-60E1-4D46-A1A7-93EEB4E1F9BB}" type="datetime1">
              <a:rPr lang="ru-RU" smtClean="0"/>
              <a:t>12.08.2026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41597912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3150"/>
            <a:ext cx="12186403" cy="6854850"/>
          </a:xfrm>
          <a:prstGeom prst="rect">
            <a:avLst/>
          </a:prstGeom>
        </p:spPr>
      </p:pic>
      <p:pic>
        <p:nvPicPr>
          <p:cNvPr id="20" name="Рисунок 19"/>
          <p:cNvPicPr>
            <a:picLocks noChangeAspect="1"/>
          </p:cNvPicPr>
          <p:nvPr userDrawn="1"/>
        </p:nvPicPr>
        <p:blipFill>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tretch>
            <a:fillRect/>
          </a:stretch>
        </p:blipFill>
        <p:spPr>
          <a:xfrm>
            <a:off x="460490" y="721424"/>
            <a:ext cx="4068452" cy="4404099"/>
          </a:xfrm>
          <a:prstGeom prst="rect">
            <a:avLst/>
          </a:prstGeom>
        </p:spPr>
      </p:pic>
      <p:pic>
        <p:nvPicPr>
          <p:cNvPr id="21" name="Рисунок 20"/>
          <p:cNvPicPr>
            <a:picLocks noChangeAspect="1"/>
          </p:cNvPicPr>
          <p:nvPr userDrawn="1"/>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7941475" y="-14121"/>
            <a:ext cx="4250215" cy="3339455"/>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8" y="1580076"/>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FBA1974D-2AFB-48A7-B18A-034E0A35749C}" type="datetime1">
              <a:rPr lang="ru-RU" smtClean="0"/>
              <a:t>12.08.2026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250137" y="354839"/>
            <a:ext cx="1363283" cy="653609"/>
          </a:xfrm>
          <a:prstGeom prst="rect">
            <a:avLst/>
          </a:prstGeom>
        </p:spPr>
      </p:pic>
    </p:spTree>
    <p:extLst>
      <p:ext uri="{BB962C8B-B14F-4D97-AF65-F5344CB8AC3E}">
        <p14:creationId xmlns:p14="http://schemas.microsoft.com/office/powerpoint/2010/main" val="827830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7" y="0"/>
            <a:ext cx="12203411"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3"/>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7"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25B1BEB7-C58F-4008-B1D8-2F901E26BFEE}"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6"/>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1"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127F6E5-6860-4342-BB3E-05FE8267412B}"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20"/>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3"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10" y="4963195"/>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8" y="2167500"/>
            <a:ext cx="2064527"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2" y="928887"/>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7" y="4788919"/>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Tree>
    <p:extLst>
      <p:ext uri="{BB962C8B-B14F-4D97-AF65-F5344CB8AC3E}">
        <p14:creationId xmlns:p14="http://schemas.microsoft.com/office/powerpoint/2010/main" val="37889690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5"/>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F12A321-5420-45D0-A6D1-43DC630F6E0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9" y="3431495"/>
            <a:ext cx="1991563" cy="3021993"/>
          </a:xfrm>
          <a:prstGeom prst="rect">
            <a:avLst/>
          </a:prstGeom>
        </p:spPr>
      </p:pic>
      <p:sp>
        <p:nvSpPr>
          <p:cNvPr id="19" name="Текст 2"/>
          <p:cNvSpPr>
            <a:spLocks noGrp="1"/>
          </p:cNvSpPr>
          <p:nvPr>
            <p:ph type="body" idx="1" hasCustomPrompt="1"/>
          </p:nvPr>
        </p:nvSpPr>
        <p:spPr>
          <a:xfrm>
            <a:off x="2187347" y="168914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6" y="813709"/>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5" y="2777105"/>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3"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2"/>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4" y="1206802"/>
            <a:ext cx="952500" cy="952500"/>
          </a:xfrm>
          <a:prstGeom prst="rect">
            <a:avLst/>
          </a:prstGeom>
        </p:spPr>
      </p:pic>
    </p:spTree>
    <p:extLst>
      <p:ext uri="{BB962C8B-B14F-4D97-AF65-F5344CB8AC3E}">
        <p14:creationId xmlns:p14="http://schemas.microsoft.com/office/powerpoint/2010/main" val="37651448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21" y="5673481"/>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54FBEC49-9195-4666-ACF3-D204EEB39495}"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7" name="Текст 2"/>
          <p:cNvSpPr>
            <a:spLocks noGrp="1"/>
          </p:cNvSpPr>
          <p:nvPr>
            <p:ph type="body" idx="1" hasCustomPrompt="1"/>
          </p:nvPr>
        </p:nvSpPr>
        <p:spPr>
          <a:xfrm>
            <a:off x="877170" y="375558"/>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4" y="2"/>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60" y="6419245"/>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9" y="4812465"/>
            <a:ext cx="426027" cy="400465"/>
          </a:xfrm>
          <a:prstGeom prst="rect">
            <a:avLst/>
          </a:prstGeom>
        </p:spPr>
      </p:pic>
    </p:spTree>
    <p:extLst>
      <p:ext uri="{BB962C8B-B14F-4D97-AF65-F5344CB8AC3E}">
        <p14:creationId xmlns:p14="http://schemas.microsoft.com/office/powerpoint/2010/main" val="3078219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5"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8"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5"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C3FD5C1-6543-4915-B2DB-E57D75A9AAB1}"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1" y="1"/>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25"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7" y="2325183"/>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8"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6" y="489859"/>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4"/>
            <a:ext cx="606829" cy="606829"/>
          </a:xfrm>
          <a:prstGeom prst="rect">
            <a:avLst/>
          </a:prstGeom>
        </p:spPr>
      </p:pic>
    </p:spTree>
    <p:extLst>
      <p:ext uri="{BB962C8B-B14F-4D97-AF65-F5344CB8AC3E}">
        <p14:creationId xmlns:p14="http://schemas.microsoft.com/office/powerpoint/2010/main" val="35566296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3"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9"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7"/>
            <a:ext cx="2355887"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24FDBEE-98E3-4730-9234-0404F728217B}"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8" name="Рисунок 8"/>
          <p:cNvSpPr>
            <a:spLocks noGrp="1"/>
          </p:cNvSpPr>
          <p:nvPr>
            <p:ph type="pic" sz="quarter" idx="13"/>
          </p:nvPr>
        </p:nvSpPr>
        <p:spPr>
          <a:xfrm>
            <a:off x="1379765" y="739551"/>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5" y="2943681"/>
            <a:ext cx="2215319"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4" y="4810805"/>
            <a:ext cx="2291077" cy="343662"/>
          </a:xfrm>
          <a:prstGeom prst="rect">
            <a:avLst/>
          </a:prstGeom>
        </p:spPr>
      </p:pic>
    </p:spTree>
    <p:extLst>
      <p:ext uri="{BB962C8B-B14F-4D97-AF65-F5344CB8AC3E}">
        <p14:creationId xmlns:p14="http://schemas.microsoft.com/office/powerpoint/2010/main" val="13352224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79" y="3841354"/>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3"/>
            <a:ext cx="5627739"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69F2BA21-9E12-44CD-9AE1-BEC44755350E}"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4" name="Диаграмма 2"/>
          <p:cNvSpPr>
            <a:spLocks noGrp="1"/>
          </p:cNvSpPr>
          <p:nvPr>
            <p:ph type="chart" sz="quarter" idx="13"/>
          </p:nvPr>
        </p:nvSpPr>
        <p:spPr>
          <a:xfrm>
            <a:off x="865868" y="1314451"/>
            <a:ext cx="4449763" cy="4138613"/>
          </a:xfrm>
        </p:spPr>
        <p:txBody>
          <a:bodyPr/>
          <a:lstStyle/>
          <a:p>
            <a:endParaRPr lang="ru-RU"/>
          </a:p>
        </p:txBody>
      </p:sp>
      <p:sp>
        <p:nvSpPr>
          <p:cNvPr id="15" name="Текст 11"/>
          <p:cNvSpPr>
            <a:spLocks noGrp="1"/>
          </p:cNvSpPr>
          <p:nvPr>
            <p:ph type="body" sz="quarter" idx="14" hasCustomPrompt="1"/>
          </p:nvPr>
        </p:nvSpPr>
        <p:spPr>
          <a:xfrm>
            <a:off x="6477015" y="1314451"/>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5" y="4552119"/>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5" y="4777962"/>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7" y="2"/>
            <a:ext cx="3743325" cy="1193705"/>
          </a:xfrm>
          <a:prstGeom prst="rect">
            <a:avLst/>
          </a:prstGeom>
        </p:spPr>
      </p:pic>
    </p:spTree>
    <p:extLst>
      <p:ext uri="{BB962C8B-B14F-4D97-AF65-F5344CB8AC3E}">
        <p14:creationId xmlns:p14="http://schemas.microsoft.com/office/powerpoint/2010/main" val="25314001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2"/>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A643BC6-D0A7-4812-80C9-B7CC55A02014}"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6" name="Диаграмма 2"/>
          <p:cNvSpPr>
            <a:spLocks noGrp="1"/>
          </p:cNvSpPr>
          <p:nvPr>
            <p:ph type="chart" sz="quarter" idx="13"/>
          </p:nvPr>
        </p:nvSpPr>
        <p:spPr>
          <a:xfrm>
            <a:off x="3707779" y="1542822"/>
            <a:ext cx="4449763" cy="4138613"/>
          </a:xfrm>
        </p:spPr>
        <p:txBody>
          <a:bodyPr/>
          <a:lstStyle/>
          <a:p>
            <a:endParaRPr lang="ru-RU" dirty="0"/>
          </a:p>
        </p:txBody>
      </p:sp>
      <p:sp>
        <p:nvSpPr>
          <p:cNvPr id="17" name="Заголовок 1"/>
          <p:cNvSpPr>
            <a:spLocks noGrp="1"/>
          </p:cNvSpPr>
          <p:nvPr>
            <p:ph type="title" hasCustomPrompt="1"/>
          </p:nvPr>
        </p:nvSpPr>
        <p:spPr>
          <a:xfrm>
            <a:off x="2" y="489860"/>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6" y="1619022"/>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1" y="1619022"/>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5"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1" cy="801650"/>
          </a:xfrm>
          <a:prstGeom prst="rect">
            <a:avLst/>
          </a:prstGeom>
        </p:spPr>
      </p:pic>
    </p:spTree>
    <p:extLst>
      <p:ext uri="{BB962C8B-B14F-4D97-AF65-F5344CB8AC3E}">
        <p14:creationId xmlns:p14="http://schemas.microsoft.com/office/powerpoint/2010/main" val="9646082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3"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600"/>
            <a:ext cx="4620638" cy="4620639"/>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9"/>
            <a:ext cx="5276445" cy="5238751"/>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2"/>
            <a:ext cx="2743200" cy="365125"/>
          </a:xfrm>
        </p:spPr>
        <p:txBody>
          <a:bodyPr/>
          <a:lstStyle/>
          <a:p>
            <a:fld id="{BB3E23C8-9EA8-454F-87AF-9271D564AB7E}" type="datetime1">
              <a:rPr lang="ru-RU" smtClean="0"/>
              <a:t>12.08.2026</a:t>
            </a:fld>
            <a:endParaRPr lang="ru-RU"/>
          </a:p>
        </p:txBody>
      </p:sp>
      <p:sp>
        <p:nvSpPr>
          <p:cNvPr id="5" name="Нижний колонтитул 4"/>
          <p:cNvSpPr>
            <a:spLocks noGrp="1"/>
          </p:cNvSpPr>
          <p:nvPr>
            <p:ph type="ftr" sz="quarter" idx="11"/>
          </p:nvPr>
        </p:nvSpPr>
        <p:spPr>
          <a:xfrm>
            <a:off x="5107021" y="6369061"/>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9"/>
            <a:ext cx="10382251"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4"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4" y="5523051"/>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1" y="6071359"/>
            <a:ext cx="4762500" cy="247650"/>
          </a:xfrm>
          <a:prstGeom prst="rect">
            <a:avLst/>
          </a:prstGeom>
        </p:spPr>
      </p:pic>
    </p:spTree>
    <p:extLst>
      <p:ext uri="{BB962C8B-B14F-4D97-AF65-F5344CB8AC3E}">
        <p14:creationId xmlns:p14="http://schemas.microsoft.com/office/powerpoint/2010/main" val="35644183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rot="5400000">
            <a:off x="9362875" y="3653946"/>
            <a:ext cx="4930936" cy="727313"/>
          </a:xfrm>
          <a:prstGeom prst="rect">
            <a:avLst/>
          </a:prstGeom>
        </p:spPr>
      </p:pic>
      <p:pic>
        <p:nvPicPr>
          <p:cNvPr id="3" name="Рисунок 2"/>
          <p:cNvPicPr>
            <a:picLocks noChangeAspect="1"/>
          </p:cNvPicPr>
          <p:nvPr userDrawn="1"/>
        </p:nvPicPr>
        <p:blipFill rotWithShape="1">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r="16985"/>
          <a:stretch/>
        </p:blipFill>
        <p:spPr>
          <a:xfrm rot="10800000">
            <a:off x="1" y="3836633"/>
            <a:ext cx="3192236" cy="3021369"/>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51"/>
            <a:ext cx="2743200" cy="365125"/>
          </a:xfrm>
        </p:spPr>
        <p:txBody>
          <a:bodyPr/>
          <a:lstStyle>
            <a:lvl1pPr>
              <a:defRPr>
                <a:solidFill>
                  <a:schemeClr val="bg1"/>
                </a:solidFill>
              </a:defRPr>
            </a:lvl1pPr>
          </a:lstStyle>
          <a:p>
            <a:fld id="{C88554E7-1D41-4DB5-A6A3-77454AF87AAD}" type="datetime1">
              <a:rPr lang="ru-RU" smtClean="0"/>
              <a:t>12.08.2026</a:t>
            </a:fld>
            <a:endParaRPr lang="ru-RU" dirty="0"/>
          </a:p>
        </p:txBody>
      </p:sp>
      <p:sp>
        <p:nvSpPr>
          <p:cNvPr id="5" name="Нижний колонтитул 4"/>
          <p:cNvSpPr>
            <a:spLocks noGrp="1"/>
          </p:cNvSpPr>
          <p:nvPr>
            <p:ph type="ftr" sz="quarter" idx="11"/>
          </p:nvPr>
        </p:nvSpPr>
        <p:spPr>
          <a:xfrm>
            <a:off x="5949723" y="6356350"/>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2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print">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val="0"/>
              </a:ext>
            </a:extLst>
          </a:blip>
          <a:stretch>
            <a:fillRect/>
          </a:stretch>
        </p:blipFill>
        <p:spPr>
          <a:xfrm flipH="1">
            <a:off x="11302845" y="0"/>
            <a:ext cx="889156" cy="738000"/>
          </a:xfrm>
          <a:prstGeom prst="rect">
            <a:avLst/>
          </a:prstGeom>
        </p:spPr>
      </p:pic>
      <p:sp>
        <p:nvSpPr>
          <p:cNvPr id="19" name="Текст 38"/>
          <p:cNvSpPr>
            <a:spLocks noGrp="1"/>
          </p:cNvSpPr>
          <p:nvPr>
            <p:ph type="body" sz="quarter" idx="21" hasCustomPrompt="1"/>
          </p:nvPr>
        </p:nvSpPr>
        <p:spPr>
          <a:xfrm>
            <a:off x="1851559" y="135016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2"/>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3"/>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print">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2008518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2449" y="736116"/>
            <a:ext cx="4466271"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1729"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4975" y="6139499"/>
            <a:ext cx="5976664" cy="216654"/>
          </a:xfrm>
          <a:prstGeom prst="rect">
            <a:avLst/>
          </a:prstGeom>
        </p:spPr>
      </p:pic>
      <p:pic>
        <p:nvPicPr>
          <p:cNvPr id="32" name="Рисунок 3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9157" y="0"/>
            <a:ext cx="2712927" cy="907323"/>
          </a:xfrm>
          <a:prstGeom prst="rect">
            <a:avLst/>
          </a:prstGeom>
        </p:spPr>
      </p:pic>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4" y="1638731"/>
            <a:ext cx="5164407"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1A83D4BE-2AE8-4AFD-959F-3225174BAAD0}" type="datetime1">
              <a:rPr lang="ru-RU" smtClean="0"/>
              <a:t>12.08.2026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8" y="6356352"/>
            <a:ext cx="817231"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75690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8.png"/><Relationship Id="rId7" Type="http://schemas.openxmlformats.org/officeDocument/2006/relationships/slideLayout" Target="../slideLayouts/slideLayout7.xml"/><Relationship Id="rId71" Type="http://schemas.openxmlformats.org/officeDocument/2006/relationships/image" Target="../media/image3.png"/><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slideLayout" Target="../slideLayouts/slideLayout130.xml"/><Relationship Id="rId68" Type="http://schemas.openxmlformats.org/officeDocument/2006/relationships/slideLayout" Target="../slideLayouts/slideLayout135.xml"/><Relationship Id="rId84" Type="http://schemas.openxmlformats.org/officeDocument/2006/relationships/image" Target="../media/image3.png"/><Relationship Id="rId89" Type="http://schemas.openxmlformats.org/officeDocument/2006/relationships/image" Target="../media/image8.png"/><Relationship Id="rId16" Type="http://schemas.openxmlformats.org/officeDocument/2006/relationships/slideLayout" Target="../slideLayouts/slideLayout83.xml"/><Relationship Id="rId11" Type="http://schemas.openxmlformats.org/officeDocument/2006/relationships/slideLayout" Target="../slideLayouts/slideLayout78.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74" Type="http://schemas.openxmlformats.org/officeDocument/2006/relationships/slideLayout" Target="../slideLayouts/slideLayout141.xml"/><Relationship Id="rId79" Type="http://schemas.openxmlformats.org/officeDocument/2006/relationships/slideLayout" Target="../slideLayouts/slideLayout146.xml"/><Relationship Id="rId5" Type="http://schemas.openxmlformats.org/officeDocument/2006/relationships/slideLayout" Target="../slideLayouts/slideLayout72.xml"/><Relationship Id="rId90" Type="http://schemas.openxmlformats.org/officeDocument/2006/relationships/image" Target="../media/image9.png"/><Relationship Id="rId22" Type="http://schemas.openxmlformats.org/officeDocument/2006/relationships/slideLayout" Target="../slideLayouts/slideLayout89.xml"/><Relationship Id="rId27" Type="http://schemas.openxmlformats.org/officeDocument/2006/relationships/slideLayout" Target="../slideLayouts/slideLayout94.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64" Type="http://schemas.openxmlformats.org/officeDocument/2006/relationships/slideLayout" Target="../slideLayouts/slideLayout131.xml"/><Relationship Id="rId69" Type="http://schemas.openxmlformats.org/officeDocument/2006/relationships/slideLayout" Target="../slideLayouts/slideLayout136.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slideLayout" Target="../slideLayouts/slideLayout139.xml"/><Relationship Id="rId80" Type="http://schemas.openxmlformats.org/officeDocument/2006/relationships/slideLayout" Target="../slideLayouts/slideLayout147.xml"/><Relationship Id="rId85" Type="http://schemas.openxmlformats.org/officeDocument/2006/relationships/image" Target="../media/image4.png"/><Relationship Id="rId93" Type="http://schemas.openxmlformats.org/officeDocument/2006/relationships/image" Target="../media/image12.png"/><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67" Type="http://schemas.openxmlformats.org/officeDocument/2006/relationships/slideLayout" Target="../slideLayouts/slideLayout134.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70" Type="http://schemas.openxmlformats.org/officeDocument/2006/relationships/slideLayout" Target="../slideLayouts/slideLayout137.xml"/><Relationship Id="rId75" Type="http://schemas.openxmlformats.org/officeDocument/2006/relationships/slideLayout" Target="../slideLayouts/slideLayout142.xml"/><Relationship Id="rId83" Type="http://schemas.openxmlformats.org/officeDocument/2006/relationships/image" Target="../media/image2.png"/><Relationship Id="rId88" Type="http://schemas.openxmlformats.org/officeDocument/2006/relationships/image" Target="../media/image7.png"/><Relationship Id="rId91" Type="http://schemas.openxmlformats.org/officeDocument/2006/relationships/image" Target="../media/image10.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73" Type="http://schemas.openxmlformats.org/officeDocument/2006/relationships/slideLayout" Target="../slideLayouts/slideLayout140.xml"/><Relationship Id="rId78" Type="http://schemas.openxmlformats.org/officeDocument/2006/relationships/slideLayout" Target="../slideLayouts/slideLayout145.xml"/><Relationship Id="rId81" Type="http://schemas.openxmlformats.org/officeDocument/2006/relationships/theme" Target="../theme/theme2.xml"/><Relationship Id="rId86" Type="http://schemas.openxmlformats.org/officeDocument/2006/relationships/image" Target="../media/image5.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slideLayout" Target="../slideLayouts/slideLayout143.xml"/><Relationship Id="rId7" Type="http://schemas.openxmlformats.org/officeDocument/2006/relationships/slideLayout" Target="../slideLayouts/slideLayout74.xml"/><Relationship Id="rId71" Type="http://schemas.openxmlformats.org/officeDocument/2006/relationships/slideLayout" Target="../slideLayouts/slideLayout138.xml"/><Relationship Id="rId92" Type="http://schemas.openxmlformats.org/officeDocument/2006/relationships/image" Target="../media/image11.png"/><Relationship Id="rId2" Type="http://schemas.openxmlformats.org/officeDocument/2006/relationships/slideLayout" Target="../slideLayouts/slideLayout69.xml"/><Relationship Id="rId29" Type="http://schemas.openxmlformats.org/officeDocument/2006/relationships/slideLayout" Target="../slideLayouts/slideLayout96.xml"/><Relationship Id="rId24" Type="http://schemas.openxmlformats.org/officeDocument/2006/relationships/slideLayout" Target="../slideLayouts/slideLayout91.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66" Type="http://schemas.openxmlformats.org/officeDocument/2006/relationships/slideLayout" Target="../slideLayouts/slideLayout133.xml"/><Relationship Id="rId87" Type="http://schemas.openxmlformats.org/officeDocument/2006/relationships/image" Target="../media/image6.png"/><Relationship Id="rId61" Type="http://schemas.openxmlformats.org/officeDocument/2006/relationships/slideLayout" Target="../slideLayouts/slideLayout128.xml"/><Relationship Id="rId82" Type="http://schemas.openxmlformats.org/officeDocument/2006/relationships/image" Target="../media/image1.png"/><Relationship Id="rId19" Type="http://schemas.openxmlformats.org/officeDocument/2006/relationships/slideLayout" Target="../slideLayouts/slideLayout86.xml"/><Relationship Id="rId14" Type="http://schemas.openxmlformats.org/officeDocument/2006/relationships/slideLayout" Target="../slideLayouts/slideLayout81.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56" Type="http://schemas.openxmlformats.org/officeDocument/2006/relationships/slideLayout" Target="../slideLayouts/slideLayout123.xml"/><Relationship Id="rId77" Type="http://schemas.openxmlformats.org/officeDocument/2006/relationships/slideLayout" Target="../slideLayouts/slideLayout1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image" Target="../media/image333.emf"/><Relationship Id="rId2" Type="http://schemas.openxmlformats.org/officeDocument/2006/relationships/slideLayout" Target="../slideLayouts/slideLayout149.xml"/><Relationship Id="rId16" Type="http://schemas.openxmlformats.org/officeDocument/2006/relationships/theme" Target="../theme/theme3.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88.xml"/><Relationship Id="rId21" Type="http://schemas.openxmlformats.org/officeDocument/2006/relationships/slideLayout" Target="../slideLayouts/slideLayout183.xml"/><Relationship Id="rId42" Type="http://schemas.openxmlformats.org/officeDocument/2006/relationships/slideLayout" Target="../slideLayouts/slideLayout204.xml"/><Relationship Id="rId47" Type="http://schemas.openxmlformats.org/officeDocument/2006/relationships/slideLayout" Target="../slideLayouts/slideLayout209.xml"/><Relationship Id="rId63" Type="http://schemas.openxmlformats.org/officeDocument/2006/relationships/slideLayout" Target="../slideLayouts/slideLayout225.xml"/><Relationship Id="rId68" Type="http://schemas.openxmlformats.org/officeDocument/2006/relationships/slideLayout" Target="../slideLayouts/slideLayout230.xml"/><Relationship Id="rId16" Type="http://schemas.openxmlformats.org/officeDocument/2006/relationships/slideLayout" Target="../slideLayouts/slideLayout178.xml"/><Relationship Id="rId11" Type="http://schemas.openxmlformats.org/officeDocument/2006/relationships/slideLayout" Target="../slideLayouts/slideLayout173.xml"/><Relationship Id="rId32" Type="http://schemas.openxmlformats.org/officeDocument/2006/relationships/slideLayout" Target="../slideLayouts/slideLayout194.xml"/><Relationship Id="rId37" Type="http://schemas.openxmlformats.org/officeDocument/2006/relationships/slideLayout" Target="../slideLayouts/slideLayout199.xml"/><Relationship Id="rId53" Type="http://schemas.openxmlformats.org/officeDocument/2006/relationships/slideLayout" Target="../slideLayouts/slideLayout215.xml"/><Relationship Id="rId58" Type="http://schemas.openxmlformats.org/officeDocument/2006/relationships/slideLayout" Target="../slideLayouts/slideLayout220.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67.xml"/><Relationship Id="rId61" Type="http://schemas.openxmlformats.org/officeDocument/2006/relationships/slideLayout" Target="../slideLayouts/slideLayout223.xml"/><Relationship Id="rId82" Type="http://schemas.openxmlformats.org/officeDocument/2006/relationships/image" Target="../media/image12.png"/><Relationship Id="rId19" Type="http://schemas.openxmlformats.org/officeDocument/2006/relationships/slideLayout" Target="../slideLayouts/slideLayout181.xml"/><Relationship Id="rId14" Type="http://schemas.openxmlformats.org/officeDocument/2006/relationships/slideLayout" Target="../slideLayouts/slideLayout176.xml"/><Relationship Id="rId22" Type="http://schemas.openxmlformats.org/officeDocument/2006/relationships/slideLayout" Target="../slideLayouts/slideLayout184.xml"/><Relationship Id="rId27" Type="http://schemas.openxmlformats.org/officeDocument/2006/relationships/slideLayout" Target="../slideLayouts/slideLayout189.xml"/><Relationship Id="rId30" Type="http://schemas.openxmlformats.org/officeDocument/2006/relationships/slideLayout" Target="../slideLayouts/slideLayout192.xml"/><Relationship Id="rId35" Type="http://schemas.openxmlformats.org/officeDocument/2006/relationships/slideLayout" Target="../slideLayouts/slideLayout197.xml"/><Relationship Id="rId43" Type="http://schemas.openxmlformats.org/officeDocument/2006/relationships/slideLayout" Target="../slideLayouts/slideLayout205.xml"/><Relationship Id="rId48" Type="http://schemas.openxmlformats.org/officeDocument/2006/relationships/slideLayout" Target="../slideLayouts/slideLayout210.xml"/><Relationship Id="rId56" Type="http://schemas.openxmlformats.org/officeDocument/2006/relationships/slideLayout" Target="../slideLayouts/slideLayout218.xml"/><Relationship Id="rId64" Type="http://schemas.openxmlformats.org/officeDocument/2006/relationships/slideLayout" Target="../slideLayouts/slideLayout226.xml"/><Relationship Id="rId69" Type="http://schemas.openxmlformats.org/officeDocument/2006/relationships/slideLayout" Target="../slideLayouts/slideLayout231.xml"/><Relationship Id="rId77" Type="http://schemas.openxmlformats.org/officeDocument/2006/relationships/image" Target="../media/image7.png"/><Relationship Id="rId8" Type="http://schemas.openxmlformats.org/officeDocument/2006/relationships/slideLayout" Target="../slideLayouts/slideLayout170.xml"/><Relationship Id="rId51" Type="http://schemas.openxmlformats.org/officeDocument/2006/relationships/slideLayout" Target="../slideLayouts/slideLayout213.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65.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5" Type="http://schemas.openxmlformats.org/officeDocument/2006/relationships/slideLayout" Target="../slideLayouts/slideLayout187.xml"/><Relationship Id="rId33" Type="http://schemas.openxmlformats.org/officeDocument/2006/relationships/slideLayout" Target="../slideLayouts/slideLayout195.xml"/><Relationship Id="rId38" Type="http://schemas.openxmlformats.org/officeDocument/2006/relationships/slideLayout" Target="../slideLayouts/slideLayout200.xml"/><Relationship Id="rId46" Type="http://schemas.openxmlformats.org/officeDocument/2006/relationships/slideLayout" Target="../slideLayouts/slideLayout208.xml"/><Relationship Id="rId59" Type="http://schemas.openxmlformats.org/officeDocument/2006/relationships/slideLayout" Target="../slideLayouts/slideLayout221.xml"/><Relationship Id="rId67" Type="http://schemas.openxmlformats.org/officeDocument/2006/relationships/slideLayout" Target="../slideLayouts/slideLayout229.xml"/><Relationship Id="rId20" Type="http://schemas.openxmlformats.org/officeDocument/2006/relationships/slideLayout" Target="../slideLayouts/slideLayout182.xml"/><Relationship Id="rId41" Type="http://schemas.openxmlformats.org/officeDocument/2006/relationships/slideLayout" Target="../slideLayouts/slideLayout203.xml"/><Relationship Id="rId54" Type="http://schemas.openxmlformats.org/officeDocument/2006/relationships/slideLayout" Target="../slideLayouts/slideLayout216.xml"/><Relationship Id="rId62" Type="http://schemas.openxmlformats.org/officeDocument/2006/relationships/slideLayout" Target="../slideLayouts/slideLayout224.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163.xml"/><Relationship Id="rId6" Type="http://schemas.openxmlformats.org/officeDocument/2006/relationships/slideLayout" Target="../slideLayouts/slideLayout168.xml"/><Relationship Id="rId15" Type="http://schemas.openxmlformats.org/officeDocument/2006/relationships/slideLayout" Target="../slideLayouts/slideLayout177.xml"/><Relationship Id="rId23" Type="http://schemas.openxmlformats.org/officeDocument/2006/relationships/slideLayout" Target="../slideLayouts/slideLayout185.xml"/><Relationship Id="rId28" Type="http://schemas.openxmlformats.org/officeDocument/2006/relationships/slideLayout" Target="../slideLayouts/slideLayout190.xml"/><Relationship Id="rId36" Type="http://schemas.openxmlformats.org/officeDocument/2006/relationships/slideLayout" Target="../slideLayouts/slideLayout198.xml"/><Relationship Id="rId49" Type="http://schemas.openxmlformats.org/officeDocument/2006/relationships/slideLayout" Target="../slideLayouts/slideLayout211.xml"/><Relationship Id="rId57" Type="http://schemas.openxmlformats.org/officeDocument/2006/relationships/slideLayout" Target="../slideLayouts/slideLayout219.xml"/><Relationship Id="rId10" Type="http://schemas.openxmlformats.org/officeDocument/2006/relationships/slideLayout" Target="../slideLayouts/slideLayout172.xml"/><Relationship Id="rId31" Type="http://schemas.openxmlformats.org/officeDocument/2006/relationships/slideLayout" Target="../slideLayouts/slideLayout193.xml"/><Relationship Id="rId44" Type="http://schemas.openxmlformats.org/officeDocument/2006/relationships/slideLayout" Target="../slideLayouts/slideLayout206.xml"/><Relationship Id="rId52" Type="http://schemas.openxmlformats.org/officeDocument/2006/relationships/slideLayout" Target="../slideLayouts/slideLayout214.xml"/><Relationship Id="rId60" Type="http://schemas.openxmlformats.org/officeDocument/2006/relationships/slideLayout" Target="../slideLayouts/slideLayout222.xml"/><Relationship Id="rId65" Type="http://schemas.openxmlformats.org/officeDocument/2006/relationships/slideLayout" Target="../slideLayouts/slideLayout227.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66.xml"/><Relationship Id="rId9" Type="http://schemas.openxmlformats.org/officeDocument/2006/relationships/slideLayout" Target="../slideLayouts/slideLayout171.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39" Type="http://schemas.openxmlformats.org/officeDocument/2006/relationships/slideLayout" Target="../slideLayouts/slideLayout201.xml"/><Relationship Id="rId34" Type="http://schemas.openxmlformats.org/officeDocument/2006/relationships/slideLayout" Target="../slideLayouts/slideLayout196.xml"/><Relationship Id="rId50" Type="http://schemas.openxmlformats.org/officeDocument/2006/relationships/slideLayout" Target="../slideLayouts/slideLayout212.xml"/><Relationship Id="rId55" Type="http://schemas.openxmlformats.org/officeDocument/2006/relationships/slideLayout" Target="../slideLayouts/slideLayout217.xml"/><Relationship Id="rId76" Type="http://schemas.openxmlformats.org/officeDocument/2006/relationships/image" Target="../media/image337.png"/><Relationship Id="rId7" Type="http://schemas.openxmlformats.org/officeDocument/2006/relationships/slideLayout" Target="../slideLayouts/slideLayout169.xml"/><Relationship Id="rId71" Type="http://schemas.openxmlformats.org/officeDocument/2006/relationships/image" Target="../media/image1.png"/><Relationship Id="rId2" Type="http://schemas.openxmlformats.org/officeDocument/2006/relationships/slideLayout" Target="../slideLayouts/slideLayout164.xml"/><Relationship Id="rId29" Type="http://schemas.openxmlformats.org/officeDocument/2006/relationships/slideLayout" Target="../slideLayouts/slideLayout191.xml"/><Relationship Id="rId24" Type="http://schemas.openxmlformats.org/officeDocument/2006/relationships/slideLayout" Target="../slideLayouts/slideLayout186.xml"/><Relationship Id="rId40" Type="http://schemas.openxmlformats.org/officeDocument/2006/relationships/slideLayout" Target="../slideLayouts/slideLayout202.xml"/><Relationship Id="rId45" Type="http://schemas.openxmlformats.org/officeDocument/2006/relationships/slideLayout" Target="../slideLayouts/slideLayout207.xml"/><Relationship Id="rId66" Type="http://schemas.openxmlformats.org/officeDocument/2006/relationships/slideLayout" Target="../slideLayouts/slideLayout2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6" y="2975648"/>
            <a:ext cx="6295383"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485B4-C34F-4C07-B69F-598B97E2F1E7}" type="datetime1">
              <a:rPr lang="ru-RU" smtClean="0"/>
              <a:t>12.08.2026</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2" y="6356352"/>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682" r:id="rId3"/>
    <p:sldLayoutId id="2147483683" r:id="rId4"/>
    <p:sldLayoutId id="2147483661" r:id="rId5"/>
    <p:sldLayoutId id="2147483672" r:id="rId6"/>
    <p:sldLayoutId id="2147483673" r:id="rId7"/>
    <p:sldLayoutId id="2147483662" r:id="rId8"/>
    <p:sldLayoutId id="2147483677" r:id="rId9"/>
    <p:sldLayoutId id="2147483663" r:id="rId10"/>
    <p:sldLayoutId id="2147483688" r:id="rId11"/>
    <p:sldLayoutId id="2147483691" r:id="rId12"/>
    <p:sldLayoutId id="2147483718" r:id="rId13"/>
    <p:sldLayoutId id="2147483689" r:id="rId14"/>
    <p:sldLayoutId id="2147483690" r:id="rId15"/>
    <p:sldLayoutId id="2147483692" r:id="rId16"/>
    <p:sldLayoutId id="2147483693" r:id="rId17"/>
    <p:sldLayoutId id="2147483712" r:id="rId18"/>
    <p:sldLayoutId id="2147483723" r:id="rId19"/>
    <p:sldLayoutId id="2147483674" r:id="rId20"/>
    <p:sldLayoutId id="2147483694" r:id="rId21"/>
    <p:sldLayoutId id="2147483695" r:id="rId22"/>
    <p:sldLayoutId id="2147483719" r:id="rId23"/>
    <p:sldLayoutId id="2147483696" r:id="rId24"/>
    <p:sldLayoutId id="2147483697" r:id="rId25"/>
    <p:sldLayoutId id="2147483698" r:id="rId26"/>
    <p:sldLayoutId id="2147483699" r:id="rId27"/>
    <p:sldLayoutId id="2147483713" r:id="rId28"/>
    <p:sldLayoutId id="2147483724" r:id="rId29"/>
    <p:sldLayoutId id="2147483675" r:id="rId30"/>
    <p:sldLayoutId id="2147483700" r:id="rId31"/>
    <p:sldLayoutId id="2147483720" r:id="rId32"/>
    <p:sldLayoutId id="2147483701" r:id="rId33"/>
    <p:sldLayoutId id="2147483702" r:id="rId34"/>
    <p:sldLayoutId id="2147483703" r:id="rId35"/>
    <p:sldLayoutId id="2147483704" r:id="rId36"/>
    <p:sldLayoutId id="2147483705" r:id="rId37"/>
    <p:sldLayoutId id="2147483714" r:id="rId38"/>
    <p:sldLayoutId id="2147483725" r:id="rId39"/>
    <p:sldLayoutId id="2147483676" r:id="rId40"/>
    <p:sldLayoutId id="2147483706" r:id="rId41"/>
    <p:sldLayoutId id="2147483707" r:id="rId42"/>
    <p:sldLayoutId id="2147483721" r:id="rId43"/>
    <p:sldLayoutId id="2147483708" r:id="rId44"/>
    <p:sldLayoutId id="2147483709" r:id="rId45"/>
    <p:sldLayoutId id="2147483710" r:id="rId46"/>
    <p:sldLayoutId id="2147483711" r:id="rId47"/>
    <p:sldLayoutId id="2147483715" r:id="rId48"/>
    <p:sldLayoutId id="2147483726" r:id="rId49"/>
    <p:sldLayoutId id="2147483664" r:id="rId50"/>
    <p:sldLayoutId id="2147483665" r:id="rId51"/>
    <p:sldLayoutId id="2147483666" r:id="rId52"/>
    <p:sldLayoutId id="2147483722" r:id="rId53"/>
    <p:sldLayoutId id="2147483727" r:id="rId54"/>
    <p:sldLayoutId id="2147483686" r:id="rId55"/>
    <p:sldLayoutId id="2147483687" r:id="rId56"/>
    <p:sldLayoutId id="2147483678" r:id="rId57"/>
    <p:sldLayoutId id="2147483680" r:id="rId58"/>
    <p:sldLayoutId id="2147483667" r:id="rId59"/>
    <p:sldLayoutId id="2147483679" r:id="rId60"/>
    <p:sldLayoutId id="2147483684" r:id="rId61"/>
    <p:sldLayoutId id="2147483685" r:id="rId62"/>
    <p:sldLayoutId id="2147483668" r:id="rId63"/>
    <p:sldLayoutId id="2147483669" r:id="rId64"/>
    <p:sldLayoutId id="2147483716" r:id="rId65"/>
    <p:sldLayoutId id="2147483670" r:id="rId66"/>
    <p:sldLayoutId id="2147483671" r:id="rId6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8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8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9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9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9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9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9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9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5" y="365125"/>
            <a:ext cx="4049487"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6" y="2975648"/>
            <a:ext cx="6295383"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AF527D-CE7F-48FB-8CA5-9E4E76559F66}" type="datetime1">
              <a:rPr lang="ru-RU" smtClean="0"/>
              <a:t>12.08.2026</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2" y="6356352"/>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73544449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79" r:id="rId51"/>
    <p:sldLayoutId id="2147483780" r:id="rId52"/>
    <p:sldLayoutId id="2147483781" r:id="rId53"/>
    <p:sldLayoutId id="2147483782" r:id="rId54"/>
    <p:sldLayoutId id="2147483783" r:id="rId55"/>
    <p:sldLayoutId id="2147483784" r:id="rId56"/>
    <p:sldLayoutId id="2147483785" r:id="rId57"/>
    <p:sldLayoutId id="2147483786" r:id="rId58"/>
    <p:sldLayoutId id="2147483787" r:id="rId59"/>
    <p:sldLayoutId id="2147483788" r:id="rId60"/>
    <p:sldLayoutId id="2147483789" r:id="rId61"/>
    <p:sldLayoutId id="2147483790" r:id="rId62"/>
    <p:sldLayoutId id="2147483791" r:id="rId63"/>
    <p:sldLayoutId id="2147483792" r:id="rId64"/>
    <p:sldLayoutId id="2147483793" r:id="rId65"/>
    <p:sldLayoutId id="2147483794" r:id="rId66"/>
    <p:sldLayoutId id="2147483795" r:id="rId67"/>
    <p:sldLayoutId id="2147483796" r:id="rId68"/>
    <p:sldLayoutId id="2147483797" r:id="rId69"/>
    <p:sldLayoutId id="2147483798" r:id="rId70"/>
    <p:sldLayoutId id="2147483799" r:id="rId71"/>
    <p:sldLayoutId id="2147483800" r:id="rId72"/>
    <p:sldLayoutId id="2147483801" r:id="rId73"/>
    <p:sldLayoutId id="2147483802" r:id="rId74"/>
    <p:sldLayoutId id="2147483803" r:id="rId75"/>
    <p:sldLayoutId id="2147483804" r:id="rId76"/>
    <p:sldLayoutId id="2147483805" r:id="rId77"/>
    <p:sldLayoutId id="2147483806" r:id="rId78"/>
    <p:sldLayoutId id="2147483807" r:id="rId79"/>
    <p:sldLayoutId id="2147483808" r:id="rId80"/>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95400" y="506997"/>
            <a:ext cx="10801200" cy="617751"/>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695400" y="1628801"/>
            <a:ext cx="10801200" cy="3960440"/>
          </a:xfrm>
          <a:prstGeom prst="rect">
            <a:avLst/>
          </a:prstGeom>
        </p:spPr>
        <p:txBody>
          <a:bodyPr vert="horz" lIns="0" tIns="0" rIns="0" bIns="0" rtlCol="0">
            <a:noAutofit/>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9166447" y="6160269"/>
            <a:ext cx="1513384" cy="190741"/>
          </a:xfrm>
          <a:prstGeom prst="rect">
            <a:avLst/>
          </a:prstGeom>
        </p:spPr>
        <p:txBody>
          <a:bodyPr vert="horz" lIns="0" tIns="0" rIns="0" bIns="0" rtlCol="0" anchor="t" anchorCtr="0"/>
          <a:lstStyle>
            <a:lvl1pPr algn="r">
              <a:defRPr sz="1298">
                <a:solidFill>
                  <a:schemeClr val="accent1"/>
                </a:solidFill>
                <a:latin typeface="Lucida Grande (Textkörper)"/>
              </a:defRPr>
            </a:lvl1pPr>
          </a:lstStyle>
          <a:p>
            <a:fld id="{70FF7B83-6E4C-44BC-8413-B2A6F5DBA3BF}" type="datetime1">
              <a:rPr lang="ru-RU" smtClean="0"/>
              <a:t>12.08.2026</a:t>
            </a:fld>
            <a:endParaRPr lang="de-CH" dirty="0"/>
          </a:p>
        </p:txBody>
      </p:sp>
      <p:sp>
        <p:nvSpPr>
          <p:cNvPr id="6" name="Foliennummernplatzhalter 5"/>
          <p:cNvSpPr>
            <a:spLocks noGrp="1"/>
          </p:cNvSpPr>
          <p:nvPr>
            <p:ph type="sldNum" sz="quarter" idx="4"/>
          </p:nvPr>
        </p:nvSpPr>
        <p:spPr>
          <a:xfrm>
            <a:off x="10776520" y="6160269"/>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pic>
        <p:nvPicPr>
          <p:cNvPr id="9" name="Grafik 8"/>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2288689" y="6000468"/>
            <a:ext cx="89728" cy="855360"/>
          </a:xfrm>
          <a:prstGeom prst="rect">
            <a:avLst/>
          </a:prstGeom>
        </p:spPr>
      </p:pic>
      <p:sp>
        <p:nvSpPr>
          <p:cNvPr id="12" name="Foliennummernplatzhalter 3">
            <a:extLst>
              <a:ext uri="{FF2B5EF4-FFF2-40B4-BE49-F238E27FC236}">
                <a16:creationId xmlns:a16="http://schemas.microsoft.com/office/drawing/2014/main" id="{43B1C2CE-0DE5-4E24-968A-1CC7C3D49E80}"/>
              </a:ext>
            </a:extLst>
          </p:cNvPr>
          <p:cNvSpPr txBox="1">
            <a:spLocks/>
          </p:cNvSpPr>
          <p:nvPr userDrawn="1"/>
        </p:nvSpPr>
        <p:spPr>
          <a:xfrm>
            <a:off x="8737336" y="6300791"/>
            <a:ext cx="2845856"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9F0A35F2-7595-4779-9180-596D2E72BBB9}" type="slidenum">
              <a:rPr lang="de-CH" sz="1398" smtClean="0">
                <a:solidFill>
                  <a:srgbClr val="697D91"/>
                </a:solidFill>
              </a:rPr>
              <a:pPr algn="r">
                <a:defRPr/>
              </a:pPr>
              <a:t>‹Nr.›</a:t>
            </a:fld>
            <a:endParaRPr lang="de-CH" sz="1398" dirty="0">
              <a:solidFill>
                <a:srgbClr val="697D91"/>
              </a:solidFill>
            </a:endParaRPr>
          </a:p>
        </p:txBody>
      </p:sp>
    </p:spTree>
    <p:extLst>
      <p:ext uri="{BB962C8B-B14F-4D97-AF65-F5344CB8AC3E}">
        <p14:creationId xmlns:p14="http://schemas.microsoft.com/office/powerpoint/2010/main" val="341009917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Lst>
  <p:hf hdr="0" ftr="0" dt="0"/>
  <p:txStyles>
    <p:titleStyle>
      <a:lvl1pPr algn="l" defTabSz="913211" rtl="0" eaLnBrk="1" latinLnBrk="0" hangingPunct="1">
        <a:lnSpc>
          <a:spcPct val="100000"/>
        </a:lnSpc>
        <a:spcBef>
          <a:spcPct val="0"/>
        </a:spcBef>
        <a:buNone/>
        <a:tabLst>
          <a:tab pos="1789958" algn="l"/>
        </a:tabLst>
        <a:defRPr sz="3595" kern="1200">
          <a:solidFill>
            <a:schemeClr val="accent1"/>
          </a:solidFill>
          <a:latin typeface="+mj-lt"/>
          <a:ea typeface="+mj-ea"/>
          <a:cs typeface="+mj-cs"/>
        </a:defRPr>
      </a:lvl1pPr>
    </p:titleStyle>
    <p:body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de-DE"/>
      </a:defPPr>
      <a:lvl1pPr marL="0" algn="l" defTabSz="913211" rtl="0" eaLnBrk="1" latinLnBrk="0" hangingPunct="1">
        <a:defRPr sz="1798" kern="1200">
          <a:solidFill>
            <a:schemeClr val="tx1"/>
          </a:solidFill>
          <a:latin typeface="+mn-lt"/>
          <a:ea typeface="+mn-ea"/>
          <a:cs typeface="+mn-cs"/>
        </a:defRPr>
      </a:lvl1pPr>
      <a:lvl2pPr marL="456606" algn="l" defTabSz="913211" rtl="0" eaLnBrk="1" latinLnBrk="0" hangingPunct="1">
        <a:defRPr sz="1798" kern="1200">
          <a:solidFill>
            <a:schemeClr val="tx1"/>
          </a:solidFill>
          <a:latin typeface="+mn-lt"/>
          <a:ea typeface="+mn-ea"/>
          <a:cs typeface="+mn-cs"/>
        </a:defRPr>
      </a:lvl2pPr>
      <a:lvl3pPr marL="913211" algn="l" defTabSz="913211" rtl="0" eaLnBrk="1" latinLnBrk="0" hangingPunct="1">
        <a:defRPr sz="1798" kern="1200">
          <a:solidFill>
            <a:schemeClr val="tx1"/>
          </a:solidFill>
          <a:latin typeface="+mn-lt"/>
          <a:ea typeface="+mn-ea"/>
          <a:cs typeface="+mn-cs"/>
        </a:defRPr>
      </a:lvl3pPr>
      <a:lvl4pPr marL="1369817" algn="l" defTabSz="913211" rtl="0" eaLnBrk="1" latinLnBrk="0" hangingPunct="1">
        <a:defRPr sz="1798" kern="1200">
          <a:solidFill>
            <a:schemeClr val="tx1"/>
          </a:solidFill>
          <a:latin typeface="+mn-lt"/>
          <a:ea typeface="+mn-ea"/>
          <a:cs typeface="+mn-cs"/>
        </a:defRPr>
      </a:lvl4pPr>
      <a:lvl5pPr marL="1826423" algn="l" defTabSz="913211" rtl="0" eaLnBrk="1" latinLnBrk="0" hangingPunct="1">
        <a:defRPr sz="1798" kern="1200">
          <a:solidFill>
            <a:schemeClr val="tx1"/>
          </a:solidFill>
          <a:latin typeface="+mn-lt"/>
          <a:ea typeface="+mn-ea"/>
          <a:cs typeface="+mn-cs"/>
        </a:defRPr>
      </a:lvl5pPr>
      <a:lvl6pPr marL="2283028" algn="l" defTabSz="913211" rtl="0" eaLnBrk="1" latinLnBrk="0" hangingPunct="1">
        <a:defRPr sz="1798" kern="1200">
          <a:solidFill>
            <a:schemeClr val="tx1"/>
          </a:solidFill>
          <a:latin typeface="+mn-lt"/>
          <a:ea typeface="+mn-ea"/>
          <a:cs typeface="+mn-cs"/>
        </a:defRPr>
      </a:lvl6pPr>
      <a:lvl7pPr marL="2739634" algn="l" defTabSz="913211" rtl="0" eaLnBrk="1" latinLnBrk="0" hangingPunct="1">
        <a:defRPr sz="1798" kern="1200">
          <a:solidFill>
            <a:schemeClr val="tx1"/>
          </a:solidFill>
          <a:latin typeface="+mn-lt"/>
          <a:ea typeface="+mn-ea"/>
          <a:cs typeface="+mn-cs"/>
        </a:defRPr>
      </a:lvl7pPr>
      <a:lvl8pPr marL="3196239" algn="l" defTabSz="913211" rtl="0" eaLnBrk="1" latinLnBrk="0" hangingPunct="1">
        <a:defRPr sz="1798" kern="1200">
          <a:solidFill>
            <a:schemeClr val="tx1"/>
          </a:solidFill>
          <a:latin typeface="+mn-lt"/>
          <a:ea typeface="+mn-ea"/>
          <a:cs typeface="+mn-cs"/>
        </a:defRPr>
      </a:lvl8pPr>
      <a:lvl9pPr marL="3652845" algn="l" defTabSz="913211" rtl="0" eaLnBrk="1" latinLnBrk="0" hangingPunct="1">
        <a:defRPr sz="179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9"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25894749"/>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 id="2147483842" r:id="rId17"/>
    <p:sldLayoutId id="2147483843" r:id="rId18"/>
    <p:sldLayoutId id="2147483844" r:id="rId19"/>
    <p:sldLayoutId id="2147483845" r:id="rId20"/>
    <p:sldLayoutId id="2147483846" r:id="rId21"/>
    <p:sldLayoutId id="2147483847" r:id="rId22"/>
    <p:sldLayoutId id="2147483848" r:id="rId23"/>
    <p:sldLayoutId id="2147483849" r:id="rId24"/>
    <p:sldLayoutId id="2147483850" r:id="rId25"/>
    <p:sldLayoutId id="2147483851" r:id="rId26"/>
    <p:sldLayoutId id="2147483852" r:id="rId27"/>
    <p:sldLayoutId id="2147483853" r:id="rId28"/>
    <p:sldLayoutId id="2147483854" r:id="rId29"/>
    <p:sldLayoutId id="2147483855" r:id="rId30"/>
    <p:sldLayoutId id="2147483856" r:id="rId31"/>
    <p:sldLayoutId id="2147483857" r:id="rId32"/>
    <p:sldLayoutId id="2147483858" r:id="rId33"/>
    <p:sldLayoutId id="2147483859" r:id="rId34"/>
    <p:sldLayoutId id="2147483860" r:id="rId35"/>
    <p:sldLayoutId id="2147483861" r:id="rId36"/>
    <p:sldLayoutId id="2147483862" r:id="rId37"/>
    <p:sldLayoutId id="2147483863" r:id="rId38"/>
    <p:sldLayoutId id="2147483864" r:id="rId39"/>
    <p:sldLayoutId id="2147483865" r:id="rId40"/>
    <p:sldLayoutId id="2147483866" r:id="rId41"/>
    <p:sldLayoutId id="2147483867" r:id="rId42"/>
    <p:sldLayoutId id="2147483868" r:id="rId43"/>
    <p:sldLayoutId id="2147483869" r:id="rId44"/>
    <p:sldLayoutId id="2147483870" r:id="rId45"/>
    <p:sldLayoutId id="2147483871" r:id="rId46"/>
    <p:sldLayoutId id="2147483872" r:id="rId47"/>
    <p:sldLayoutId id="2147483873" r:id="rId48"/>
    <p:sldLayoutId id="2147483874" r:id="rId49"/>
    <p:sldLayoutId id="2147483875" r:id="rId50"/>
    <p:sldLayoutId id="2147483876" r:id="rId51"/>
    <p:sldLayoutId id="2147483877" r:id="rId52"/>
    <p:sldLayoutId id="2147483878" r:id="rId53"/>
    <p:sldLayoutId id="2147483879" r:id="rId54"/>
    <p:sldLayoutId id="2147483880" r:id="rId55"/>
    <p:sldLayoutId id="2147483881" r:id="rId56"/>
    <p:sldLayoutId id="2147483882" r:id="rId57"/>
    <p:sldLayoutId id="2147483883" r:id="rId58"/>
    <p:sldLayoutId id="2147483884" r:id="rId59"/>
    <p:sldLayoutId id="2147483885" r:id="rId60"/>
    <p:sldLayoutId id="2147483886" r:id="rId61"/>
    <p:sldLayoutId id="2147483887" r:id="rId62"/>
    <p:sldLayoutId id="2147483888" r:id="rId63"/>
    <p:sldLayoutId id="2147483889" r:id="rId64"/>
    <p:sldLayoutId id="2147483890" r:id="rId65"/>
    <p:sldLayoutId id="2147483891" r:id="rId66"/>
    <p:sldLayoutId id="2147483892" r:id="rId67"/>
    <p:sldLayoutId id="2147483893" r:id="rId68"/>
    <p:sldLayoutId id="2147483894"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76.jpeg"/></Relationships>
</file>

<file path=ppt/slides/_rels/slide10.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notesSlide" Target="../notesSlides/notesSlide10.xml"/><Relationship Id="rId1" Type="http://schemas.openxmlformats.org/officeDocument/2006/relationships/slideLayout" Target="../slideLayouts/slideLayout32.xml"/><Relationship Id="rId5" Type="http://schemas.openxmlformats.org/officeDocument/2006/relationships/image" Target="../media/image388.png"/><Relationship Id="rId4" Type="http://schemas.openxmlformats.org/officeDocument/2006/relationships/image" Target="../media/image387.png"/></Relationships>
</file>

<file path=ppt/slides/_rels/slide11.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389.png"/><Relationship Id="rId2" Type="http://schemas.openxmlformats.org/officeDocument/2006/relationships/notesSlide" Target="../notesSlides/notesSlide13.xml"/><Relationship Id="rId1" Type="http://schemas.openxmlformats.org/officeDocument/2006/relationships/slideLayout" Target="../slideLayouts/slideLayout32.xml"/><Relationship Id="rId5" Type="http://schemas.openxmlformats.org/officeDocument/2006/relationships/image" Target="../media/image381.png"/><Relationship Id="rId4" Type="http://schemas.openxmlformats.org/officeDocument/2006/relationships/hyperlink" Target="https://karlhosang.de/reframing-method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391.png"/><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notesSlide" Target="../notesSlides/notesSlide18.xml"/><Relationship Id="rId1" Type="http://schemas.openxmlformats.org/officeDocument/2006/relationships/slideLayout" Target="../slideLayouts/slideLayout38.xml"/><Relationship Id="rId4" Type="http://schemas.openxmlformats.org/officeDocument/2006/relationships/hyperlink" Target="https://hbr.org/2017/01/are-you-solving-the-right-problem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notesSlide" Target="../notesSlides/notesSlide19.xml"/><Relationship Id="rId1" Type="http://schemas.openxmlformats.org/officeDocument/2006/relationships/slideLayout" Target="../slideLayouts/slideLayout32.xml"/><Relationship Id="rId4" Type="http://schemas.openxmlformats.org/officeDocument/2006/relationships/hyperlink" Target="https://hbr.org/2017/01/are-you-solving-the-right-problem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15.xml"/><Relationship Id="rId4" Type="http://schemas.openxmlformats.org/officeDocument/2006/relationships/image" Target="../media/image377.jpeg"/></Relationships>
</file>

<file path=ppt/slides/_rels/slide20.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379.svg"/><Relationship Id="rId2" Type="http://schemas.openxmlformats.org/officeDocument/2006/relationships/notesSlide" Target="../notesSlides/notesSlide21.xml"/><Relationship Id="rId1" Type="http://schemas.openxmlformats.org/officeDocument/2006/relationships/slideLayout" Target="../slideLayouts/slideLayout126.xml"/><Relationship Id="rId4" Type="http://schemas.openxmlformats.org/officeDocument/2006/relationships/image" Target="../media/image380.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3" Type="http://schemas.openxmlformats.org/officeDocument/2006/relationships/image" Target="../media/image392.png"/><Relationship Id="rId2" Type="http://schemas.openxmlformats.org/officeDocument/2006/relationships/notesSlide" Target="../notesSlides/notesSlide24.xml"/><Relationship Id="rId1" Type="http://schemas.openxmlformats.org/officeDocument/2006/relationships/slideLayout" Target="../slideLayouts/slideLayout103.xml"/><Relationship Id="rId5" Type="http://schemas.openxmlformats.org/officeDocument/2006/relationships/hyperlink" Target="https://www.bgland24.de/bgland/polizeimeldungen/reichenhall-diebstahl-eines-riesenrucksacks-bgland24-2350100.html" TargetMode="External"/><Relationship Id="rId4" Type="http://schemas.microsoft.com/office/2007/relationships/hdphoto" Target="../media/hdphoto8.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6.xml"/></Relationships>
</file>

<file path=ppt/slides/_rels/slide26.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26.xml"/><Relationship Id="rId1" Type="http://schemas.openxmlformats.org/officeDocument/2006/relationships/slideLayout" Target="../slideLayouts/slideLayout109.xml"/></Relationships>
</file>

<file path=ppt/slides/_rels/slide27.xml.rels><?xml version="1.0" encoding="UTF-8" standalone="yes"?>
<Relationships xmlns="http://schemas.openxmlformats.org/package/2006/relationships"><Relationship Id="rId3" Type="http://schemas.openxmlformats.org/officeDocument/2006/relationships/image" Target="../media/image394.png"/><Relationship Id="rId2" Type="http://schemas.openxmlformats.org/officeDocument/2006/relationships/notesSlide" Target="../notesSlides/notesSlide27.xml"/><Relationship Id="rId1" Type="http://schemas.openxmlformats.org/officeDocument/2006/relationships/slideLayout" Target="../slideLayouts/slideLayout109.xml"/><Relationship Id="rId4" Type="http://schemas.microsoft.com/office/2007/relationships/hdphoto" Target="../media/hdphoto9.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5.svg"/><Relationship Id="rId2" Type="http://schemas.openxmlformats.org/officeDocument/2006/relationships/notesSlide" Target="../notesSlides/notesSlide30.xml"/><Relationship Id="rId1" Type="http://schemas.openxmlformats.org/officeDocument/2006/relationships/slideLayout" Target="../slideLayouts/slideLayout109.xml"/><Relationship Id="rId5" Type="http://schemas.openxmlformats.org/officeDocument/2006/relationships/image" Target="../media/image396.png"/><Relationship Id="rId4" Type="http://schemas.openxmlformats.org/officeDocument/2006/relationships/image" Target="../media/image393.svg"/></Relationships>
</file>

<file path=ppt/slides/_rels/slide31.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31.xml"/><Relationship Id="rId1" Type="http://schemas.openxmlformats.org/officeDocument/2006/relationships/slideLayout" Target="../slideLayouts/slideLayout109.xml"/><Relationship Id="rId5" Type="http://schemas.openxmlformats.org/officeDocument/2006/relationships/image" Target="../media/image397.png"/><Relationship Id="rId4" Type="http://schemas.openxmlformats.org/officeDocument/2006/relationships/image" Target="../media/image395.svg"/></Relationships>
</file>

<file path=ppt/slides/_rels/slide32.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32.xml"/><Relationship Id="rId1" Type="http://schemas.openxmlformats.org/officeDocument/2006/relationships/slideLayout" Target="../slideLayouts/slideLayout109.xml"/><Relationship Id="rId5" Type="http://schemas.openxmlformats.org/officeDocument/2006/relationships/image" Target="../media/image398.png"/><Relationship Id="rId4" Type="http://schemas.openxmlformats.org/officeDocument/2006/relationships/image" Target="../media/image395.svg"/></Relationships>
</file>

<file path=ppt/slides/_rels/slide33.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33.xml"/><Relationship Id="rId1" Type="http://schemas.openxmlformats.org/officeDocument/2006/relationships/slideLayout" Target="../slideLayouts/slideLayout109.xml"/><Relationship Id="rId5" Type="http://schemas.openxmlformats.org/officeDocument/2006/relationships/image" Target="../media/image399.png"/><Relationship Id="rId4" Type="http://schemas.openxmlformats.org/officeDocument/2006/relationships/image" Target="../media/image395.svg"/></Relationships>
</file>

<file path=ppt/slides/_rels/slide34.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34.xml"/><Relationship Id="rId1" Type="http://schemas.openxmlformats.org/officeDocument/2006/relationships/slideLayout" Target="../slideLayouts/slideLayout109.xml"/><Relationship Id="rId5" Type="http://schemas.openxmlformats.org/officeDocument/2006/relationships/image" Target="../media/image400.png"/><Relationship Id="rId4" Type="http://schemas.openxmlformats.org/officeDocument/2006/relationships/image" Target="../media/image395.svg"/></Relationships>
</file>

<file path=ppt/slides/_rels/slide35.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35.xml"/><Relationship Id="rId1" Type="http://schemas.openxmlformats.org/officeDocument/2006/relationships/slideLayout" Target="../slideLayouts/slideLayout109.xml"/><Relationship Id="rId5" Type="http://schemas.openxmlformats.org/officeDocument/2006/relationships/image" Target="../media/image401.png"/><Relationship Id="rId4" Type="http://schemas.openxmlformats.org/officeDocument/2006/relationships/image" Target="../media/image395.svg"/></Relationships>
</file>

<file path=ppt/slides/_rels/slide36.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36.xml"/><Relationship Id="rId1" Type="http://schemas.openxmlformats.org/officeDocument/2006/relationships/slideLayout" Target="../slideLayouts/slideLayout109.xml"/><Relationship Id="rId5" Type="http://schemas.openxmlformats.org/officeDocument/2006/relationships/image" Target="../media/image402.png"/><Relationship Id="rId4" Type="http://schemas.openxmlformats.org/officeDocument/2006/relationships/image" Target="../media/image395.svg"/></Relationships>
</file>

<file path=ppt/slides/_rels/slide37.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37.xml"/><Relationship Id="rId1" Type="http://schemas.openxmlformats.org/officeDocument/2006/relationships/slideLayout" Target="../slideLayouts/slideLayout109.xml"/><Relationship Id="rId4" Type="http://schemas.openxmlformats.org/officeDocument/2006/relationships/image" Target="../media/image403.png"/></Relationships>
</file>

<file path=ppt/slides/_rels/slide38.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38.xml"/><Relationship Id="rId1" Type="http://schemas.openxmlformats.org/officeDocument/2006/relationships/slideLayout" Target="../slideLayouts/slideLayout109.xml"/></Relationships>
</file>

<file path=ppt/slides/_rels/slide39.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39.xml"/><Relationship Id="rId1" Type="http://schemas.openxmlformats.org/officeDocument/2006/relationships/slideLayout" Target="../slideLayouts/slideLayout109.xml"/></Relationships>
</file>

<file path=ppt/slides/_rels/slide4.xml.rels><?xml version="1.0" encoding="UTF-8" standalone="yes"?>
<Relationships xmlns="http://schemas.openxmlformats.org/package/2006/relationships"><Relationship Id="rId3" Type="http://schemas.openxmlformats.org/officeDocument/2006/relationships/image" Target="../media/image378.png"/><Relationship Id="rId2" Type="http://schemas.openxmlformats.org/officeDocument/2006/relationships/notesSlide" Target="../notesSlides/notesSlide4.xml"/><Relationship Id="rId1" Type="http://schemas.openxmlformats.org/officeDocument/2006/relationships/slideLayout" Target="../slideLayouts/slideLayout126.xml"/><Relationship Id="rId5" Type="http://schemas.openxmlformats.org/officeDocument/2006/relationships/image" Target="../media/image380.svg"/><Relationship Id="rId4" Type="http://schemas.openxmlformats.org/officeDocument/2006/relationships/image" Target="../media/image379.svg"/></Relationships>
</file>

<file path=ppt/slides/_rels/slide40.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40.xml"/><Relationship Id="rId1" Type="http://schemas.openxmlformats.org/officeDocument/2006/relationships/slideLayout" Target="../slideLayouts/slideLayout109.xml"/></Relationships>
</file>

<file path=ppt/slides/_rels/slide41.xml.rels><?xml version="1.0" encoding="UTF-8" standalone="yes"?>
<Relationships xmlns="http://schemas.openxmlformats.org/package/2006/relationships"><Relationship Id="rId3" Type="http://schemas.openxmlformats.org/officeDocument/2006/relationships/image" Target="../media/image404.png"/><Relationship Id="rId2" Type="http://schemas.openxmlformats.org/officeDocument/2006/relationships/notesSlide" Target="../notesSlides/notesSlide41.xml"/><Relationship Id="rId1" Type="http://schemas.openxmlformats.org/officeDocument/2006/relationships/slideLayout" Target="../slideLayouts/slideLayout109.xml"/><Relationship Id="rId4" Type="http://schemas.openxmlformats.org/officeDocument/2006/relationships/image" Target="../media/image393.svg"/></Relationships>
</file>

<file path=ppt/slides/_rels/slide42.xml.rels><?xml version="1.0" encoding="UTF-8" standalone="yes"?>
<Relationships xmlns="http://schemas.openxmlformats.org/package/2006/relationships"><Relationship Id="rId3" Type="http://schemas.openxmlformats.org/officeDocument/2006/relationships/image" Target="../media/image393.svg"/><Relationship Id="rId2" Type="http://schemas.openxmlformats.org/officeDocument/2006/relationships/notesSlide" Target="../notesSlides/notesSlide42.xml"/><Relationship Id="rId1" Type="http://schemas.openxmlformats.org/officeDocument/2006/relationships/slideLayout" Target="../slideLayouts/slideLayout109.xml"/></Relationships>
</file>

<file path=ppt/slides/_rels/slide43.xml.rels><?xml version="1.0" encoding="UTF-8" standalone="yes"?>
<Relationships xmlns="http://schemas.openxmlformats.org/package/2006/relationships"><Relationship Id="rId3" Type="http://schemas.openxmlformats.org/officeDocument/2006/relationships/image" Target="../media/image405.png"/><Relationship Id="rId2" Type="http://schemas.openxmlformats.org/officeDocument/2006/relationships/notesSlide" Target="../notesSlides/notesSlide43.xml"/><Relationship Id="rId1" Type="http://schemas.openxmlformats.org/officeDocument/2006/relationships/slideLayout" Target="../slideLayouts/slideLayout105.xml"/><Relationship Id="rId6" Type="http://schemas.openxmlformats.org/officeDocument/2006/relationships/image" Target="../media/image407.svg"/><Relationship Id="rId5" Type="http://schemas.openxmlformats.org/officeDocument/2006/relationships/image" Target="../media/image406.svg"/><Relationship Id="rId4" Type="http://schemas.microsoft.com/office/2007/relationships/hdphoto" Target="../media/hdphoto10.wdp"/></Relationships>
</file>

<file path=ppt/slides/_rels/slide44.xml.rels><?xml version="1.0" encoding="UTF-8" standalone="yes"?>
<Relationships xmlns="http://schemas.openxmlformats.org/package/2006/relationships"><Relationship Id="rId3" Type="http://schemas.openxmlformats.org/officeDocument/2006/relationships/hyperlink" Target="https://www.ideou.com/pages/design-thinking." TargetMode="External"/><Relationship Id="rId2" Type="http://schemas.openxmlformats.org/officeDocument/2006/relationships/notesSlide" Target="../notesSlides/notesSlide44.xml"/><Relationship Id="rId1" Type="http://schemas.openxmlformats.org/officeDocument/2006/relationships/slideLayout" Target="../slideLayouts/slideLayout105.xml"/></Relationships>
</file>

<file path=ppt/slides/_rels/slide45.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notesSlide" Target="../notesSlides/notesSlide45.xml"/><Relationship Id="rId1" Type="http://schemas.openxmlformats.org/officeDocument/2006/relationships/slideLayout" Target="../slideLayouts/slideLayout105.xml"/><Relationship Id="rId5" Type="http://schemas.openxmlformats.org/officeDocument/2006/relationships/hyperlink" Target="https://www.youtube.com/watch?v=McTh-xzxfRE&amp;t=663s" TargetMode="External"/><Relationship Id="rId4" Type="http://schemas.openxmlformats.org/officeDocument/2006/relationships/image" Target="../media/image408.jpeg"/></Relationships>
</file>

<file path=ppt/slides/_rels/slide46.xml.rels><?xml version="1.0" encoding="UTF-8" standalone="yes"?>
<Relationships xmlns="http://schemas.openxmlformats.org/package/2006/relationships"><Relationship Id="rId3" Type="http://schemas.openxmlformats.org/officeDocument/2006/relationships/image" Target="../media/image379.svg"/><Relationship Id="rId2" Type="http://schemas.openxmlformats.org/officeDocument/2006/relationships/notesSlide" Target="../notesSlides/notesSlide46.xml"/><Relationship Id="rId1" Type="http://schemas.openxmlformats.org/officeDocument/2006/relationships/slideLayout" Target="../slideLayouts/slideLayout126.xml"/><Relationship Id="rId4" Type="http://schemas.openxmlformats.org/officeDocument/2006/relationships/image" Target="../media/image380.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8.xml"/></Relationships>
</file>

<file path=ppt/slides/_rels/slide5.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382.png"/><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383.pn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881107"/>
            <a:ext cx="8168410" cy="636104"/>
          </a:xfrm>
        </p:spPr>
        <p:txBody>
          <a:bodyPr>
            <a:noAutofit/>
          </a:bodyPr>
          <a:lstStyle/>
          <a:p>
            <a:pPr algn="l"/>
            <a:r>
              <a:rPr lang="de-CH" sz="2800" b="0" noProof="0" dirty="0">
                <a:solidFill>
                  <a:srgbClr val="8EB403"/>
                </a:solidFill>
              </a:rPr>
              <a:t>Unternehmerisches Denken und Handeln</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01112"/>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ru-RU" smtClean="0"/>
              <a:pPr/>
              <a:t>1</a:t>
            </a:fld>
            <a:endParaRPr lang="ru-RU" dirty="0"/>
          </a:p>
        </p:txBody>
      </p:sp>
      <p:pic>
        <p:nvPicPr>
          <p:cNvPr id="6" name="Grafik 5">
            <a:extLst>
              <a:ext uri="{FF2B5EF4-FFF2-40B4-BE49-F238E27FC236}">
                <a16:creationId xmlns:a16="http://schemas.microsoft.com/office/drawing/2014/main" id="{F37BEEE3-8997-5E58-019B-770493FBB9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4121" y="5257199"/>
            <a:ext cx="3620840" cy="1302620"/>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1244FD0-22C4-7645-E046-442EA027EEF0}"/>
              </a:ext>
            </a:extLst>
          </p:cNvPr>
          <p:cNvPicPr>
            <a:picLocks noChangeAspect="1"/>
          </p:cNvPicPr>
          <p:nvPr/>
        </p:nvPicPr>
        <p:blipFill>
          <a:blip r:embed="rId3"/>
          <a:stretch>
            <a:fillRect/>
          </a:stretch>
        </p:blipFill>
        <p:spPr>
          <a:xfrm>
            <a:off x="1593670" y="1460866"/>
            <a:ext cx="2552749" cy="2552749"/>
          </a:xfrm>
          <a:prstGeom prst="rect">
            <a:avLst/>
          </a:prstGeom>
          <a:ln w="3175">
            <a:solidFill>
              <a:schemeClr val="tx1"/>
            </a:solidFill>
          </a:ln>
        </p:spPr>
      </p:pic>
      <p:pic>
        <p:nvPicPr>
          <p:cNvPr id="15" name="Grafik 14">
            <a:extLst>
              <a:ext uri="{FF2B5EF4-FFF2-40B4-BE49-F238E27FC236}">
                <a16:creationId xmlns:a16="http://schemas.microsoft.com/office/drawing/2014/main" id="{5F278507-ED16-5A8A-5B40-F791B8B84C46}"/>
              </a:ext>
            </a:extLst>
          </p:cNvPr>
          <p:cNvPicPr>
            <a:picLocks noChangeAspect="1"/>
          </p:cNvPicPr>
          <p:nvPr/>
        </p:nvPicPr>
        <p:blipFill>
          <a:blip r:embed="rId4"/>
          <a:stretch>
            <a:fillRect/>
          </a:stretch>
        </p:blipFill>
        <p:spPr>
          <a:xfrm>
            <a:off x="4725984" y="3811519"/>
            <a:ext cx="2750912" cy="2657344"/>
          </a:xfrm>
          <a:prstGeom prst="rect">
            <a:avLst/>
          </a:prstGeom>
          <a:ln w="3175">
            <a:solidFill>
              <a:schemeClr val="tx1"/>
            </a:solidFill>
          </a:ln>
        </p:spPr>
      </p:pic>
      <p:pic>
        <p:nvPicPr>
          <p:cNvPr id="17" name="Grafik 16">
            <a:extLst>
              <a:ext uri="{FF2B5EF4-FFF2-40B4-BE49-F238E27FC236}">
                <a16:creationId xmlns:a16="http://schemas.microsoft.com/office/drawing/2014/main" id="{C2CD2FDF-6251-B235-F0C0-D9F0EF6CA21C}"/>
              </a:ext>
            </a:extLst>
          </p:cNvPr>
          <p:cNvPicPr>
            <a:picLocks noChangeAspect="1"/>
          </p:cNvPicPr>
          <p:nvPr/>
        </p:nvPicPr>
        <p:blipFill>
          <a:blip r:embed="rId5"/>
          <a:stretch>
            <a:fillRect/>
          </a:stretch>
        </p:blipFill>
        <p:spPr>
          <a:xfrm>
            <a:off x="8190413" y="3808687"/>
            <a:ext cx="2584193" cy="2654512"/>
          </a:xfrm>
          <a:prstGeom prst="rect">
            <a:avLst/>
          </a:prstGeom>
          <a:ln w="3175">
            <a:solidFill>
              <a:schemeClr val="tx1"/>
            </a:solidFill>
          </a:ln>
        </p:spPr>
      </p:pic>
      <p:sp>
        <p:nvSpPr>
          <p:cNvPr id="18" name="Textfeld 17">
            <a:extLst>
              <a:ext uri="{FF2B5EF4-FFF2-40B4-BE49-F238E27FC236}">
                <a16:creationId xmlns:a16="http://schemas.microsoft.com/office/drawing/2014/main" id="{16AF0349-AB20-CAC1-543B-9E51C08E3E20}"/>
              </a:ext>
            </a:extLst>
          </p:cNvPr>
          <p:cNvSpPr txBox="1"/>
          <p:nvPr/>
        </p:nvSpPr>
        <p:spPr>
          <a:xfrm>
            <a:off x="5873933" y="1970094"/>
            <a:ext cx="5098719" cy="1323439"/>
          </a:xfrm>
          <a:prstGeom prst="rect">
            <a:avLst/>
          </a:prstGeom>
          <a:noFill/>
        </p:spPr>
        <p:txBody>
          <a:bodyPr wrap="square">
            <a:spAutoFit/>
          </a:bodyPr>
          <a:lstStyle/>
          <a:p>
            <a:r>
              <a:rPr lang="de-CH" sz="2000" noProof="0"/>
              <a:t>Verbinden Sie die Punkte mit vier geraden Linien, ohne den Stift abzusetzen.</a:t>
            </a:r>
          </a:p>
          <a:p>
            <a:endParaRPr lang="de-CH" sz="2000" noProof="0" dirty="0"/>
          </a:p>
        </p:txBody>
      </p:sp>
      <p:sp>
        <p:nvSpPr>
          <p:cNvPr id="2" name="Foliennummernplatzhalter 1">
            <a:extLst>
              <a:ext uri="{FF2B5EF4-FFF2-40B4-BE49-F238E27FC236}">
                <a16:creationId xmlns:a16="http://schemas.microsoft.com/office/drawing/2014/main" id="{A73F150D-5358-C38C-776C-B31646A40360}"/>
              </a:ext>
            </a:extLst>
          </p:cNvPr>
          <p:cNvSpPr>
            <a:spLocks noGrp="1"/>
          </p:cNvSpPr>
          <p:nvPr>
            <p:ph type="sldNum" sz="quarter" idx="12"/>
          </p:nvPr>
        </p:nvSpPr>
        <p:spPr/>
        <p:txBody>
          <a:bodyPr/>
          <a:lstStyle/>
          <a:p>
            <a:fld id="{B7E6CA31-DA56-47CF-9891-B6D0296B6AEC}" type="slidenum">
              <a:rPr lang="ru-RU" smtClean="0"/>
              <a:t>10</a:t>
            </a:fld>
            <a:endParaRPr lang="ru-RU"/>
          </a:p>
        </p:txBody>
      </p:sp>
    </p:spTree>
    <p:extLst>
      <p:ext uri="{BB962C8B-B14F-4D97-AF65-F5344CB8AC3E}">
        <p14:creationId xmlns:p14="http://schemas.microsoft.com/office/powerpoint/2010/main" val="11464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566AB-6EDA-2DE4-9918-29D488552E5B}"/>
              </a:ext>
            </a:extLst>
          </p:cNvPr>
          <p:cNvSpPr>
            <a:spLocks noGrp="1"/>
          </p:cNvSpPr>
          <p:nvPr>
            <p:ph type="body" idx="1"/>
          </p:nvPr>
        </p:nvSpPr>
        <p:spPr>
          <a:xfrm>
            <a:off x="950484" y="1306288"/>
            <a:ext cx="10164860" cy="4679443"/>
          </a:xfrm>
        </p:spPr>
        <p:txBody>
          <a:bodyPr/>
          <a:lstStyle/>
          <a:p>
            <a:pPr algn="l"/>
            <a:r>
              <a:rPr lang="de-CH" sz="2000" b="1" noProof="0" dirty="0">
                <a:solidFill>
                  <a:srgbClr val="0B4874"/>
                </a:solidFill>
              </a:rPr>
              <a:t>Wir können dasselbe mit Geschichten machen. </a:t>
            </a:r>
            <a:r>
              <a:rPr lang="de-DE" sz="2000" b="1" dirty="0">
                <a:solidFill>
                  <a:srgbClr val="0B4874"/>
                </a:solidFill>
              </a:rPr>
              <a:t>Versuchen Sie</a:t>
            </a:r>
            <a:br>
              <a:rPr lang="de-DE" sz="2000" b="1" dirty="0">
                <a:solidFill>
                  <a:srgbClr val="0B4874"/>
                </a:solidFill>
              </a:rPr>
            </a:br>
            <a:r>
              <a:rPr lang="de-DE" sz="2000" b="1" dirty="0">
                <a:solidFill>
                  <a:srgbClr val="0B4874"/>
                </a:solidFill>
              </a:rPr>
              <a:t>herauszufinden, was in dieser Geschichte passiert ist und warum.</a:t>
            </a:r>
            <a:r>
              <a:rPr lang="de-CH" sz="2000" b="1" noProof="0" dirty="0">
                <a:solidFill>
                  <a:srgbClr val="0B4874"/>
                </a:solidFill>
              </a:rPr>
              <a:t> </a:t>
            </a:r>
          </a:p>
          <a:p>
            <a:pPr algn="l"/>
            <a:endParaRPr lang="de-CH" sz="2000" b="1" noProof="0" dirty="0">
              <a:solidFill>
                <a:srgbClr val="0B4874"/>
              </a:solidFill>
            </a:endParaRPr>
          </a:p>
          <a:p>
            <a:pPr algn="l"/>
            <a:r>
              <a:rPr lang="de-CH" sz="2000" b="1" noProof="0" dirty="0">
                <a:solidFill>
                  <a:srgbClr val="0B4874"/>
                </a:solidFill>
              </a:rPr>
              <a:t>Romeo und Julia</a:t>
            </a:r>
          </a:p>
          <a:p>
            <a:pPr algn="l"/>
            <a:r>
              <a:rPr lang="de-CH" sz="2000" noProof="0" dirty="0">
                <a:solidFill>
                  <a:srgbClr val="0B4874"/>
                </a:solidFill>
              </a:rPr>
              <a:t>Romeo und Julia liegen tot in einer Wasserpfütze, das Fenster ist offen und das Glas zerbrochen. Was ist passiert?</a:t>
            </a:r>
          </a:p>
          <a:p>
            <a:pPr algn="l"/>
            <a:endParaRPr lang="de-CH" sz="2000" noProof="0" dirty="0">
              <a:solidFill>
                <a:srgbClr val="0B4874"/>
              </a:solidFill>
            </a:endParaRPr>
          </a:p>
          <a:p>
            <a:pPr algn="l"/>
            <a:r>
              <a:rPr lang="de-CH" sz="2000" noProof="0" dirty="0">
                <a:solidFill>
                  <a:srgbClr val="0B4874"/>
                </a:solidFill>
              </a:rPr>
              <a:t>Diskutieren Sie mögliche Lösungen mit Ihrem Banknachbarn/Ihrer Banknachbarin. Sie dürfen alle möglichen «verrückten» Erklärungen einbringen!</a:t>
            </a:r>
          </a:p>
          <a:p>
            <a:pPr algn="l"/>
            <a:endParaRPr lang="de-CH" sz="2000" noProof="0" dirty="0">
              <a:solidFill>
                <a:srgbClr val="0B4874"/>
              </a:solidFill>
            </a:endParaRPr>
          </a:p>
          <a:p>
            <a:pPr algn="l"/>
            <a:r>
              <a:rPr lang="de-CH" sz="2000" i="1" noProof="0" dirty="0">
                <a:solidFill>
                  <a:srgbClr val="0B4874"/>
                </a:solidFill>
              </a:rPr>
              <a:t>Lösung</a:t>
            </a:r>
            <a:r>
              <a:rPr lang="de-CH" sz="2000" noProof="0" dirty="0">
                <a:solidFill>
                  <a:srgbClr val="0B4874"/>
                </a:solidFill>
              </a:rPr>
              <a:t>: Romeo und Julia sind Goldfische, und das Fenster ist bei einem Windstoss aufgegangen. Dadurch ist das Goldfischglas heruntergefallen, kaputt gegangen und die Fische sind gestorben.</a:t>
            </a:r>
          </a:p>
          <a:p>
            <a:pPr algn="l"/>
            <a:endParaRPr lang="de-CH" noProof="0" dirty="0">
              <a:solidFill>
                <a:srgbClr val="0B4874"/>
              </a:solidFill>
            </a:endParaRPr>
          </a:p>
          <a:p>
            <a:pPr algn="l"/>
            <a:endParaRPr lang="de-CH" noProof="0" dirty="0"/>
          </a:p>
        </p:txBody>
      </p:sp>
      <p:sp>
        <p:nvSpPr>
          <p:cNvPr id="3" name="Rectangle 2">
            <a:extLst>
              <a:ext uri="{FF2B5EF4-FFF2-40B4-BE49-F238E27FC236}">
                <a16:creationId xmlns:a16="http://schemas.microsoft.com/office/drawing/2014/main" id="{5161FD62-3EFC-7EB6-6E69-DC1471A00209}"/>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 gibt mehr als eine Art, über Probleme nachzudenken</a:t>
            </a:r>
          </a:p>
        </p:txBody>
      </p:sp>
      <p:sp>
        <p:nvSpPr>
          <p:cNvPr id="4" name="Foliennummernplatzhalter 3">
            <a:extLst>
              <a:ext uri="{FF2B5EF4-FFF2-40B4-BE49-F238E27FC236}">
                <a16:creationId xmlns:a16="http://schemas.microsoft.com/office/drawing/2014/main" id="{B1846482-7C1A-2838-9022-8B121D42E7EB}"/>
              </a:ext>
            </a:extLst>
          </p:cNvPr>
          <p:cNvSpPr>
            <a:spLocks noGrp="1"/>
          </p:cNvSpPr>
          <p:nvPr>
            <p:ph type="sldNum" sz="quarter" idx="12"/>
          </p:nvPr>
        </p:nvSpPr>
        <p:spPr/>
        <p:txBody>
          <a:bodyPr/>
          <a:lstStyle/>
          <a:p>
            <a:fld id="{B7E6CA31-DA56-47CF-9891-B6D0296B6AEC}" type="slidenum">
              <a:rPr lang="ru-RU" smtClean="0"/>
              <a:t>11</a:t>
            </a:fld>
            <a:endParaRPr lang="ru-RU"/>
          </a:p>
        </p:txBody>
      </p:sp>
      <p:grpSp>
        <p:nvGrpSpPr>
          <p:cNvPr id="11" name="Gruppieren 10">
            <a:extLst>
              <a:ext uri="{FF2B5EF4-FFF2-40B4-BE49-F238E27FC236}">
                <a16:creationId xmlns:a16="http://schemas.microsoft.com/office/drawing/2014/main" id="{D9513CBF-94EF-6A92-E1B2-BFC94712C9AD}"/>
              </a:ext>
            </a:extLst>
          </p:cNvPr>
          <p:cNvGrpSpPr/>
          <p:nvPr/>
        </p:nvGrpSpPr>
        <p:grpSpPr>
          <a:xfrm>
            <a:off x="10741563" y="-1959"/>
            <a:ext cx="1454331" cy="1277285"/>
            <a:chOff x="10737669" y="0"/>
            <a:chExt cx="1454331" cy="1277285"/>
          </a:xfrm>
        </p:grpSpPr>
        <p:sp>
          <p:nvSpPr>
            <p:cNvPr id="12" name="Rechteck 11">
              <a:extLst>
                <a:ext uri="{FF2B5EF4-FFF2-40B4-BE49-F238E27FC236}">
                  <a16:creationId xmlns:a16="http://schemas.microsoft.com/office/drawing/2014/main" id="{9394FEC2-1A69-F79E-4339-DBA27CAF84AA}"/>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3" name="Grafik 12">
              <a:extLst>
                <a:ext uri="{FF2B5EF4-FFF2-40B4-BE49-F238E27FC236}">
                  <a16:creationId xmlns:a16="http://schemas.microsoft.com/office/drawing/2014/main" id="{88C5C9B7-22ED-FC0C-7D72-83DAA7581205}"/>
                </a:ext>
              </a:extLst>
            </p:cNvPr>
            <p:cNvPicPr>
              <a:picLocks noChangeAspect="1"/>
            </p:cNvPicPr>
            <p:nvPr/>
          </p:nvPicPr>
          <p:blipFill>
            <a:blip r:embed="rId3"/>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357108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BE287-E068-BEBC-FE92-9697580612E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FC5727D9-41B2-2864-4A85-4E02858AC96F}"/>
              </a:ext>
            </a:extLst>
          </p:cNvPr>
          <p:cNvSpPr>
            <a:spLocks noGrp="1"/>
          </p:cNvSpPr>
          <p:nvPr>
            <p:ph type="body" idx="1"/>
          </p:nvPr>
        </p:nvSpPr>
        <p:spPr>
          <a:xfrm>
            <a:off x="947742" y="1306288"/>
            <a:ext cx="10164860" cy="4679443"/>
          </a:xfrm>
        </p:spPr>
        <p:txBody>
          <a:bodyPr/>
          <a:lstStyle/>
          <a:p>
            <a:pPr algn="l"/>
            <a:r>
              <a:rPr lang="de-CH" sz="2000" b="1" noProof="0" dirty="0">
                <a:solidFill>
                  <a:srgbClr val="0B4874"/>
                </a:solidFill>
              </a:rPr>
              <a:t>Hier noch eine Geschichte:</a:t>
            </a:r>
          </a:p>
          <a:p>
            <a:pPr algn="l"/>
            <a:endParaRPr lang="de-CH" sz="2000" b="1" noProof="0" dirty="0">
              <a:solidFill>
                <a:srgbClr val="0B4874"/>
              </a:solidFill>
            </a:endParaRPr>
          </a:p>
          <a:p>
            <a:pPr algn="l"/>
            <a:r>
              <a:rPr lang="de-CH" sz="2000" b="1" noProof="0" dirty="0">
                <a:solidFill>
                  <a:srgbClr val="0B4874"/>
                </a:solidFill>
              </a:rPr>
              <a:t>Bauer auf dem Feld</a:t>
            </a:r>
          </a:p>
          <a:p>
            <a:pPr algn="l"/>
            <a:r>
              <a:rPr lang="de-CH" sz="2000" noProof="0" dirty="0">
                <a:solidFill>
                  <a:srgbClr val="0B4874"/>
                </a:solidFill>
              </a:rPr>
              <a:t>Ein Bauer steht auf seinem Feld. Da kommt ein Pferd auf ihn zu. Plötzlich ist der Bauer verschwunden. Was ist passiert?</a:t>
            </a:r>
          </a:p>
          <a:p>
            <a:pPr algn="l"/>
            <a:endParaRPr lang="de-CH" sz="2000" noProof="0" dirty="0">
              <a:solidFill>
                <a:srgbClr val="0B4874"/>
              </a:solidFill>
            </a:endParaRPr>
          </a:p>
          <a:p>
            <a:pPr algn="l"/>
            <a:r>
              <a:rPr lang="de-CH" sz="2000" i="1" noProof="0" dirty="0">
                <a:solidFill>
                  <a:srgbClr val="0B4874"/>
                </a:solidFill>
              </a:rPr>
              <a:t>Lösung</a:t>
            </a:r>
            <a:r>
              <a:rPr lang="de-CH" sz="2000" noProof="0" dirty="0">
                <a:solidFill>
                  <a:srgbClr val="0B4874"/>
                </a:solidFill>
              </a:rPr>
              <a:t>:  Es handelt sich um ein Schachspiel. Das Pferd hat den Bauern geschlagen.</a:t>
            </a:r>
          </a:p>
          <a:p>
            <a:pPr algn="l"/>
            <a:endParaRPr lang="de-CH" sz="2000" noProof="0" dirty="0">
              <a:solidFill>
                <a:srgbClr val="0B4874"/>
              </a:solidFill>
            </a:endParaRPr>
          </a:p>
          <a:p>
            <a:pPr algn="l"/>
            <a:r>
              <a:rPr lang="de-CH" sz="2000" b="1" noProof="0" dirty="0">
                <a:solidFill>
                  <a:srgbClr val="0B4874"/>
                </a:solidFill>
              </a:rPr>
              <a:t>Diskutieren Sie zu dritt / zu viert: </a:t>
            </a:r>
          </a:p>
          <a:p>
            <a:pPr marL="342900" indent="-342900" algn="l">
              <a:buFont typeface="Arial" panose="020B0604020202020204" pitchFamily="34" charset="0"/>
              <a:buChar char="•"/>
            </a:pPr>
            <a:r>
              <a:rPr lang="de-CH" sz="2000" noProof="0" dirty="0">
                <a:solidFill>
                  <a:srgbClr val="0B4874"/>
                </a:solidFill>
              </a:rPr>
              <a:t>Was ist so besonders an dieser Art von Geschichte?</a:t>
            </a:r>
          </a:p>
          <a:p>
            <a:pPr marL="342900" indent="-342900" algn="l">
              <a:buFont typeface="Arial" panose="020B0604020202020204" pitchFamily="34" charset="0"/>
              <a:buChar char="•"/>
            </a:pPr>
            <a:r>
              <a:rPr lang="de-CH" sz="2000" noProof="0" dirty="0">
                <a:solidFill>
                  <a:srgbClr val="0B4874"/>
                </a:solidFill>
              </a:rPr>
              <a:t>Wie können wir Wege finden, die uns zur Lösung bringen?</a:t>
            </a:r>
          </a:p>
          <a:p>
            <a:pPr algn="l"/>
            <a:endParaRPr lang="de-CH" noProof="0" dirty="0">
              <a:solidFill>
                <a:srgbClr val="0B4874"/>
              </a:solidFill>
            </a:endParaRPr>
          </a:p>
          <a:p>
            <a:pPr algn="l"/>
            <a:endParaRPr lang="de-CH" noProof="0" dirty="0">
              <a:solidFill>
                <a:srgbClr val="0B4874"/>
              </a:solidFill>
            </a:endParaRPr>
          </a:p>
        </p:txBody>
      </p:sp>
      <p:sp>
        <p:nvSpPr>
          <p:cNvPr id="3" name="Rectangle 2">
            <a:extLst>
              <a:ext uri="{FF2B5EF4-FFF2-40B4-BE49-F238E27FC236}">
                <a16:creationId xmlns:a16="http://schemas.microsoft.com/office/drawing/2014/main" id="{F9464A9B-2319-E1A8-7E08-C8D59C5D40BB}"/>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 gibt mehr als eine Art, über Probleme nachzudenken</a:t>
            </a:r>
          </a:p>
        </p:txBody>
      </p:sp>
      <p:sp>
        <p:nvSpPr>
          <p:cNvPr id="4" name="Foliennummernplatzhalter 3">
            <a:extLst>
              <a:ext uri="{FF2B5EF4-FFF2-40B4-BE49-F238E27FC236}">
                <a16:creationId xmlns:a16="http://schemas.microsoft.com/office/drawing/2014/main" id="{C959486C-9200-F037-4BE9-E1962CA69669}"/>
              </a:ext>
            </a:extLst>
          </p:cNvPr>
          <p:cNvSpPr>
            <a:spLocks noGrp="1"/>
          </p:cNvSpPr>
          <p:nvPr>
            <p:ph type="sldNum" sz="quarter" idx="12"/>
          </p:nvPr>
        </p:nvSpPr>
        <p:spPr/>
        <p:txBody>
          <a:bodyPr/>
          <a:lstStyle/>
          <a:p>
            <a:fld id="{B7E6CA31-DA56-47CF-9891-B6D0296B6AEC}" type="slidenum">
              <a:rPr lang="ru-RU" smtClean="0"/>
              <a:t>12</a:t>
            </a:fld>
            <a:endParaRPr lang="ru-RU"/>
          </a:p>
        </p:txBody>
      </p:sp>
      <p:grpSp>
        <p:nvGrpSpPr>
          <p:cNvPr id="5" name="Gruppieren 4">
            <a:extLst>
              <a:ext uri="{FF2B5EF4-FFF2-40B4-BE49-F238E27FC236}">
                <a16:creationId xmlns:a16="http://schemas.microsoft.com/office/drawing/2014/main" id="{DA899D4A-B9DC-EE87-92D3-409F1EF452E0}"/>
              </a:ext>
            </a:extLst>
          </p:cNvPr>
          <p:cNvGrpSpPr/>
          <p:nvPr/>
        </p:nvGrpSpPr>
        <p:grpSpPr>
          <a:xfrm>
            <a:off x="10741563" y="-1959"/>
            <a:ext cx="1454331" cy="1277285"/>
            <a:chOff x="10737669" y="0"/>
            <a:chExt cx="1454331" cy="1277285"/>
          </a:xfrm>
        </p:grpSpPr>
        <p:sp>
          <p:nvSpPr>
            <p:cNvPr id="7" name="Rechteck 6">
              <a:extLst>
                <a:ext uri="{FF2B5EF4-FFF2-40B4-BE49-F238E27FC236}">
                  <a16:creationId xmlns:a16="http://schemas.microsoft.com/office/drawing/2014/main" id="{949E2F52-CC60-E486-C1E8-BBCB27E7E0F9}"/>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8" name="Grafik 7">
              <a:extLst>
                <a:ext uri="{FF2B5EF4-FFF2-40B4-BE49-F238E27FC236}">
                  <a16:creationId xmlns:a16="http://schemas.microsoft.com/office/drawing/2014/main" id="{0F0DF411-BC73-DDED-E8CC-0E286611080A}"/>
                </a:ext>
              </a:extLst>
            </p:cNvPr>
            <p:cNvPicPr>
              <a:picLocks noChangeAspect="1"/>
            </p:cNvPicPr>
            <p:nvPr/>
          </p:nvPicPr>
          <p:blipFill>
            <a:blip r:embed="rId3"/>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6170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24B02-9373-A9FD-E1C9-6A2966D6B4F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2B315447-2DF6-1F14-0306-12D67AB49B83}"/>
              </a:ext>
            </a:extLst>
          </p:cNvPr>
          <p:cNvSpPr>
            <a:spLocks noGrp="1"/>
          </p:cNvSpPr>
          <p:nvPr>
            <p:ph type="body" idx="1"/>
          </p:nvPr>
        </p:nvSpPr>
        <p:spPr>
          <a:xfrm>
            <a:off x="6001849" y="1203095"/>
            <a:ext cx="5100826" cy="5024263"/>
          </a:xfrm>
        </p:spPr>
        <p:txBody>
          <a:bodyPr>
            <a:normAutofit fontScale="85000" lnSpcReduction="10000"/>
          </a:bodyPr>
          <a:lstStyle/>
          <a:p>
            <a:pPr algn="l">
              <a:lnSpc>
                <a:spcPct val="120000"/>
              </a:lnSpc>
            </a:pPr>
            <a:r>
              <a:rPr lang="de-DE" sz="2000" b="1" dirty="0">
                <a:solidFill>
                  <a:srgbClr val="0B4874"/>
                </a:solidFill>
              </a:rPr>
              <a:t>Was </a:t>
            </a:r>
            <a:r>
              <a:rPr lang="de-CH" sz="2000" b="1" noProof="0" dirty="0">
                <a:solidFill>
                  <a:srgbClr val="0B4874"/>
                </a:solidFill>
              </a:rPr>
              <a:t>wir brauchen, um diese Art von Problemen zu lösen, nennt sich «</a:t>
            </a:r>
            <a:r>
              <a:rPr lang="de-CH" sz="2000" b="1" noProof="0" dirty="0" err="1">
                <a:solidFill>
                  <a:srgbClr val="0B4874"/>
                </a:solidFill>
              </a:rPr>
              <a:t>reframing</a:t>
            </a:r>
            <a:r>
              <a:rPr lang="de-CH" sz="2000" b="1" noProof="0" dirty="0">
                <a:solidFill>
                  <a:srgbClr val="0B4874"/>
                </a:solidFill>
              </a:rPr>
              <a:t>», also neu rahmen. </a:t>
            </a:r>
          </a:p>
          <a:p>
            <a:pPr algn="l"/>
            <a:endParaRPr lang="de-CH" sz="900" b="1" noProof="0" dirty="0">
              <a:solidFill>
                <a:srgbClr val="0B4874"/>
              </a:solidFill>
            </a:endParaRPr>
          </a:p>
          <a:p>
            <a:pPr algn="l"/>
            <a:r>
              <a:rPr lang="de-CH" sz="2000" noProof="0" dirty="0">
                <a:solidFill>
                  <a:srgbClr val="0B4874"/>
                </a:solidFill>
              </a:rPr>
              <a:t>Das ist, als ob man ein Bild aus seinem Rahmen nimmt und ihm einen neuen Rahmen gibt.  </a:t>
            </a:r>
          </a:p>
          <a:p>
            <a:pPr algn="l"/>
            <a:endParaRPr lang="de-CH" sz="900" noProof="0" dirty="0">
              <a:solidFill>
                <a:srgbClr val="0B4874"/>
              </a:solidFill>
            </a:endParaRPr>
          </a:p>
          <a:p>
            <a:pPr algn="l"/>
            <a:r>
              <a:rPr lang="de-CH" sz="2000" noProof="0" dirty="0">
                <a:solidFill>
                  <a:srgbClr val="0B4874"/>
                </a:solidFill>
              </a:rPr>
              <a:t>Das verändert auch das Bild. Wir sehen das Problem nun anders.</a:t>
            </a:r>
          </a:p>
          <a:p>
            <a:pPr algn="l"/>
            <a:endParaRPr lang="de-CH" sz="900" b="1" noProof="0" dirty="0">
              <a:solidFill>
                <a:srgbClr val="0B4874"/>
              </a:solidFill>
            </a:endParaRPr>
          </a:p>
          <a:p>
            <a:pPr algn="l"/>
            <a:r>
              <a:rPr lang="de-CH" sz="2000" b="1" noProof="0" dirty="0">
                <a:solidFill>
                  <a:srgbClr val="0B4874"/>
                </a:solidFill>
              </a:rPr>
              <a:t>Warum ist das wichtig?</a:t>
            </a:r>
          </a:p>
          <a:p>
            <a:pPr algn="l"/>
            <a:endParaRPr lang="de-CH" sz="900" b="1" noProof="0" dirty="0">
              <a:solidFill>
                <a:srgbClr val="0B4874"/>
              </a:solidFill>
            </a:endParaRPr>
          </a:p>
          <a:p>
            <a:pPr algn="l"/>
            <a:r>
              <a:rPr lang="de-CH" sz="2000" noProof="0" dirty="0">
                <a:solidFill>
                  <a:srgbClr val="0B4874"/>
                </a:solidFill>
              </a:rPr>
              <a:t>Wenn wir ein Problem zu einseitig betrachten, kann es schwierig sein, mehrere Ansätze für mögliche Lösungen zu finden.</a:t>
            </a:r>
          </a:p>
          <a:p>
            <a:pPr algn="l"/>
            <a:endParaRPr lang="de-CH" sz="900" noProof="0" dirty="0">
              <a:solidFill>
                <a:srgbClr val="0B4874"/>
              </a:solidFill>
            </a:endParaRPr>
          </a:p>
          <a:p>
            <a:pPr algn="l"/>
            <a:r>
              <a:rPr lang="de-CH" sz="2000" b="1" noProof="0" dirty="0">
                <a:solidFill>
                  <a:srgbClr val="0B4874"/>
                </a:solidFill>
              </a:rPr>
              <a:t>Jetzt machen wir den nächsten Schritt und verbinden dies mit Aufzügen …</a:t>
            </a:r>
          </a:p>
          <a:p>
            <a:pPr algn="l"/>
            <a:endParaRPr lang="de-DE" sz="2000" b="1" dirty="0">
              <a:solidFill>
                <a:srgbClr val="0B4874"/>
              </a:solidFill>
            </a:endParaRPr>
          </a:p>
          <a:p>
            <a:pPr algn="l"/>
            <a:endParaRPr lang="de-DE" sz="2000" b="1" dirty="0">
              <a:solidFill>
                <a:srgbClr val="0B4874"/>
              </a:solidFill>
            </a:endParaRPr>
          </a:p>
          <a:p>
            <a:pPr algn="l"/>
            <a:endParaRPr lang="de-DE" b="1" dirty="0">
              <a:solidFill>
                <a:srgbClr val="0B4874"/>
              </a:solidFill>
            </a:endParaRPr>
          </a:p>
          <a:p>
            <a:pPr algn="l"/>
            <a:endParaRPr lang="de-CH" b="1" dirty="0">
              <a:solidFill>
                <a:srgbClr val="0B4874"/>
              </a:solidFill>
            </a:endParaRPr>
          </a:p>
        </p:txBody>
      </p:sp>
      <p:sp>
        <p:nvSpPr>
          <p:cNvPr id="3" name="Rectangle 2">
            <a:extLst>
              <a:ext uri="{FF2B5EF4-FFF2-40B4-BE49-F238E27FC236}">
                <a16:creationId xmlns:a16="http://schemas.microsoft.com/office/drawing/2014/main" id="{9C91735C-2E40-415C-D8EC-CD99F4B53E97}"/>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 gibt mehr als eine Art, über Probleme nachzudenken</a:t>
            </a:r>
          </a:p>
        </p:txBody>
      </p:sp>
      <p:sp>
        <p:nvSpPr>
          <p:cNvPr id="4" name="Foliennummernplatzhalter 3">
            <a:extLst>
              <a:ext uri="{FF2B5EF4-FFF2-40B4-BE49-F238E27FC236}">
                <a16:creationId xmlns:a16="http://schemas.microsoft.com/office/drawing/2014/main" id="{241371BD-4A54-B9BF-60D8-B90BDAEC3F77}"/>
              </a:ext>
            </a:extLst>
          </p:cNvPr>
          <p:cNvSpPr>
            <a:spLocks noGrp="1"/>
          </p:cNvSpPr>
          <p:nvPr>
            <p:ph type="sldNum" sz="quarter" idx="12"/>
          </p:nvPr>
        </p:nvSpPr>
        <p:spPr/>
        <p:txBody>
          <a:bodyPr/>
          <a:lstStyle/>
          <a:p>
            <a:fld id="{B7E6CA31-DA56-47CF-9891-B6D0296B6AEC}" type="slidenum">
              <a:rPr lang="ru-RU" smtClean="0"/>
              <a:t>13</a:t>
            </a:fld>
            <a:endParaRPr lang="ru-RU"/>
          </a:p>
        </p:txBody>
      </p:sp>
      <p:pic>
        <p:nvPicPr>
          <p:cNvPr id="6" name="Grafik 5" descr="Ein Bild, das Baum, draußen, Kunst, Pflanze enthält.&#10;&#10;KI-generierte Inhalte können fehlerhaft sein.">
            <a:extLst>
              <a:ext uri="{FF2B5EF4-FFF2-40B4-BE49-F238E27FC236}">
                <a16:creationId xmlns:a16="http://schemas.microsoft.com/office/drawing/2014/main" id="{E1646FC8-0CB4-2D37-F697-3B1867C80664}"/>
              </a:ext>
            </a:extLst>
          </p:cNvPr>
          <p:cNvPicPr>
            <a:picLocks noChangeAspect="1"/>
          </p:cNvPicPr>
          <p:nvPr/>
        </p:nvPicPr>
        <p:blipFill>
          <a:blip r:embed="rId3"/>
          <a:stretch>
            <a:fillRect/>
          </a:stretch>
        </p:blipFill>
        <p:spPr>
          <a:xfrm>
            <a:off x="1089325" y="1325697"/>
            <a:ext cx="4534293" cy="4206605"/>
          </a:xfrm>
          <a:prstGeom prst="rect">
            <a:avLst/>
          </a:prstGeom>
        </p:spPr>
      </p:pic>
      <p:sp>
        <p:nvSpPr>
          <p:cNvPr id="5" name="Textfeld 4">
            <a:extLst>
              <a:ext uri="{FF2B5EF4-FFF2-40B4-BE49-F238E27FC236}">
                <a16:creationId xmlns:a16="http://schemas.microsoft.com/office/drawing/2014/main" id="{91CF3F93-CCF2-CEE0-556E-5ACF5554E516}"/>
              </a:ext>
            </a:extLst>
          </p:cNvPr>
          <p:cNvSpPr txBox="1"/>
          <p:nvPr/>
        </p:nvSpPr>
        <p:spPr>
          <a:xfrm>
            <a:off x="1330529" y="5522230"/>
            <a:ext cx="1076341" cy="246221"/>
          </a:xfrm>
          <a:prstGeom prst="rect">
            <a:avLst/>
          </a:prstGeom>
          <a:noFill/>
        </p:spPr>
        <p:txBody>
          <a:bodyPr wrap="square">
            <a:spAutoFit/>
          </a:bodyPr>
          <a:lstStyle/>
          <a:p>
            <a:r>
              <a:rPr lang="de-CH" sz="1000" b="1" dirty="0">
                <a:solidFill>
                  <a:srgbClr val="686868"/>
                </a:solidFill>
              </a:rPr>
              <a:t>Quelle: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grpSp>
        <p:nvGrpSpPr>
          <p:cNvPr id="7" name="Gruppieren 6">
            <a:extLst>
              <a:ext uri="{FF2B5EF4-FFF2-40B4-BE49-F238E27FC236}">
                <a16:creationId xmlns:a16="http://schemas.microsoft.com/office/drawing/2014/main" id="{99D48AA1-DDCE-9A87-C782-32D0BA3E1624}"/>
              </a:ext>
            </a:extLst>
          </p:cNvPr>
          <p:cNvGrpSpPr/>
          <p:nvPr/>
        </p:nvGrpSpPr>
        <p:grpSpPr>
          <a:xfrm>
            <a:off x="10741563" y="-1959"/>
            <a:ext cx="1454331" cy="1277285"/>
            <a:chOff x="10737669" y="0"/>
            <a:chExt cx="1454331" cy="1277285"/>
          </a:xfrm>
        </p:grpSpPr>
        <p:sp>
          <p:nvSpPr>
            <p:cNvPr id="9" name="Rechteck 8">
              <a:extLst>
                <a:ext uri="{FF2B5EF4-FFF2-40B4-BE49-F238E27FC236}">
                  <a16:creationId xmlns:a16="http://schemas.microsoft.com/office/drawing/2014/main" id="{259907A5-9156-E99F-8637-642F23D10BF3}"/>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0" name="Grafik 9">
              <a:extLst>
                <a:ext uri="{FF2B5EF4-FFF2-40B4-BE49-F238E27FC236}">
                  <a16:creationId xmlns:a16="http://schemas.microsoft.com/office/drawing/2014/main" id="{DBAD1E85-88F7-02EE-F9F7-D704F5138EE4}"/>
                </a:ext>
              </a:extLst>
            </p:cNvPr>
            <p:cNvPicPr>
              <a:picLocks noChangeAspect="1"/>
            </p:cNvPicPr>
            <p:nvPr/>
          </p:nvPicPr>
          <p:blipFill>
            <a:blip r:embed="rId5"/>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904772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8D7CE9-A598-67EF-8AC4-80531AA5904B}"/>
              </a:ext>
            </a:extLst>
          </p:cNvPr>
          <p:cNvSpPr>
            <a:spLocks noGrp="1"/>
          </p:cNvSpPr>
          <p:nvPr>
            <p:ph type="title"/>
          </p:nvPr>
        </p:nvSpPr>
        <p:spPr>
          <a:xfrm>
            <a:off x="5416629" y="2190591"/>
            <a:ext cx="5164406" cy="1015694"/>
          </a:xfrm>
        </p:spPr>
        <p:txBody>
          <a:bodyPr>
            <a:noAutofit/>
          </a:bodyPr>
          <a:lstStyle/>
          <a:p>
            <a:r>
              <a:rPr lang="de-CH" sz="3000" noProof="0" dirty="0"/>
              <a:t>Das Problem mit dem langsamen Aufzug: Eine Lektion im «</a:t>
            </a:r>
            <a:r>
              <a:rPr lang="de-CH" sz="3000" dirty="0"/>
              <a:t>R</a:t>
            </a:r>
            <a:r>
              <a:rPr lang="de-CH" sz="3000" noProof="0" dirty="0" err="1"/>
              <a:t>eframing</a:t>
            </a:r>
            <a:r>
              <a:rPr lang="de-CH" sz="3000" noProof="0" dirty="0"/>
              <a:t>»</a:t>
            </a:r>
          </a:p>
        </p:txBody>
      </p:sp>
      <p:sp>
        <p:nvSpPr>
          <p:cNvPr id="3" name="Foliennummernplatzhalter 2">
            <a:extLst>
              <a:ext uri="{FF2B5EF4-FFF2-40B4-BE49-F238E27FC236}">
                <a16:creationId xmlns:a16="http://schemas.microsoft.com/office/drawing/2014/main" id="{A9F0A7C5-B77F-5997-F567-C7D303B497F0}"/>
              </a:ext>
            </a:extLst>
          </p:cNvPr>
          <p:cNvSpPr>
            <a:spLocks noGrp="1"/>
          </p:cNvSpPr>
          <p:nvPr>
            <p:ph type="sldNum" sz="quarter" idx="12"/>
          </p:nvPr>
        </p:nvSpPr>
        <p:spPr/>
        <p:txBody>
          <a:bodyPr/>
          <a:lstStyle/>
          <a:p>
            <a:fld id="{B7E6CA31-DA56-47CF-9891-B6D0296B6AEC}" type="slidenum">
              <a:rPr lang="ru-RU" smtClean="0"/>
              <a:t>14</a:t>
            </a:fld>
            <a:endParaRPr lang="ru-RU"/>
          </a:p>
        </p:txBody>
      </p:sp>
      <p:pic>
        <p:nvPicPr>
          <p:cNvPr id="5" name="Google Shape;2334;p5">
            <a:extLst>
              <a:ext uri="{FF2B5EF4-FFF2-40B4-BE49-F238E27FC236}">
                <a16:creationId xmlns:a16="http://schemas.microsoft.com/office/drawing/2014/main" id="{464BDB6D-832D-64B9-653F-0C208EF9C42B}"/>
              </a:ext>
            </a:extLst>
          </p:cNvPr>
          <p:cNvPicPr preferRelativeResize="0"/>
          <p:nvPr/>
        </p:nvPicPr>
        <p:blipFill rotWithShape="1">
          <a:blip r:embed="rId3">
            <a:alphaModFix/>
          </a:blip>
          <a:srcRect/>
          <a:stretch/>
        </p:blipFill>
        <p:spPr>
          <a:xfrm>
            <a:off x="10528061" y="1110345"/>
            <a:ext cx="1110557" cy="1110557"/>
          </a:xfrm>
          <a:prstGeom prst="rect">
            <a:avLst/>
          </a:prstGeom>
          <a:noFill/>
          <a:ln>
            <a:noFill/>
          </a:ln>
        </p:spPr>
      </p:pic>
    </p:spTree>
    <p:extLst>
      <p:ext uri="{BB962C8B-B14F-4D97-AF65-F5344CB8AC3E}">
        <p14:creationId xmlns:p14="http://schemas.microsoft.com/office/powerpoint/2010/main" val="3193088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Screenshot, Schuhwerk, Cartoon enthält.&#10;&#10;Automatisch generierte Beschreibung">
            <a:extLst>
              <a:ext uri="{FF2B5EF4-FFF2-40B4-BE49-F238E27FC236}">
                <a16:creationId xmlns:a16="http://schemas.microsoft.com/office/drawing/2014/main" id="{6FF21EED-A43E-78F6-2F8C-C13821C481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208" y="1970843"/>
            <a:ext cx="4788258" cy="3178205"/>
          </a:xfrm>
          <a:prstGeom prst="rect">
            <a:avLst/>
          </a:prstGeom>
        </p:spPr>
      </p:pic>
      <p:sp>
        <p:nvSpPr>
          <p:cNvPr id="6" name="Textfeld 5">
            <a:extLst>
              <a:ext uri="{FF2B5EF4-FFF2-40B4-BE49-F238E27FC236}">
                <a16:creationId xmlns:a16="http://schemas.microsoft.com/office/drawing/2014/main" id="{4AECFCB9-92E9-6F79-3615-92173E11B4BD}"/>
              </a:ext>
            </a:extLst>
          </p:cNvPr>
          <p:cNvSpPr txBox="1"/>
          <p:nvPr/>
        </p:nvSpPr>
        <p:spPr>
          <a:xfrm>
            <a:off x="6096000" y="2553236"/>
            <a:ext cx="5098719" cy="2246769"/>
          </a:xfrm>
          <a:prstGeom prst="rect">
            <a:avLst/>
          </a:prstGeom>
          <a:noFill/>
        </p:spPr>
        <p:txBody>
          <a:bodyPr wrap="square">
            <a:spAutoFit/>
          </a:bodyPr>
          <a:lstStyle/>
          <a:p>
            <a:r>
              <a:rPr lang="de-CH" sz="2000" b="1" noProof="0" dirty="0"/>
              <a:t>Gäste auf den oberen Stockwerken Ihres Hotels beschweren sich über die langsamen Aufzüge. </a:t>
            </a:r>
          </a:p>
          <a:p>
            <a:endParaRPr lang="de-CH" sz="2000" b="1" noProof="0" dirty="0"/>
          </a:p>
          <a:p>
            <a:r>
              <a:rPr lang="de-CH" sz="2000" b="1" noProof="0" dirty="0"/>
              <a:t>Was ist das Problem?</a:t>
            </a:r>
          </a:p>
          <a:p>
            <a:r>
              <a:rPr lang="de-CH" sz="2000" b="1" noProof="0" dirty="0"/>
              <a:t>Denken Sie über eine mögliche Lösung nach!</a:t>
            </a:r>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44405"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Was ist das Problem?</a:t>
            </a:r>
          </a:p>
        </p:txBody>
      </p:sp>
      <p:sp>
        <p:nvSpPr>
          <p:cNvPr id="9" name="Textfeld 8">
            <a:extLst>
              <a:ext uri="{FF2B5EF4-FFF2-40B4-BE49-F238E27FC236}">
                <a16:creationId xmlns:a16="http://schemas.microsoft.com/office/drawing/2014/main" id="{11EF6152-5803-21C0-02D1-780DE1F4C5D6}"/>
              </a:ext>
            </a:extLst>
          </p:cNvPr>
          <p:cNvSpPr txBox="1"/>
          <p:nvPr/>
        </p:nvSpPr>
        <p:spPr>
          <a:xfrm>
            <a:off x="1041145" y="6233433"/>
            <a:ext cx="9704104" cy="246221"/>
          </a:xfrm>
          <a:prstGeom prst="rect">
            <a:avLst/>
          </a:prstGeom>
          <a:noFill/>
        </p:spPr>
        <p:txBody>
          <a:bodyPr wrap="square">
            <a:spAutoFit/>
          </a:bodyPr>
          <a:lstStyle/>
          <a:p>
            <a:r>
              <a:rPr lang="de-CH" sz="1000" b="1" dirty="0">
                <a:solidFill>
                  <a:srgbClr val="686868"/>
                </a:solidFill>
              </a:rPr>
              <a:t>Quelle: </a:t>
            </a:r>
            <a:r>
              <a:rPr lang="de-CH" sz="1000" dirty="0">
                <a:solidFill>
                  <a:srgbClr val="686868"/>
                </a:solidFill>
              </a:rPr>
              <a:t>https://pennstatelearning.psu.edu/istudy_tutorials/problemsolving/problemsolving5.html</a:t>
            </a:r>
          </a:p>
        </p:txBody>
      </p:sp>
      <p:sp>
        <p:nvSpPr>
          <p:cNvPr id="2" name="Foliennummernplatzhalter 1">
            <a:extLst>
              <a:ext uri="{FF2B5EF4-FFF2-40B4-BE49-F238E27FC236}">
                <a16:creationId xmlns:a16="http://schemas.microsoft.com/office/drawing/2014/main" id="{D6ED4F96-E967-3B27-D18F-2567ED68D341}"/>
              </a:ext>
            </a:extLst>
          </p:cNvPr>
          <p:cNvSpPr>
            <a:spLocks noGrp="1"/>
          </p:cNvSpPr>
          <p:nvPr>
            <p:ph type="sldNum" sz="quarter" idx="12"/>
          </p:nvPr>
        </p:nvSpPr>
        <p:spPr/>
        <p:txBody>
          <a:bodyPr/>
          <a:lstStyle/>
          <a:p>
            <a:fld id="{B7E6CA31-DA56-47CF-9891-B6D0296B6AEC}" type="slidenum">
              <a:rPr lang="ru-RU" smtClean="0"/>
              <a:t>15</a:t>
            </a:fld>
            <a:endParaRPr lang="ru-RU"/>
          </a:p>
        </p:txBody>
      </p:sp>
    </p:spTree>
    <p:extLst>
      <p:ext uri="{BB962C8B-B14F-4D97-AF65-F5344CB8AC3E}">
        <p14:creationId xmlns:p14="http://schemas.microsoft.com/office/powerpoint/2010/main" val="2354890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Screenshot, Schuhwerk, Cartoon enthält.&#10;&#10;Automatisch generierte Beschreibung">
            <a:extLst>
              <a:ext uri="{FF2B5EF4-FFF2-40B4-BE49-F238E27FC236}">
                <a16:creationId xmlns:a16="http://schemas.microsoft.com/office/drawing/2014/main" id="{6FF21EED-A43E-78F6-2F8C-C13821C481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176" y="1970843"/>
            <a:ext cx="4788258" cy="3178205"/>
          </a:xfrm>
          <a:prstGeom prst="rect">
            <a:avLst/>
          </a:prstGeom>
        </p:spPr>
      </p:pic>
      <p:sp>
        <p:nvSpPr>
          <p:cNvPr id="6" name="Textfeld 5">
            <a:extLst>
              <a:ext uri="{FF2B5EF4-FFF2-40B4-BE49-F238E27FC236}">
                <a16:creationId xmlns:a16="http://schemas.microsoft.com/office/drawing/2014/main" id="{4AECFCB9-92E9-6F79-3615-92173E11B4BD}"/>
              </a:ext>
            </a:extLst>
          </p:cNvPr>
          <p:cNvSpPr txBox="1"/>
          <p:nvPr/>
        </p:nvSpPr>
        <p:spPr>
          <a:xfrm>
            <a:off x="6096002" y="2396823"/>
            <a:ext cx="5108810" cy="2554545"/>
          </a:xfrm>
          <a:prstGeom prst="rect">
            <a:avLst/>
          </a:prstGeom>
          <a:noFill/>
        </p:spPr>
        <p:txBody>
          <a:bodyPr wrap="square">
            <a:spAutoFit/>
          </a:bodyPr>
          <a:lstStyle/>
          <a:p>
            <a:r>
              <a:rPr lang="de-CH" sz="2000" b="1" noProof="0" dirty="0"/>
              <a:t>Ist das Problem wirklich, das die Aufzüge langsam sind? Oder könnte ein anderes Problem vorliegen? </a:t>
            </a:r>
          </a:p>
          <a:p>
            <a:endParaRPr lang="de-CH" sz="2000" b="1" noProof="0" dirty="0"/>
          </a:p>
          <a:p>
            <a:r>
              <a:rPr lang="de-CH" sz="2000" b="1" noProof="0" dirty="0"/>
              <a:t>Hinweis: Was passiert mit den Hotelgästen, wenn sie warten? Wie fühlen sie sich dabei? Wie ergeht es Ihnen, wenn Sie auf den Aufzug warten?</a:t>
            </a:r>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Was ist das Problem?</a:t>
            </a:r>
          </a:p>
        </p:txBody>
      </p:sp>
      <p:sp>
        <p:nvSpPr>
          <p:cNvPr id="2" name="Foliennummernplatzhalter 1">
            <a:extLst>
              <a:ext uri="{FF2B5EF4-FFF2-40B4-BE49-F238E27FC236}">
                <a16:creationId xmlns:a16="http://schemas.microsoft.com/office/drawing/2014/main" id="{59DC1D19-D377-DEA2-CDF0-526D36472E81}"/>
              </a:ext>
            </a:extLst>
          </p:cNvPr>
          <p:cNvSpPr>
            <a:spLocks noGrp="1"/>
          </p:cNvSpPr>
          <p:nvPr>
            <p:ph type="sldNum" sz="quarter" idx="12"/>
          </p:nvPr>
        </p:nvSpPr>
        <p:spPr/>
        <p:txBody>
          <a:bodyPr/>
          <a:lstStyle/>
          <a:p>
            <a:fld id="{B7E6CA31-DA56-47CF-9891-B6D0296B6AEC}" type="slidenum">
              <a:rPr lang="ru-RU" smtClean="0"/>
              <a:t>16</a:t>
            </a:fld>
            <a:endParaRPr lang="ru-RU"/>
          </a:p>
        </p:txBody>
      </p:sp>
    </p:spTree>
    <p:extLst>
      <p:ext uri="{BB962C8B-B14F-4D97-AF65-F5344CB8AC3E}">
        <p14:creationId xmlns:p14="http://schemas.microsoft.com/office/powerpoint/2010/main" val="199161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Was ist das Problem?</a:t>
            </a:r>
          </a:p>
        </p:txBody>
      </p:sp>
      <p:sp>
        <p:nvSpPr>
          <p:cNvPr id="3" name="Textfeld 2">
            <a:extLst>
              <a:ext uri="{FF2B5EF4-FFF2-40B4-BE49-F238E27FC236}">
                <a16:creationId xmlns:a16="http://schemas.microsoft.com/office/drawing/2014/main" id="{6C9B599F-D044-6057-EF48-60D5A58904B9}"/>
              </a:ext>
            </a:extLst>
          </p:cNvPr>
          <p:cNvSpPr txBox="1"/>
          <p:nvPr/>
        </p:nvSpPr>
        <p:spPr>
          <a:xfrm>
            <a:off x="6198497" y="2215373"/>
            <a:ext cx="4876397" cy="2862322"/>
          </a:xfrm>
          <a:prstGeom prst="rect">
            <a:avLst/>
          </a:prstGeom>
          <a:noFill/>
        </p:spPr>
        <p:txBody>
          <a:bodyPr wrap="square">
            <a:spAutoFit/>
          </a:bodyPr>
          <a:lstStyle/>
          <a:p>
            <a:r>
              <a:rPr lang="de-CH" b="1" noProof="0" dirty="0"/>
              <a:t>Die Hotelleitung stellte fest, dass das wirkliche Problem woanders lag: Die Gäste konzentrierten sich darauf, wie lange sie auf den Aufzug warten mussten.</a:t>
            </a:r>
          </a:p>
          <a:p>
            <a:endParaRPr lang="de-CH" b="1" dirty="0"/>
          </a:p>
          <a:p>
            <a:r>
              <a:rPr lang="de-CH" b="1" noProof="0" dirty="0"/>
              <a:t>Die Leitung entschied, neben den Aufzügen Spiegel zu installieren. So wurden die Gäste abgelenkt. Nach der Installation der Spiegel gab es keine Beschwerden mehr. </a:t>
            </a:r>
          </a:p>
        </p:txBody>
      </p:sp>
      <p:pic>
        <p:nvPicPr>
          <p:cNvPr id="10" name="Grafik 9" descr="Ein Bild, das Cartoon, Tür, Kleidung enthält.&#10;&#10;Automatisch generierte Beschreibung">
            <a:extLst>
              <a:ext uri="{FF2B5EF4-FFF2-40B4-BE49-F238E27FC236}">
                <a16:creationId xmlns:a16="http://schemas.microsoft.com/office/drawing/2014/main" id="{56980839-6BF9-17C9-6A31-53B4D82A04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011" y="1961567"/>
            <a:ext cx="4876397" cy="3236708"/>
          </a:xfrm>
          <a:prstGeom prst="rect">
            <a:avLst/>
          </a:prstGeom>
        </p:spPr>
      </p:pic>
      <p:sp>
        <p:nvSpPr>
          <p:cNvPr id="2" name="Foliennummernplatzhalter 1">
            <a:extLst>
              <a:ext uri="{FF2B5EF4-FFF2-40B4-BE49-F238E27FC236}">
                <a16:creationId xmlns:a16="http://schemas.microsoft.com/office/drawing/2014/main" id="{CAC09B57-32C2-9F3C-C9A7-E47FA757A2A9}"/>
              </a:ext>
            </a:extLst>
          </p:cNvPr>
          <p:cNvSpPr>
            <a:spLocks noGrp="1"/>
          </p:cNvSpPr>
          <p:nvPr>
            <p:ph type="sldNum" sz="quarter" idx="12"/>
          </p:nvPr>
        </p:nvSpPr>
        <p:spPr/>
        <p:txBody>
          <a:bodyPr/>
          <a:lstStyle/>
          <a:p>
            <a:fld id="{B7E6CA31-DA56-47CF-9891-B6D0296B6AEC}" type="slidenum">
              <a:rPr lang="ru-RU" smtClean="0"/>
              <a:t>17</a:t>
            </a:fld>
            <a:endParaRPr lang="ru-RU"/>
          </a:p>
        </p:txBody>
      </p:sp>
    </p:spTree>
    <p:extLst>
      <p:ext uri="{BB962C8B-B14F-4D97-AF65-F5344CB8AC3E}">
        <p14:creationId xmlns:p14="http://schemas.microsoft.com/office/powerpoint/2010/main" val="2698036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C757C266-A5A7-789C-A13E-11703925D78A}"/>
              </a:ext>
            </a:extLst>
          </p:cNvPr>
          <p:cNvSpPr txBox="1">
            <a:spLocks noChangeArrowheads="1"/>
          </p:cNvSpPr>
          <p:nvPr/>
        </p:nvSpPr>
        <p:spPr bwMode="auto">
          <a:xfrm>
            <a:off x="943193" y="195353"/>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Ein Problem neu zu rahmen, eröffnet den Lösungsraum</a:t>
            </a:r>
          </a:p>
        </p:txBody>
      </p:sp>
      <p:sp>
        <p:nvSpPr>
          <p:cNvPr id="3" name="Foliennummernplatzhalter 2">
            <a:extLst>
              <a:ext uri="{FF2B5EF4-FFF2-40B4-BE49-F238E27FC236}">
                <a16:creationId xmlns:a16="http://schemas.microsoft.com/office/drawing/2014/main" id="{65F1EE14-7411-02C1-42F0-04839C11A34F}"/>
              </a:ext>
            </a:extLst>
          </p:cNvPr>
          <p:cNvSpPr>
            <a:spLocks noGrp="1"/>
          </p:cNvSpPr>
          <p:nvPr>
            <p:ph type="sldNum" sz="quarter" idx="12"/>
          </p:nvPr>
        </p:nvSpPr>
        <p:spPr/>
        <p:txBody>
          <a:bodyPr/>
          <a:lstStyle/>
          <a:p>
            <a:fld id="{B7E6CA31-DA56-47CF-9891-B6D0296B6AEC}" type="slidenum">
              <a:rPr lang="ru-RU" smtClean="0"/>
              <a:t>18</a:t>
            </a:fld>
            <a:endParaRPr lang="ru-RU"/>
          </a:p>
        </p:txBody>
      </p:sp>
      <p:sp>
        <p:nvSpPr>
          <p:cNvPr id="5" name="Rechteck 4">
            <a:extLst>
              <a:ext uri="{FF2B5EF4-FFF2-40B4-BE49-F238E27FC236}">
                <a16:creationId xmlns:a16="http://schemas.microsoft.com/office/drawing/2014/main" id="{8B010EB3-24BA-6627-1C22-59378633E9C1}"/>
              </a:ext>
            </a:extLst>
          </p:cNvPr>
          <p:cNvSpPr/>
          <p:nvPr/>
        </p:nvSpPr>
        <p:spPr>
          <a:xfrm>
            <a:off x="1226274" y="1353888"/>
            <a:ext cx="4505786" cy="544737"/>
          </a:xfrm>
          <a:prstGeom prst="rect">
            <a:avLst/>
          </a:prstGeom>
          <a:noFill/>
          <a:ln w="38100">
            <a:solidFill>
              <a:srgbClr val="738D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extLst>
              <a:ext uri="{FF2B5EF4-FFF2-40B4-BE49-F238E27FC236}">
                <a16:creationId xmlns:a16="http://schemas.microsoft.com/office/drawing/2014/main" id="{1F4DF4D8-D58E-7355-4E61-915228497792}"/>
              </a:ext>
            </a:extLst>
          </p:cNvPr>
          <p:cNvSpPr/>
          <p:nvPr/>
        </p:nvSpPr>
        <p:spPr>
          <a:xfrm>
            <a:off x="7319751" y="1329824"/>
            <a:ext cx="4505786" cy="544737"/>
          </a:xfrm>
          <a:prstGeom prst="rect">
            <a:avLst/>
          </a:prstGeom>
          <a:noFill/>
          <a:ln w="38100">
            <a:solidFill>
              <a:srgbClr val="738D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extLst>
              <a:ext uri="{FF2B5EF4-FFF2-40B4-BE49-F238E27FC236}">
                <a16:creationId xmlns:a16="http://schemas.microsoft.com/office/drawing/2014/main" id="{A3512942-D384-4569-C6D3-FE5BDFEE8BD3}"/>
              </a:ext>
            </a:extLst>
          </p:cNvPr>
          <p:cNvSpPr/>
          <p:nvPr/>
        </p:nvSpPr>
        <p:spPr>
          <a:xfrm>
            <a:off x="1226274" y="1905762"/>
            <a:ext cx="4505786" cy="1473465"/>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extLst>
              <a:ext uri="{FF2B5EF4-FFF2-40B4-BE49-F238E27FC236}">
                <a16:creationId xmlns:a16="http://schemas.microsoft.com/office/drawing/2014/main" id="{431A8A2B-C024-CD3D-2634-9FD45438CE68}"/>
              </a:ext>
            </a:extLst>
          </p:cNvPr>
          <p:cNvSpPr/>
          <p:nvPr/>
        </p:nvSpPr>
        <p:spPr>
          <a:xfrm>
            <a:off x="7319751" y="1880719"/>
            <a:ext cx="4505786" cy="1473465"/>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Textfeld 11">
            <a:extLst>
              <a:ext uri="{FF2B5EF4-FFF2-40B4-BE49-F238E27FC236}">
                <a16:creationId xmlns:a16="http://schemas.microsoft.com/office/drawing/2014/main" id="{01EFA178-D573-0815-B21A-D6FF3FC9FBF0}"/>
              </a:ext>
            </a:extLst>
          </p:cNvPr>
          <p:cNvSpPr txBox="1"/>
          <p:nvPr/>
        </p:nvSpPr>
        <p:spPr>
          <a:xfrm>
            <a:off x="1349105" y="1393142"/>
            <a:ext cx="4172230" cy="430887"/>
          </a:xfrm>
          <a:prstGeom prst="rect">
            <a:avLst/>
          </a:prstGeom>
          <a:noFill/>
        </p:spPr>
        <p:txBody>
          <a:bodyPr wrap="square" rtlCol="0">
            <a:spAutoFit/>
          </a:bodyPr>
          <a:lstStyle/>
          <a:p>
            <a:pPr algn="ctr"/>
            <a:r>
              <a:rPr lang="de-CH" sz="2200" b="1" dirty="0">
                <a:solidFill>
                  <a:srgbClr val="738D05"/>
                </a:solidFill>
              </a:rPr>
              <a:t>Rahmung des Problems</a:t>
            </a:r>
          </a:p>
        </p:txBody>
      </p:sp>
      <p:sp>
        <p:nvSpPr>
          <p:cNvPr id="13" name="Textfeld 12">
            <a:extLst>
              <a:ext uri="{FF2B5EF4-FFF2-40B4-BE49-F238E27FC236}">
                <a16:creationId xmlns:a16="http://schemas.microsoft.com/office/drawing/2014/main" id="{9B987CCE-F1C8-D5D7-9813-E6AFC9FE289B}"/>
              </a:ext>
            </a:extLst>
          </p:cNvPr>
          <p:cNvSpPr txBox="1"/>
          <p:nvPr/>
        </p:nvSpPr>
        <p:spPr>
          <a:xfrm>
            <a:off x="7440556" y="1361283"/>
            <a:ext cx="4172230" cy="430887"/>
          </a:xfrm>
          <a:prstGeom prst="rect">
            <a:avLst/>
          </a:prstGeom>
          <a:noFill/>
        </p:spPr>
        <p:txBody>
          <a:bodyPr wrap="square" rtlCol="0">
            <a:spAutoFit/>
          </a:bodyPr>
          <a:lstStyle/>
          <a:p>
            <a:pPr algn="ctr"/>
            <a:r>
              <a:rPr lang="de-CH" sz="2200" b="1" dirty="0">
                <a:solidFill>
                  <a:srgbClr val="738D05"/>
                </a:solidFill>
              </a:rPr>
              <a:t>Lösungsraum</a:t>
            </a:r>
          </a:p>
        </p:txBody>
      </p:sp>
      <p:sp>
        <p:nvSpPr>
          <p:cNvPr id="14" name="Textfeld 13">
            <a:extLst>
              <a:ext uri="{FF2B5EF4-FFF2-40B4-BE49-F238E27FC236}">
                <a16:creationId xmlns:a16="http://schemas.microsoft.com/office/drawing/2014/main" id="{86310902-AF65-6733-65BC-D05811B9ABFB}"/>
              </a:ext>
            </a:extLst>
          </p:cNvPr>
          <p:cNvSpPr txBox="1"/>
          <p:nvPr/>
        </p:nvSpPr>
        <p:spPr>
          <a:xfrm>
            <a:off x="1226274" y="2360649"/>
            <a:ext cx="4505785" cy="369332"/>
          </a:xfrm>
          <a:prstGeom prst="rect">
            <a:avLst/>
          </a:prstGeom>
          <a:noFill/>
        </p:spPr>
        <p:txBody>
          <a:bodyPr wrap="square" rtlCol="0">
            <a:spAutoFit/>
          </a:bodyPr>
          <a:lstStyle/>
          <a:p>
            <a:pPr algn="ctr"/>
            <a:r>
              <a:rPr lang="de-CH" dirty="0">
                <a:solidFill>
                  <a:srgbClr val="686868"/>
                </a:solidFill>
              </a:rPr>
              <a:t>«Der Aufzug ist zu langsam»</a:t>
            </a:r>
          </a:p>
        </p:txBody>
      </p:sp>
      <p:sp>
        <p:nvSpPr>
          <p:cNvPr id="15" name="Textfeld 14">
            <a:extLst>
              <a:ext uri="{FF2B5EF4-FFF2-40B4-BE49-F238E27FC236}">
                <a16:creationId xmlns:a16="http://schemas.microsoft.com/office/drawing/2014/main" id="{7EF85DDE-B629-DDEE-CAD8-9DCFB0EB7F65}"/>
              </a:ext>
            </a:extLst>
          </p:cNvPr>
          <p:cNvSpPr txBox="1"/>
          <p:nvPr/>
        </p:nvSpPr>
        <p:spPr>
          <a:xfrm>
            <a:off x="7319750" y="2019448"/>
            <a:ext cx="4503761" cy="1231106"/>
          </a:xfrm>
          <a:prstGeom prst="rect">
            <a:avLst/>
          </a:prstGeom>
          <a:noFill/>
        </p:spPr>
        <p:txBody>
          <a:bodyPr wrap="square" rtlCol="0">
            <a:spAutoFit/>
          </a:bodyPr>
          <a:lstStyle/>
          <a:p>
            <a:pPr algn="ctr"/>
            <a:r>
              <a:rPr lang="de-CH">
                <a:solidFill>
                  <a:srgbClr val="686868"/>
                </a:solidFill>
              </a:rPr>
              <a:t>«Mach den Aufzug schneller»</a:t>
            </a:r>
          </a:p>
          <a:p>
            <a:pPr algn="ctr"/>
            <a:endParaRPr lang="de-CH" sz="800">
              <a:solidFill>
                <a:srgbClr val="686868"/>
              </a:solidFill>
            </a:endParaRPr>
          </a:p>
          <a:p>
            <a:pPr algn="ctr"/>
            <a:r>
              <a:rPr lang="de-CH" sz="1600">
                <a:solidFill>
                  <a:srgbClr val="686868"/>
                </a:solidFill>
              </a:rPr>
              <a:t>Installiere einen neuen Aufzug</a:t>
            </a:r>
          </a:p>
          <a:p>
            <a:pPr algn="ctr"/>
            <a:r>
              <a:rPr lang="de-CH" sz="1600">
                <a:solidFill>
                  <a:srgbClr val="686868"/>
                </a:solidFill>
              </a:rPr>
              <a:t>Erneuere den Motor</a:t>
            </a:r>
          </a:p>
          <a:p>
            <a:pPr algn="ctr"/>
            <a:r>
              <a:rPr lang="de-CH" sz="1600">
                <a:solidFill>
                  <a:srgbClr val="686868"/>
                </a:solidFill>
              </a:rPr>
              <a:t>Verbessere die Steuerung</a:t>
            </a:r>
            <a:endParaRPr lang="de-CH" sz="1600" dirty="0">
              <a:solidFill>
                <a:srgbClr val="686868"/>
              </a:solidFill>
            </a:endParaRPr>
          </a:p>
        </p:txBody>
      </p:sp>
      <p:sp>
        <p:nvSpPr>
          <p:cNvPr id="16" name="Rechteck 15">
            <a:extLst>
              <a:ext uri="{FF2B5EF4-FFF2-40B4-BE49-F238E27FC236}">
                <a16:creationId xmlns:a16="http://schemas.microsoft.com/office/drawing/2014/main" id="{BF00CA67-8B13-1882-843B-52C2252BE06B}"/>
              </a:ext>
            </a:extLst>
          </p:cNvPr>
          <p:cNvSpPr/>
          <p:nvPr/>
        </p:nvSpPr>
        <p:spPr>
          <a:xfrm>
            <a:off x="1226274" y="3955164"/>
            <a:ext cx="4505786" cy="1777706"/>
          </a:xfrm>
          <a:prstGeom prst="rect">
            <a:avLst/>
          </a:prstGeom>
          <a:no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Rechteck 16">
            <a:extLst>
              <a:ext uri="{FF2B5EF4-FFF2-40B4-BE49-F238E27FC236}">
                <a16:creationId xmlns:a16="http://schemas.microsoft.com/office/drawing/2014/main" id="{E6B364B2-92AD-AF1C-EDDF-7B3A503E4507}"/>
              </a:ext>
            </a:extLst>
          </p:cNvPr>
          <p:cNvSpPr/>
          <p:nvPr/>
        </p:nvSpPr>
        <p:spPr>
          <a:xfrm>
            <a:off x="7319751" y="3916473"/>
            <a:ext cx="4505786" cy="1777706"/>
          </a:xfrm>
          <a:prstGeom prst="rect">
            <a:avLst/>
          </a:prstGeom>
          <a:solidFill>
            <a:schemeClr val="bg1"/>
          </a:solidFill>
          <a:ln>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Textfeld 17">
            <a:extLst>
              <a:ext uri="{FF2B5EF4-FFF2-40B4-BE49-F238E27FC236}">
                <a16:creationId xmlns:a16="http://schemas.microsoft.com/office/drawing/2014/main" id="{39C7621F-7A82-26D2-BD3E-2612B779F189}"/>
              </a:ext>
            </a:extLst>
          </p:cNvPr>
          <p:cNvSpPr txBox="1"/>
          <p:nvPr/>
        </p:nvSpPr>
        <p:spPr>
          <a:xfrm>
            <a:off x="1226274" y="4669357"/>
            <a:ext cx="4505785" cy="369332"/>
          </a:xfrm>
          <a:prstGeom prst="rect">
            <a:avLst/>
          </a:prstGeom>
          <a:noFill/>
        </p:spPr>
        <p:txBody>
          <a:bodyPr wrap="square" rtlCol="0">
            <a:spAutoFit/>
          </a:bodyPr>
          <a:lstStyle/>
          <a:p>
            <a:pPr algn="ctr"/>
            <a:r>
              <a:rPr lang="de-CH" dirty="0">
                <a:solidFill>
                  <a:srgbClr val="686868"/>
                </a:solidFill>
              </a:rPr>
              <a:t>«Das Warten ist mühsam»</a:t>
            </a:r>
          </a:p>
        </p:txBody>
      </p:sp>
      <p:sp>
        <p:nvSpPr>
          <p:cNvPr id="19" name="Textfeld 18">
            <a:extLst>
              <a:ext uri="{FF2B5EF4-FFF2-40B4-BE49-F238E27FC236}">
                <a16:creationId xmlns:a16="http://schemas.microsoft.com/office/drawing/2014/main" id="{2FB7D6E3-FA55-340C-7DD1-EA41FF838D89}"/>
              </a:ext>
            </a:extLst>
          </p:cNvPr>
          <p:cNvSpPr txBox="1"/>
          <p:nvPr/>
        </p:nvSpPr>
        <p:spPr>
          <a:xfrm>
            <a:off x="7319750" y="4055202"/>
            <a:ext cx="4503761" cy="1508105"/>
          </a:xfrm>
          <a:prstGeom prst="rect">
            <a:avLst/>
          </a:prstGeom>
          <a:noFill/>
        </p:spPr>
        <p:txBody>
          <a:bodyPr wrap="square" rtlCol="0">
            <a:spAutoFit/>
          </a:bodyPr>
          <a:lstStyle/>
          <a:p>
            <a:pPr algn="ctr"/>
            <a:r>
              <a:rPr lang="de-CH" dirty="0">
                <a:solidFill>
                  <a:srgbClr val="686868"/>
                </a:solidFill>
              </a:rPr>
              <a:t>«Mach, dass sich das Warten kürzer anfühlt»</a:t>
            </a:r>
          </a:p>
          <a:p>
            <a:pPr algn="ctr"/>
            <a:endParaRPr lang="de-CH" sz="800" dirty="0">
              <a:solidFill>
                <a:srgbClr val="686868"/>
              </a:solidFill>
            </a:endParaRPr>
          </a:p>
          <a:p>
            <a:pPr algn="ctr"/>
            <a:r>
              <a:rPr lang="de-CH" sz="1600" dirty="0">
                <a:solidFill>
                  <a:srgbClr val="686868"/>
                </a:solidFill>
              </a:rPr>
              <a:t>Hänge Spiegel auf</a:t>
            </a:r>
          </a:p>
          <a:p>
            <a:pPr algn="ctr"/>
            <a:r>
              <a:rPr lang="de-CH" sz="1600" dirty="0">
                <a:solidFill>
                  <a:srgbClr val="686868"/>
                </a:solidFill>
              </a:rPr>
              <a:t>Lass Musik spielen</a:t>
            </a:r>
          </a:p>
          <a:p>
            <a:pPr algn="ctr"/>
            <a:r>
              <a:rPr lang="de-CH" sz="1600" dirty="0">
                <a:solidFill>
                  <a:srgbClr val="686868"/>
                </a:solidFill>
              </a:rPr>
              <a:t>Installiere einen Hand-Desinfektionsständer</a:t>
            </a:r>
          </a:p>
        </p:txBody>
      </p:sp>
      <p:sp>
        <p:nvSpPr>
          <p:cNvPr id="20" name="Pfeil: nach rechts 19">
            <a:extLst>
              <a:ext uri="{FF2B5EF4-FFF2-40B4-BE49-F238E27FC236}">
                <a16:creationId xmlns:a16="http://schemas.microsoft.com/office/drawing/2014/main" id="{C55785E4-E9B4-74F4-73C2-5E85C05325C3}"/>
              </a:ext>
            </a:extLst>
          </p:cNvPr>
          <p:cNvSpPr/>
          <p:nvPr/>
        </p:nvSpPr>
        <p:spPr>
          <a:xfrm>
            <a:off x="5773003" y="1855672"/>
            <a:ext cx="1531073" cy="1430271"/>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1" name="Textfeld 20">
            <a:extLst>
              <a:ext uri="{FF2B5EF4-FFF2-40B4-BE49-F238E27FC236}">
                <a16:creationId xmlns:a16="http://schemas.microsoft.com/office/drawing/2014/main" id="{13DDE624-E8B2-D062-44B1-0FA1D399D686}"/>
              </a:ext>
            </a:extLst>
          </p:cNvPr>
          <p:cNvSpPr txBox="1"/>
          <p:nvPr/>
        </p:nvSpPr>
        <p:spPr>
          <a:xfrm>
            <a:off x="2770485" y="3510164"/>
            <a:ext cx="2750850" cy="369332"/>
          </a:xfrm>
          <a:prstGeom prst="rect">
            <a:avLst/>
          </a:prstGeom>
          <a:noFill/>
        </p:spPr>
        <p:txBody>
          <a:bodyPr wrap="square" rtlCol="0">
            <a:spAutoFit/>
          </a:bodyPr>
          <a:lstStyle/>
          <a:p>
            <a:r>
              <a:rPr lang="de-CH" b="1" dirty="0"/>
              <a:t>Problem neu rahmen</a:t>
            </a:r>
          </a:p>
        </p:txBody>
      </p:sp>
      <p:sp>
        <p:nvSpPr>
          <p:cNvPr id="22" name="Pfeil: nach rechts 21">
            <a:extLst>
              <a:ext uri="{FF2B5EF4-FFF2-40B4-BE49-F238E27FC236}">
                <a16:creationId xmlns:a16="http://schemas.microsoft.com/office/drawing/2014/main" id="{3147709C-C85C-32D2-32A1-0C330C7E12BC}"/>
              </a:ext>
            </a:extLst>
          </p:cNvPr>
          <p:cNvSpPr/>
          <p:nvPr/>
        </p:nvSpPr>
        <p:spPr>
          <a:xfrm>
            <a:off x="5760368" y="4157221"/>
            <a:ext cx="1531073" cy="1430271"/>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3" name="Textfeld 22">
            <a:extLst>
              <a:ext uri="{FF2B5EF4-FFF2-40B4-BE49-F238E27FC236}">
                <a16:creationId xmlns:a16="http://schemas.microsoft.com/office/drawing/2014/main" id="{3880DB62-6D2C-512A-3C8D-85C7823D09B1}"/>
              </a:ext>
            </a:extLst>
          </p:cNvPr>
          <p:cNvSpPr txBox="1"/>
          <p:nvPr/>
        </p:nvSpPr>
        <p:spPr>
          <a:xfrm>
            <a:off x="5924141" y="4528820"/>
            <a:ext cx="996286" cy="646331"/>
          </a:xfrm>
          <a:prstGeom prst="rect">
            <a:avLst/>
          </a:prstGeom>
          <a:noFill/>
        </p:spPr>
        <p:txBody>
          <a:bodyPr wrap="square" rtlCol="0">
            <a:spAutoFit/>
          </a:bodyPr>
          <a:lstStyle/>
          <a:p>
            <a:r>
              <a:rPr lang="de-CH" dirty="0"/>
              <a:t>Lösung finden</a:t>
            </a:r>
          </a:p>
        </p:txBody>
      </p:sp>
      <p:sp>
        <p:nvSpPr>
          <p:cNvPr id="24" name="Pfeil: nach unten 23">
            <a:extLst>
              <a:ext uri="{FF2B5EF4-FFF2-40B4-BE49-F238E27FC236}">
                <a16:creationId xmlns:a16="http://schemas.microsoft.com/office/drawing/2014/main" id="{64D068A0-7CC0-F1D7-E99C-67FFB3A619BC}"/>
              </a:ext>
            </a:extLst>
          </p:cNvPr>
          <p:cNvSpPr/>
          <p:nvPr/>
        </p:nvSpPr>
        <p:spPr>
          <a:xfrm>
            <a:off x="1951630" y="3447467"/>
            <a:ext cx="600501" cy="47342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CH"/>
          </a:p>
        </p:txBody>
      </p:sp>
      <p:sp>
        <p:nvSpPr>
          <p:cNvPr id="25" name="Textfeld 24">
            <a:extLst>
              <a:ext uri="{FF2B5EF4-FFF2-40B4-BE49-F238E27FC236}">
                <a16:creationId xmlns:a16="http://schemas.microsoft.com/office/drawing/2014/main" id="{B4D8146F-C4B4-4887-CE70-5FC073F597CA}"/>
              </a:ext>
            </a:extLst>
          </p:cNvPr>
          <p:cNvSpPr txBox="1"/>
          <p:nvPr/>
        </p:nvSpPr>
        <p:spPr>
          <a:xfrm>
            <a:off x="5924141" y="2222149"/>
            <a:ext cx="996286" cy="646331"/>
          </a:xfrm>
          <a:prstGeom prst="rect">
            <a:avLst/>
          </a:prstGeom>
          <a:noFill/>
        </p:spPr>
        <p:txBody>
          <a:bodyPr wrap="square" rtlCol="0">
            <a:spAutoFit/>
          </a:bodyPr>
          <a:lstStyle/>
          <a:p>
            <a:r>
              <a:rPr lang="de-CH" dirty="0"/>
              <a:t>Lösung finden</a:t>
            </a:r>
          </a:p>
        </p:txBody>
      </p:sp>
      <p:grpSp>
        <p:nvGrpSpPr>
          <p:cNvPr id="4" name="Gruppieren 3">
            <a:extLst>
              <a:ext uri="{FF2B5EF4-FFF2-40B4-BE49-F238E27FC236}">
                <a16:creationId xmlns:a16="http://schemas.microsoft.com/office/drawing/2014/main" id="{3DD48F41-5FC1-211C-F631-B5D7D6474AED}"/>
              </a:ext>
            </a:extLst>
          </p:cNvPr>
          <p:cNvGrpSpPr/>
          <p:nvPr/>
        </p:nvGrpSpPr>
        <p:grpSpPr>
          <a:xfrm>
            <a:off x="10731053" y="-1959"/>
            <a:ext cx="1454331" cy="1277285"/>
            <a:chOff x="10737669" y="0"/>
            <a:chExt cx="1454331" cy="1277285"/>
          </a:xfrm>
        </p:grpSpPr>
        <p:sp>
          <p:nvSpPr>
            <p:cNvPr id="11" name="Rechteck 10">
              <a:extLst>
                <a:ext uri="{FF2B5EF4-FFF2-40B4-BE49-F238E27FC236}">
                  <a16:creationId xmlns:a16="http://schemas.microsoft.com/office/drawing/2014/main" id="{EE7F7007-B8AD-9CCE-A7FE-2FE1BB83FC44}"/>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26" name="Grafik 25">
              <a:extLst>
                <a:ext uri="{FF2B5EF4-FFF2-40B4-BE49-F238E27FC236}">
                  <a16:creationId xmlns:a16="http://schemas.microsoft.com/office/drawing/2014/main" id="{A507A525-A337-1DD7-A6B1-CB5B3F7CBDE4}"/>
                </a:ext>
              </a:extLst>
            </p:cNvPr>
            <p:cNvPicPr>
              <a:picLocks noChangeAspect="1"/>
            </p:cNvPicPr>
            <p:nvPr/>
          </p:nvPicPr>
          <p:blipFill>
            <a:blip r:embed="rId3"/>
            <a:stretch>
              <a:fillRect/>
            </a:stretch>
          </p:blipFill>
          <p:spPr>
            <a:xfrm>
              <a:off x="10906137" y="197285"/>
              <a:ext cx="1080000" cy="1080000"/>
            </a:xfrm>
            <a:prstGeom prst="rect">
              <a:avLst/>
            </a:prstGeom>
          </p:spPr>
        </p:pic>
      </p:grpSp>
      <p:sp>
        <p:nvSpPr>
          <p:cNvPr id="27" name="Textfeld 26">
            <a:extLst>
              <a:ext uri="{FF2B5EF4-FFF2-40B4-BE49-F238E27FC236}">
                <a16:creationId xmlns:a16="http://schemas.microsoft.com/office/drawing/2014/main" id="{5D4A16DC-DA89-73CC-1C57-9947F15CCD9E}"/>
              </a:ext>
            </a:extLst>
          </p:cNvPr>
          <p:cNvSpPr txBox="1"/>
          <p:nvPr/>
        </p:nvSpPr>
        <p:spPr>
          <a:xfrm>
            <a:off x="1224340" y="5756719"/>
            <a:ext cx="9517223" cy="246221"/>
          </a:xfrm>
          <a:prstGeom prst="rect">
            <a:avLst/>
          </a:prstGeom>
          <a:noFill/>
        </p:spPr>
        <p:txBody>
          <a:bodyPr wrap="square">
            <a:spAutoFit/>
          </a:bodyPr>
          <a:lstStyle/>
          <a:p>
            <a:r>
              <a:rPr lang="de-CH" sz="1000" b="1" dirty="0">
                <a:solidFill>
                  <a:srgbClr val="686868"/>
                </a:solidFill>
              </a:rPr>
              <a:t>Quelle</a:t>
            </a:r>
            <a:r>
              <a:rPr lang="de-CH" sz="1000" dirty="0">
                <a:solidFill>
                  <a:srgbClr val="686868"/>
                </a:solidFill>
              </a:rPr>
              <a:t>: Wedell-Wedellsborg, T. (2017). Are </a:t>
            </a:r>
            <a:r>
              <a:rPr lang="de-CH" sz="1000" dirty="0" err="1">
                <a:solidFill>
                  <a:srgbClr val="686868"/>
                </a:solidFill>
              </a:rPr>
              <a:t>You</a:t>
            </a:r>
            <a:r>
              <a:rPr lang="de-CH" sz="1000" dirty="0">
                <a:solidFill>
                  <a:srgbClr val="686868"/>
                </a:solidFill>
              </a:rPr>
              <a:t> </a:t>
            </a:r>
            <a:r>
              <a:rPr lang="de-CH" sz="1000" dirty="0" err="1">
                <a:solidFill>
                  <a:srgbClr val="686868"/>
                </a:solidFill>
              </a:rPr>
              <a:t>Solving</a:t>
            </a:r>
            <a:r>
              <a:rPr lang="de-CH" sz="1000" dirty="0">
                <a:solidFill>
                  <a:srgbClr val="686868"/>
                </a:solidFill>
              </a:rPr>
              <a:t> the Right Problems? Harvard Business Review (Jan-Feb 2017).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120502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E547CC7-641B-D0CA-235B-CF8569AC369B}"/>
              </a:ext>
            </a:extLst>
          </p:cNvPr>
          <p:cNvSpPr>
            <a:spLocks noGrp="1"/>
          </p:cNvSpPr>
          <p:nvPr>
            <p:ph type="body" idx="1"/>
          </p:nvPr>
        </p:nvSpPr>
        <p:spPr>
          <a:xfrm>
            <a:off x="954903" y="532264"/>
            <a:ext cx="9967545" cy="3628896"/>
          </a:xfrm>
        </p:spPr>
        <p:txBody>
          <a:bodyPr>
            <a:normAutofit lnSpcReduction="10000"/>
          </a:bodyPr>
          <a:lstStyle/>
          <a:p>
            <a:pPr algn="l"/>
            <a:endParaRPr lang="de-CH" b="1" noProof="0" dirty="0">
              <a:solidFill>
                <a:srgbClr val="0B4874"/>
              </a:solidFill>
            </a:endParaRPr>
          </a:p>
          <a:p>
            <a:pPr algn="l"/>
            <a:r>
              <a:rPr lang="de-CH" sz="2200" noProof="0" dirty="0">
                <a:solidFill>
                  <a:srgbClr val="0B4874"/>
                </a:solidFill>
              </a:rPr>
              <a:t>Das wirkliche Problem zu identifizieren ist der wichtigste Schritt, weil: </a:t>
            </a:r>
          </a:p>
          <a:p>
            <a:pPr marL="355600" indent="-355600" algn="l">
              <a:buFont typeface="Arial" panose="020B0604020202020204" pitchFamily="34" charset="0"/>
              <a:buChar char="•"/>
            </a:pPr>
            <a:r>
              <a:rPr lang="de-CH" sz="2200" noProof="0" dirty="0">
                <a:solidFill>
                  <a:srgbClr val="0B4874"/>
                </a:solidFill>
              </a:rPr>
              <a:t>es entscheidend ist, das Problem vollständig zu erfassen.</a:t>
            </a:r>
          </a:p>
          <a:p>
            <a:pPr marL="355600" indent="-355600" algn="l">
              <a:buFont typeface="Arial" panose="020B0604020202020204" pitchFamily="34" charset="0"/>
              <a:buChar char="•"/>
            </a:pPr>
            <a:r>
              <a:rPr lang="de-CH" sz="2200" noProof="0" dirty="0">
                <a:solidFill>
                  <a:srgbClr val="0B4874"/>
                </a:solidFill>
              </a:rPr>
              <a:t>Symptome von Ursachen unterschieden werden müssen.</a:t>
            </a:r>
          </a:p>
          <a:p>
            <a:pPr algn="l"/>
            <a:endParaRPr lang="de-CH" sz="2200" noProof="0" dirty="0">
              <a:solidFill>
                <a:srgbClr val="0B4874"/>
              </a:solidFill>
            </a:endParaRPr>
          </a:p>
          <a:p>
            <a:pPr marL="355600" indent="-355600" algn="l">
              <a:buFont typeface="Arial" panose="020B0604020202020204" pitchFamily="34" charset="0"/>
              <a:buChar char="•"/>
            </a:pPr>
            <a:endParaRPr lang="de-CH" sz="2200" dirty="0">
              <a:solidFill>
                <a:srgbClr val="0B4874"/>
              </a:solidFill>
            </a:endParaRPr>
          </a:p>
          <a:p>
            <a:pPr algn="l"/>
            <a:r>
              <a:rPr lang="de-CH" sz="2200" dirty="0">
                <a:solidFill>
                  <a:srgbClr val="0B4874"/>
                </a:solidFill>
              </a:rPr>
              <a:t>In unserem Beispiel: </a:t>
            </a:r>
          </a:p>
          <a:p>
            <a:pPr algn="l"/>
            <a:r>
              <a:rPr lang="de-CH" sz="2200" dirty="0">
                <a:solidFill>
                  <a:srgbClr val="0B4874"/>
                </a:solidFill>
              </a:rPr>
              <a:t>Die Beschwerden bezüglich des langsamen Aufzugs sind das Symptom. </a:t>
            </a:r>
          </a:p>
          <a:p>
            <a:pPr algn="l"/>
            <a:r>
              <a:rPr lang="de-CH" sz="2200" dirty="0">
                <a:solidFill>
                  <a:srgbClr val="0B4874"/>
                </a:solidFill>
              </a:rPr>
              <a:t>Die Langeweile beim Warten ist die Ursache. </a:t>
            </a:r>
            <a:endParaRPr lang="de-CH" sz="2200" noProof="0" dirty="0">
              <a:solidFill>
                <a:srgbClr val="0B4874"/>
              </a:solidFill>
            </a:endParaRPr>
          </a:p>
          <a:p>
            <a:endParaRPr lang="de-CH" noProof="0" dirty="0">
              <a:solidFill>
                <a:srgbClr val="0B4874"/>
              </a:solidFill>
            </a:endParaRPr>
          </a:p>
        </p:txBody>
      </p:sp>
      <p:sp>
        <p:nvSpPr>
          <p:cNvPr id="4" name="Textfeld 3">
            <a:extLst>
              <a:ext uri="{FF2B5EF4-FFF2-40B4-BE49-F238E27FC236}">
                <a16:creationId xmlns:a16="http://schemas.microsoft.com/office/drawing/2014/main" id="{1AD27F8F-6036-34CC-1F53-E50F62430A9C}"/>
              </a:ext>
            </a:extLst>
          </p:cNvPr>
          <p:cNvSpPr txBox="1"/>
          <p:nvPr/>
        </p:nvSpPr>
        <p:spPr>
          <a:xfrm>
            <a:off x="1185330" y="2337995"/>
            <a:ext cx="8021215" cy="246221"/>
          </a:xfrm>
          <a:prstGeom prst="rect">
            <a:avLst/>
          </a:prstGeom>
          <a:noFill/>
        </p:spPr>
        <p:txBody>
          <a:bodyPr wrap="square">
            <a:spAutoFit/>
          </a:bodyPr>
          <a:lstStyle>
            <a:defPPr>
              <a:defRPr lang="ru-RU"/>
            </a:defPPr>
            <a:lvl1pPr>
              <a:defRPr sz="1400">
                <a:solidFill>
                  <a:srgbClr val="898F97"/>
                </a:solidFill>
              </a:defRPr>
            </a:lvl1pPr>
          </a:lstStyle>
          <a:p>
            <a:r>
              <a:rPr lang="de-CH" sz="1000" b="1" dirty="0">
                <a:solidFill>
                  <a:srgbClr val="686868"/>
                </a:solidFill>
              </a:rPr>
              <a:t>Quelle</a:t>
            </a:r>
            <a:r>
              <a:rPr lang="de-CH" sz="1000" dirty="0">
                <a:solidFill>
                  <a:srgbClr val="686868"/>
                </a:solidFill>
              </a:rPr>
              <a:t>: https://pennstatelearning.psu.edu/istudy_tutorials/problemsolving/problemsolving5.html</a:t>
            </a:r>
          </a:p>
        </p:txBody>
      </p:sp>
      <p:sp>
        <p:nvSpPr>
          <p:cNvPr id="6" name="Textfeld 5">
            <a:extLst>
              <a:ext uri="{FF2B5EF4-FFF2-40B4-BE49-F238E27FC236}">
                <a16:creationId xmlns:a16="http://schemas.microsoft.com/office/drawing/2014/main" id="{CE806EDD-D9D3-A6E2-06A9-8484960815D4}"/>
              </a:ext>
            </a:extLst>
          </p:cNvPr>
          <p:cNvSpPr txBox="1"/>
          <p:nvPr/>
        </p:nvSpPr>
        <p:spPr>
          <a:xfrm>
            <a:off x="1039125" y="4434120"/>
            <a:ext cx="9517222" cy="1200329"/>
          </a:xfrm>
          <a:prstGeom prst="rect">
            <a:avLst/>
          </a:prstGeom>
          <a:noFill/>
          <a:ln w="28575">
            <a:solidFill>
              <a:srgbClr val="738D05"/>
            </a:solidFill>
          </a:ln>
        </p:spPr>
        <p:txBody>
          <a:bodyPr wrap="square">
            <a:spAutoFit/>
          </a:bodyPr>
          <a:lstStyle/>
          <a:p>
            <a:r>
              <a:rPr lang="de-CH" noProof="0" dirty="0">
                <a:solidFill>
                  <a:srgbClr val="686868"/>
                </a:solidFill>
              </a:rPr>
              <a:t>«Beachten Sie, dass die ursprüngliche Rahmung des Problems nicht unbedingt falsch sein muss. Einen neuen Aufzug zu installieren, würde wahrscheinlich funktionieren. Der wichtige Punkt beim ‘</a:t>
            </a:r>
            <a:r>
              <a:rPr lang="de-CH" dirty="0">
                <a:solidFill>
                  <a:srgbClr val="686868"/>
                </a:solidFill>
              </a:rPr>
              <a:t>R</a:t>
            </a:r>
            <a:r>
              <a:rPr lang="de-CH" noProof="0" dirty="0" err="1">
                <a:solidFill>
                  <a:srgbClr val="686868"/>
                </a:solidFill>
              </a:rPr>
              <a:t>eframing</a:t>
            </a:r>
            <a:r>
              <a:rPr lang="de-CH" dirty="0">
                <a:solidFill>
                  <a:srgbClr val="686868"/>
                </a:solidFill>
              </a:rPr>
              <a:t>’</a:t>
            </a:r>
            <a:r>
              <a:rPr lang="de-CH" noProof="0" dirty="0">
                <a:solidFill>
                  <a:srgbClr val="686868"/>
                </a:solidFill>
              </a:rPr>
              <a:t> ist nicht, das ‘wirkliche</a:t>
            </a:r>
            <a:r>
              <a:rPr lang="de-CH" dirty="0">
                <a:solidFill>
                  <a:srgbClr val="686868"/>
                </a:solidFill>
              </a:rPr>
              <a:t>’ </a:t>
            </a:r>
            <a:r>
              <a:rPr lang="de-CH" noProof="0" dirty="0">
                <a:solidFill>
                  <a:srgbClr val="686868"/>
                </a:solidFill>
              </a:rPr>
              <a:t>Problem zu finden, sondern zu schauen, ob es ein besseres gibt, das man lösen kann.»</a:t>
            </a:r>
          </a:p>
        </p:txBody>
      </p:sp>
      <p:sp>
        <p:nvSpPr>
          <p:cNvPr id="3" name="Foliennummernplatzhalter 2">
            <a:extLst>
              <a:ext uri="{FF2B5EF4-FFF2-40B4-BE49-F238E27FC236}">
                <a16:creationId xmlns:a16="http://schemas.microsoft.com/office/drawing/2014/main" id="{C4D39B13-A4F7-E7E4-99C0-F375FA8D11DA}"/>
              </a:ext>
            </a:extLst>
          </p:cNvPr>
          <p:cNvSpPr>
            <a:spLocks noGrp="1"/>
          </p:cNvSpPr>
          <p:nvPr>
            <p:ph type="sldNum" sz="quarter" idx="12"/>
          </p:nvPr>
        </p:nvSpPr>
        <p:spPr/>
        <p:txBody>
          <a:bodyPr/>
          <a:lstStyle/>
          <a:p>
            <a:fld id="{B7E6CA31-DA56-47CF-9891-B6D0296B6AEC}" type="slidenum">
              <a:rPr lang="ru-RU" smtClean="0"/>
              <a:t>19</a:t>
            </a:fld>
            <a:endParaRPr lang="ru-RU"/>
          </a:p>
        </p:txBody>
      </p:sp>
      <p:sp>
        <p:nvSpPr>
          <p:cNvPr id="7" name="Textfeld 6">
            <a:extLst>
              <a:ext uri="{FF2B5EF4-FFF2-40B4-BE49-F238E27FC236}">
                <a16:creationId xmlns:a16="http://schemas.microsoft.com/office/drawing/2014/main" id="{61556181-7A18-5B26-565B-7DF0DF91023C}"/>
              </a:ext>
            </a:extLst>
          </p:cNvPr>
          <p:cNvSpPr txBox="1"/>
          <p:nvPr/>
        </p:nvSpPr>
        <p:spPr>
          <a:xfrm>
            <a:off x="954903" y="201360"/>
            <a:ext cx="6100010" cy="461665"/>
          </a:xfrm>
          <a:prstGeom prst="rect">
            <a:avLst/>
          </a:prstGeom>
          <a:noFill/>
        </p:spPr>
        <p:txBody>
          <a:bodyPr wrap="square">
            <a:spAutoFit/>
          </a:bodyPr>
          <a:lstStyle/>
          <a:p>
            <a:pPr algn="l"/>
            <a:r>
              <a:rPr lang="de-CH" sz="2400" b="1" noProof="0" dirty="0">
                <a:solidFill>
                  <a:srgbClr val="0B4874"/>
                </a:solidFill>
              </a:rPr>
              <a:t>Ziel des «Reframing»</a:t>
            </a:r>
          </a:p>
        </p:txBody>
      </p:sp>
      <p:grpSp>
        <p:nvGrpSpPr>
          <p:cNvPr id="5" name="Gruppieren 4">
            <a:extLst>
              <a:ext uri="{FF2B5EF4-FFF2-40B4-BE49-F238E27FC236}">
                <a16:creationId xmlns:a16="http://schemas.microsoft.com/office/drawing/2014/main" id="{C0AEB164-4D45-4063-2918-F44DBD02D5EA}"/>
              </a:ext>
            </a:extLst>
          </p:cNvPr>
          <p:cNvGrpSpPr/>
          <p:nvPr/>
        </p:nvGrpSpPr>
        <p:grpSpPr>
          <a:xfrm>
            <a:off x="10741563" y="-1959"/>
            <a:ext cx="1454331" cy="1277285"/>
            <a:chOff x="10737669" y="0"/>
            <a:chExt cx="1454331" cy="1277285"/>
          </a:xfrm>
        </p:grpSpPr>
        <p:sp>
          <p:nvSpPr>
            <p:cNvPr id="9" name="Rechteck 8">
              <a:extLst>
                <a:ext uri="{FF2B5EF4-FFF2-40B4-BE49-F238E27FC236}">
                  <a16:creationId xmlns:a16="http://schemas.microsoft.com/office/drawing/2014/main" id="{A7E6A072-1E5B-2C59-6727-B97917F46EDD}"/>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0" name="Grafik 9">
              <a:extLst>
                <a:ext uri="{FF2B5EF4-FFF2-40B4-BE49-F238E27FC236}">
                  <a16:creationId xmlns:a16="http://schemas.microsoft.com/office/drawing/2014/main" id="{5F7A0FDB-DA30-68E5-F2AE-3A941394B9FA}"/>
                </a:ext>
              </a:extLst>
            </p:cNvPr>
            <p:cNvPicPr>
              <a:picLocks noChangeAspect="1"/>
            </p:cNvPicPr>
            <p:nvPr/>
          </p:nvPicPr>
          <p:blipFill>
            <a:blip r:embed="rId3"/>
            <a:stretch>
              <a:fillRect/>
            </a:stretch>
          </p:blipFill>
          <p:spPr>
            <a:xfrm>
              <a:off x="10906137" y="197285"/>
              <a:ext cx="1080000" cy="1080000"/>
            </a:xfrm>
            <a:prstGeom prst="rect">
              <a:avLst/>
            </a:prstGeom>
          </p:spPr>
        </p:pic>
      </p:grpSp>
      <p:sp>
        <p:nvSpPr>
          <p:cNvPr id="12" name="Textfeld 11">
            <a:extLst>
              <a:ext uri="{FF2B5EF4-FFF2-40B4-BE49-F238E27FC236}">
                <a16:creationId xmlns:a16="http://schemas.microsoft.com/office/drawing/2014/main" id="{AEAB5A62-7282-D3FB-B37E-440E05CBAC4D}"/>
              </a:ext>
            </a:extLst>
          </p:cNvPr>
          <p:cNvSpPr txBox="1"/>
          <p:nvPr/>
        </p:nvSpPr>
        <p:spPr>
          <a:xfrm>
            <a:off x="1185330" y="5784298"/>
            <a:ext cx="9517223" cy="246221"/>
          </a:xfrm>
          <a:prstGeom prst="rect">
            <a:avLst/>
          </a:prstGeom>
          <a:noFill/>
        </p:spPr>
        <p:txBody>
          <a:bodyPr wrap="square">
            <a:spAutoFit/>
          </a:bodyPr>
          <a:lstStyle/>
          <a:p>
            <a:r>
              <a:rPr lang="de-CH" sz="1000" b="1" dirty="0">
                <a:solidFill>
                  <a:srgbClr val="686868"/>
                </a:solidFill>
              </a:rPr>
              <a:t>Quelle</a:t>
            </a:r>
            <a:r>
              <a:rPr lang="de-CH" sz="1000" dirty="0">
                <a:solidFill>
                  <a:srgbClr val="686868"/>
                </a:solidFill>
              </a:rPr>
              <a:t>: Wedell-Wedellsborg, T. (2017). Are </a:t>
            </a:r>
            <a:r>
              <a:rPr lang="de-CH" sz="1000" dirty="0" err="1">
                <a:solidFill>
                  <a:srgbClr val="686868"/>
                </a:solidFill>
              </a:rPr>
              <a:t>You</a:t>
            </a:r>
            <a:r>
              <a:rPr lang="de-CH" sz="1000" dirty="0">
                <a:solidFill>
                  <a:srgbClr val="686868"/>
                </a:solidFill>
              </a:rPr>
              <a:t> </a:t>
            </a:r>
            <a:r>
              <a:rPr lang="de-CH" sz="1000" dirty="0" err="1">
                <a:solidFill>
                  <a:srgbClr val="686868"/>
                </a:solidFill>
              </a:rPr>
              <a:t>Solving</a:t>
            </a:r>
            <a:r>
              <a:rPr lang="de-CH" sz="1000" dirty="0">
                <a:solidFill>
                  <a:srgbClr val="686868"/>
                </a:solidFill>
              </a:rPr>
              <a:t> the Right Problems? Harvard Business Review (Jan-Feb 2017). </a:t>
            </a:r>
            <a:r>
              <a:rPr lang="de-CH" sz="1000" dirty="0">
                <a:solidFill>
                  <a:srgbClr val="686868"/>
                </a:solidFill>
                <a:hlinkClick r:id="rId4">
                  <a:extLst>
                    <a:ext uri="{A12FA001-AC4F-418D-AE19-62706E023703}">
                      <ahyp:hlinkClr xmlns:ahyp="http://schemas.microsoft.com/office/drawing/2018/hyperlinkcolor" val="tx"/>
                    </a:ext>
                  </a:extLst>
                </a:hlinkClick>
              </a:rPr>
              <a:t>Link</a:t>
            </a:r>
            <a:r>
              <a:rPr lang="de-CH" sz="1000" dirty="0">
                <a:solidFill>
                  <a:srgbClr val="686868"/>
                </a:solidFill>
              </a:rPr>
              <a:t> [Originalzitat in Englisch]</a:t>
            </a:r>
          </a:p>
        </p:txBody>
      </p:sp>
    </p:spTree>
    <p:extLst>
      <p:ext uri="{BB962C8B-B14F-4D97-AF65-F5344CB8AC3E}">
        <p14:creationId xmlns:p14="http://schemas.microsoft.com/office/powerpoint/2010/main" val="200878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de-CH"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Nutzungsbedingungen für das Lernprogramm </a:t>
            </a:r>
            <a:r>
              <a:rPr kumimoji="0" lang="de-CH"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Frei zugängliche Nutzung: </a:t>
            </a:r>
            <a:r>
              <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Die Unterlagen sind frei zugänglich und dürfen grundsätzlich von jedermann genutzt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Für wen wurden die Unterlagen erstellt?</a:t>
            </a:r>
            <a:r>
              <a:rPr kumimoji="0" lang="de-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Unterlagen wurden für den Einsatz an Berufsfachschulen erstellt. Sie richten sich in erster Linie an Lehrpersonen, die eine viertägige Grundausbildung zum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-Lernprogramm absolviert haben. Sollten Sie die Unterlagen nutzen wollen, ohne diese Ausbildung absolviert zu haben, ist dies möglich. Wir bitten Sie in diesem Fall, uns darüber zu informieren. Zudem stehen wir gerne für ein Gespräch zur Verfügung: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Namensnennung: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jeglicher Nutzung der Materialien ist das «Schweizerische Zentrum für Unternehmerisches Denken und Handeln szUDH» als Ersteller der Unterlagen kenntlich zu machen. Dies kann durch folgende Formulierungen geschehen: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1" u="none" strike="noStrike" kern="1200" cap="none" spc="0" normalizeH="0" baseline="0" noProof="0" dirty="0">
                <a:ln>
                  <a:noFill/>
                </a:ln>
                <a:solidFill>
                  <a:srgbClr val="073450"/>
                </a:solidFill>
                <a:effectLst/>
                <a:uLnTx/>
                <a:uFillTx/>
                <a:latin typeface="Century Gothic"/>
                <a:ea typeface="+mn-ea"/>
                <a:cs typeface="+mn-cs"/>
              </a:rPr>
              <a:t>«Unterlagen erstellt von: Schweizerisches Zentrum für Unternehmerisches Denken und Handeln szUDH»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Sollten Sie komplette Dokumente übernehmen (z. B. PowerPoint-Slides, Worddokumente wie den Mini-Businessplan) belassen Sie bitte das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-Logo an den entsprechenden Stellen.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5704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Keine kommerzielle Nutzung: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Materialien dürfen nicht für kommerzielle Zwecke verwendet werden. Sie dürfen ausschliesslich für Bildungszwecke eingesetzt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Bearbeitungen und Weiterentwicklungen: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Es ist ein Grundprinzip, dass Lehrpersonen, die die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-Lernunterlagen verwenden, diese anpassen und weiterentwickeln können. Nennen Sie aber auch bei Änderungen der Unterlagen das Schweizerische Zentrum für Unternehmerisches Denken und Handeln als ursprünglichen Ersteller. Fügen Sie in diesem Fall eine Notiz hinzu, dass Änderungen vorgenommen wurden, z. 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«Basierend auf Materialien vom Schweizerischen Zentrum für Unternehmerisches Denken und Handeln szUDH, bearbeitet von [Ihr Name/Organisation]»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Kontakt: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Fragen oder weiteren Informationen wenden Sie sich bitte an uns: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Herzlichen Dank und viel Erfolg bei der Umsetzung von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Schweizerisches Zentrum für unternehmerisches Denken und Handeln szUDH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86454"/>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350" b="1" i="0" u="none" strike="noStrike" kern="1200" cap="none" spc="0" normalizeH="0" baseline="0" noProof="0" dirty="0">
                <a:ln>
                  <a:noFill/>
                </a:ln>
                <a:solidFill>
                  <a:srgbClr val="6C0A63"/>
                </a:solidFill>
                <a:effectLst/>
                <a:uLnTx/>
                <a:uFillTx/>
                <a:latin typeface="Century Gothic"/>
                <a:ea typeface="+mn-ea"/>
                <a:cs typeface="+mn-cs"/>
              </a:rPr>
              <a:t>Wir freuen uns, dass Sie Unterlagen des Lernprogramms </a:t>
            </a:r>
            <a:r>
              <a:rPr kumimoji="0" lang="de-CH" sz="1350" b="1" i="1" u="none" strike="noStrike" kern="1200" cap="none" spc="0" normalizeH="0" baseline="0" noProof="0" dirty="0">
                <a:ln>
                  <a:noFill/>
                </a:ln>
                <a:solidFill>
                  <a:srgbClr val="6C0A63"/>
                </a:solidFill>
                <a:effectLst/>
                <a:uLnTx/>
                <a:uFillTx/>
                <a:latin typeface="Century Gothic"/>
                <a:ea typeface="+mn-ea"/>
                <a:cs typeface="+mn-cs"/>
              </a:rPr>
              <a:t>myidea</a:t>
            </a:r>
            <a:r>
              <a:rPr kumimoji="0" lang="de-CH" sz="1350" b="1" i="0" u="none" strike="noStrike" kern="1200" cap="none" spc="0" normalizeH="0" baseline="0" noProof="0" dirty="0">
                <a:ln>
                  <a:noFill/>
                </a:ln>
                <a:solidFill>
                  <a:srgbClr val="6C0A63"/>
                </a:solidFill>
                <a:effectLst/>
                <a:uLnTx/>
                <a:uFillTx/>
                <a:latin typeface="Century Gothic"/>
                <a:ea typeface="+mn-ea"/>
                <a:cs typeface="+mn-cs"/>
              </a:rPr>
              <a:t> im Unterricht einsetzen möchten. Die Unterlagen dienen der Vermittlung von unternehmerischem Denken und Handeln. Bitte beachten Sie dabei folgende Nutzungsbedingungen:</a:t>
            </a:r>
            <a:endParaRPr kumimoji="0" lang="de-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13673" y="57869"/>
            <a:ext cx="2258140" cy="1129070"/>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3D3403F-398C-AFCA-9555-02417E22FF39}"/>
              </a:ext>
            </a:extLst>
          </p:cNvPr>
          <p:cNvSpPr>
            <a:spLocks noGrp="1"/>
          </p:cNvSpPr>
          <p:nvPr>
            <p:ph type="body" idx="1"/>
          </p:nvPr>
        </p:nvSpPr>
        <p:spPr>
          <a:xfrm>
            <a:off x="936172" y="1303554"/>
            <a:ext cx="10319657" cy="4913196"/>
          </a:xfrm>
        </p:spPr>
        <p:txBody>
          <a:bodyPr>
            <a:normAutofit/>
          </a:bodyPr>
          <a:lstStyle/>
          <a:p>
            <a:pPr algn="l">
              <a:lnSpc>
                <a:spcPct val="130000"/>
              </a:lnSpc>
            </a:pPr>
            <a:r>
              <a:rPr lang="de-CH" sz="1800" noProof="0" dirty="0">
                <a:solidFill>
                  <a:srgbClr val="686868"/>
                </a:solidFill>
              </a:rPr>
              <a:t>Bei Befragungen unter 106 Führungskräften aus 91 privaten und öffentlichen Unternehmen aus 17 Ländern stellte Thomas Wedell-</a:t>
            </a:r>
            <a:r>
              <a:rPr lang="de-CH" sz="1800" noProof="0" dirty="0" err="1">
                <a:solidFill>
                  <a:srgbClr val="686868"/>
                </a:solidFill>
              </a:rPr>
              <a:t>Wedellsborg</a:t>
            </a:r>
            <a:r>
              <a:rPr lang="de-CH" sz="1800" noProof="0" dirty="0">
                <a:solidFill>
                  <a:srgbClr val="686868"/>
                </a:solidFill>
              </a:rPr>
              <a:t> folgendes fest: Ganze 85 % der Befragten waren der Meinung, dass ihre Unternehmen </a:t>
            </a:r>
            <a:r>
              <a:rPr lang="de-CH" sz="1800" b="1" noProof="0" dirty="0">
                <a:solidFill>
                  <a:srgbClr val="686868"/>
                </a:solidFill>
              </a:rPr>
              <a:t>schlecht in der Problemanalyse</a:t>
            </a:r>
            <a:r>
              <a:rPr lang="de-CH" sz="1800" noProof="0" dirty="0">
                <a:solidFill>
                  <a:srgbClr val="686868"/>
                </a:solidFill>
              </a:rPr>
              <a:t> waren. 87 % stimmten zu, dass dieser Mangel erhebliche Kosten verursachte. Mehr als neun von zehn Personen gaben an, von diesem Problem betroffen zu sein. Wie sich herausstellte, hatten sie nicht mit der Lösung von Problemen zu kämpfen, sondern damit, </a:t>
            </a:r>
            <a:r>
              <a:rPr lang="de-CH" sz="1800" b="1" noProof="0" dirty="0">
                <a:solidFill>
                  <a:srgbClr val="686868"/>
                </a:solidFill>
              </a:rPr>
              <a:t>herauszufinden, wo die Probleme liegen</a:t>
            </a:r>
            <a:r>
              <a:rPr lang="de-CH" sz="1800" noProof="0" dirty="0">
                <a:solidFill>
                  <a:srgbClr val="686868"/>
                </a:solidFill>
              </a:rPr>
              <a:t>. </a:t>
            </a:r>
          </a:p>
          <a:p>
            <a:pPr algn="l">
              <a:lnSpc>
                <a:spcPct val="130000"/>
              </a:lnSpc>
            </a:pPr>
            <a:r>
              <a:rPr lang="de-CH" sz="1800" noProof="0" dirty="0">
                <a:solidFill>
                  <a:srgbClr val="686868"/>
                </a:solidFill>
              </a:rPr>
              <a:t>Kreative Lösungen entstehen fast immer aus einer alternativen Erklärung oder einer Neudefinition eines Problems. Der Sinn einer Neudefinition besteht nicht darin, das «wahre» Problem zu finden. Er besteht vielmehr darin, zu sehen, ob es ein besseres Problem gibt, das es zu lösen gilt. </a:t>
            </a:r>
          </a:p>
        </p:txBody>
      </p:sp>
      <p:sp>
        <p:nvSpPr>
          <p:cNvPr id="3" name="Textfeld 2">
            <a:extLst>
              <a:ext uri="{FF2B5EF4-FFF2-40B4-BE49-F238E27FC236}">
                <a16:creationId xmlns:a16="http://schemas.microsoft.com/office/drawing/2014/main" id="{684B1A30-6D66-0005-4E6D-2CBA32953D60}"/>
              </a:ext>
            </a:extLst>
          </p:cNvPr>
          <p:cNvSpPr txBox="1"/>
          <p:nvPr/>
        </p:nvSpPr>
        <p:spPr>
          <a:xfrm>
            <a:off x="945994" y="6180557"/>
            <a:ext cx="9517223" cy="246221"/>
          </a:xfrm>
          <a:prstGeom prst="rect">
            <a:avLst/>
          </a:prstGeom>
          <a:noFill/>
        </p:spPr>
        <p:txBody>
          <a:bodyPr wrap="square">
            <a:spAutoFit/>
          </a:bodyPr>
          <a:lstStyle/>
          <a:p>
            <a:r>
              <a:rPr lang="de-CH" sz="1000" b="1" dirty="0">
                <a:solidFill>
                  <a:srgbClr val="686868"/>
                </a:solidFill>
              </a:rPr>
              <a:t>Quelle</a:t>
            </a:r>
            <a:r>
              <a:rPr lang="de-CH" sz="1000" dirty="0">
                <a:solidFill>
                  <a:srgbClr val="686868"/>
                </a:solidFill>
              </a:rPr>
              <a:t>: https://hbr.org/2017/01/are-you-solving-the-right-problems</a:t>
            </a:r>
          </a:p>
        </p:txBody>
      </p:sp>
      <p:sp>
        <p:nvSpPr>
          <p:cNvPr id="4" name="Foliennummernplatzhalter 3">
            <a:extLst>
              <a:ext uri="{FF2B5EF4-FFF2-40B4-BE49-F238E27FC236}">
                <a16:creationId xmlns:a16="http://schemas.microsoft.com/office/drawing/2014/main" id="{DC425732-3272-76DE-BABD-6FAD60D9E2F3}"/>
              </a:ext>
            </a:extLst>
          </p:cNvPr>
          <p:cNvSpPr>
            <a:spLocks noGrp="1"/>
          </p:cNvSpPr>
          <p:nvPr>
            <p:ph type="sldNum" sz="quarter" idx="12"/>
          </p:nvPr>
        </p:nvSpPr>
        <p:spPr/>
        <p:txBody>
          <a:bodyPr/>
          <a:lstStyle/>
          <a:p>
            <a:fld id="{B7E6CA31-DA56-47CF-9891-B6D0296B6AEC}" type="slidenum">
              <a:rPr lang="ru-RU" smtClean="0"/>
              <a:t>20</a:t>
            </a:fld>
            <a:endParaRPr lang="ru-RU"/>
          </a:p>
        </p:txBody>
      </p:sp>
      <p:sp>
        <p:nvSpPr>
          <p:cNvPr id="5" name="Rectangle 2">
            <a:extLst>
              <a:ext uri="{FF2B5EF4-FFF2-40B4-BE49-F238E27FC236}">
                <a16:creationId xmlns:a16="http://schemas.microsoft.com/office/drawing/2014/main" id="{472AC3ED-0D85-5C02-4179-55605DB7991E}"/>
              </a:ext>
            </a:extLst>
          </p:cNvPr>
          <p:cNvSpPr txBox="1">
            <a:spLocks noChangeArrowheads="1"/>
          </p:cNvSpPr>
          <p:nvPr/>
        </p:nvSpPr>
        <p:spPr bwMode="auto">
          <a:xfrm>
            <a:off x="943193" y="236297"/>
            <a:ext cx="9406555" cy="657225"/>
          </a:xfrm>
          <a:prstGeom prst="rect">
            <a:avLst/>
          </a:prstGeom>
          <a:noFill/>
          <a:ln w="9525">
            <a:noFill/>
            <a:miter lim="800000"/>
            <a:headEnd/>
            <a:tailEnd/>
          </a:ln>
        </p:spPr>
        <p:txBody>
          <a:bodyPr anchor="ctr"/>
          <a:lstStyle/>
          <a:p>
            <a:pPr>
              <a:defRPr/>
            </a:pPr>
            <a:r>
              <a:rPr lang="de-CH" sz="2400" b="1" dirty="0">
                <a:solidFill>
                  <a:srgbClr val="0B4874"/>
                </a:solidFill>
              </a:rPr>
              <a:t>Auch in der Praxis ist es oft eine echte Herausforderung, herauszufinden, wo die Probleme wirklich liegen</a:t>
            </a:r>
            <a:endParaRPr lang="de-CH" altLang="fr-FR" sz="2400" b="1" dirty="0">
              <a:solidFill>
                <a:srgbClr val="0B4874"/>
              </a:solidFill>
            </a:endParaRPr>
          </a:p>
        </p:txBody>
      </p:sp>
      <p:grpSp>
        <p:nvGrpSpPr>
          <p:cNvPr id="6" name="Gruppieren 5">
            <a:extLst>
              <a:ext uri="{FF2B5EF4-FFF2-40B4-BE49-F238E27FC236}">
                <a16:creationId xmlns:a16="http://schemas.microsoft.com/office/drawing/2014/main" id="{6F12AC0C-80E5-6E80-8C8E-886EFDD021F7}"/>
              </a:ext>
            </a:extLst>
          </p:cNvPr>
          <p:cNvGrpSpPr/>
          <p:nvPr/>
        </p:nvGrpSpPr>
        <p:grpSpPr>
          <a:xfrm>
            <a:off x="10741563" y="-1959"/>
            <a:ext cx="1454331" cy="1277285"/>
            <a:chOff x="10737669" y="0"/>
            <a:chExt cx="1454331" cy="1277285"/>
          </a:xfrm>
        </p:grpSpPr>
        <p:sp>
          <p:nvSpPr>
            <p:cNvPr id="8" name="Rechteck 7">
              <a:extLst>
                <a:ext uri="{FF2B5EF4-FFF2-40B4-BE49-F238E27FC236}">
                  <a16:creationId xmlns:a16="http://schemas.microsoft.com/office/drawing/2014/main" id="{69A5B2BB-1527-C646-0DBE-147BC1B54FBE}"/>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9" name="Grafik 8">
              <a:extLst>
                <a:ext uri="{FF2B5EF4-FFF2-40B4-BE49-F238E27FC236}">
                  <a16:creationId xmlns:a16="http://schemas.microsoft.com/office/drawing/2014/main" id="{989358A0-9A45-1A11-B386-68F50A88A7E2}"/>
                </a:ext>
              </a:extLst>
            </p:cNvPr>
            <p:cNvPicPr>
              <a:picLocks noChangeAspect="1"/>
            </p:cNvPicPr>
            <p:nvPr/>
          </p:nvPicPr>
          <p:blipFill>
            <a:blip r:embed="rId3"/>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4242390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970FE-716B-67D0-398A-8BB80D08FD7B}"/>
            </a:ext>
          </a:extLst>
        </p:cNvPr>
        <p:cNvGrpSpPr/>
        <p:nvPr/>
      </p:nvGrpSpPr>
      <p:grpSpPr>
        <a:xfrm>
          <a:off x="0" y="0"/>
          <a:ext cx="0" cy="0"/>
          <a:chOff x="0" y="0"/>
          <a:chExt cx="0" cy="0"/>
        </a:xfrm>
      </p:grpSpPr>
      <p:sp>
        <p:nvSpPr>
          <p:cNvPr id="42" name="Freeform 5">
            <a:extLst>
              <a:ext uri="{FF2B5EF4-FFF2-40B4-BE49-F238E27FC236}">
                <a16:creationId xmlns:a16="http://schemas.microsoft.com/office/drawing/2014/main" id="{67B3EAB1-22B2-57C5-6FD3-B4C33BEB7C8F}"/>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sp>
        <p:nvSpPr>
          <p:cNvPr id="43" name="Freeform 5">
            <a:extLst>
              <a:ext uri="{FF2B5EF4-FFF2-40B4-BE49-F238E27FC236}">
                <a16:creationId xmlns:a16="http://schemas.microsoft.com/office/drawing/2014/main" id="{D4133597-B7F3-D7B3-26CB-A38FF844AF4A}"/>
              </a:ext>
            </a:extLst>
          </p:cNvPr>
          <p:cNvSpPr>
            <a:spLocks/>
          </p:cNvSpPr>
          <p:nvPr/>
        </p:nvSpPr>
        <p:spPr bwMode="auto">
          <a:xfrm>
            <a:off x="2054482" y="445930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2" name="Foliennummernplatzhalter 1">
            <a:extLst>
              <a:ext uri="{FF2B5EF4-FFF2-40B4-BE49-F238E27FC236}">
                <a16:creationId xmlns:a16="http://schemas.microsoft.com/office/drawing/2014/main" id="{17336BDA-747F-6957-3011-76C28CEBB8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87" name="Gruppieren 86">
            <a:extLst>
              <a:ext uri="{FF2B5EF4-FFF2-40B4-BE49-F238E27FC236}">
                <a16:creationId xmlns:a16="http://schemas.microsoft.com/office/drawing/2014/main" id="{A8DDB2E9-FA63-2DF4-9EB9-1DE65DDEA46F}"/>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D9530097-E39B-483A-8A15-BC3F4964AC17}"/>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3" name="Freeform 7">
              <a:extLst>
                <a:ext uri="{FF2B5EF4-FFF2-40B4-BE49-F238E27FC236}">
                  <a16:creationId xmlns:a16="http://schemas.microsoft.com/office/drawing/2014/main" id="{93FC8E62-C8E3-5B8F-0D98-E59C810A7FD7}"/>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4" name="Freeform 8">
              <a:extLst>
                <a:ext uri="{FF2B5EF4-FFF2-40B4-BE49-F238E27FC236}">
                  <a16:creationId xmlns:a16="http://schemas.microsoft.com/office/drawing/2014/main" id="{871D4AC4-E8EC-6ADD-FEF4-99C9EDB9FE69}"/>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5" name="Freeform 9">
              <a:extLst>
                <a:ext uri="{FF2B5EF4-FFF2-40B4-BE49-F238E27FC236}">
                  <a16:creationId xmlns:a16="http://schemas.microsoft.com/office/drawing/2014/main" id="{7DCF0B6E-2423-F553-DB69-6832221C8CB0}"/>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6" name="Freeform 10">
              <a:extLst>
                <a:ext uri="{FF2B5EF4-FFF2-40B4-BE49-F238E27FC236}">
                  <a16:creationId xmlns:a16="http://schemas.microsoft.com/office/drawing/2014/main" id="{782998CF-4CDE-D531-3871-4807CF78A426}"/>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7" name="Freeform 11">
              <a:extLst>
                <a:ext uri="{FF2B5EF4-FFF2-40B4-BE49-F238E27FC236}">
                  <a16:creationId xmlns:a16="http://schemas.microsoft.com/office/drawing/2014/main" id="{2EE930F4-6488-A8D7-95F5-FB69F2401430}"/>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8" name="Freeform 12">
              <a:extLst>
                <a:ext uri="{FF2B5EF4-FFF2-40B4-BE49-F238E27FC236}">
                  <a16:creationId xmlns:a16="http://schemas.microsoft.com/office/drawing/2014/main" id="{A92AB8D6-0E23-3D7D-F725-CFE96298DA74}"/>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9" name="Freeform 13">
              <a:extLst>
                <a:ext uri="{FF2B5EF4-FFF2-40B4-BE49-F238E27FC236}">
                  <a16:creationId xmlns:a16="http://schemas.microsoft.com/office/drawing/2014/main" id="{6B881783-B2B8-6312-1065-3EE4EED5B438}"/>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0" name="Freeform 14">
              <a:extLst>
                <a:ext uri="{FF2B5EF4-FFF2-40B4-BE49-F238E27FC236}">
                  <a16:creationId xmlns:a16="http://schemas.microsoft.com/office/drawing/2014/main" id="{7928A5E0-822E-554B-6C48-CAA85B84F6E7}"/>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1" name="Freeform 15">
              <a:extLst>
                <a:ext uri="{FF2B5EF4-FFF2-40B4-BE49-F238E27FC236}">
                  <a16:creationId xmlns:a16="http://schemas.microsoft.com/office/drawing/2014/main" id="{1AB41B12-2BD6-138E-F6BC-747BD9F826D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2" name="Freeform 16">
              <a:extLst>
                <a:ext uri="{FF2B5EF4-FFF2-40B4-BE49-F238E27FC236}">
                  <a16:creationId xmlns:a16="http://schemas.microsoft.com/office/drawing/2014/main" id="{20651D4C-C1B9-D418-5C75-3FA93284B80E}"/>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3" name="Freeform 17">
              <a:extLst>
                <a:ext uri="{FF2B5EF4-FFF2-40B4-BE49-F238E27FC236}">
                  <a16:creationId xmlns:a16="http://schemas.microsoft.com/office/drawing/2014/main" id="{CC215967-9F0A-EF9D-BD30-E8175999AE9F}"/>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4" name="Freeform 18">
              <a:extLst>
                <a:ext uri="{FF2B5EF4-FFF2-40B4-BE49-F238E27FC236}">
                  <a16:creationId xmlns:a16="http://schemas.microsoft.com/office/drawing/2014/main" id="{DAE29FCD-ACCB-06A8-4D87-CA64904364D6}"/>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5" name="Freeform 19">
              <a:extLst>
                <a:ext uri="{FF2B5EF4-FFF2-40B4-BE49-F238E27FC236}">
                  <a16:creationId xmlns:a16="http://schemas.microsoft.com/office/drawing/2014/main" id="{1B457422-E6F0-6460-E2D5-5645A0EE71F7}"/>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6" name="Freeform 20">
              <a:extLst>
                <a:ext uri="{FF2B5EF4-FFF2-40B4-BE49-F238E27FC236}">
                  <a16:creationId xmlns:a16="http://schemas.microsoft.com/office/drawing/2014/main" id="{5286111C-37FE-E92D-D894-AC4934F0451C}"/>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7" name="Freeform 21">
              <a:extLst>
                <a:ext uri="{FF2B5EF4-FFF2-40B4-BE49-F238E27FC236}">
                  <a16:creationId xmlns:a16="http://schemas.microsoft.com/office/drawing/2014/main" id="{80A2E549-F4A1-B5F2-8BF3-16802B9FC906}"/>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8" name="Freeform 22">
              <a:extLst>
                <a:ext uri="{FF2B5EF4-FFF2-40B4-BE49-F238E27FC236}">
                  <a16:creationId xmlns:a16="http://schemas.microsoft.com/office/drawing/2014/main" id="{14CAE9C1-83BC-8C84-0105-F1729DDF68AF}"/>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9" name="Freeform 23">
              <a:extLst>
                <a:ext uri="{FF2B5EF4-FFF2-40B4-BE49-F238E27FC236}">
                  <a16:creationId xmlns:a16="http://schemas.microsoft.com/office/drawing/2014/main" id="{9D1C5CCE-4087-6E70-11D1-E36434C3C2D5}"/>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0" name="Freeform 24">
              <a:extLst>
                <a:ext uri="{FF2B5EF4-FFF2-40B4-BE49-F238E27FC236}">
                  <a16:creationId xmlns:a16="http://schemas.microsoft.com/office/drawing/2014/main" id="{8643242E-62BD-313E-2EF9-9766D1BFDE65}"/>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1" name="Freeform 25">
              <a:extLst>
                <a:ext uri="{FF2B5EF4-FFF2-40B4-BE49-F238E27FC236}">
                  <a16:creationId xmlns:a16="http://schemas.microsoft.com/office/drawing/2014/main" id="{C9280ED6-46A5-9081-7DE6-5A19F8D04811}"/>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2" name="Freeform 26">
              <a:extLst>
                <a:ext uri="{FF2B5EF4-FFF2-40B4-BE49-F238E27FC236}">
                  <a16:creationId xmlns:a16="http://schemas.microsoft.com/office/drawing/2014/main" id="{B1300992-03F3-E02C-7172-F3979D6F4C19}"/>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3" name="Freeform 27">
              <a:extLst>
                <a:ext uri="{FF2B5EF4-FFF2-40B4-BE49-F238E27FC236}">
                  <a16:creationId xmlns:a16="http://schemas.microsoft.com/office/drawing/2014/main" id="{6157A643-3B00-26D9-BADD-028ECADBBAB3}"/>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4" name="Freeform 28">
              <a:extLst>
                <a:ext uri="{FF2B5EF4-FFF2-40B4-BE49-F238E27FC236}">
                  <a16:creationId xmlns:a16="http://schemas.microsoft.com/office/drawing/2014/main" id="{322007DF-44E1-B652-9DD8-7217EDA26E93}"/>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6" name="Freeform 29">
              <a:extLst>
                <a:ext uri="{FF2B5EF4-FFF2-40B4-BE49-F238E27FC236}">
                  <a16:creationId xmlns:a16="http://schemas.microsoft.com/office/drawing/2014/main" id="{FD64950E-8617-DF09-07F8-119DD6BC8F70}"/>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7" name="Freeform 30">
              <a:extLst>
                <a:ext uri="{FF2B5EF4-FFF2-40B4-BE49-F238E27FC236}">
                  <a16:creationId xmlns:a16="http://schemas.microsoft.com/office/drawing/2014/main" id="{81E2F0C6-1659-528C-98F3-6718E1746EFC}"/>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39" name="Freeform 5">
            <a:extLst>
              <a:ext uri="{FF2B5EF4-FFF2-40B4-BE49-F238E27FC236}">
                <a16:creationId xmlns:a16="http://schemas.microsoft.com/office/drawing/2014/main" id="{62389E19-540E-E098-60AE-CDF874BDA987}"/>
              </a:ext>
            </a:extLst>
          </p:cNvPr>
          <p:cNvSpPr>
            <a:spLocks/>
          </p:cNvSpPr>
          <p:nvPr/>
        </p:nvSpPr>
        <p:spPr bwMode="auto">
          <a:xfrm>
            <a:off x="5221215" y="362202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135B87"/>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1" name="Freeform 5">
            <a:extLst>
              <a:ext uri="{FF2B5EF4-FFF2-40B4-BE49-F238E27FC236}">
                <a16:creationId xmlns:a16="http://schemas.microsoft.com/office/drawing/2014/main" id="{02EB812B-27BB-A370-92DC-A297994633E5}"/>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9" name="Rectangle 38">
            <a:extLst>
              <a:ext uri="{FF2B5EF4-FFF2-40B4-BE49-F238E27FC236}">
                <a16:creationId xmlns:a16="http://schemas.microsoft.com/office/drawing/2014/main" id="{04A07313-9FCF-ABA5-8B1B-AB6DA3616022}"/>
              </a:ext>
            </a:extLst>
          </p:cNvPr>
          <p:cNvSpPr/>
          <p:nvPr/>
        </p:nvSpPr>
        <p:spPr>
          <a:xfrm>
            <a:off x="780701" y="5561532"/>
            <a:ext cx="3545169" cy="8771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Auf verschiedene Arten über Probleme nachdenken:</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Den Horizont erweitern</a:t>
            </a:r>
          </a:p>
        </p:txBody>
      </p:sp>
      <p:sp>
        <p:nvSpPr>
          <p:cNvPr id="55" name="Rectangle 39">
            <a:extLst>
              <a:ext uri="{FF2B5EF4-FFF2-40B4-BE49-F238E27FC236}">
                <a16:creationId xmlns:a16="http://schemas.microsoft.com/office/drawing/2014/main" id="{C9116F72-D844-5023-EF89-A7977091E7B1}"/>
              </a:ext>
            </a:extLst>
          </p:cNvPr>
          <p:cNvSpPr/>
          <p:nvPr/>
        </p:nvSpPr>
        <p:spPr>
          <a:xfrm>
            <a:off x="5410821" y="1138340"/>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Entrepreneur Talk:</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Inspirierende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Unternehmer:innen</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treffen und von ihnen lernen</a:t>
            </a:r>
          </a:p>
        </p:txBody>
      </p:sp>
      <p:sp>
        <p:nvSpPr>
          <p:cNvPr id="57" name="Rectangle 41">
            <a:extLst>
              <a:ext uri="{FF2B5EF4-FFF2-40B4-BE49-F238E27FC236}">
                <a16:creationId xmlns:a16="http://schemas.microsoft.com/office/drawing/2014/main" id="{59ADF2E4-0CB3-A685-DC8D-842E784BDC8D}"/>
              </a:ext>
            </a:extLst>
          </p:cNvPr>
          <p:cNvSpPr/>
          <p:nvPr/>
        </p:nvSpPr>
        <p:spPr>
          <a:xfrm>
            <a:off x="4153848" y="4837487"/>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Design </a:t>
            </a:r>
            <a:r>
              <a:rPr kumimoji="0" lang="de-CH" sz="1700" b="1" i="0" u="none" strike="noStrike" kern="1200" cap="none" spc="0" normalizeH="0" baseline="0" noProof="0" dirty="0" err="1">
                <a:ln>
                  <a:noFill/>
                </a:ln>
                <a:solidFill>
                  <a:srgbClr val="073450"/>
                </a:solidFill>
                <a:effectLst/>
                <a:uLnTx/>
                <a:uFillTx/>
                <a:latin typeface="Century Gothic"/>
                <a:ea typeface="Roboto Bold" pitchFamily="2" charset="0"/>
                <a:cs typeface="Arial" charset="0"/>
              </a:rPr>
              <a:t>Thinking</a:t>
            </a: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mn-ea"/>
                <a:cs typeface="+mn-cs"/>
              </a:rPr>
              <a:t>Sich in die </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Kund:innen</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 hineinversetzen, um bessere Produkte zu entwickeln</a:t>
            </a:r>
            <a:endPar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endParaRPr>
          </a:p>
        </p:txBody>
      </p:sp>
      <p:pic>
        <p:nvPicPr>
          <p:cNvPr id="5" name="Grafik 4" descr="Chat mit einfarbiger Füllung">
            <a:extLst>
              <a:ext uri="{FF2B5EF4-FFF2-40B4-BE49-F238E27FC236}">
                <a16:creationId xmlns:a16="http://schemas.microsoft.com/office/drawing/2014/main" id="{D69AE428-621E-B356-35A9-0CF7F759BD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A1F84382-0454-E87D-866F-08D0A6DC70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12062" y="3686165"/>
            <a:ext cx="1006124" cy="1006124"/>
          </a:xfrm>
          <a:prstGeom prst="rect">
            <a:avLst/>
          </a:prstGeom>
        </p:spPr>
      </p:pic>
      <p:grpSp>
        <p:nvGrpSpPr>
          <p:cNvPr id="7" name="Group 108">
            <a:extLst>
              <a:ext uri="{FF2B5EF4-FFF2-40B4-BE49-F238E27FC236}">
                <a16:creationId xmlns:a16="http://schemas.microsoft.com/office/drawing/2014/main" id="{08F4AE3B-2952-F0FE-7E88-73F30D010918}"/>
              </a:ext>
            </a:extLst>
          </p:cNvPr>
          <p:cNvGrpSpPr>
            <a:grpSpLocks noChangeAspect="1"/>
          </p:cNvGrpSpPr>
          <p:nvPr/>
        </p:nvGrpSpPr>
        <p:grpSpPr bwMode="auto">
          <a:xfrm>
            <a:off x="2243697" y="4618281"/>
            <a:ext cx="628526" cy="628525"/>
            <a:chOff x="2867" y="259"/>
            <a:chExt cx="5790" cy="5790"/>
          </a:xfrm>
          <a:solidFill>
            <a:schemeClr val="bg1"/>
          </a:solidFill>
        </p:grpSpPr>
        <p:sp>
          <p:nvSpPr>
            <p:cNvPr id="8" name="Freeform 109">
              <a:extLst>
                <a:ext uri="{FF2B5EF4-FFF2-40B4-BE49-F238E27FC236}">
                  <a16:creationId xmlns:a16="http://schemas.microsoft.com/office/drawing/2014/main" id="{A2F009D0-4879-8EB4-A9AA-F5A4159A2448}"/>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 name="Freeform 110">
              <a:extLst>
                <a:ext uri="{FF2B5EF4-FFF2-40B4-BE49-F238E27FC236}">
                  <a16:creationId xmlns:a16="http://schemas.microsoft.com/office/drawing/2014/main" id="{1A29537E-210F-B2F9-4D5C-CDD74D6E7FE5}"/>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 name="Freeform 111">
              <a:extLst>
                <a:ext uri="{FF2B5EF4-FFF2-40B4-BE49-F238E27FC236}">
                  <a16:creationId xmlns:a16="http://schemas.microsoft.com/office/drawing/2014/main" id="{4E597386-5E91-D064-9C63-CAC8A25B0C0E}"/>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5" name="Freeform 112">
              <a:extLst>
                <a:ext uri="{FF2B5EF4-FFF2-40B4-BE49-F238E27FC236}">
                  <a16:creationId xmlns:a16="http://schemas.microsoft.com/office/drawing/2014/main" id="{C67B2A72-6C77-377E-DC28-10B13497D176}"/>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0" name="Freeform 113">
              <a:extLst>
                <a:ext uri="{FF2B5EF4-FFF2-40B4-BE49-F238E27FC236}">
                  <a16:creationId xmlns:a16="http://schemas.microsoft.com/office/drawing/2014/main" id="{5B939856-20DB-EF2F-C718-20962200CC9E}"/>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Tree>
    <p:extLst>
      <p:ext uri="{BB962C8B-B14F-4D97-AF65-F5344CB8AC3E}">
        <p14:creationId xmlns:p14="http://schemas.microsoft.com/office/powerpoint/2010/main" val="3192445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872F9-9D14-7E26-79AB-F38F8C396037}"/>
            </a:ext>
          </a:extLst>
        </p:cNvPr>
        <p:cNvGrpSpPr/>
        <p:nvPr/>
      </p:nvGrpSpPr>
      <p:grpSpPr>
        <a:xfrm>
          <a:off x="0" y="0"/>
          <a:ext cx="0" cy="0"/>
          <a:chOff x="0" y="0"/>
          <a:chExt cx="0" cy="0"/>
        </a:xfrm>
      </p:grpSpPr>
      <p:sp>
        <p:nvSpPr>
          <p:cNvPr id="2" name="Titel 4">
            <a:extLst>
              <a:ext uri="{FF2B5EF4-FFF2-40B4-BE49-F238E27FC236}">
                <a16:creationId xmlns:a16="http://schemas.microsoft.com/office/drawing/2014/main" id="{E4CFD3AE-8F89-679D-3B8B-9067BEAA2F1D}"/>
              </a:ext>
            </a:extLst>
          </p:cNvPr>
          <p:cNvSpPr txBox="1">
            <a:spLocks/>
          </p:cNvSpPr>
          <p:nvPr/>
        </p:nvSpPr>
        <p:spPr>
          <a:xfrm>
            <a:off x="3204941" y="3082152"/>
            <a:ext cx="7640457" cy="80748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dirty="0">
                <a:solidFill>
                  <a:srgbClr val="073450"/>
                </a:solidFill>
                <a:latin typeface="Century Gothic"/>
              </a:rPr>
              <a:t>Design Thinking</a:t>
            </a:r>
          </a:p>
        </p:txBody>
      </p:sp>
      <p:sp>
        <p:nvSpPr>
          <p:cNvPr id="3" name="Foliennummernplatzhalter 2">
            <a:extLst>
              <a:ext uri="{FF2B5EF4-FFF2-40B4-BE49-F238E27FC236}">
                <a16:creationId xmlns:a16="http://schemas.microsoft.com/office/drawing/2014/main" id="{1BD475FB-09F4-588F-3735-ADD06594A005}"/>
              </a:ext>
            </a:extLst>
          </p:cNvPr>
          <p:cNvSpPr>
            <a:spLocks noGrp="1"/>
          </p:cNvSpPr>
          <p:nvPr>
            <p:ph type="sldNum" sz="quarter" idx="12"/>
          </p:nvPr>
        </p:nvSpPr>
        <p:spPr/>
        <p:txBody>
          <a:bodyPr/>
          <a:lstStyle/>
          <a:p>
            <a:fld id="{B7E6CA31-DA56-47CF-9891-B6D0296B6AEC}" type="slidenum">
              <a:rPr lang="ru-RU" smtClean="0"/>
              <a:t>22</a:t>
            </a:fld>
            <a:endParaRPr lang="ru-RU" dirty="0"/>
          </a:p>
        </p:txBody>
      </p:sp>
    </p:spTree>
    <p:extLst>
      <p:ext uri="{BB962C8B-B14F-4D97-AF65-F5344CB8AC3E}">
        <p14:creationId xmlns:p14="http://schemas.microsoft.com/office/powerpoint/2010/main" val="2744984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B71E792-76D3-D247-9464-A83815B7C429}"/>
              </a:ext>
            </a:extLst>
          </p:cNvPr>
          <p:cNvSpPr>
            <a:spLocks noGrp="1"/>
          </p:cNvSpPr>
          <p:nvPr>
            <p:ph type="ctrTitle" idx="4294967295"/>
          </p:nvPr>
        </p:nvSpPr>
        <p:spPr>
          <a:xfrm>
            <a:off x="349308" y="398677"/>
            <a:ext cx="8063855" cy="1412825"/>
          </a:xfrm>
        </p:spPr>
        <p:txBody>
          <a:bodyPr>
            <a:normAutofit/>
          </a:bodyPr>
          <a:lstStyle/>
          <a:p>
            <a:r>
              <a:rPr lang="de-CH" b="1" noProof="0" dirty="0">
                <a:solidFill>
                  <a:schemeClr val="bg1"/>
                </a:solidFill>
              </a:rPr>
              <a:t>Sie erleben…</a:t>
            </a:r>
          </a:p>
        </p:txBody>
      </p:sp>
      <p:sp>
        <p:nvSpPr>
          <p:cNvPr id="19" name="Titel 2">
            <a:extLst>
              <a:ext uri="{FF2B5EF4-FFF2-40B4-BE49-F238E27FC236}">
                <a16:creationId xmlns:a16="http://schemas.microsoft.com/office/drawing/2014/main" id="{81F685FE-7FB2-6540-B664-F52A0700A979}"/>
              </a:ext>
            </a:extLst>
          </p:cNvPr>
          <p:cNvSpPr txBox="1">
            <a:spLocks/>
          </p:cNvSpPr>
          <p:nvPr/>
        </p:nvSpPr>
        <p:spPr>
          <a:xfrm>
            <a:off x="9440487" y="3062012"/>
            <a:ext cx="408982" cy="770576"/>
          </a:xfrm>
          <a:prstGeom prst="rect">
            <a:avLst/>
          </a:prstGeom>
        </p:spPr>
        <p:txBody>
          <a:bodyPr vert="horz" lIns="0" tIns="0" rIns="0" bIns="0" rtlCol="0" anchor="t">
            <a:noAutofit/>
          </a:bodyPr>
          <a:lstStyle>
            <a:lvl1pPr algn="l" defTabSz="341710" rtl="0" fontAlgn="base">
              <a:spcBef>
                <a:spcPct val="0"/>
              </a:spcBef>
              <a:spcAft>
                <a:spcPct val="0"/>
              </a:spcAft>
              <a:defRPr sz="2600" b="0" i="0" kern="1200">
                <a:solidFill>
                  <a:srgbClr val="697D91"/>
                </a:solidFill>
                <a:latin typeface="Lucida Sans"/>
                <a:ea typeface="MS PGothic" pitchFamily="34" charset="-128"/>
                <a:cs typeface="Lucida Sans"/>
              </a:defRPr>
            </a:lvl1pPr>
            <a:lvl2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2pPr>
            <a:lvl3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3pPr>
            <a:lvl4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4pPr>
            <a:lvl5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5pPr>
            <a:lvl6pPr marL="342455"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6pPr>
            <a:lvl7pPr marL="684908"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7pPr>
            <a:lvl8pPr marL="1027363"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8pPr>
            <a:lvl9pPr marL="1369817"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9pPr>
          </a:lstStyle>
          <a:p>
            <a:pPr>
              <a:defRPr/>
            </a:pPr>
            <a:endParaRPr lang="de-CH" sz="8200" b="1" dirty="0"/>
          </a:p>
        </p:txBody>
      </p:sp>
      <p:sp>
        <p:nvSpPr>
          <p:cNvPr id="4" name="Textfeld 3">
            <a:extLst>
              <a:ext uri="{FF2B5EF4-FFF2-40B4-BE49-F238E27FC236}">
                <a16:creationId xmlns:a16="http://schemas.microsoft.com/office/drawing/2014/main" id="{F8FF7E74-19FC-1827-149B-3F0E7899993B}"/>
              </a:ext>
            </a:extLst>
          </p:cNvPr>
          <p:cNvSpPr txBox="1"/>
          <p:nvPr/>
        </p:nvSpPr>
        <p:spPr>
          <a:xfrm>
            <a:off x="2727483" y="2634298"/>
            <a:ext cx="6243724" cy="1785104"/>
          </a:xfrm>
          <a:prstGeom prst="rect">
            <a:avLst/>
          </a:prstGeom>
          <a:noFill/>
        </p:spPr>
        <p:txBody>
          <a:bodyPr wrap="square" rtlCol="0">
            <a:spAutoFit/>
          </a:bodyPr>
          <a:lstStyle/>
          <a:p>
            <a:pPr marL="342900" indent="-342900">
              <a:spcBef>
                <a:spcPts val="600"/>
              </a:spcBef>
              <a:buFont typeface="Arial" panose="020B0604020202020204" pitchFamily="34" charset="0"/>
              <a:buChar char="•"/>
              <a:defRPr/>
            </a:pPr>
            <a:r>
              <a:rPr lang="de-CH" sz="2500" dirty="0">
                <a:solidFill>
                  <a:srgbClr val="073450"/>
                </a:solidFill>
                <a:latin typeface="Century Gothic"/>
              </a:rPr>
              <a:t>wie man Interviews führt,</a:t>
            </a:r>
          </a:p>
          <a:p>
            <a:pPr marL="342900" indent="-342900">
              <a:spcBef>
                <a:spcPts val="600"/>
              </a:spcBef>
              <a:buFont typeface="Arial" panose="020B0604020202020204" pitchFamily="34" charset="0"/>
              <a:buChar char="•"/>
              <a:defRPr/>
            </a:pPr>
            <a:r>
              <a:rPr lang="de-CH" sz="2500" dirty="0">
                <a:solidFill>
                  <a:srgbClr val="073450"/>
                </a:solidFill>
                <a:latin typeface="Century Gothic"/>
              </a:rPr>
              <a:t>wie man Bedürfnisse erkennt,</a:t>
            </a:r>
          </a:p>
          <a:p>
            <a:pPr marL="342900" indent="-342900">
              <a:spcBef>
                <a:spcPts val="600"/>
              </a:spcBef>
              <a:buFont typeface="Arial" panose="020B0604020202020204" pitchFamily="34" charset="0"/>
              <a:buChar char="•"/>
              <a:defRPr/>
            </a:pPr>
            <a:r>
              <a:rPr lang="de-CH" sz="2500" dirty="0">
                <a:solidFill>
                  <a:srgbClr val="073450"/>
                </a:solidFill>
                <a:latin typeface="Century Gothic"/>
              </a:rPr>
              <a:t>und wie daraus erste Ideen für eine Lösung entstehen können.</a:t>
            </a:r>
          </a:p>
        </p:txBody>
      </p:sp>
      <p:sp>
        <p:nvSpPr>
          <p:cNvPr id="2" name="Foliennummernplatzhalter 1">
            <a:extLst>
              <a:ext uri="{FF2B5EF4-FFF2-40B4-BE49-F238E27FC236}">
                <a16:creationId xmlns:a16="http://schemas.microsoft.com/office/drawing/2014/main" id="{E0FEFAF3-F22B-972F-88DC-57633B3FD35C}"/>
              </a:ext>
            </a:extLst>
          </p:cNvPr>
          <p:cNvSpPr>
            <a:spLocks noGrp="1"/>
          </p:cNvSpPr>
          <p:nvPr>
            <p:ph type="sldNum" sz="quarter" idx="12"/>
          </p:nvPr>
        </p:nvSpPr>
        <p:spPr/>
        <p:txBody>
          <a:bodyPr/>
          <a:lstStyle/>
          <a:p>
            <a:fld id="{B7E6CA31-DA56-47CF-9891-B6D0296B6AEC}" type="slidenum">
              <a:rPr lang="ru-RU" smtClean="0"/>
              <a:t>23</a:t>
            </a:fld>
            <a:endParaRPr lang="ru-RU" dirty="0"/>
          </a:p>
        </p:txBody>
      </p:sp>
    </p:spTree>
    <p:extLst>
      <p:ext uri="{BB962C8B-B14F-4D97-AF65-F5344CB8AC3E}">
        <p14:creationId xmlns:p14="http://schemas.microsoft.com/office/powerpoint/2010/main" val="323943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90D37-1409-67D4-C7FB-4F5A014B7438}"/>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F7C1B746-9C86-F3D0-4747-AF8A482E61A8}"/>
              </a:ext>
            </a:extLst>
          </p:cNvPr>
          <p:cNvSpPr>
            <a:spLocks noGrp="1"/>
          </p:cNvSpPr>
          <p:nvPr>
            <p:ph type="title" idx="4294967295"/>
          </p:nvPr>
        </p:nvSpPr>
        <p:spPr>
          <a:xfrm>
            <a:off x="1492477" y="400051"/>
            <a:ext cx="8484280" cy="1343025"/>
          </a:xfrm>
        </p:spPr>
        <p:txBody>
          <a:bodyPr>
            <a:normAutofit/>
          </a:bodyPr>
          <a:lstStyle/>
          <a:p>
            <a:pPr algn="ctr"/>
            <a:r>
              <a:rPr lang="de-CH" noProof="0" dirty="0"/>
              <a:t>«</a:t>
            </a:r>
            <a:r>
              <a:rPr lang="de-CH" noProof="0" dirty="0" err="1"/>
              <a:t>BestBag</a:t>
            </a:r>
            <a:r>
              <a:rPr lang="de-CH" noProof="0" dirty="0"/>
              <a:t>-Project»</a:t>
            </a:r>
            <a:endParaRPr lang="de-CH" b="1" noProof="0" dirty="0"/>
          </a:p>
        </p:txBody>
      </p:sp>
      <p:sp>
        <p:nvSpPr>
          <p:cNvPr id="3" name="Textfeld 2">
            <a:extLst>
              <a:ext uri="{FF2B5EF4-FFF2-40B4-BE49-F238E27FC236}">
                <a16:creationId xmlns:a16="http://schemas.microsoft.com/office/drawing/2014/main" id="{807E903E-5E55-D590-C599-A8BFC7409F54}"/>
              </a:ext>
            </a:extLst>
          </p:cNvPr>
          <p:cNvSpPr txBox="1"/>
          <p:nvPr/>
        </p:nvSpPr>
        <p:spPr>
          <a:xfrm>
            <a:off x="129595" y="1627567"/>
            <a:ext cx="9455276" cy="477503"/>
          </a:xfrm>
          <a:prstGeom prst="rect">
            <a:avLst/>
          </a:prstGeom>
          <a:noFill/>
        </p:spPr>
        <p:txBody>
          <a:bodyPr wrap="square">
            <a:spAutoFit/>
          </a:bodyPr>
          <a:lstStyle/>
          <a:p>
            <a:pPr marL="899160" algn="ctr">
              <a:lnSpc>
                <a:spcPct val="107000"/>
              </a:lnSpc>
              <a:spcAft>
                <a:spcPts val="800"/>
              </a:spcAft>
              <a:defRPr/>
            </a:pP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Diese Übung wurde vom «Wallet </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Exercise</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der </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d.school</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der Stanford University inspiriert und für </a:t>
            </a:r>
            <a:r>
              <a:rPr lang="de-CH" sz="1200" i="1"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myidea 2.0</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angepasst. Das Originalmaterial ist unter dschool.stanford.edu/</a:t>
            </a:r>
            <a:r>
              <a:rPr lang="de-CH" sz="1200" dirty="0" err="1">
                <a:solidFill>
                  <a:srgbClr val="135B87"/>
                </a:solidFill>
                <a:latin typeface="Century Gothic" panose="020B0502020202020204" pitchFamily="34" charset="0"/>
                <a:ea typeface="Calibri" panose="020F0502020204030204" pitchFamily="34" charset="0"/>
                <a:cs typeface="Times New Roman" panose="02020603050405020304" pitchFamily="18" charset="0"/>
              </a:rPr>
              <a:t>resources</a:t>
            </a:r>
            <a:r>
              <a:rPr lang="de-CH" sz="1200" dirty="0">
                <a:solidFill>
                  <a:srgbClr val="135B87"/>
                </a:solidFill>
                <a:latin typeface="Century Gothic" panose="020B0502020202020204" pitchFamily="34" charset="0"/>
                <a:ea typeface="Calibri" panose="020F0502020204030204" pitchFamily="34" charset="0"/>
                <a:cs typeface="Times New Roman" panose="02020603050405020304" pitchFamily="18" charset="0"/>
              </a:rPr>
              <a:t> verfügbar. </a:t>
            </a:r>
            <a:endParaRPr lang="de-CH" sz="1200" kern="100" dirty="0">
              <a:solidFill>
                <a:srgbClr val="135B87"/>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Grafik 6" descr="Ein Bild, das Schuhwerk, Kleidung, draußen, Person enthält.&#10;&#10;KI-generierte Inhalte können fehlerhaft sein.">
            <a:extLst>
              <a:ext uri="{FF2B5EF4-FFF2-40B4-BE49-F238E27FC236}">
                <a16:creationId xmlns:a16="http://schemas.microsoft.com/office/drawing/2014/main" id="{915124BE-8982-0B6C-B0D3-6E00CF32F13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542" b="97750" l="10000" r="90000">
                        <a14:foregroundMark x1="41000" y1="4542" x2="59375" y2="40000"/>
                        <a14:foregroundMark x1="59375" y1="40000" x2="60667" y2="40875"/>
                        <a14:foregroundMark x1="41000" y1="6500" x2="81167" y2="30250"/>
                        <a14:foregroundMark x1="81167" y1="30250" x2="89000" y2="32208"/>
                        <a14:foregroundMark x1="86417" y1="28958" x2="74042" y2="55000"/>
                        <a14:foregroundMark x1="74042" y1="55000" x2="63917" y2="70250"/>
                        <a14:foregroundMark x1="74083" y1="57292" x2="83917" y2="51792"/>
                        <a14:foregroundMark x1="83917" y1="51792" x2="86625" y2="41333"/>
                        <a14:foregroundMark x1="86625" y1="41333" x2="85958" y2="33292"/>
                        <a14:foregroundMark x1="57417" y1="58375" x2="60542" y2="68042"/>
                        <a14:foregroundMark x1="60542" y1="68042" x2="59792" y2="91958"/>
                        <a14:foregroundMark x1="59792" y1="91958" x2="57625" y2="97750"/>
                        <a14:foregroundMark x1="34917" y1="6500" x2="33875" y2="16000"/>
                        <a14:foregroundMark x1="33875" y1="16000" x2="34292" y2="16417"/>
                        <a14:foregroundMark x1="47458" y1="47125" x2="49000" y2="44542"/>
                        <a14:foregroundMark x1="44250" y1="43875" x2="48125" y2="48667"/>
                        <a14:foregroundMark x1="77083" y1="82167" x2="81417" y2="91667"/>
                        <a14:foregroundMark x1="81417" y1="91667" x2="81417" y2="91875"/>
                        <a14:backgroundMark x1="11792" y1="11458" x2="49625" y2="85625"/>
                        <a14:backgroundMark x1="36875" y1="62250" x2="39000" y2="39667"/>
                        <a14:backgroundMark x1="39000" y1="39667" x2="39917" y2="36958"/>
                        <a14:backgroundMark x1="50292" y1="53417" x2="50917" y2="55792"/>
                      </a14:backgroundRemoval>
                    </a14:imgEffect>
                    <a14:imgEffect>
                      <a14:artisticLineDrawing/>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252022" y="1028356"/>
            <a:ext cx="5974123" cy="5974123"/>
          </a:xfrm>
          <a:prstGeom prst="rect">
            <a:avLst/>
          </a:prstGeom>
        </p:spPr>
      </p:pic>
      <p:sp>
        <p:nvSpPr>
          <p:cNvPr id="11" name="Textfeld 10">
            <a:extLst>
              <a:ext uri="{FF2B5EF4-FFF2-40B4-BE49-F238E27FC236}">
                <a16:creationId xmlns:a16="http://schemas.microsoft.com/office/drawing/2014/main" id="{0B540C57-444E-A0ED-4B1C-F80303227CE5}"/>
              </a:ext>
            </a:extLst>
          </p:cNvPr>
          <p:cNvSpPr txBox="1"/>
          <p:nvPr/>
        </p:nvSpPr>
        <p:spPr>
          <a:xfrm>
            <a:off x="1563462" y="3383420"/>
            <a:ext cx="7678511" cy="1477328"/>
          </a:xfrm>
          <a:prstGeom prst="rect">
            <a:avLst/>
          </a:prstGeom>
          <a:noFill/>
        </p:spPr>
        <p:txBody>
          <a:bodyPr wrap="square">
            <a:spAutoFit/>
          </a:bodyPr>
          <a:lstStyle/>
          <a:p>
            <a:pPr algn="ctr">
              <a:defRPr/>
            </a:pPr>
            <a:r>
              <a:rPr lang="de-CH" sz="3000" b="1" dirty="0">
                <a:solidFill>
                  <a:srgbClr val="8EB403"/>
                </a:solidFill>
                <a:latin typeface="Century Gothic"/>
              </a:rPr>
              <a:t>Entwickeln</a:t>
            </a:r>
            <a:r>
              <a:rPr lang="de-CH" b="1" dirty="0">
                <a:solidFill>
                  <a:srgbClr val="8EB403"/>
                </a:solidFill>
                <a:latin typeface="Century Gothic"/>
                <a:cs typeface="Times New Roman" panose="02020603050405020304" pitchFamily="18" charset="0"/>
              </a:rPr>
              <a:t> </a:t>
            </a:r>
            <a:r>
              <a:rPr lang="de-CH" sz="3000" b="1" dirty="0">
                <a:solidFill>
                  <a:srgbClr val="8EB403"/>
                </a:solidFill>
                <a:latin typeface="Century Gothic"/>
              </a:rPr>
              <a:t>Sie eine neue Tragelösung für Lernende, die besser ist als alles, was es bisher gab.</a:t>
            </a:r>
          </a:p>
        </p:txBody>
      </p:sp>
      <p:sp>
        <p:nvSpPr>
          <p:cNvPr id="2" name="Foliennummernplatzhalter 1">
            <a:extLst>
              <a:ext uri="{FF2B5EF4-FFF2-40B4-BE49-F238E27FC236}">
                <a16:creationId xmlns:a16="http://schemas.microsoft.com/office/drawing/2014/main" id="{CE72E2D9-3B44-A0A9-6314-2FFF813960B1}"/>
              </a:ext>
            </a:extLst>
          </p:cNvPr>
          <p:cNvSpPr>
            <a:spLocks noGrp="1"/>
          </p:cNvSpPr>
          <p:nvPr>
            <p:ph type="sldNum" sz="quarter" idx="12"/>
          </p:nvPr>
        </p:nvSpPr>
        <p:spPr/>
        <p:txBody>
          <a:bodyPr/>
          <a:lstStyle/>
          <a:p>
            <a:fld id="{B7E6CA31-DA56-47CF-9891-B6D0296B6AEC}" type="slidenum">
              <a:rPr lang="ru-RU" smtClean="0"/>
              <a:t>24</a:t>
            </a:fld>
            <a:endParaRPr lang="ru-RU" dirty="0"/>
          </a:p>
        </p:txBody>
      </p:sp>
      <p:sp>
        <p:nvSpPr>
          <p:cNvPr id="6" name="Textfeld 5">
            <a:extLst>
              <a:ext uri="{FF2B5EF4-FFF2-40B4-BE49-F238E27FC236}">
                <a16:creationId xmlns:a16="http://schemas.microsoft.com/office/drawing/2014/main" id="{3E12B596-662E-5C13-9B09-8593C5C3B9EE}"/>
              </a:ext>
            </a:extLst>
          </p:cNvPr>
          <p:cNvSpPr txBox="1"/>
          <p:nvPr/>
        </p:nvSpPr>
        <p:spPr>
          <a:xfrm>
            <a:off x="9610994" y="5910207"/>
            <a:ext cx="1059028" cy="246221"/>
          </a:xfrm>
          <a:prstGeom prst="rect">
            <a:avLst/>
          </a:prstGeom>
          <a:noFill/>
        </p:spPr>
        <p:txBody>
          <a:bodyPr wrap="square">
            <a:spAutoFit/>
          </a:bodyPr>
          <a:lstStyle/>
          <a:p>
            <a:pPr>
              <a:defRPr/>
            </a:pPr>
            <a:r>
              <a:rPr lang="de-CH" sz="1000" b="1" dirty="0">
                <a:solidFill>
                  <a:srgbClr val="686868"/>
                </a:solidFill>
                <a:latin typeface="Century Gothic"/>
              </a:rPr>
              <a:t>Quelle</a:t>
            </a:r>
            <a:r>
              <a:rPr lang="de-CH" sz="1000" dirty="0">
                <a:solidFill>
                  <a:srgbClr val="686868"/>
                </a:solidFill>
                <a:latin typeface="Century Gothic"/>
              </a:rPr>
              <a:t>: </a:t>
            </a:r>
            <a:r>
              <a:rPr lang="de-CH" sz="1000" dirty="0">
                <a:solidFill>
                  <a:srgbClr val="686868"/>
                </a:solidFill>
                <a:latin typeface="Century Gothic"/>
                <a:hlinkClick r:id="rId5">
                  <a:extLst>
                    <a:ext uri="{A12FA001-AC4F-418D-AE19-62706E023703}">
                      <ahyp:hlinkClr xmlns:ahyp="http://schemas.microsoft.com/office/drawing/2018/hyperlinkcolor" val="tx"/>
                    </a:ext>
                  </a:extLst>
                </a:hlinkClick>
              </a:rPr>
              <a:t>Link</a:t>
            </a:r>
            <a:endParaRPr lang="de-CH" sz="1000" dirty="0">
              <a:solidFill>
                <a:srgbClr val="686868"/>
              </a:solidFill>
              <a:latin typeface="Century Gothic"/>
            </a:endParaRPr>
          </a:p>
        </p:txBody>
      </p:sp>
    </p:spTree>
    <p:extLst>
      <p:ext uri="{BB962C8B-B14F-4D97-AF65-F5344CB8AC3E}">
        <p14:creationId xmlns:p14="http://schemas.microsoft.com/office/powerpoint/2010/main" val="1216457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BF1AD-351B-8308-3269-4B0E40F7880F}"/>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C18E8439-302E-3B10-F669-CC5A204FD026}"/>
              </a:ext>
            </a:extLst>
          </p:cNvPr>
          <p:cNvSpPr>
            <a:spLocks noGrp="1"/>
          </p:cNvSpPr>
          <p:nvPr>
            <p:ph type="ctrTitle" idx="4294967295"/>
          </p:nvPr>
        </p:nvSpPr>
        <p:spPr>
          <a:xfrm>
            <a:off x="381965" y="-91180"/>
            <a:ext cx="8063855" cy="1412825"/>
          </a:xfrm>
        </p:spPr>
        <p:txBody>
          <a:bodyPr>
            <a:normAutofit/>
          </a:bodyPr>
          <a:lstStyle/>
          <a:p>
            <a:r>
              <a:rPr lang="de-CH" b="1" noProof="0" dirty="0">
                <a:solidFill>
                  <a:schemeClr val="bg1"/>
                </a:solidFill>
              </a:rPr>
              <a:t>«</a:t>
            </a:r>
            <a:r>
              <a:rPr lang="de-CH" b="1" noProof="0" dirty="0" err="1">
                <a:solidFill>
                  <a:schemeClr val="bg1"/>
                </a:solidFill>
              </a:rPr>
              <a:t>BestBag</a:t>
            </a:r>
            <a:r>
              <a:rPr lang="de-CH" b="1" noProof="0" dirty="0">
                <a:solidFill>
                  <a:schemeClr val="bg1"/>
                </a:solidFill>
              </a:rPr>
              <a:t>-Project» </a:t>
            </a:r>
          </a:p>
        </p:txBody>
      </p:sp>
      <p:sp>
        <p:nvSpPr>
          <p:cNvPr id="19" name="Titel 2">
            <a:extLst>
              <a:ext uri="{FF2B5EF4-FFF2-40B4-BE49-F238E27FC236}">
                <a16:creationId xmlns:a16="http://schemas.microsoft.com/office/drawing/2014/main" id="{014B4440-636D-5BE5-46E2-F9B7B953713B}"/>
              </a:ext>
            </a:extLst>
          </p:cNvPr>
          <p:cNvSpPr txBox="1">
            <a:spLocks/>
          </p:cNvSpPr>
          <p:nvPr/>
        </p:nvSpPr>
        <p:spPr>
          <a:xfrm>
            <a:off x="9440487" y="3062012"/>
            <a:ext cx="408982" cy="770576"/>
          </a:xfrm>
          <a:prstGeom prst="rect">
            <a:avLst/>
          </a:prstGeom>
        </p:spPr>
        <p:txBody>
          <a:bodyPr vert="horz" lIns="0" tIns="0" rIns="0" bIns="0" rtlCol="0" anchor="t">
            <a:noAutofit/>
          </a:bodyPr>
          <a:lstStyle>
            <a:lvl1pPr algn="l" defTabSz="341710" rtl="0" fontAlgn="base">
              <a:spcBef>
                <a:spcPct val="0"/>
              </a:spcBef>
              <a:spcAft>
                <a:spcPct val="0"/>
              </a:spcAft>
              <a:defRPr sz="2600" b="0" i="0" kern="1200">
                <a:solidFill>
                  <a:srgbClr val="697D91"/>
                </a:solidFill>
                <a:latin typeface="Lucida Sans"/>
                <a:ea typeface="MS PGothic" pitchFamily="34" charset="-128"/>
                <a:cs typeface="Lucida Sans"/>
              </a:defRPr>
            </a:lvl1pPr>
            <a:lvl2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2pPr>
            <a:lvl3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3pPr>
            <a:lvl4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4pPr>
            <a:lvl5pPr algn="l" defTabSz="341710" rtl="0" fontAlgn="base">
              <a:spcBef>
                <a:spcPct val="0"/>
              </a:spcBef>
              <a:spcAft>
                <a:spcPct val="0"/>
              </a:spcAft>
              <a:defRPr sz="2175">
                <a:solidFill>
                  <a:schemeClr val="tx2"/>
                </a:solidFill>
                <a:latin typeface="Lucida Sans" panose="020B0602030504020204" pitchFamily="34" charset="0"/>
                <a:ea typeface="MS PGothic" pitchFamily="34" charset="-128"/>
                <a:cs typeface="ＭＳ Ｐゴシック" charset="0"/>
              </a:defRPr>
            </a:lvl5pPr>
            <a:lvl6pPr marL="342455"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6pPr>
            <a:lvl7pPr marL="684908"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7pPr>
            <a:lvl8pPr marL="1027363"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8pPr>
            <a:lvl9pPr marL="1369817" algn="ctr" defTabSz="342455" rtl="0" eaLnBrk="1" fontAlgn="base" hangingPunct="1">
              <a:spcBef>
                <a:spcPct val="0"/>
              </a:spcBef>
              <a:spcAft>
                <a:spcPct val="0"/>
              </a:spcAft>
              <a:defRPr sz="3296">
                <a:solidFill>
                  <a:schemeClr val="tx1"/>
                </a:solidFill>
                <a:latin typeface="Calibri" charset="0"/>
                <a:ea typeface="ＭＳ Ｐゴシック" charset="0"/>
                <a:cs typeface="ＭＳ Ｐゴシック" charset="0"/>
              </a:defRPr>
            </a:lvl9pPr>
          </a:lstStyle>
          <a:p>
            <a:pPr>
              <a:defRPr/>
            </a:pPr>
            <a:endParaRPr lang="de-CH" sz="8200" b="1" dirty="0"/>
          </a:p>
        </p:txBody>
      </p:sp>
      <p:sp>
        <p:nvSpPr>
          <p:cNvPr id="4" name="Textfeld 3">
            <a:extLst>
              <a:ext uri="{FF2B5EF4-FFF2-40B4-BE49-F238E27FC236}">
                <a16:creationId xmlns:a16="http://schemas.microsoft.com/office/drawing/2014/main" id="{F235A38E-8A38-4DE2-8739-493F71D04C7A}"/>
              </a:ext>
            </a:extLst>
          </p:cNvPr>
          <p:cNvSpPr txBox="1"/>
          <p:nvPr/>
        </p:nvSpPr>
        <p:spPr>
          <a:xfrm>
            <a:off x="2253956" y="2226084"/>
            <a:ext cx="8522902" cy="3939540"/>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Arbeitsform: </a:t>
            </a:r>
            <a:r>
              <a:rPr lang="de-CH" sz="2500" dirty="0">
                <a:solidFill>
                  <a:srgbClr val="073450"/>
                </a:solidFill>
                <a:latin typeface="Century Gothic"/>
              </a:rPr>
              <a:t>Paare, mit Zufallsgenerator gebildet</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Doppelrolle: </a:t>
            </a:r>
            <a:r>
              <a:rPr lang="de-CH" sz="2500" dirty="0">
                <a:solidFill>
                  <a:srgbClr val="073450"/>
                </a:solidFill>
                <a:latin typeface="Century Gothic"/>
              </a:rPr>
              <a:t>Produktdesigner/in </a:t>
            </a:r>
            <a:r>
              <a:rPr lang="de-CH" sz="2500" b="1" i="1" dirty="0">
                <a:solidFill>
                  <a:srgbClr val="073450"/>
                </a:solidFill>
                <a:latin typeface="Century Gothic"/>
              </a:rPr>
              <a:t>und</a:t>
            </a:r>
            <a:r>
              <a:rPr lang="de-CH" sz="2500" dirty="0">
                <a:solidFill>
                  <a:srgbClr val="073450"/>
                </a:solidFill>
                <a:latin typeface="Century Gothic"/>
              </a:rPr>
              <a:t> Kundin/Kunde</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Ablauf</a:t>
            </a:r>
            <a:r>
              <a:rPr lang="de-CH" sz="2500" dirty="0">
                <a:solidFill>
                  <a:srgbClr val="073450"/>
                </a:solidFill>
                <a:latin typeface="Century Gothic"/>
              </a:rPr>
              <a:t>: strukturiert, dauert ca. 3 Lektionen</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Timekeeper: </a:t>
            </a:r>
            <a:r>
              <a:rPr lang="de-CH" sz="2500" dirty="0">
                <a:solidFill>
                  <a:srgbClr val="073450"/>
                </a:solidFill>
                <a:latin typeface="Century Gothic"/>
              </a:rPr>
              <a:t>Zeit für jeden Entwicklungsschritt wird von Lehrperson gestoppt</a:t>
            </a:r>
          </a:p>
          <a:p>
            <a:pPr marL="342900" indent="-342900">
              <a:spcBef>
                <a:spcPts val="600"/>
              </a:spcBef>
              <a:spcAft>
                <a:spcPts val="600"/>
              </a:spcAft>
              <a:buFont typeface="Arial" panose="020B0604020202020204" pitchFamily="34" charset="0"/>
              <a:buChar char="•"/>
              <a:defRPr/>
            </a:pPr>
            <a:r>
              <a:rPr lang="de-CH" sz="2500" b="1" dirty="0">
                <a:solidFill>
                  <a:srgbClr val="073450"/>
                </a:solidFill>
                <a:latin typeface="Century Gothic"/>
              </a:rPr>
              <a:t>Material: </a:t>
            </a:r>
            <a:r>
              <a:rPr lang="de-CH" sz="2500" dirty="0">
                <a:solidFill>
                  <a:srgbClr val="073450"/>
                </a:solidFill>
                <a:latin typeface="Century Gothic"/>
              </a:rPr>
              <a:t>2 Empathie-Karten, 2 Dossiers, Couvert mit Fragekarten pro Paar, Schreibzeug</a:t>
            </a:r>
          </a:p>
          <a:p>
            <a:pPr marL="342900" indent="-342900">
              <a:spcBef>
                <a:spcPts val="600"/>
              </a:spcBef>
              <a:buFont typeface="Arial" panose="020B0604020202020204" pitchFamily="34" charset="0"/>
              <a:buChar char="•"/>
              <a:defRPr/>
            </a:pPr>
            <a:endParaRPr lang="de-CH" sz="2500" dirty="0">
              <a:solidFill>
                <a:srgbClr val="073450"/>
              </a:solidFill>
              <a:latin typeface="Century Gothic"/>
            </a:endParaRPr>
          </a:p>
        </p:txBody>
      </p:sp>
      <p:sp>
        <p:nvSpPr>
          <p:cNvPr id="2" name="Foliennummernplatzhalter 1">
            <a:extLst>
              <a:ext uri="{FF2B5EF4-FFF2-40B4-BE49-F238E27FC236}">
                <a16:creationId xmlns:a16="http://schemas.microsoft.com/office/drawing/2014/main" id="{F12C5FE4-B3C9-CBB6-865D-2B5895570309}"/>
              </a:ext>
            </a:extLst>
          </p:cNvPr>
          <p:cNvSpPr>
            <a:spLocks noGrp="1"/>
          </p:cNvSpPr>
          <p:nvPr>
            <p:ph type="sldNum" sz="quarter" idx="12"/>
          </p:nvPr>
        </p:nvSpPr>
        <p:spPr/>
        <p:txBody>
          <a:bodyPr/>
          <a:lstStyle/>
          <a:p>
            <a:fld id="{B7E6CA31-DA56-47CF-9891-B6D0296B6AEC}" type="slidenum">
              <a:rPr lang="ru-RU" smtClean="0"/>
              <a:t>25</a:t>
            </a:fld>
            <a:endParaRPr lang="ru-RU" dirty="0"/>
          </a:p>
        </p:txBody>
      </p:sp>
    </p:spTree>
    <p:extLst>
      <p:ext uri="{BB962C8B-B14F-4D97-AF65-F5344CB8AC3E}">
        <p14:creationId xmlns:p14="http://schemas.microsoft.com/office/powerpoint/2010/main" val="125428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5316F-797E-B96F-1CC5-3F9ACD55931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40CBE85-4227-20D2-91A2-D75E2FF232DB}"/>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pPr/>
              <a:t>26</a:t>
            </a:fld>
            <a:endParaRPr lang="ru-RU" dirty="0"/>
          </a:p>
        </p:txBody>
      </p:sp>
      <p:sp>
        <p:nvSpPr>
          <p:cNvPr id="10243" name="Titel 2">
            <a:extLst>
              <a:ext uri="{FF2B5EF4-FFF2-40B4-BE49-F238E27FC236}">
                <a16:creationId xmlns:a16="http://schemas.microsoft.com/office/drawing/2014/main" id="{66595171-DA1C-47FA-1891-98BC916889B9}"/>
              </a:ext>
            </a:extLst>
          </p:cNvPr>
          <p:cNvSpPr>
            <a:spLocks noGrp="1"/>
          </p:cNvSpPr>
          <p:nvPr>
            <p:ph type="ctrTitle" idx="4294967295"/>
          </p:nvPr>
        </p:nvSpPr>
        <p:spPr>
          <a:xfrm>
            <a:off x="225287" y="426194"/>
            <a:ext cx="10799763" cy="541337"/>
          </a:xfrm>
        </p:spPr>
        <p:txBody>
          <a:bodyPr>
            <a:normAutofit/>
          </a:bodyPr>
          <a:lstStyle/>
          <a:p>
            <a:r>
              <a:rPr lang="de-DE" sz="3000" dirty="0"/>
              <a:t>Gestalten Sie IHRE ideale Lösung für das </a:t>
            </a:r>
            <a:r>
              <a:rPr lang="de-DE" sz="3000" dirty="0" err="1"/>
              <a:t>BestBag</a:t>
            </a:r>
            <a:r>
              <a:rPr lang="de-DE" sz="3000" dirty="0"/>
              <a:t>-Project</a:t>
            </a:r>
            <a:endParaRPr lang="de-CH" sz="3000" dirty="0">
              <a:highlight>
                <a:srgbClr val="FFFF00"/>
              </a:highlight>
            </a:endParaRPr>
          </a:p>
        </p:txBody>
      </p:sp>
      <p:sp>
        <p:nvSpPr>
          <p:cNvPr id="13" name="TextBox 6">
            <a:extLst>
              <a:ext uri="{FF2B5EF4-FFF2-40B4-BE49-F238E27FC236}">
                <a16:creationId xmlns:a16="http://schemas.microsoft.com/office/drawing/2014/main" id="{9542494F-10ED-CC79-3BBF-E24814AB0A4B}"/>
              </a:ext>
            </a:extLst>
          </p:cNvPr>
          <p:cNvSpPr txBox="1"/>
          <p:nvPr/>
        </p:nvSpPr>
        <p:spPr>
          <a:xfrm>
            <a:off x="635533" y="1067343"/>
            <a:ext cx="2727029" cy="373307"/>
          </a:xfrm>
          <a:prstGeom prst="rect">
            <a:avLst/>
          </a:prstGeom>
          <a:noFill/>
        </p:spPr>
        <p:txBody>
          <a:bodyPr wrap="none" rtlCol="0">
            <a:spAutoFit/>
          </a:bodyPr>
          <a:lstStyle/>
          <a:p>
            <a:pPr>
              <a:lnSpc>
                <a:spcPct val="107000"/>
              </a:lnSpc>
              <a:spcAft>
                <a:spcPts val="800"/>
              </a:spcAft>
            </a:pPr>
            <a:r>
              <a:rPr lang="de-CH" b="1" dirty="0">
                <a:solidFill>
                  <a:srgbClr val="BE30BB"/>
                </a:solidFill>
                <a:latin typeface="Century Gothic" panose="020B0502020202020204" pitchFamily="34" charset="0"/>
              </a:rPr>
              <a:t>Zeichnen Sie Ihre Idee.</a:t>
            </a:r>
            <a:endParaRPr lang="de-CH"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Rounded Corners 6">
            <a:extLst>
              <a:ext uri="{FF2B5EF4-FFF2-40B4-BE49-F238E27FC236}">
                <a16:creationId xmlns:a16="http://schemas.microsoft.com/office/drawing/2014/main" id="{62E7CC80-979C-A043-47F1-1A273D38CF2A}"/>
              </a:ext>
            </a:extLst>
          </p:cNvPr>
          <p:cNvSpPr/>
          <p:nvPr/>
        </p:nvSpPr>
        <p:spPr>
          <a:xfrm>
            <a:off x="1409700" y="1998619"/>
            <a:ext cx="9448800" cy="3297283"/>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grpSp>
        <p:nvGrpSpPr>
          <p:cNvPr id="15" name="Gruppieren 14">
            <a:extLst>
              <a:ext uri="{FF2B5EF4-FFF2-40B4-BE49-F238E27FC236}">
                <a16:creationId xmlns:a16="http://schemas.microsoft.com/office/drawing/2014/main" id="{1450FBB1-8E42-D1CE-B567-D122E028E57C}"/>
              </a:ext>
            </a:extLst>
          </p:cNvPr>
          <p:cNvGrpSpPr/>
          <p:nvPr/>
        </p:nvGrpSpPr>
        <p:grpSpPr>
          <a:xfrm>
            <a:off x="10275451" y="997379"/>
            <a:ext cx="1846056" cy="1846056"/>
            <a:chOff x="10211791" y="2927331"/>
            <a:chExt cx="1846056" cy="1846056"/>
          </a:xfrm>
        </p:grpSpPr>
        <p:pic>
          <p:nvPicPr>
            <p:cNvPr id="16" name="Grafik 15" descr="Wecker Silhouette">
              <a:extLst>
                <a:ext uri="{FF2B5EF4-FFF2-40B4-BE49-F238E27FC236}">
                  <a16:creationId xmlns:a16="http://schemas.microsoft.com/office/drawing/2014/main" id="{E877A2A6-64BF-C175-0D48-449C5F33B6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7" name="Ellipse 16">
              <a:extLst>
                <a:ext uri="{FF2B5EF4-FFF2-40B4-BE49-F238E27FC236}">
                  <a16:creationId xmlns:a16="http://schemas.microsoft.com/office/drawing/2014/main" id="{32CBA0D6-79AF-A48C-B167-9811E6E2521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3 Min.</a:t>
              </a:r>
            </a:p>
          </p:txBody>
        </p:sp>
      </p:grpSp>
    </p:spTree>
    <p:extLst>
      <p:ext uri="{BB962C8B-B14F-4D97-AF65-F5344CB8AC3E}">
        <p14:creationId xmlns:p14="http://schemas.microsoft.com/office/powerpoint/2010/main" val="2576814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3630B77-F899-8C2D-C480-7F8B182BA22A}"/>
              </a:ext>
            </a:extLst>
          </p:cNvPr>
          <p:cNvSpPr>
            <a:spLocks noGrp="1"/>
          </p:cNvSpPr>
          <p:nvPr>
            <p:ph type="sldNum" sz="quarter" idx="12"/>
          </p:nvPr>
        </p:nvSpPr>
        <p:spPr>
          <a:xfrm>
            <a:off x="11235070" y="6330950"/>
            <a:ext cx="817230" cy="365125"/>
          </a:xfrm>
        </p:spPr>
        <p:txBody>
          <a:bodyPr/>
          <a:lstStyle/>
          <a:p>
            <a:pPr>
              <a:defRPr/>
            </a:pPr>
            <a:fld id="{B7E6CA31-DA56-47CF-9891-B6D0296B6AEC}" type="slidenum">
              <a:rPr lang="ru-RU">
                <a:solidFill>
                  <a:prstClr val="white"/>
                </a:solidFill>
                <a:latin typeface="Century Gothic"/>
              </a:rPr>
              <a:pPr>
                <a:defRPr/>
              </a:pPr>
              <a:t>27</a:t>
            </a:fld>
            <a:endParaRPr lang="ru-RU" dirty="0">
              <a:solidFill>
                <a:prstClr val="white"/>
              </a:solidFill>
              <a:latin typeface="Century Gothic"/>
            </a:endParaRPr>
          </a:p>
        </p:txBody>
      </p:sp>
      <p:sp>
        <p:nvSpPr>
          <p:cNvPr id="14" name="Titel 2">
            <a:extLst>
              <a:ext uri="{FF2B5EF4-FFF2-40B4-BE49-F238E27FC236}">
                <a16:creationId xmlns:a16="http://schemas.microsoft.com/office/drawing/2014/main" id="{80B306A6-70C7-FB9D-44FE-819BC6BAB6F9}"/>
              </a:ext>
            </a:extLst>
          </p:cNvPr>
          <p:cNvSpPr txBox="1">
            <a:spLocks/>
          </p:cNvSpPr>
          <p:nvPr/>
        </p:nvSpPr>
        <p:spPr>
          <a:xfrm>
            <a:off x="6132096" y="300790"/>
            <a:ext cx="5956300" cy="9251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Empathiephase – das Gegenüber kennenlernen</a:t>
            </a:r>
            <a:endParaRPr lang="de-CH" sz="3000" dirty="0">
              <a:solidFill>
                <a:srgbClr val="073450"/>
              </a:solidFill>
              <a:highlight>
                <a:srgbClr val="FFFF00"/>
              </a:highlight>
              <a:latin typeface="Century Gothic"/>
            </a:endParaRPr>
          </a:p>
        </p:txBody>
      </p:sp>
      <p:pic>
        <p:nvPicPr>
          <p:cNvPr id="3" name="Grafik 2" descr="Tintenfingerabdruck auf Papier">
            <a:extLst>
              <a:ext uri="{FF2B5EF4-FFF2-40B4-BE49-F238E27FC236}">
                <a16:creationId xmlns:a16="http://schemas.microsoft.com/office/drawing/2014/main" id="{5D189592-30D0-4274-4902-9CBC6DEBA849}"/>
              </a:ext>
            </a:extLst>
          </p:cNvPr>
          <p:cNvPicPr>
            <a:picLocks noChangeAspect="1"/>
          </p:cNvPicPr>
          <p:nvPr/>
        </p:nvPicPr>
        <p:blipFill>
          <a:blip r:embed="rId3">
            <a:duotone>
              <a:prstClr val="black"/>
              <a:srgbClr val="8EB403">
                <a:tint val="45000"/>
                <a:satMod val="400000"/>
              </a:srgbClr>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r="42071"/>
          <a:stretch>
            <a:fillRect/>
          </a:stretch>
        </p:blipFill>
        <p:spPr>
          <a:xfrm>
            <a:off x="0" y="0"/>
            <a:ext cx="5956300" cy="6858000"/>
          </a:xfrm>
          <a:prstGeom prst="rect">
            <a:avLst/>
          </a:prstGeom>
        </p:spPr>
      </p:pic>
      <p:sp>
        <p:nvSpPr>
          <p:cNvPr id="5" name="Textfeld 4">
            <a:extLst>
              <a:ext uri="{FF2B5EF4-FFF2-40B4-BE49-F238E27FC236}">
                <a16:creationId xmlns:a16="http://schemas.microsoft.com/office/drawing/2014/main" id="{6A15DFA9-07AB-01D5-6901-71EC5E0F1915}"/>
              </a:ext>
            </a:extLst>
          </p:cNvPr>
          <p:cNvSpPr txBox="1"/>
          <p:nvPr/>
        </p:nvSpPr>
        <p:spPr>
          <a:xfrm>
            <a:off x="6139452" y="1997841"/>
            <a:ext cx="5157512" cy="2904385"/>
          </a:xfrm>
          <a:prstGeom prst="rect">
            <a:avLst/>
          </a:prstGeom>
          <a:noFill/>
        </p:spPr>
        <p:txBody>
          <a:bodyPr wrap="square">
            <a:spAutoFit/>
          </a:bodyPr>
          <a:lstStyle/>
          <a:p>
            <a:pPr>
              <a:lnSpc>
                <a:spcPct val="90000"/>
              </a:lnSpc>
              <a:spcBef>
                <a:spcPts val="1000"/>
              </a:spcBef>
            </a:pPr>
            <a:r>
              <a:rPr lang="de-DE" sz="2000" b="1" dirty="0"/>
              <a:t>Jede Person ist einzigartig!</a:t>
            </a:r>
          </a:p>
          <a:p>
            <a:pPr>
              <a:lnSpc>
                <a:spcPct val="90000"/>
              </a:lnSpc>
              <a:spcBef>
                <a:spcPts val="1000"/>
              </a:spcBef>
            </a:pPr>
            <a:endParaRPr lang="de-DE" sz="2000" dirty="0"/>
          </a:p>
          <a:p>
            <a:pPr>
              <a:lnSpc>
                <a:spcPct val="90000"/>
              </a:lnSpc>
              <a:spcBef>
                <a:spcPts val="1000"/>
              </a:spcBef>
            </a:pPr>
            <a:r>
              <a:rPr lang="de-DE" dirty="0"/>
              <a:t>Oft glauben wir, andere schon zu kennen. Doch vieles bleibt unsichtbar, solange wir nicht genauer hinhören und anders fragen.</a:t>
            </a:r>
          </a:p>
          <a:p>
            <a:pPr>
              <a:lnSpc>
                <a:spcPct val="90000"/>
              </a:lnSpc>
              <a:spcBef>
                <a:spcPts val="1000"/>
              </a:spcBef>
            </a:pPr>
            <a:r>
              <a:rPr lang="de-DE" dirty="0"/>
              <a:t>In der Empathiephase versuchen wir, unser Gegenüber wirklich zu verstehen:</a:t>
            </a:r>
          </a:p>
          <a:p>
            <a:pPr>
              <a:lnSpc>
                <a:spcPct val="90000"/>
              </a:lnSpc>
              <a:spcBef>
                <a:spcPts val="1000"/>
              </a:spcBef>
            </a:pPr>
            <a:r>
              <a:rPr lang="de-DE" b="1" dirty="0"/>
              <a:t>Was denkt, fühlt und braucht diese Person wirklich?</a:t>
            </a:r>
            <a:endParaRPr lang="de-CH" b="1" dirty="0"/>
          </a:p>
        </p:txBody>
      </p:sp>
    </p:spTree>
    <p:extLst>
      <p:ext uri="{BB962C8B-B14F-4D97-AF65-F5344CB8AC3E}">
        <p14:creationId xmlns:p14="http://schemas.microsoft.com/office/powerpoint/2010/main" val="3261108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6778859B-7866-8E0B-D0BD-DE4204B802B0}"/>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42" name="Gleichschenkliges Dreieck 41">
            <a:extLst>
              <a:ext uri="{FF2B5EF4-FFF2-40B4-BE49-F238E27FC236}">
                <a16:creationId xmlns:a16="http://schemas.microsoft.com/office/drawing/2014/main" id="{3535B80A-37B4-C410-EBF9-7CD3358F3CEE}"/>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1" name="Gleichschenkliges Dreieck 40">
            <a:extLst>
              <a:ext uri="{FF2B5EF4-FFF2-40B4-BE49-F238E27FC236}">
                <a16:creationId xmlns:a16="http://schemas.microsoft.com/office/drawing/2014/main" id="{8CC50F00-353A-B14B-157F-8E6B12E1D41F}"/>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3" name="Gleichschenkliges Dreieck 42">
            <a:extLst>
              <a:ext uri="{FF2B5EF4-FFF2-40B4-BE49-F238E27FC236}">
                <a16:creationId xmlns:a16="http://schemas.microsoft.com/office/drawing/2014/main" id="{FB91FA86-B226-29D3-C93C-356111C3FDB3}"/>
              </a:ext>
            </a:extLst>
          </p:cNvPr>
          <p:cNvSpPr/>
          <p:nvPr/>
        </p:nvSpPr>
        <p:spPr>
          <a:xfrm rot="5400000" flipH="1">
            <a:off x="7416322" y="-1353936"/>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0" name="Gleichschenkliges Dreieck 39">
            <a:extLst>
              <a:ext uri="{FF2B5EF4-FFF2-40B4-BE49-F238E27FC236}">
                <a16:creationId xmlns:a16="http://schemas.microsoft.com/office/drawing/2014/main" id="{F55061CD-8038-8D24-8BAC-3AAB1E17B5A4}"/>
              </a:ext>
            </a:extLst>
          </p:cNvPr>
          <p:cNvSpPr/>
          <p:nvPr/>
        </p:nvSpPr>
        <p:spPr>
          <a:xfrm rot="16200000">
            <a:off x="6575064" y="1212410"/>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20" name="Gleichschenkliges Dreieck 19">
            <a:extLst>
              <a:ext uri="{FF2B5EF4-FFF2-40B4-BE49-F238E27FC236}">
                <a16:creationId xmlns:a16="http://schemas.microsoft.com/office/drawing/2014/main" id="{5CD58A3C-FD30-113C-1413-F9F30D4BC57F}"/>
              </a:ext>
            </a:extLst>
          </p:cNvPr>
          <p:cNvSpPr/>
          <p:nvPr/>
        </p:nvSpPr>
        <p:spPr>
          <a:xfrm rot="5698340">
            <a:off x="8213430"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12" name="Gleichschenkliges Dreieck 11">
            <a:extLst>
              <a:ext uri="{FF2B5EF4-FFF2-40B4-BE49-F238E27FC236}">
                <a16:creationId xmlns:a16="http://schemas.microsoft.com/office/drawing/2014/main" id="{A5C34198-3BA2-5126-1B09-8D5CAAADF445}"/>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22" name="Teilkreis 21">
            <a:extLst>
              <a:ext uri="{FF2B5EF4-FFF2-40B4-BE49-F238E27FC236}">
                <a16:creationId xmlns:a16="http://schemas.microsoft.com/office/drawing/2014/main" id="{7CC6F89F-5CFA-2C46-6218-61483E00DAD6}"/>
              </a:ext>
            </a:extLst>
          </p:cNvPr>
          <p:cNvSpPr/>
          <p:nvPr/>
        </p:nvSpPr>
        <p:spPr>
          <a:xfrm rot="3051141">
            <a:off x="4048698"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cxnSp>
        <p:nvCxnSpPr>
          <p:cNvPr id="14" name="Gerader Verbinder 13">
            <a:extLst>
              <a:ext uri="{FF2B5EF4-FFF2-40B4-BE49-F238E27FC236}">
                <a16:creationId xmlns:a16="http://schemas.microsoft.com/office/drawing/2014/main" id="{61AC3678-BEAA-1936-AEC0-416CAAE79E79}"/>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EC04A262-49DE-22C4-AF04-7403A713BBF1}"/>
              </a:ext>
            </a:extLst>
          </p:cNvPr>
          <p:cNvSpPr txBox="1"/>
          <p:nvPr/>
        </p:nvSpPr>
        <p:spPr>
          <a:xfrm>
            <a:off x="257547" y="6645246"/>
            <a:ext cx="11410577" cy="246221"/>
          </a:xfrm>
          <a:prstGeom prst="rect">
            <a:avLst/>
          </a:prstGeom>
          <a:noFill/>
        </p:spPr>
        <p:txBody>
          <a:bodyPr wrap="square">
            <a:spAutoFit/>
          </a:bodyPr>
          <a:lstStyle/>
          <a:p>
            <a:pPr>
              <a:defRPr/>
            </a:pPr>
            <a:r>
              <a:rPr lang="de-CH" sz="1000" b="1"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Quelle:</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 Adaptiert nach Dave Gray / XPLANE: </a:t>
            </a:r>
            <a:r>
              <a:rPr lang="de-CH" sz="1000" i="1" kern="100" dirty="0" err="1">
                <a:solidFill>
                  <a:srgbClr val="686868"/>
                </a:solidFill>
                <a:latin typeface="Century Gothic" panose="020B0502020202020204" pitchFamily="34" charset="0"/>
                <a:ea typeface="Aptos" panose="020B0004020202020204" pitchFamily="34" charset="0"/>
                <a:cs typeface="Times New Roman" panose="02020603050405020304" pitchFamily="18" charset="0"/>
              </a:rPr>
              <a:t>Empathy</a:t>
            </a:r>
            <a:r>
              <a:rPr lang="de-CH" sz="1000" i="1"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 </a:t>
            </a:r>
            <a:r>
              <a:rPr lang="de-CH" sz="1000" i="1" kern="100" dirty="0" err="1">
                <a:solidFill>
                  <a:srgbClr val="686868"/>
                </a:solidFill>
                <a:latin typeface="Century Gothic" panose="020B0502020202020204" pitchFamily="34" charset="0"/>
                <a:ea typeface="Aptos" panose="020B0004020202020204" pitchFamily="34" charset="0"/>
                <a:cs typeface="Times New Roman" panose="02020603050405020304" pitchFamily="18" charset="0"/>
              </a:rPr>
              <a:t>Map</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 unter https://gamestorming.com/empathy-map/, Lizenz: CC BY-NC-ND 3.0.</a:t>
            </a:r>
            <a:endParaRPr lang="de-CH" sz="1000" kern="100" dirty="0">
              <a:solidFill>
                <a:srgbClr val="686868"/>
              </a:solidFill>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FA62B60C-D89E-2873-5050-6019981AABFB}"/>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4B505C7F-45C5-BD80-824F-11379FE4091A}"/>
              </a:ext>
            </a:extLst>
          </p:cNvPr>
          <p:cNvSpPr txBox="1"/>
          <p:nvPr/>
        </p:nvSpPr>
        <p:spPr>
          <a:xfrm>
            <a:off x="1002165" y="-23269"/>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1</a:t>
            </a:r>
          </a:p>
        </p:txBody>
      </p:sp>
      <p:sp>
        <p:nvSpPr>
          <p:cNvPr id="26" name="Textfeld 25">
            <a:extLst>
              <a:ext uri="{FF2B5EF4-FFF2-40B4-BE49-F238E27FC236}">
                <a16:creationId xmlns:a16="http://schemas.microsoft.com/office/drawing/2014/main" id="{B614C5D5-9792-9607-285A-106E095BD2AF}"/>
              </a:ext>
            </a:extLst>
          </p:cNvPr>
          <p:cNvSpPr txBox="1"/>
          <p:nvPr/>
        </p:nvSpPr>
        <p:spPr>
          <a:xfrm>
            <a:off x="6157211" y="-60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2</a:t>
            </a:r>
          </a:p>
        </p:txBody>
      </p:sp>
      <p:sp>
        <p:nvSpPr>
          <p:cNvPr id="21" name="Teilkreis 20">
            <a:extLst>
              <a:ext uri="{FF2B5EF4-FFF2-40B4-BE49-F238E27FC236}">
                <a16:creationId xmlns:a16="http://schemas.microsoft.com/office/drawing/2014/main" id="{BC3693D5-2918-E288-9846-904F9E81CF23}"/>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sp>
        <p:nvSpPr>
          <p:cNvPr id="10" name="Mond 9">
            <a:extLst>
              <a:ext uri="{FF2B5EF4-FFF2-40B4-BE49-F238E27FC236}">
                <a16:creationId xmlns:a16="http://schemas.microsoft.com/office/drawing/2014/main" id="{058BEEAF-D3A0-BBD9-3E37-D82831C15D1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5" name="Ellipse 4">
            <a:extLst>
              <a:ext uri="{FF2B5EF4-FFF2-40B4-BE49-F238E27FC236}">
                <a16:creationId xmlns:a16="http://schemas.microsoft.com/office/drawing/2014/main" id="{F55ED1A0-23F8-85CA-2C3C-3863E543B0D7}"/>
              </a:ext>
            </a:extLst>
          </p:cNvPr>
          <p:cNvSpPr/>
          <p:nvPr/>
        </p:nvSpPr>
        <p:spPr>
          <a:xfrm>
            <a:off x="7525518" y="2270129"/>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31" name="Textfeld 30">
            <a:extLst>
              <a:ext uri="{FF2B5EF4-FFF2-40B4-BE49-F238E27FC236}">
                <a16:creationId xmlns:a16="http://schemas.microsoft.com/office/drawing/2014/main" id="{4FCD2072-7515-0A34-8B72-FFED3976326C}"/>
              </a:ext>
            </a:extLst>
          </p:cNvPr>
          <p:cNvSpPr txBox="1"/>
          <p:nvPr/>
        </p:nvSpPr>
        <p:spPr>
          <a:xfrm>
            <a:off x="11449844" y="292950"/>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3</a:t>
            </a:r>
          </a:p>
        </p:txBody>
      </p:sp>
      <p:sp>
        <p:nvSpPr>
          <p:cNvPr id="32" name="Textfeld 31">
            <a:extLst>
              <a:ext uri="{FF2B5EF4-FFF2-40B4-BE49-F238E27FC236}">
                <a16:creationId xmlns:a16="http://schemas.microsoft.com/office/drawing/2014/main" id="{EDE99E07-60FE-5F26-83C0-E8F8A769A61A}"/>
              </a:ext>
            </a:extLst>
          </p:cNvPr>
          <p:cNvSpPr txBox="1"/>
          <p:nvPr/>
        </p:nvSpPr>
        <p:spPr>
          <a:xfrm>
            <a:off x="11516493" y="344235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4</a:t>
            </a:r>
          </a:p>
        </p:txBody>
      </p:sp>
      <p:sp>
        <p:nvSpPr>
          <p:cNvPr id="33" name="Textfeld 32">
            <a:extLst>
              <a:ext uri="{FF2B5EF4-FFF2-40B4-BE49-F238E27FC236}">
                <a16:creationId xmlns:a16="http://schemas.microsoft.com/office/drawing/2014/main" id="{DF844769-AD94-50A3-7042-491DCD185DEC}"/>
              </a:ext>
            </a:extLst>
          </p:cNvPr>
          <p:cNvSpPr txBox="1"/>
          <p:nvPr/>
        </p:nvSpPr>
        <p:spPr>
          <a:xfrm>
            <a:off x="7859775" y="4830496"/>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5</a:t>
            </a:r>
          </a:p>
        </p:txBody>
      </p:sp>
      <p:sp>
        <p:nvSpPr>
          <p:cNvPr id="34" name="Textfeld 33">
            <a:extLst>
              <a:ext uri="{FF2B5EF4-FFF2-40B4-BE49-F238E27FC236}">
                <a16:creationId xmlns:a16="http://schemas.microsoft.com/office/drawing/2014/main" id="{BE043F5F-6EAB-223D-8ECE-6701FC412614}"/>
              </a:ext>
            </a:extLst>
          </p:cNvPr>
          <p:cNvSpPr txBox="1"/>
          <p:nvPr/>
        </p:nvSpPr>
        <p:spPr>
          <a:xfrm>
            <a:off x="91764" y="37103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6</a:t>
            </a:r>
          </a:p>
        </p:txBody>
      </p:sp>
      <p:sp>
        <p:nvSpPr>
          <p:cNvPr id="35" name="Textfeld 34">
            <a:extLst>
              <a:ext uri="{FF2B5EF4-FFF2-40B4-BE49-F238E27FC236}">
                <a16:creationId xmlns:a16="http://schemas.microsoft.com/office/drawing/2014/main" id="{BC24EA1F-80BF-FB09-DA49-7F7469F64506}"/>
              </a:ext>
            </a:extLst>
          </p:cNvPr>
          <p:cNvSpPr txBox="1"/>
          <p:nvPr/>
        </p:nvSpPr>
        <p:spPr>
          <a:xfrm>
            <a:off x="5734109" y="1238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7</a:t>
            </a:r>
          </a:p>
        </p:txBody>
      </p:sp>
      <p:cxnSp>
        <p:nvCxnSpPr>
          <p:cNvPr id="36" name="Gerader Verbinder 35">
            <a:extLst>
              <a:ext uri="{FF2B5EF4-FFF2-40B4-BE49-F238E27FC236}">
                <a16:creationId xmlns:a16="http://schemas.microsoft.com/office/drawing/2014/main" id="{4F918D9E-94F3-F182-9C25-B8CC4930CE53}"/>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84AB3987-6A9F-1725-398E-AAED9DA67A3A}"/>
              </a:ext>
            </a:extLst>
          </p:cNvPr>
          <p:cNvSpPr txBox="1"/>
          <p:nvPr/>
        </p:nvSpPr>
        <p:spPr>
          <a:xfrm>
            <a:off x="6606807" y="45895"/>
            <a:ext cx="5418195"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muss die Person erreichen oder erledigen? </a:t>
            </a:r>
          </a:p>
        </p:txBody>
      </p:sp>
      <p:sp>
        <p:nvSpPr>
          <p:cNvPr id="46" name="Textfeld 45">
            <a:extLst>
              <a:ext uri="{FF2B5EF4-FFF2-40B4-BE49-F238E27FC236}">
                <a16:creationId xmlns:a16="http://schemas.microsoft.com/office/drawing/2014/main" id="{DFB8DF9F-6F49-6C0B-C107-CAB04A9DB7FA}"/>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sieht die Person in ihrem Umfeld?</a:t>
            </a:r>
          </a:p>
        </p:txBody>
      </p:sp>
      <p:sp>
        <p:nvSpPr>
          <p:cNvPr id="47" name="Textfeld 46">
            <a:extLst>
              <a:ext uri="{FF2B5EF4-FFF2-40B4-BE49-F238E27FC236}">
                <a16:creationId xmlns:a16="http://schemas.microsoft.com/office/drawing/2014/main" id="{4E8AF0F3-7561-1DF1-75EA-1C0B54CB1CAF}"/>
              </a:ext>
            </a:extLst>
          </p:cNvPr>
          <p:cNvSpPr txBox="1"/>
          <p:nvPr/>
        </p:nvSpPr>
        <p:spPr>
          <a:xfrm>
            <a:off x="8782054" y="3500021"/>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sagt die Person dazu?</a:t>
            </a:r>
          </a:p>
        </p:txBody>
      </p:sp>
      <p:sp>
        <p:nvSpPr>
          <p:cNvPr id="48" name="Textfeld 47">
            <a:extLst>
              <a:ext uri="{FF2B5EF4-FFF2-40B4-BE49-F238E27FC236}">
                <a16:creationId xmlns:a16="http://schemas.microsoft.com/office/drawing/2014/main" id="{919D7D0F-D2D1-C58B-68FF-67D9F4AB3243}"/>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tut die Person?</a:t>
            </a:r>
          </a:p>
        </p:txBody>
      </p:sp>
      <p:sp>
        <p:nvSpPr>
          <p:cNvPr id="49" name="Textfeld 48">
            <a:extLst>
              <a:ext uri="{FF2B5EF4-FFF2-40B4-BE49-F238E27FC236}">
                <a16:creationId xmlns:a16="http://schemas.microsoft.com/office/drawing/2014/main" id="{30303BC3-B763-72C9-A9D3-CE12A532E429}"/>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hört die Person von anderen?</a:t>
            </a:r>
          </a:p>
        </p:txBody>
      </p:sp>
      <p:sp>
        <p:nvSpPr>
          <p:cNvPr id="50" name="Textfeld 49">
            <a:extLst>
              <a:ext uri="{FF2B5EF4-FFF2-40B4-BE49-F238E27FC236}">
                <a16:creationId xmlns:a16="http://schemas.microsoft.com/office/drawing/2014/main" id="{4DE0F798-45AA-F7A6-D359-FD9E12F995AB}"/>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Wer ist die Person?</a:t>
            </a:r>
          </a:p>
        </p:txBody>
      </p:sp>
      <p:sp>
        <p:nvSpPr>
          <p:cNvPr id="51" name="Textfeld 50">
            <a:extLst>
              <a:ext uri="{FF2B5EF4-FFF2-40B4-BE49-F238E27FC236}">
                <a16:creationId xmlns:a16="http://schemas.microsoft.com/office/drawing/2014/main" id="{B9122717-2BDD-D5EA-6F71-028F8B366DD9}"/>
              </a:ext>
            </a:extLst>
          </p:cNvPr>
          <p:cNvSpPr txBox="1"/>
          <p:nvPr/>
        </p:nvSpPr>
        <p:spPr>
          <a:xfrm>
            <a:off x="4947055" y="2106592"/>
            <a:ext cx="148220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Frust?</a:t>
            </a:r>
          </a:p>
        </p:txBody>
      </p:sp>
      <p:sp>
        <p:nvSpPr>
          <p:cNvPr id="53" name="Textfeld 52">
            <a:extLst>
              <a:ext uri="{FF2B5EF4-FFF2-40B4-BE49-F238E27FC236}">
                <a16:creationId xmlns:a16="http://schemas.microsoft.com/office/drawing/2014/main" id="{44362BC7-639F-0EB2-BA17-EB80376DBA01}"/>
              </a:ext>
            </a:extLst>
          </p:cNvPr>
          <p:cNvSpPr txBox="1"/>
          <p:nvPr/>
        </p:nvSpPr>
        <p:spPr>
          <a:xfrm>
            <a:off x="6192177" y="2045650"/>
            <a:ext cx="1482207" cy="584775"/>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Wunsch-zustand?</a:t>
            </a:r>
          </a:p>
        </p:txBody>
      </p:sp>
    </p:spTree>
    <p:extLst>
      <p:ext uri="{BB962C8B-B14F-4D97-AF65-F5344CB8AC3E}">
        <p14:creationId xmlns:p14="http://schemas.microsoft.com/office/powerpoint/2010/main" val="2568827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7397F-1E9B-14E0-6CFD-1D8DF2FAB08A}"/>
            </a:ext>
          </a:extLst>
        </p:cNvPr>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ADA9D609-E65E-56EF-9ACA-CF14DD0F7FF6}"/>
              </a:ext>
            </a:extLst>
          </p:cNvPr>
          <p:cNvSpPr/>
          <p:nvPr/>
        </p:nvSpPr>
        <p:spPr>
          <a:xfrm rot="5400000">
            <a:off x="-394233" y="548297"/>
            <a:ext cx="6605163" cy="5832422"/>
          </a:xfrm>
          <a:prstGeom prst="triangle">
            <a:avLst>
              <a:gd name="adj" fmla="val 49051"/>
            </a:avLst>
          </a:prstGeom>
          <a:solidFill>
            <a:schemeClr val="bg1"/>
          </a:solidFill>
          <a:ln w="76200">
            <a:solidFill>
              <a:srgbClr val="FF3F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41" name="Gleichschenkliges Dreieck 40">
            <a:extLst>
              <a:ext uri="{FF2B5EF4-FFF2-40B4-BE49-F238E27FC236}">
                <a16:creationId xmlns:a16="http://schemas.microsoft.com/office/drawing/2014/main" id="{6AB115DE-DCE1-C207-117A-FACA9F8D8B3C}"/>
              </a:ext>
            </a:extLst>
          </p:cNvPr>
          <p:cNvSpPr/>
          <p:nvPr/>
        </p:nvSpPr>
        <p:spPr>
          <a:xfrm rot="5400000" flipV="1">
            <a:off x="7530610" y="-1247519"/>
            <a:ext cx="3330827" cy="6007697"/>
          </a:xfrm>
          <a:prstGeom prst="triangle">
            <a:avLst>
              <a:gd name="adj" fmla="val 100000"/>
            </a:avLst>
          </a:prstGeom>
          <a:solidFill>
            <a:schemeClr val="bg1"/>
          </a:solidFill>
          <a:ln w="76200">
            <a:solidFill>
              <a:srgbClr val="BDDF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2" name="Gleichschenkliges Dreieck 41">
            <a:extLst>
              <a:ext uri="{FF2B5EF4-FFF2-40B4-BE49-F238E27FC236}">
                <a16:creationId xmlns:a16="http://schemas.microsoft.com/office/drawing/2014/main" id="{55B5ED7A-1C4B-88F0-7095-8F78C2F14927}"/>
              </a:ext>
            </a:extLst>
          </p:cNvPr>
          <p:cNvSpPr/>
          <p:nvPr/>
        </p:nvSpPr>
        <p:spPr>
          <a:xfrm rot="16200000">
            <a:off x="1246412" y="-1325227"/>
            <a:ext cx="3415650" cy="6060778"/>
          </a:xfrm>
          <a:prstGeom prst="triangle">
            <a:avLst>
              <a:gd name="adj" fmla="val 99457"/>
            </a:avLst>
          </a:prstGeom>
          <a:solidFill>
            <a:schemeClr val="bg1"/>
          </a:solidFill>
          <a:ln w="76200">
            <a:solidFill>
              <a:srgbClr val="FFFF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3" name="Gleichschenkliges Dreieck 42">
            <a:extLst>
              <a:ext uri="{FF2B5EF4-FFF2-40B4-BE49-F238E27FC236}">
                <a16:creationId xmlns:a16="http://schemas.microsoft.com/office/drawing/2014/main" id="{4E86FCD6-A2CF-C628-E0CC-94D9FC7A3D77}"/>
              </a:ext>
            </a:extLst>
          </p:cNvPr>
          <p:cNvSpPr/>
          <p:nvPr/>
        </p:nvSpPr>
        <p:spPr>
          <a:xfrm rot="5400000" flipH="1">
            <a:off x="7416322" y="-1353936"/>
            <a:ext cx="3415646" cy="6118199"/>
          </a:xfrm>
          <a:prstGeom prst="triangle">
            <a:avLst>
              <a:gd name="adj" fmla="val 100000"/>
            </a:avLst>
          </a:prstGeom>
          <a:solidFill>
            <a:schemeClr val="bg1"/>
          </a:solidFill>
          <a:ln w="76200">
            <a:solidFill>
              <a:srgbClr val="E8FD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40" name="Gleichschenkliges Dreieck 39">
            <a:extLst>
              <a:ext uri="{FF2B5EF4-FFF2-40B4-BE49-F238E27FC236}">
                <a16:creationId xmlns:a16="http://schemas.microsoft.com/office/drawing/2014/main" id="{3E08903B-01B3-57D5-1456-BAF9FBE28A7B}"/>
              </a:ext>
            </a:extLst>
          </p:cNvPr>
          <p:cNvSpPr/>
          <p:nvPr/>
        </p:nvSpPr>
        <p:spPr>
          <a:xfrm rot="16200000">
            <a:off x="7728720" y="2295932"/>
            <a:ext cx="3267063" cy="5675245"/>
          </a:xfrm>
          <a:prstGeom prst="triangle">
            <a:avLst>
              <a:gd name="adj" fmla="val 100000"/>
            </a:avLst>
          </a:prstGeom>
          <a:solidFill>
            <a:schemeClr val="bg1"/>
          </a:solidFill>
          <a:ln w="76200">
            <a:solidFill>
              <a:srgbClr val="F3B3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20" name="Gleichschenkliges Dreieck 19">
            <a:extLst>
              <a:ext uri="{FF2B5EF4-FFF2-40B4-BE49-F238E27FC236}">
                <a16:creationId xmlns:a16="http://schemas.microsoft.com/office/drawing/2014/main" id="{A991646F-D9F2-D425-81F4-798D2996300E}"/>
              </a:ext>
            </a:extLst>
          </p:cNvPr>
          <p:cNvSpPr/>
          <p:nvPr/>
        </p:nvSpPr>
        <p:spPr>
          <a:xfrm rot="5698340">
            <a:off x="8213430" y="2333394"/>
            <a:ext cx="729839" cy="1357824"/>
          </a:xfrm>
          <a:prstGeom prst="triangle">
            <a:avLst/>
          </a:prstGeom>
          <a:solidFill>
            <a:schemeClr val="bg1"/>
          </a:solidFill>
          <a:ln w="762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12" name="Gleichschenkliges Dreieck 11">
            <a:extLst>
              <a:ext uri="{FF2B5EF4-FFF2-40B4-BE49-F238E27FC236}">
                <a16:creationId xmlns:a16="http://schemas.microsoft.com/office/drawing/2014/main" id="{753AE5D5-2294-45B9-AE90-B29A3D41173D}"/>
              </a:ext>
            </a:extLst>
          </p:cNvPr>
          <p:cNvSpPr/>
          <p:nvPr/>
        </p:nvSpPr>
        <p:spPr>
          <a:xfrm>
            <a:off x="-111117" y="3346560"/>
            <a:ext cx="12310989" cy="3511440"/>
          </a:xfrm>
          <a:prstGeom prst="triangle">
            <a:avLst>
              <a:gd name="adj" fmla="val 50000"/>
            </a:avLst>
          </a:prstGeom>
          <a:solidFill>
            <a:schemeClr val="bg1"/>
          </a:solidFill>
          <a:ln w="76200">
            <a:solidFill>
              <a:srgbClr val="FFE8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22" name="Teilkreis 21">
            <a:extLst>
              <a:ext uri="{FF2B5EF4-FFF2-40B4-BE49-F238E27FC236}">
                <a16:creationId xmlns:a16="http://schemas.microsoft.com/office/drawing/2014/main" id="{831EA095-D81A-377C-5344-9551E19B57E8}"/>
              </a:ext>
            </a:extLst>
          </p:cNvPr>
          <p:cNvSpPr/>
          <p:nvPr/>
        </p:nvSpPr>
        <p:spPr>
          <a:xfrm rot="3051141">
            <a:off x="4048698"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cxnSp>
        <p:nvCxnSpPr>
          <p:cNvPr id="14" name="Gerader Verbinder 13">
            <a:extLst>
              <a:ext uri="{FF2B5EF4-FFF2-40B4-BE49-F238E27FC236}">
                <a16:creationId xmlns:a16="http://schemas.microsoft.com/office/drawing/2014/main" id="{572501B7-20E3-DBA2-0193-92B9103962A4}"/>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A5AF0620-B6A5-7482-6FD3-C08BCD140F73}"/>
              </a:ext>
            </a:extLst>
          </p:cNvPr>
          <p:cNvSpPr txBox="1"/>
          <p:nvPr/>
        </p:nvSpPr>
        <p:spPr>
          <a:xfrm>
            <a:off x="257547" y="6643835"/>
            <a:ext cx="11410577" cy="246221"/>
          </a:xfrm>
          <a:prstGeom prst="rect">
            <a:avLst/>
          </a:prstGeom>
          <a:noFill/>
        </p:spPr>
        <p:txBody>
          <a:bodyPr wrap="square">
            <a:spAutoFit/>
          </a:bodyPr>
          <a:lstStyle/>
          <a:p>
            <a:pPr>
              <a:defRPr/>
            </a:pPr>
            <a:r>
              <a:rPr lang="de-CH" sz="1000" b="1"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Quelle:</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 Adaptiert nach Dave Gray / XPLANE: </a:t>
            </a:r>
            <a:r>
              <a:rPr lang="de-CH" sz="1000" i="1" kern="100" dirty="0" err="1">
                <a:solidFill>
                  <a:srgbClr val="686868"/>
                </a:solidFill>
                <a:latin typeface="Century Gothic" panose="020B0502020202020204" pitchFamily="34" charset="0"/>
                <a:ea typeface="Aptos" panose="020B0004020202020204" pitchFamily="34" charset="0"/>
                <a:cs typeface="Times New Roman" panose="02020603050405020304" pitchFamily="18" charset="0"/>
              </a:rPr>
              <a:t>Empathy</a:t>
            </a:r>
            <a:r>
              <a:rPr lang="de-CH" sz="1000" i="1"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 </a:t>
            </a:r>
            <a:r>
              <a:rPr lang="de-CH" sz="1000" i="1" kern="100" dirty="0" err="1">
                <a:solidFill>
                  <a:srgbClr val="686868"/>
                </a:solidFill>
                <a:latin typeface="Century Gothic" panose="020B0502020202020204" pitchFamily="34" charset="0"/>
                <a:ea typeface="Aptos" panose="020B0004020202020204" pitchFamily="34" charset="0"/>
                <a:cs typeface="Times New Roman" panose="02020603050405020304" pitchFamily="18" charset="0"/>
              </a:rPr>
              <a:t>Map</a:t>
            </a:r>
            <a:r>
              <a:rPr lang="de-CH" sz="1000" kern="100" dirty="0">
                <a:solidFill>
                  <a:srgbClr val="686868"/>
                </a:solidFill>
                <a:latin typeface="Century Gothic" panose="020B0502020202020204" pitchFamily="34" charset="0"/>
                <a:ea typeface="Aptos" panose="020B0004020202020204" pitchFamily="34" charset="0"/>
                <a:cs typeface="Times New Roman" panose="02020603050405020304" pitchFamily="18" charset="0"/>
              </a:rPr>
              <a:t>, unter https://gamestorming.com/empathy-map/, Lizenz: CC BY-NC-ND 3.0.</a:t>
            </a:r>
            <a:endParaRPr lang="de-CH" sz="1000" kern="100" dirty="0">
              <a:solidFill>
                <a:srgbClr val="686868"/>
              </a:solidFill>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E2860C89-FCED-5EE7-A55C-E41A4FDEB863}"/>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1E2A7E5B-FD93-5739-E1B9-45BC51C5B11F}"/>
              </a:ext>
            </a:extLst>
          </p:cNvPr>
          <p:cNvSpPr txBox="1"/>
          <p:nvPr/>
        </p:nvSpPr>
        <p:spPr>
          <a:xfrm>
            <a:off x="1002165" y="-23269"/>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1</a:t>
            </a:r>
          </a:p>
        </p:txBody>
      </p:sp>
      <p:sp>
        <p:nvSpPr>
          <p:cNvPr id="26" name="Textfeld 25">
            <a:extLst>
              <a:ext uri="{FF2B5EF4-FFF2-40B4-BE49-F238E27FC236}">
                <a16:creationId xmlns:a16="http://schemas.microsoft.com/office/drawing/2014/main" id="{EB2AC3AD-2D42-D28C-A9B6-1C3368C16D11}"/>
              </a:ext>
            </a:extLst>
          </p:cNvPr>
          <p:cNvSpPr txBox="1"/>
          <p:nvPr/>
        </p:nvSpPr>
        <p:spPr>
          <a:xfrm>
            <a:off x="6157211" y="-60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2</a:t>
            </a:r>
          </a:p>
        </p:txBody>
      </p:sp>
      <p:sp>
        <p:nvSpPr>
          <p:cNvPr id="21" name="Teilkreis 20">
            <a:extLst>
              <a:ext uri="{FF2B5EF4-FFF2-40B4-BE49-F238E27FC236}">
                <a16:creationId xmlns:a16="http://schemas.microsoft.com/office/drawing/2014/main" id="{0CA7951D-F656-698E-3F70-B7C167BBF2EB}"/>
              </a:ext>
            </a:extLst>
          </p:cNvPr>
          <p:cNvSpPr/>
          <p:nvPr/>
        </p:nvSpPr>
        <p:spPr>
          <a:xfrm rot="1818390">
            <a:off x="3938580" y="1303357"/>
            <a:ext cx="4276800" cy="4276800"/>
          </a:xfrm>
          <a:prstGeom prst="pie">
            <a:avLst>
              <a:gd name="adj1" fmla="val 21166558"/>
              <a:gd name="adj2" fmla="val 20099492"/>
            </a:avLst>
          </a:prstGeom>
          <a:solidFill>
            <a:schemeClr val="bg1"/>
          </a:solidFill>
          <a:ln w="762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srgbClr val="073450"/>
              </a:solidFill>
              <a:latin typeface="Century Gothic"/>
            </a:endParaRPr>
          </a:p>
        </p:txBody>
      </p:sp>
      <p:sp>
        <p:nvSpPr>
          <p:cNvPr id="10" name="Mond 9">
            <a:extLst>
              <a:ext uri="{FF2B5EF4-FFF2-40B4-BE49-F238E27FC236}">
                <a16:creationId xmlns:a16="http://schemas.microsoft.com/office/drawing/2014/main" id="{8F9A0E15-63B9-71FC-767C-4776B13C965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a:solidFill>
                <a:prstClr val="white"/>
              </a:solidFill>
              <a:latin typeface="Century Gothic"/>
            </a:endParaRPr>
          </a:p>
        </p:txBody>
      </p:sp>
      <p:sp>
        <p:nvSpPr>
          <p:cNvPr id="5" name="Ellipse 4">
            <a:extLst>
              <a:ext uri="{FF2B5EF4-FFF2-40B4-BE49-F238E27FC236}">
                <a16:creationId xmlns:a16="http://schemas.microsoft.com/office/drawing/2014/main" id="{0E1A06A8-2A50-686F-3372-0ACE5B768539}"/>
              </a:ext>
            </a:extLst>
          </p:cNvPr>
          <p:cNvSpPr/>
          <p:nvPr/>
        </p:nvSpPr>
        <p:spPr>
          <a:xfrm>
            <a:off x="7525518" y="2270129"/>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CH" dirty="0">
              <a:solidFill>
                <a:prstClr val="white"/>
              </a:solidFill>
              <a:latin typeface="Century Gothic"/>
            </a:endParaRPr>
          </a:p>
        </p:txBody>
      </p:sp>
      <p:sp>
        <p:nvSpPr>
          <p:cNvPr id="31" name="Textfeld 30">
            <a:extLst>
              <a:ext uri="{FF2B5EF4-FFF2-40B4-BE49-F238E27FC236}">
                <a16:creationId xmlns:a16="http://schemas.microsoft.com/office/drawing/2014/main" id="{49E95717-9C14-F839-184E-7D3F6AFB4CD7}"/>
              </a:ext>
            </a:extLst>
          </p:cNvPr>
          <p:cNvSpPr txBox="1"/>
          <p:nvPr/>
        </p:nvSpPr>
        <p:spPr>
          <a:xfrm>
            <a:off x="11449844" y="292950"/>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3</a:t>
            </a:r>
          </a:p>
        </p:txBody>
      </p:sp>
      <p:sp>
        <p:nvSpPr>
          <p:cNvPr id="32" name="Textfeld 31">
            <a:extLst>
              <a:ext uri="{FF2B5EF4-FFF2-40B4-BE49-F238E27FC236}">
                <a16:creationId xmlns:a16="http://schemas.microsoft.com/office/drawing/2014/main" id="{C34BA3D6-A9C8-CCE3-600A-46423D91C8F1}"/>
              </a:ext>
            </a:extLst>
          </p:cNvPr>
          <p:cNvSpPr txBox="1"/>
          <p:nvPr/>
        </p:nvSpPr>
        <p:spPr>
          <a:xfrm>
            <a:off x="11516493" y="344235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4</a:t>
            </a:r>
          </a:p>
        </p:txBody>
      </p:sp>
      <p:sp>
        <p:nvSpPr>
          <p:cNvPr id="33" name="Textfeld 32">
            <a:extLst>
              <a:ext uri="{FF2B5EF4-FFF2-40B4-BE49-F238E27FC236}">
                <a16:creationId xmlns:a16="http://schemas.microsoft.com/office/drawing/2014/main" id="{CC8CC2F7-665D-5CEB-6570-8E0B8C0E58E0}"/>
              </a:ext>
            </a:extLst>
          </p:cNvPr>
          <p:cNvSpPr txBox="1"/>
          <p:nvPr/>
        </p:nvSpPr>
        <p:spPr>
          <a:xfrm>
            <a:off x="7859775" y="4830496"/>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5</a:t>
            </a:r>
          </a:p>
        </p:txBody>
      </p:sp>
      <p:sp>
        <p:nvSpPr>
          <p:cNvPr id="34" name="Textfeld 33">
            <a:extLst>
              <a:ext uri="{FF2B5EF4-FFF2-40B4-BE49-F238E27FC236}">
                <a16:creationId xmlns:a16="http://schemas.microsoft.com/office/drawing/2014/main" id="{F4549A71-CCF8-D889-D80C-C50A5CB0765F}"/>
              </a:ext>
            </a:extLst>
          </p:cNvPr>
          <p:cNvSpPr txBox="1"/>
          <p:nvPr/>
        </p:nvSpPr>
        <p:spPr>
          <a:xfrm>
            <a:off x="91764" y="371035"/>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6</a:t>
            </a:r>
          </a:p>
        </p:txBody>
      </p:sp>
      <p:sp>
        <p:nvSpPr>
          <p:cNvPr id="35" name="Textfeld 34">
            <a:extLst>
              <a:ext uri="{FF2B5EF4-FFF2-40B4-BE49-F238E27FC236}">
                <a16:creationId xmlns:a16="http://schemas.microsoft.com/office/drawing/2014/main" id="{1CD658B6-28C2-A038-79E2-CB7F0E26EB48}"/>
              </a:ext>
            </a:extLst>
          </p:cNvPr>
          <p:cNvSpPr txBox="1"/>
          <p:nvPr/>
        </p:nvSpPr>
        <p:spPr>
          <a:xfrm>
            <a:off x="5734109" y="1238993"/>
            <a:ext cx="666750" cy="707886"/>
          </a:xfrm>
          <a:prstGeom prst="rect">
            <a:avLst/>
          </a:prstGeom>
          <a:noFill/>
        </p:spPr>
        <p:txBody>
          <a:bodyPr wrap="square" rtlCol="0">
            <a:spAutoFit/>
          </a:bodyPr>
          <a:lstStyle/>
          <a:p>
            <a:pPr algn="ctr">
              <a:defRPr/>
            </a:pPr>
            <a:r>
              <a:rPr lang="de-CH" sz="4000" b="1" dirty="0">
                <a:solidFill>
                  <a:srgbClr val="073450"/>
                </a:solidFill>
                <a:latin typeface="Century Gothic"/>
              </a:rPr>
              <a:t>7</a:t>
            </a:r>
          </a:p>
        </p:txBody>
      </p:sp>
      <p:cxnSp>
        <p:nvCxnSpPr>
          <p:cNvPr id="36" name="Gerader Verbinder 35">
            <a:extLst>
              <a:ext uri="{FF2B5EF4-FFF2-40B4-BE49-F238E27FC236}">
                <a16:creationId xmlns:a16="http://schemas.microsoft.com/office/drawing/2014/main" id="{8DA12193-B725-3A90-A752-54A8360755EA}"/>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2F16F89A-18CE-1F76-8DCF-B67BB9767595}"/>
              </a:ext>
            </a:extLst>
          </p:cNvPr>
          <p:cNvSpPr txBox="1"/>
          <p:nvPr/>
        </p:nvSpPr>
        <p:spPr>
          <a:xfrm>
            <a:off x="6606807" y="45895"/>
            <a:ext cx="5418195"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muss die Person erreichen oder erledigen? </a:t>
            </a:r>
          </a:p>
        </p:txBody>
      </p:sp>
      <p:sp>
        <p:nvSpPr>
          <p:cNvPr id="46" name="Textfeld 45">
            <a:extLst>
              <a:ext uri="{FF2B5EF4-FFF2-40B4-BE49-F238E27FC236}">
                <a16:creationId xmlns:a16="http://schemas.microsoft.com/office/drawing/2014/main" id="{E1D60E47-9DDC-29BE-C3D2-4C5B6723896E}"/>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sieht die Person in ihrem Umfeld?</a:t>
            </a:r>
          </a:p>
        </p:txBody>
      </p:sp>
      <p:sp>
        <p:nvSpPr>
          <p:cNvPr id="47" name="Textfeld 46">
            <a:extLst>
              <a:ext uri="{FF2B5EF4-FFF2-40B4-BE49-F238E27FC236}">
                <a16:creationId xmlns:a16="http://schemas.microsoft.com/office/drawing/2014/main" id="{E8480E76-5AD0-10DE-745D-3BF0EEF8CAF9}"/>
              </a:ext>
            </a:extLst>
          </p:cNvPr>
          <p:cNvSpPr txBox="1"/>
          <p:nvPr/>
        </p:nvSpPr>
        <p:spPr>
          <a:xfrm>
            <a:off x="8782054" y="3500021"/>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sagt die Person dazu?</a:t>
            </a:r>
          </a:p>
        </p:txBody>
      </p:sp>
      <p:sp>
        <p:nvSpPr>
          <p:cNvPr id="48" name="Textfeld 47">
            <a:extLst>
              <a:ext uri="{FF2B5EF4-FFF2-40B4-BE49-F238E27FC236}">
                <a16:creationId xmlns:a16="http://schemas.microsoft.com/office/drawing/2014/main" id="{026403C6-A518-7DEB-AD98-6DE12ABD248B}"/>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tut die Person?</a:t>
            </a:r>
          </a:p>
        </p:txBody>
      </p:sp>
      <p:sp>
        <p:nvSpPr>
          <p:cNvPr id="49" name="Textfeld 48">
            <a:extLst>
              <a:ext uri="{FF2B5EF4-FFF2-40B4-BE49-F238E27FC236}">
                <a16:creationId xmlns:a16="http://schemas.microsoft.com/office/drawing/2014/main" id="{F8E2D904-7904-D45B-48DF-CD8EFB1BD9E2}"/>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Was hört die Person von anderen?</a:t>
            </a:r>
          </a:p>
        </p:txBody>
      </p:sp>
      <p:sp>
        <p:nvSpPr>
          <p:cNvPr id="50" name="Textfeld 49">
            <a:extLst>
              <a:ext uri="{FF2B5EF4-FFF2-40B4-BE49-F238E27FC236}">
                <a16:creationId xmlns:a16="http://schemas.microsoft.com/office/drawing/2014/main" id="{848B0D25-E1D3-C1A6-CBA6-8F1AD91C65C7}"/>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Wer ist die Person?</a:t>
            </a:r>
          </a:p>
        </p:txBody>
      </p:sp>
      <p:sp>
        <p:nvSpPr>
          <p:cNvPr id="51" name="Textfeld 50">
            <a:extLst>
              <a:ext uri="{FF2B5EF4-FFF2-40B4-BE49-F238E27FC236}">
                <a16:creationId xmlns:a16="http://schemas.microsoft.com/office/drawing/2014/main" id="{7745F177-5935-7B61-2770-319EAA4BEBD5}"/>
              </a:ext>
            </a:extLst>
          </p:cNvPr>
          <p:cNvSpPr txBox="1"/>
          <p:nvPr/>
        </p:nvSpPr>
        <p:spPr>
          <a:xfrm>
            <a:off x="4947055" y="2106592"/>
            <a:ext cx="1482207" cy="338554"/>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Frust?</a:t>
            </a:r>
          </a:p>
        </p:txBody>
      </p:sp>
      <p:sp>
        <p:nvSpPr>
          <p:cNvPr id="53" name="Textfeld 52">
            <a:extLst>
              <a:ext uri="{FF2B5EF4-FFF2-40B4-BE49-F238E27FC236}">
                <a16:creationId xmlns:a16="http://schemas.microsoft.com/office/drawing/2014/main" id="{55F6EF38-04DC-1CBA-951A-A7D14BF08604}"/>
              </a:ext>
            </a:extLst>
          </p:cNvPr>
          <p:cNvSpPr txBox="1"/>
          <p:nvPr/>
        </p:nvSpPr>
        <p:spPr>
          <a:xfrm>
            <a:off x="6192177" y="2045650"/>
            <a:ext cx="1482207" cy="584775"/>
          </a:xfrm>
          <a:prstGeom prst="rect">
            <a:avLst/>
          </a:prstGeom>
          <a:noFill/>
        </p:spPr>
        <p:txBody>
          <a:bodyPr wrap="square" rtlCol="0">
            <a:spAutoFit/>
          </a:bodyPr>
          <a:lstStyle>
            <a:defPPr>
              <a:defRPr lang="ru-RU"/>
            </a:defPPr>
            <a:lvl1pPr>
              <a:defRPr sz="1600" b="1"/>
            </a:lvl1pPr>
          </a:lstStyle>
          <a:p>
            <a:pPr>
              <a:defRPr/>
            </a:pPr>
            <a:r>
              <a:rPr lang="de-CH" dirty="0">
                <a:solidFill>
                  <a:srgbClr val="073450"/>
                </a:solidFill>
                <a:latin typeface="Century Gothic"/>
              </a:rPr>
              <a:t>Wunsch-zustand?</a:t>
            </a:r>
          </a:p>
        </p:txBody>
      </p:sp>
    </p:spTree>
    <p:extLst>
      <p:ext uri="{BB962C8B-B14F-4D97-AF65-F5344CB8AC3E}">
        <p14:creationId xmlns:p14="http://schemas.microsoft.com/office/powerpoint/2010/main" val="96901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48284" y="3935317"/>
            <a:ext cx="3930015" cy="846756"/>
          </a:xfrm>
        </p:spPr>
        <p:txBody>
          <a:bodyPr>
            <a:normAutofit fontScale="90000"/>
          </a:bodyPr>
          <a:lstStyle/>
          <a:p>
            <a:r>
              <a:rPr lang="de-CH" dirty="0">
                <a:solidFill>
                  <a:schemeClr val="bg1"/>
                </a:solidFill>
              </a:rPr>
              <a:t>Inspiration Day</a:t>
            </a:r>
          </a:p>
        </p:txBody>
      </p:sp>
      <p:sp>
        <p:nvSpPr>
          <p:cNvPr id="4" name="Textplatzhalter 2">
            <a:extLst>
              <a:ext uri="{FF2B5EF4-FFF2-40B4-BE49-F238E27FC236}">
                <a16:creationId xmlns:a16="http://schemas.microsoft.com/office/drawing/2014/main" id="{558B1124-076F-4F1C-80E1-6327EB8214B9}"/>
              </a:ext>
            </a:extLst>
          </p:cNvPr>
          <p:cNvSpPr txBox="1">
            <a:spLocks/>
          </p:cNvSpPr>
          <p:nvPr/>
        </p:nvSpPr>
        <p:spPr>
          <a:xfrm>
            <a:off x="233984" y="5521105"/>
            <a:ext cx="11958016" cy="1073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950" b="1" noProof="0" dirty="0">
                <a:solidFill>
                  <a:srgbClr val="B11B96"/>
                </a:solidFill>
                <a:latin typeface="+mj-lt"/>
              </a:rPr>
              <a:t>Inspiration Day | </a:t>
            </a:r>
            <a:r>
              <a:rPr lang="de-CH" sz="1950" noProof="0" dirty="0">
                <a:solidFill>
                  <a:schemeClr val="accent6">
                    <a:lumMod val="50000"/>
                  </a:schemeClr>
                </a:solidFill>
                <a:latin typeface="+mj-lt"/>
              </a:rPr>
              <a:t>Modul 1: Ein lösenswertes Problem finden| Modul 2: Eine passende Lösung entwickeln| Modul 3: Ein tragfähiges Geschäftsmodell entwickeln| Modul 4: </a:t>
            </a:r>
            <a:r>
              <a:rPr lang="de-CH" sz="1950" dirty="0">
                <a:solidFill>
                  <a:schemeClr val="accent6">
                    <a:lumMod val="50000"/>
                  </a:schemeClr>
                </a:solidFill>
                <a:latin typeface="+mj-lt"/>
              </a:rPr>
              <a:t>Finanzielle Tragfähigkeit sicherstellen</a:t>
            </a:r>
            <a:r>
              <a:rPr lang="de-CH" sz="1950" noProof="0" dirty="0">
                <a:solidFill>
                  <a:schemeClr val="accent6">
                    <a:lumMod val="50000"/>
                  </a:schemeClr>
                </a:solidFill>
                <a:latin typeface="+mj-lt"/>
              </a:rPr>
              <a:t>| Modul 5: In den Markt eintreten| Modul 6: </a:t>
            </a:r>
            <a:r>
              <a:rPr lang="de-CH" sz="1950" dirty="0">
                <a:solidFill>
                  <a:schemeClr val="accent6">
                    <a:lumMod val="50000"/>
                  </a:schemeClr>
                </a:solidFill>
                <a:latin typeface="+mj-lt"/>
              </a:rPr>
              <a:t>Präsentation und Abschluss</a:t>
            </a:r>
            <a:endParaRPr lang="de-CH" sz="1950" noProof="0" dirty="0">
              <a:solidFill>
                <a:schemeClr val="accent6">
                  <a:lumMod val="50000"/>
                </a:schemeClr>
              </a:solidFill>
              <a:latin typeface="+mj-lt"/>
            </a:endParaRP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fld id="{B7E6CA31-DA56-47CF-9891-B6D0296B6AEC}" type="slidenum">
              <a:rPr lang="ru-RU" smtClean="0"/>
              <a:pPr/>
              <a:t>3</a:t>
            </a:fld>
            <a:endParaRPr lang="ru-RU" dirty="0"/>
          </a:p>
        </p:txBody>
      </p:sp>
    </p:spTree>
    <p:extLst>
      <p:ext uri="{BB962C8B-B14F-4D97-AF65-F5344CB8AC3E}">
        <p14:creationId xmlns:p14="http://schemas.microsoft.com/office/powerpoint/2010/main" val="3832661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8DD7E-2834-42E9-5275-52F91C28579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F643BFCA-07B1-309E-7406-54F3D45A83B7}"/>
              </a:ext>
            </a:extLst>
          </p:cNvPr>
          <p:cNvSpPr>
            <a:spLocks noGrp="1"/>
          </p:cNvSpPr>
          <p:nvPr>
            <p:ph type="ctrTitle" idx="4294967295"/>
          </p:nvPr>
        </p:nvSpPr>
        <p:spPr>
          <a:xfrm>
            <a:off x="615395" y="456042"/>
            <a:ext cx="10799763" cy="541337"/>
          </a:xfrm>
        </p:spPr>
        <p:txBody>
          <a:bodyPr>
            <a:normAutofit/>
          </a:bodyPr>
          <a:lstStyle/>
          <a:p>
            <a:r>
              <a:rPr lang="de-CH" sz="3000" dirty="0" err="1"/>
              <a:t>Empathiephase</a:t>
            </a:r>
            <a:r>
              <a:rPr lang="de-CH" sz="3000" dirty="0"/>
              <a:t> – das Gegenüber kennenlernen</a:t>
            </a:r>
            <a:endParaRPr lang="de-CH" sz="3000" dirty="0">
              <a:highlight>
                <a:srgbClr val="FFFF00"/>
              </a:highlight>
            </a:endParaRPr>
          </a:p>
        </p:txBody>
      </p:sp>
      <p:pic>
        <p:nvPicPr>
          <p:cNvPr id="7" name="Grafik 6" descr="Benutzer Silhouette">
            <a:extLst>
              <a:ext uri="{FF2B5EF4-FFF2-40B4-BE49-F238E27FC236}">
                <a16:creationId xmlns:a16="http://schemas.microsoft.com/office/drawing/2014/main" id="{27C64BFB-5CDC-7E20-6FE9-0172965685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70297" y="1079500"/>
            <a:ext cx="1917700" cy="1917700"/>
          </a:xfrm>
          <a:prstGeom prst="rect">
            <a:avLst/>
          </a:prstGeom>
        </p:spPr>
      </p:pic>
      <p:pic>
        <p:nvPicPr>
          <p:cNvPr id="9" name="Grafik 8" descr="Benutzer Silhouette">
            <a:extLst>
              <a:ext uri="{FF2B5EF4-FFF2-40B4-BE49-F238E27FC236}">
                <a16:creationId xmlns:a16="http://schemas.microsoft.com/office/drawing/2014/main" id="{B0C900B8-A7DB-CA74-18B3-B48D174185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04003" y="1079500"/>
            <a:ext cx="1917700" cy="1917700"/>
          </a:xfrm>
          <a:prstGeom prst="rect">
            <a:avLst/>
          </a:prstGeom>
        </p:spPr>
      </p:pic>
      <p:sp>
        <p:nvSpPr>
          <p:cNvPr id="11" name="Textfeld 2">
            <a:extLst>
              <a:ext uri="{FF2B5EF4-FFF2-40B4-BE49-F238E27FC236}">
                <a16:creationId xmlns:a16="http://schemas.microsoft.com/office/drawing/2014/main" id="{15DE9843-6027-8790-589B-A27A6B91C769}"/>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8BD48858-FDA3-B1BE-0407-A7B56B7B8336}"/>
              </a:ext>
            </a:extLst>
          </p:cNvPr>
          <p:cNvSpPr>
            <a:spLocks noGrp="1"/>
          </p:cNvSpPr>
          <p:nvPr>
            <p:ph type="sldNum" sz="quarter" idx="12"/>
          </p:nvPr>
        </p:nvSpPr>
        <p:spPr/>
        <p:txBody>
          <a:bodyPr/>
          <a:lstStyle/>
          <a:p>
            <a:fld id="{B7E6CA31-DA56-47CF-9891-B6D0296B6AEC}" type="slidenum">
              <a:rPr lang="ru-RU" smtClean="0"/>
              <a:t>30</a:t>
            </a:fld>
            <a:endParaRPr lang="ru-RU" dirty="0"/>
          </a:p>
        </p:txBody>
      </p:sp>
      <p:grpSp>
        <p:nvGrpSpPr>
          <p:cNvPr id="3" name="Gruppieren 2">
            <a:extLst>
              <a:ext uri="{FF2B5EF4-FFF2-40B4-BE49-F238E27FC236}">
                <a16:creationId xmlns:a16="http://schemas.microsoft.com/office/drawing/2014/main" id="{46EA5366-9528-C476-52EA-F258C692E232}"/>
              </a:ext>
            </a:extLst>
          </p:cNvPr>
          <p:cNvGrpSpPr/>
          <p:nvPr/>
        </p:nvGrpSpPr>
        <p:grpSpPr>
          <a:xfrm>
            <a:off x="5172972" y="1151144"/>
            <a:ext cx="1846056" cy="1846056"/>
            <a:chOff x="10211791" y="2927331"/>
            <a:chExt cx="1846056" cy="1846056"/>
          </a:xfrm>
        </p:grpSpPr>
        <p:pic>
          <p:nvPicPr>
            <p:cNvPr id="4" name="Grafik 3" descr="Wecker Silhouette">
              <a:extLst>
                <a:ext uri="{FF2B5EF4-FFF2-40B4-BE49-F238E27FC236}">
                  <a16:creationId xmlns:a16="http://schemas.microsoft.com/office/drawing/2014/main" id="{5843A270-436D-CC6C-B5E5-FDA2D14535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11791" y="2927331"/>
              <a:ext cx="1846056" cy="1846056"/>
            </a:xfrm>
            <a:prstGeom prst="rect">
              <a:avLst/>
            </a:prstGeom>
          </p:spPr>
        </p:pic>
        <p:sp>
          <p:nvSpPr>
            <p:cNvPr id="6" name="Ellipse 5">
              <a:extLst>
                <a:ext uri="{FF2B5EF4-FFF2-40B4-BE49-F238E27FC236}">
                  <a16:creationId xmlns:a16="http://schemas.microsoft.com/office/drawing/2014/main" id="{A492B32E-E799-4FC1-D3CD-B2971892FE55}"/>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je</a:t>
              </a:r>
              <a:br>
                <a:rPr lang="de-CH" sz="1300" b="1" dirty="0"/>
              </a:br>
              <a:r>
                <a:rPr lang="de-CH" sz="1300" b="1" dirty="0"/>
                <a:t>2 min.</a:t>
              </a:r>
            </a:p>
          </p:txBody>
        </p:sp>
      </p:grpSp>
      <p:pic>
        <p:nvPicPr>
          <p:cNvPr id="10" name="Grafik 9">
            <a:extLst>
              <a:ext uri="{FF2B5EF4-FFF2-40B4-BE49-F238E27FC236}">
                <a16:creationId xmlns:a16="http://schemas.microsoft.com/office/drawing/2014/main" id="{F3217A8B-C2C5-201C-0BF4-FAA6995163E2}"/>
              </a:ext>
            </a:extLst>
          </p:cNvPr>
          <p:cNvPicPr>
            <a:picLocks noChangeAspect="1"/>
          </p:cNvPicPr>
          <p:nvPr/>
        </p:nvPicPr>
        <p:blipFill>
          <a:blip r:embed="rId5"/>
          <a:stretch>
            <a:fillRect/>
          </a:stretch>
        </p:blipFill>
        <p:spPr>
          <a:xfrm>
            <a:off x="3844283" y="3294470"/>
            <a:ext cx="4500324" cy="29357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06949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6243A-8919-E340-3274-DF740BE509EF}"/>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074EA12E-A8A4-74D5-815E-8073B53F4377}"/>
              </a:ext>
            </a:extLst>
          </p:cNvPr>
          <p:cNvSpPr>
            <a:spLocks noGrp="1"/>
          </p:cNvSpPr>
          <p:nvPr>
            <p:ph type="ctrTitle" idx="4294967295"/>
          </p:nvPr>
        </p:nvSpPr>
        <p:spPr>
          <a:xfrm>
            <a:off x="615395" y="456042"/>
            <a:ext cx="10799763" cy="541337"/>
          </a:xfrm>
        </p:spPr>
        <p:txBody>
          <a:bodyPr>
            <a:normAutofit/>
          </a:bodyPr>
          <a:lstStyle/>
          <a:p>
            <a:r>
              <a:rPr lang="de-CH" sz="3000" dirty="0"/>
              <a:t>Empathiephase – das Gegenüber kennenlernen</a:t>
            </a:r>
            <a:endParaRPr lang="de-CH" sz="3000" dirty="0">
              <a:highlight>
                <a:srgbClr val="FFFF00"/>
              </a:highlight>
            </a:endParaRPr>
          </a:p>
        </p:txBody>
      </p:sp>
      <p:sp>
        <p:nvSpPr>
          <p:cNvPr id="6" name="Textfeld 2">
            <a:extLst>
              <a:ext uri="{FF2B5EF4-FFF2-40B4-BE49-F238E27FC236}">
                <a16:creationId xmlns:a16="http://schemas.microsoft.com/office/drawing/2014/main" id="{FE371981-ECB8-1133-99C2-1C0B1A042993}"/>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2</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3F6A1E48-B42B-C5D7-C199-B4DB17285CBE}"/>
              </a:ext>
            </a:extLst>
          </p:cNvPr>
          <p:cNvSpPr>
            <a:spLocks noGrp="1"/>
          </p:cNvSpPr>
          <p:nvPr>
            <p:ph type="sldNum" sz="quarter" idx="12"/>
          </p:nvPr>
        </p:nvSpPr>
        <p:spPr/>
        <p:txBody>
          <a:bodyPr/>
          <a:lstStyle/>
          <a:p>
            <a:fld id="{B7E6CA31-DA56-47CF-9891-B6D0296B6AEC}" type="slidenum">
              <a:rPr lang="ru-RU" smtClean="0"/>
              <a:t>31</a:t>
            </a:fld>
            <a:endParaRPr lang="ru-RU" dirty="0"/>
          </a:p>
        </p:txBody>
      </p:sp>
      <p:grpSp>
        <p:nvGrpSpPr>
          <p:cNvPr id="3" name="Gruppieren 2">
            <a:extLst>
              <a:ext uri="{FF2B5EF4-FFF2-40B4-BE49-F238E27FC236}">
                <a16:creationId xmlns:a16="http://schemas.microsoft.com/office/drawing/2014/main" id="{859F350D-3BF8-9E72-7E0E-47B6F1FE88AA}"/>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6F4C1A90-5DB4-238F-BBBD-9A59FA1958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37DC74A1-34FD-5276-D855-6E16394CC512}"/>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je</a:t>
              </a:r>
              <a:br>
                <a:rPr lang="de-CH" sz="1300" b="1" dirty="0"/>
              </a:br>
              <a:r>
                <a:rPr lang="de-CH" sz="1300" b="1" dirty="0"/>
                <a:t>2 Min.</a:t>
              </a:r>
            </a:p>
          </p:txBody>
        </p:sp>
      </p:grpSp>
      <p:pic>
        <p:nvPicPr>
          <p:cNvPr id="10" name="Grafik 9" descr="Benutzer Silhouette">
            <a:extLst>
              <a:ext uri="{FF2B5EF4-FFF2-40B4-BE49-F238E27FC236}">
                <a16:creationId xmlns:a16="http://schemas.microsoft.com/office/drawing/2014/main" id="{F1B92476-40E5-A59C-2964-B31E0F138C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3" name="Grafik 12" descr="Benutzer Silhouette">
            <a:extLst>
              <a:ext uri="{FF2B5EF4-FFF2-40B4-BE49-F238E27FC236}">
                <a16:creationId xmlns:a16="http://schemas.microsoft.com/office/drawing/2014/main" id="{AE856C09-2EF8-D12C-E8A8-38E44B007E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9" name="Grafik 8">
            <a:extLst>
              <a:ext uri="{FF2B5EF4-FFF2-40B4-BE49-F238E27FC236}">
                <a16:creationId xmlns:a16="http://schemas.microsoft.com/office/drawing/2014/main" id="{706616BE-C67D-FFED-0433-3D0DF5924816}"/>
              </a:ext>
            </a:extLst>
          </p:cNvPr>
          <p:cNvPicPr>
            <a:picLocks noChangeAspect="1"/>
          </p:cNvPicPr>
          <p:nvPr/>
        </p:nvPicPr>
        <p:blipFill>
          <a:blip r:embed="rId5"/>
          <a:stretch>
            <a:fillRect/>
          </a:stretch>
        </p:blipFill>
        <p:spPr>
          <a:xfrm>
            <a:off x="4042385" y="3185268"/>
            <a:ext cx="4292318" cy="30189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4278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7CBB0-0F64-CA21-1196-A18D9E46343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31279AF7-7677-3B03-E330-64266A101121}"/>
              </a:ext>
            </a:extLst>
          </p:cNvPr>
          <p:cNvSpPr>
            <a:spLocks noGrp="1"/>
          </p:cNvSpPr>
          <p:nvPr>
            <p:ph type="ctrTitle" idx="4294967295"/>
          </p:nvPr>
        </p:nvSpPr>
        <p:spPr>
          <a:xfrm>
            <a:off x="615395" y="456042"/>
            <a:ext cx="10799763" cy="541337"/>
          </a:xfrm>
        </p:spPr>
        <p:txBody>
          <a:bodyPr>
            <a:normAutofit/>
          </a:bodyPr>
          <a:lstStyle/>
          <a:p>
            <a:r>
              <a:rPr lang="de-CH" sz="3000" dirty="0"/>
              <a:t>Empathiephase – das Gegenüber kennenlernen</a:t>
            </a:r>
            <a:endParaRPr lang="de-CH" sz="3000" dirty="0">
              <a:highlight>
                <a:srgbClr val="FFFF00"/>
              </a:highlight>
            </a:endParaRPr>
          </a:p>
        </p:txBody>
      </p:sp>
      <p:sp>
        <p:nvSpPr>
          <p:cNvPr id="6" name="Textfeld 2">
            <a:extLst>
              <a:ext uri="{FF2B5EF4-FFF2-40B4-BE49-F238E27FC236}">
                <a16:creationId xmlns:a16="http://schemas.microsoft.com/office/drawing/2014/main" id="{1DE6DA88-F883-AA4F-01B1-0BA21760F0F3}"/>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3</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FF0F0245-7807-D8B0-88D4-D2C8BDBB314A}"/>
              </a:ext>
            </a:extLst>
          </p:cNvPr>
          <p:cNvSpPr>
            <a:spLocks noGrp="1"/>
          </p:cNvSpPr>
          <p:nvPr>
            <p:ph type="sldNum" sz="quarter" idx="12"/>
          </p:nvPr>
        </p:nvSpPr>
        <p:spPr/>
        <p:txBody>
          <a:bodyPr/>
          <a:lstStyle/>
          <a:p>
            <a:fld id="{B7E6CA31-DA56-47CF-9891-B6D0296B6AEC}" type="slidenum">
              <a:rPr lang="ru-RU" smtClean="0"/>
              <a:t>32</a:t>
            </a:fld>
            <a:endParaRPr lang="ru-RU" dirty="0"/>
          </a:p>
        </p:txBody>
      </p:sp>
      <p:grpSp>
        <p:nvGrpSpPr>
          <p:cNvPr id="4" name="Gruppieren 3">
            <a:extLst>
              <a:ext uri="{FF2B5EF4-FFF2-40B4-BE49-F238E27FC236}">
                <a16:creationId xmlns:a16="http://schemas.microsoft.com/office/drawing/2014/main" id="{4060EA87-85AB-05FA-1637-FDCE955B9E27}"/>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AA8E7E3D-888B-335C-5DF9-14B55DCC63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D713CFAE-0CFA-2AC6-961D-C553453A53D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je</a:t>
              </a:r>
              <a:br>
                <a:rPr lang="de-CH" sz="1300" b="1" dirty="0"/>
              </a:br>
              <a:r>
                <a:rPr lang="de-CH" sz="1300" b="1" dirty="0"/>
                <a:t>2 Min.</a:t>
              </a:r>
            </a:p>
          </p:txBody>
        </p:sp>
      </p:grpSp>
      <p:pic>
        <p:nvPicPr>
          <p:cNvPr id="13" name="Grafik 12" descr="Benutzer Silhouette">
            <a:extLst>
              <a:ext uri="{FF2B5EF4-FFF2-40B4-BE49-F238E27FC236}">
                <a16:creationId xmlns:a16="http://schemas.microsoft.com/office/drawing/2014/main" id="{DC9AC6EE-8557-1382-EA67-9D3E1011F7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0CA9F1EB-5B99-1330-12BB-A3F252C6EF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7" name="Grafik 6">
            <a:extLst>
              <a:ext uri="{FF2B5EF4-FFF2-40B4-BE49-F238E27FC236}">
                <a16:creationId xmlns:a16="http://schemas.microsoft.com/office/drawing/2014/main" id="{527FCEB9-C5FF-D84F-E01C-9678982102AE}"/>
              </a:ext>
            </a:extLst>
          </p:cNvPr>
          <p:cNvPicPr>
            <a:picLocks noChangeAspect="1"/>
          </p:cNvPicPr>
          <p:nvPr/>
        </p:nvPicPr>
        <p:blipFill>
          <a:blip r:embed="rId5"/>
          <a:stretch>
            <a:fillRect/>
          </a:stretch>
        </p:blipFill>
        <p:spPr>
          <a:xfrm>
            <a:off x="3835700" y="3212601"/>
            <a:ext cx="4517490" cy="31437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76799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15814-E1DD-3A00-1022-032963EAD8C7}"/>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A213081E-4DB9-0799-9C42-3C38D93885BF}"/>
              </a:ext>
            </a:extLst>
          </p:cNvPr>
          <p:cNvSpPr>
            <a:spLocks noGrp="1"/>
          </p:cNvSpPr>
          <p:nvPr>
            <p:ph type="ctrTitle" idx="4294967295"/>
          </p:nvPr>
        </p:nvSpPr>
        <p:spPr>
          <a:xfrm>
            <a:off x="615395" y="456042"/>
            <a:ext cx="10799763" cy="541337"/>
          </a:xfrm>
        </p:spPr>
        <p:txBody>
          <a:bodyPr>
            <a:normAutofit/>
          </a:bodyPr>
          <a:lstStyle/>
          <a:p>
            <a:r>
              <a:rPr lang="de-CH" sz="3000" dirty="0"/>
              <a:t>Empathiephase – das Gegenüber kennenlernen</a:t>
            </a:r>
            <a:endParaRPr lang="de-CH" sz="3000" dirty="0">
              <a:highlight>
                <a:srgbClr val="FFFF00"/>
              </a:highlight>
            </a:endParaRPr>
          </a:p>
        </p:txBody>
      </p:sp>
      <p:sp>
        <p:nvSpPr>
          <p:cNvPr id="6" name="Textfeld 2">
            <a:extLst>
              <a:ext uri="{FF2B5EF4-FFF2-40B4-BE49-F238E27FC236}">
                <a16:creationId xmlns:a16="http://schemas.microsoft.com/office/drawing/2014/main" id="{52D3D285-B750-4981-F726-360A5C705BA2}"/>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4</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A66B3DCB-6868-74BC-5EFE-A2EB7ACAC897}"/>
              </a:ext>
            </a:extLst>
          </p:cNvPr>
          <p:cNvSpPr>
            <a:spLocks noGrp="1"/>
          </p:cNvSpPr>
          <p:nvPr>
            <p:ph type="sldNum" sz="quarter" idx="12"/>
          </p:nvPr>
        </p:nvSpPr>
        <p:spPr/>
        <p:txBody>
          <a:bodyPr/>
          <a:lstStyle/>
          <a:p>
            <a:fld id="{B7E6CA31-DA56-47CF-9891-B6D0296B6AEC}" type="slidenum">
              <a:rPr lang="ru-RU" smtClean="0"/>
              <a:t>33</a:t>
            </a:fld>
            <a:endParaRPr lang="ru-RU" dirty="0"/>
          </a:p>
        </p:txBody>
      </p:sp>
      <p:grpSp>
        <p:nvGrpSpPr>
          <p:cNvPr id="5" name="Gruppieren 4">
            <a:extLst>
              <a:ext uri="{FF2B5EF4-FFF2-40B4-BE49-F238E27FC236}">
                <a16:creationId xmlns:a16="http://schemas.microsoft.com/office/drawing/2014/main" id="{31E91935-1F5D-69BD-50C9-F4BDD7B5A7E9}"/>
              </a:ext>
            </a:extLst>
          </p:cNvPr>
          <p:cNvGrpSpPr/>
          <p:nvPr/>
        </p:nvGrpSpPr>
        <p:grpSpPr>
          <a:xfrm>
            <a:off x="5172972" y="1151144"/>
            <a:ext cx="1846056" cy="1846056"/>
            <a:chOff x="10211791" y="2927331"/>
            <a:chExt cx="1846056" cy="1846056"/>
          </a:xfrm>
        </p:grpSpPr>
        <p:pic>
          <p:nvPicPr>
            <p:cNvPr id="8" name="Grafik 7" descr="Wecker Silhouette">
              <a:extLst>
                <a:ext uri="{FF2B5EF4-FFF2-40B4-BE49-F238E27FC236}">
                  <a16:creationId xmlns:a16="http://schemas.microsoft.com/office/drawing/2014/main" id="{3986197F-0461-8F69-552B-0219937836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ED312CBE-96A1-B8BF-732B-77120D850147}"/>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je</a:t>
              </a:r>
              <a:br>
                <a:rPr lang="de-CH" sz="1300" b="1" dirty="0"/>
              </a:br>
              <a:r>
                <a:rPr lang="de-CH" sz="1300" b="1" dirty="0"/>
                <a:t>2 Min.</a:t>
              </a:r>
            </a:p>
          </p:txBody>
        </p:sp>
      </p:grpSp>
      <p:pic>
        <p:nvPicPr>
          <p:cNvPr id="13" name="Grafik 12" descr="Benutzer Silhouette">
            <a:extLst>
              <a:ext uri="{FF2B5EF4-FFF2-40B4-BE49-F238E27FC236}">
                <a16:creationId xmlns:a16="http://schemas.microsoft.com/office/drawing/2014/main" id="{B1517EC9-B374-0AA6-851A-E4F824D67C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D4CC32C0-4419-97E9-8E33-775D918280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7" name="Grafik 6">
            <a:extLst>
              <a:ext uri="{FF2B5EF4-FFF2-40B4-BE49-F238E27FC236}">
                <a16:creationId xmlns:a16="http://schemas.microsoft.com/office/drawing/2014/main" id="{BE24E28B-D365-5251-6B07-F1CDC701521A}"/>
              </a:ext>
            </a:extLst>
          </p:cNvPr>
          <p:cNvPicPr>
            <a:picLocks noChangeAspect="1"/>
          </p:cNvPicPr>
          <p:nvPr/>
        </p:nvPicPr>
        <p:blipFill>
          <a:blip r:embed="rId5"/>
          <a:stretch>
            <a:fillRect/>
          </a:stretch>
        </p:blipFill>
        <p:spPr>
          <a:xfrm>
            <a:off x="3841046" y="3150965"/>
            <a:ext cx="4656536" cy="32053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29532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DCC0-E7F5-9DE7-CE8A-18B8AB93D77E}"/>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DFB46B89-BCE1-EDDF-3A02-F36A15D00B45}"/>
              </a:ext>
            </a:extLst>
          </p:cNvPr>
          <p:cNvSpPr>
            <a:spLocks noGrp="1"/>
          </p:cNvSpPr>
          <p:nvPr>
            <p:ph type="ctrTitle" idx="4294967295"/>
          </p:nvPr>
        </p:nvSpPr>
        <p:spPr>
          <a:xfrm>
            <a:off x="615395" y="456042"/>
            <a:ext cx="10799763" cy="541337"/>
          </a:xfrm>
        </p:spPr>
        <p:txBody>
          <a:bodyPr>
            <a:normAutofit/>
          </a:bodyPr>
          <a:lstStyle/>
          <a:p>
            <a:r>
              <a:rPr lang="de-CH" sz="3000" dirty="0"/>
              <a:t>Empathiephase – das Gegenüber kennenlernen</a:t>
            </a:r>
            <a:endParaRPr lang="de-CH" sz="3000" dirty="0">
              <a:highlight>
                <a:srgbClr val="FFFF00"/>
              </a:highlight>
            </a:endParaRPr>
          </a:p>
        </p:txBody>
      </p:sp>
      <p:sp>
        <p:nvSpPr>
          <p:cNvPr id="6" name="Textfeld 2">
            <a:extLst>
              <a:ext uri="{FF2B5EF4-FFF2-40B4-BE49-F238E27FC236}">
                <a16:creationId xmlns:a16="http://schemas.microsoft.com/office/drawing/2014/main" id="{5432D5DA-4047-1F36-2618-D48EC42E0A28}"/>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5</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FFB0E68C-4F99-EEA6-1EEE-562CAA9317DD}"/>
              </a:ext>
            </a:extLst>
          </p:cNvPr>
          <p:cNvSpPr>
            <a:spLocks noGrp="1"/>
          </p:cNvSpPr>
          <p:nvPr>
            <p:ph type="sldNum" sz="quarter" idx="12"/>
          </p:nvPr>
        </p:nvSpPr>
        <p:spPr/>
        <p:txBody>
          <a:bodyPr/>
          <a:lstStyle/>
          <a:p>
            <a:fld id="{B7E6CA31-DA56-47CF-9891-B6D0296B6AEC}" type="slidenum">
              <a:rPr lang="ru-RU" smtClean="0"/>
              <a:t>34</a:t>
            </a:fld>
            <a:endParaRPr lang="ru-RU" dirty="0"/>
          </a:p>
        </p:txBody>
      </p:sp>
      <p:grpSp>
        <p:nvGrpSpPr>
          <p:cNvPr id="4" name="Gruppieren 3">
            <a:extLst>
              <a:ext uri="{FF2B5EF4-FFF2-40B4-BE49-F238E27FC236}">
                <a16:creationId xmlns:a16="http://schemas.microsoft.com/office/drawing/2014/main" id="{D31A1527-0634-014C-1E8F-8BD75EAB0324}"/>
              </a:ext>
            </a:extLst>
          </p:cNvPr>
          <p:cNvGrpSpPr/>
          <p:nvPr/>
        </p:nvGrpSpPr>
        <p:grpSpPr>
          <a:xfrm>
            <a:off x="5172972" y="1151144"/>
            <a:ext cx="1846056" cy="1846056"/>
            <a:chOff x="10211791" y="2927331"/>
            <a:chExt cx="1846056" cy="1846056"/>
          </a:xfrm>
        </p:grpSpPr>
        <p:pic>
          <p:nvPicPr>
            <p:cNvPr id="8" name="Grafik 7" descr="Wecker Silhouette">
              <a:extLst>
                <a:ext uri="{FF2B5EF4-FFF2-40B4-BE49-F238E27FC236}">
                  <a16:creationId xmlns:a16="http://schemas.microsoft.com/office/drawing/2014/main" id="{A4D6B76D-37B5-28D6-58CF-0912C24D5B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DB261C26-A6A3-B3EF-52BF-F0FB916A385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je</a:t>
              </a:r>
              <a:br>
                <a:rPr lang="de-CH" sz="1300" b="1" dirty="0"/>
              </a:br>
              <a:r>
                <a:rPr lang="de-CH" sz="1300" b="1" dirty="0"/>
                <a:t>2 Min.</a:t>
              </a:r>
            </a:p>
          </p:txBody>
        </p:sp>
      </p:grpSp>
      <p:pic>
        <p:nvPicPr>
          <p:cNvPr id="13" name="Grafik 12" descr="Benutzer Silhouette">
            <a:extLst>
              <a:ext uri="{FF2B5EF4-FFF2-40B4-BE49-F238E27FC236}">
                <a16:creationId xmlns:a16="http://schemas.microsoft.com/office/drawing/2014/main" id="{45540EF3-7523-3B99-BF02-45C7AF118B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3B4C35AA-6CED-D009-BF5B-C7A9357FBC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7" name="Grafik 6">
            <a:extLst>
              <a:ext uri="{FF2B5EF4-FFF2-40B4-BE49-F238E27FC236}">
                <a16:creationId xmlns:a16="http://schemas.microsoft.com/office/drawing/2014/main" id="{A1C9FB43-F08E-1CC2-3E02-0516F4C3B0FA}"/>
              </a:ext>
            </a:extLst>
          </p:cNvPr>
          <p:cNvPicPr>
            <a:picLocks noChangeAspect="1"/>
          </p:cNvPicPr>
          <p:nvPr/>
        </p:nvPicPr>
        <p:blipFill>
          <a:blip r:embed="rId5"/>
          <a:stretch>
            <a:fillRect/>
          </a:stretch>
        </p:blipFill>
        <p:spPr>
          <a:xfrm>
            <a:off x="3655704" y="3240127"/>
            <a:ext cx="4877481" cy="28483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82705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19684-3EE4-B7C4-8E05-61E8071446C7}"/>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8C2C2711-30ED-0F00-389C-0895DDD5BE38}"/>
              </a:ext>
            </a:extLst>
          </p:cNvPr>
          <p:cNvSpPr>
            <a:spLocks noGrp="1"/>
          </p:cNvSpPr>
          <p:nvPr>
            <p:ph type="ctrTitle" idx="4294967295"/>
          </p:nvPr>
        </p:nvSpPr>
        <p:spPr>
          <a:xfrm>
            <a:off x="615395" y="456042"/>
            <a:ext cx="10799763" cy="541337"/>
          </a:xfrm>
        </p:spPr>
        <p:txBody>
          <a:bodyPr>
            <a:normAutofit/>
          </a:bodyPr>
          <a:lstStyle/>
          <a:p>
            <a:r>
              <a:rPr lang="de-CH" sz="3000" dirty="0"/>
              <a:t>Empathiephase – das Gegenüber kennenlernen</a:t>
            </a:r>
            <a:endParaRPr lang="de-CH" sz="3000" dirty="0">
              <a:highlight>
                <a:srgbClr val="FFFF00"/>
              </a:highlight>
            </a:endParaRPr>
          </a:p>
        </p:txBody>
      </p:sp>
      <p:sp>
        <p:nvSpPr>
          <p:cNvPr id="6" name="Textfeld 2">
            <a:extLst>
              <a:ext uri="{FF2B5EF4-FFF2-40B4-BE49-F238E27FC236}">
                <a16:creationId xmlns:a16="http://schemas.microsoft.com/office/drawing/2014/main" id="{C71F1538-2364-3C12-CE68-D46F48B1F0B1}"/>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6</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16C0D541-6989-FA09-4C4E-B9C09650ADBC}"/>
              </a:ext>
            </a:extLst>
          </p:cNvPr>
          <p:cNvSpPr>
            <a:spLocks noGrp="1"/>
          </p:cNvSpPr>
          <p:nvPr>
            <p:ph type="sldNum" sz="quarter" idx="12"/>
          </p:nvPr>
        </p:nvSpPr>
        <p:spPr/>
        <p:txBody>
          <a:bodyPr/>
          <a:lstStyle/>
          <a:p>
            <a:fld id="{B7E6CA31-DA56-47CF-9891-B6D0296B6AEC}" type="slidenum">
              <a:rPr lang="ru-RU" smtClean="0"/>
              <a:t>35</a:t>
            </a:fld>
            <a:endParaRPr lang="ru-RU" dirty="0"/>
          </a:p>
        </p:txBody>
      </p:sp>
      <p:grpSp>
        <p:nvGrpSpPr>
          <p:cNvPr id="5" name="Gruppieren 4">
            <a:extLst>
              <a:ext uri="{FF2B5EF4-FFF2-40B4-BE49-F238E27FC236}">
                <a16:creationId xmlns:a16="http://schemas.microsoft.com/office/drawing/2014/main" id="{B6F60335-C743-9DD8-D381-2E52183A30AC}"/>
              </a:ext>
            </a:extLst>
          </p:cNvPr>
          <p:cNvGrpSpPr/>
          <p:nvPr/>
        </p:nvGrpSpPr>
        <p:grpSpPr>
          <a:xfrm>
            <a:off x="5172972" y="1130824"/>
            <a:ext cx="1846056" cy="1846056"/>
            <a:chOff x="10211791" y="2927331"/>
            <a:chExt cx="1846056" cy="1846056"/>
          </a:xfrm>
        </p:grpSpPr>
        <p:pic>
          <p:nvPicPr>
            <p:cNvPr id="8" name="Grafik 7" descr="Wecker Silhouette">
              <a:extLst>
                <a:ext uri="{FF2B5EF4-FFF2-40B4-BE49-F238E27FC236}">
                  <a16:creationId xmlns:a16="http://schemas.microsoft.com/office/drawing/2014/main" id="{13F116CE-C415-A2C3-6D69-911EDB810F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24991AA7-6974-0EB1-0419-1C5627FEE40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je</a:t>
              </a:r>
              <a:br>
                <a:rPr lang="de-CH" sz="1300" b="1" dirty="0"/>
              </a:br>
              <a:r>
                <a:rPr lang="de-CH" sz="1300" b="1" dirty="0"/>
                <a:t>2 Min.</a:t>
              </a:r>
            </a:p>
          </p:txBody>
        </p:sp>
      </p:grpSp>
      <p:pic>
        <p:nvPicPr>
          <p:cNvPr id="13" name="Grafik 12" descr="Benutzer Silhouette">
            <a:extLst>
              <a:ext uri="{FF2B5EF4-FFF2-40B4-BE49-F238E27FC236}">
                <a16:creationId xmlns:a16="http://schemas.microsoft.com/office/drawing/2014/main" id="{89B0CF6B-C7F0-0739-9235-085FBBB1BB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4" name="Grafik 13" descr="Benutzer Silhouette">
            <a:extLst>
              <a:ext uri="{FF2B5EF4-FFF2-40B4-BE49-F238E27FC236}">
                <a16:creationId xmlns:a16="http://schemas.microsoft.com/office/drawing/2014/main" id="{3408589B-8651-688C-1551-F6BE22CDD0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4" name="Grafik 3">
            <a:extLst>
              <a:ext uri="{FF2B5EF4-FFF2-40B4-BE49-F238E27FC236}">
                <a16:creationId xmlns:a16="http://schemas.microsoft.com/office/drawing/2014/main" id="{6D159D21-B4D0-14AE-C747-A82EE3449E1C}"/>
              </a:ext>
            </a:extLst>
          </p:cNvPr>
          <p:cNvPicPr>
            <a:picLocks noChangeAspect="1"/>
          </p:cNvPicPr>
          <p:nvPr/>
        </p:nvPicPr>
        <p:blipFill>
          <a:blip r:embed="rId5"/>
          <a:stretch>
            <a:fillRect/>
          </a:stretch>
        </p:blipFill>
        <p:spPr>
          <a:xfrm>
            <a:off x="3789972" y="2924900"/>
            <a:ext cx="4612056" cy="34770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82110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DA1A1-2ABF-5153-4FE7-7EF3A904B03B}"/>
            </a:ext>
          </a:extLst>
        </p:cNvPr>
        <p:cNvGrpSpPr/>
        <p:nvPr/>
      </p:nvGrpSpPr>
      <p:grpSpPr>
        <a:xfrm>
          <a:off x="0" y="0"/>
          <a:ext cx="0" cy="0"/>
          <a:chOff x="0" y="0"/>
          <a:chExt cx="0" cy="0"/>
        </a:xfrm>
      </p:grpSpPr>
      <p:sp>
        <p:nvSpPr>
          <p:cNvPr id="10243" name="Titel 2">
            <a:extLst>
              <a:ext uri="{FF2B5EF4-FFF2-40B4-BE49-F238E27FC236}">
                <a16:creationId xmlns:a16="http://schemas.microsoft.com/office/drawing/2014/main" id="{3E81BC9A-3431-2F66-EAC7-84D551F33CDF}"/>
              </a:ext>
            </a:extLst>
          </p:cNvPr>
          <p:cNvSpPr>
            <a:spLocks noGrp="1"/>
          </p:cNvSpPr>
          <p:nvPr>
            <p:ph type="ctrTitle" idx="4294967295"/>
          </p:nvPr>
        </p:nvSpPr>
        <p:spPr>
          <a:xfrm>
            <a:off x="615395" y="456042"/>
            <a:ext cx="10799763" cy="541337"/>
          </a:xfrm>
        </p:spPr>
        <p:txBody>
          <a:bodyPr>
            <a:normAutofit/>
          </a:bodyPr>
          <a:lstStyle/>
          <a:p>
            <a:r>
              <a:rPr lang="de-CH" sz="3000" dirty="0"/>
              <a:t>Empathiephase – das Gegenüber kennenlernen</a:t>
            </a:r>
            <a:endParaRPr lang="de-CH" sz="3000" dirty="0">
              <a:highlight>
                <a:srgbClr val="FFFF00"/>
              </a:highlight>
            </a:endParaRPr>
          </a:p>
        </p:txBody>
      </p:sp>
      <p:sp>
        <p:nvSpPr>
          <p:cNvPr id="6" name="Textfeld 2">
            <a:extLst>
              <a:ext uri="{FF2B5EF4-FFF2-40B4-BE49-F238E27FC236}">
                <a16:creationId xmlns:a16="http://schemas.microsoft.com/office/drawing/2014/main" id="{5948BE1A-A78B-E5B3-485C-FA7A73C239B1}"/>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7</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922509BA-AD10-F4E0-FB10-A6983E6D7807}"/>
              </a:ext>
            </a:extLst>
          </p:cNvPr>
          <p:cNvSpPr>
            <a:spLocks noGrp="1"/>
          </p:cNvSpPr>
          <p:nvPr>
            <p:ph type="sldNum" sz="quarter" idx="12"/>
          </p:nvPr>
        </p:nvSpPr>
        <p:spPr/>
        <p:txBody>
          <a:bodyPr/>
          <a:lstStyle/>
          <a:p>
            <a:fld id="{B7E6CA31-DA56-47CF-9891-B6D0296B6AEC}" type="slidenum">
              <a:rPr lang="ru-RU" smtClean="0"/>
              <a:t>36</a:t>
            </a:fld>
            <a:endParaRPr lang="ru-RU" dirty="0"/>
          </a:p>
        </p:txBody>
      </p:sp>
      <p:grpSp>
        <p:nvGrpSpPr>
          <p:cNvPr id="3" name="Gruppieren 2">
            <a:extLst>
              <a:ext uri="{FF2B5EF4-FFF2-40B4-BE49-F238E27FC236}">
                <a16:creationId xmlns:a16="http://schemas.microsoft.com/office/drawing/2014/main" id="{6E7DC1E6-5B61-37FA-00D1-2AA6D1A0F2A3}"/>
              </a:ext>
            </a:extLst>
          </p:cNvPr>
          <p:cNvGrpSpPr/>
          <p:nvPr/>
        </p:nvGrpSpPr>
        <p:grpSpPr>
          <a:xfrm>
            <a:off x="5172972" y="1151144"/>
            <a:ext cx="1846056" cy="1846056"/>
            <a:chOff x="10211791" y="2927331"/>
            <a:chExt cx="1846056" cy="1846056"/>
          </a:xfrm>
        </p:grpSpPr>
        <p:pic>
          <p:nvPicPr>
            <p:cNvPr id="5" name="Grafik 4" descr="Wecker Silhouette">
              <a:extLst>
                <a:ext uri="{FF2B5EF4-FFF2-40B4-BE49-F238E27FC236}">
                  <a16:creationId xmlns:a16="http://schemas.microsoft.com/office/drawing/2014/main" id="{56844196-9100-FEEC-0547-5DEE7B43A8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8" name="Ellipse 7">
              <a:extLst>
                <a:ext uri="{FF2B5EF4-FFF2-40B4-BE49-F238E27FC236}">
                  <a16:creationId xmlns:a16="http://schemas.microsoft.com/office/drawing/2014/main" id="{69D2B412-ED87-8F52-A632-CB6FE8867689}"/>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je</a:t>
              </a:r>
              <a:br>
                <a:rPr lang="de-CH" sz="1300" b="1" dirty="0"/>
              </a:br>
              <a:r>
                <a:rPr lang="de-CH" sz="1300" b="1" dirty="0"/>
                <a:t>2 Min.</a:t>
              </a:r>
            </a:p>
          </p:txBody>
        </p:sp>
      </p:grpSp>
      <p:pic>
        <p:nvPicPr>
          <p:cNvPr id="10" name="Grafik 9" descr="Benutzer Silhouette">
            <a:extLst>
              <a:ext uri="{FF2B5EF4-FFF2-40B4-BE49-F238E27FC236}">
                <a16:creationId xmlns:a16="http://schemas.microsoft.com/office/drawing/2014/main" id="{4C495891-9448-C734-3D87-464E46A150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297" y="1079500"/>
            <a:ext cx="1917700" cy="1917700"/>
          </a:xfrm>
          <a:prstGeom prst="rect">
            <a:avLst/>
          </a:prstGeom>
        </p:spPr>
      </p:pic>
      <p:pic>
        <p:nvPicPr>
          <p:cNvPr id="13" name="Grafik 12" descr="Benutzer Silhouette">
            <a:extLst>
              <a:ext uri="{FF2B5EF4-FFF2-40B4-BE49-F238E27FC236}">
                <a16:creationId xmlns:a16="http://schemas.microsoft.com/office/drawing/2014/main" id="{9DF38B77-B11C-1758-7B33-14C7E4341D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04003" y="1079500"/>
            <a:ext cx="1917700" cy="1917700"/>
          </a:xfrm>
          <a:prstGeom prst="rect">
            <a:avLst/>
          </a:prstGeom>
        </p:spPr>
      </p:pic>
      <p:pic>
        <p:nvPicPr>
          <p:cNvPr id="12" name="Grafik 11">
            <a:extLst>
              <a:ext uri="{FF2B5EF4-FFF2-40B4-BE49-F238E27FC236}">
                <a16:creationId xmlns:a16="http://schemas.microsoft.com/office/drawing/2014/main" id="{AAD0990B-26B7-4DE0-A505-A3E9CDAFD19F}"/>
              </a:ext>
            </a:extLst>
          </p:cNvPr>
          <p:cNvPicPr>
            <a:picLocks noChangeAspect="1"/>
          </p:cNvPicPr>
          <p:nvPr/>
        </p:nvPicPr>
        <p:blipFill>
          <a:blip r:embed="rId5"/>
          <a:stretch>
            <a:fillRect/>
          </a:stretch>
        </p:blipFill>
        <p:spPr>
          <a:xfrm>
            <a:off x="2863992" y="2997200"/>
            <a:ext cx="6464016" cy="31607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53587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99295-C8B1-B4AE-B0C9-7E52B9D565FA}"/>
            </a:ext>
          </a:extLst>
        </p:cNvPr>
        <p:cNvGrpSpPr/>
        <p:nvPr/>
      </p:nvGrpSpPr>
      <p:grpSpPr>
        <a:xfrm>
          <a:off x="0" y="0"/>
          <a:ext cx="0" cy="0"/>
          <a:chOff x="0" y="0"/>
          <a:chExt cx="0" cy="0"/>
        </a:xfrm>
      </p:grpSpPr>
      <p:sp>
        <p:nvSpPr>
          <p:cNvPr id="13" name="Rectangle: Rounded Corners 6">
            <a:extLst>
              <a:ext uri="{FF2B5EF4-FFF2-40B4-BE49-F238E27FC236}">
                <a16:creationId xmlns:a16="http://schemas.microsoft.com/office/drawing/2014/main" id="{93A3DCF4-F570-83B5-5722-649A77017254}"/>
              </a:ext>
            </a:extLst>
          </p:cNvPr>
          <p:cNvSpPr/>
          <p:nvPr/>
        </p:nvSpPr>
        <p:spPr>
          <a:xfrm>
            <a:off x="1409700" y="1967621"/>
            <a:ext cx="9448800" cy="27432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10243" name="Titel 2">
            <a:extLst>
              <a:ext uri="{FF2B5EF4-FFF2-40B4-BE49-F238E27FC236}">
                <a16:creationId xmlns:a16="http://schemas.microsoft.com/office/drawing/2014/main" id="{AD592050-7EEF-9937-C8B1-1E9D7FCE5470}"/>
              </a:ext>
            </a:extLst>
          </p:cNvPr>
          <p:cNvSpPr>
            <a:spLocks noGrp="1"/>
          </p:cNvSpPr>
          <p:nvPr>
            <p:ph type="ctrTitle" idx="4294967295"/>
          </p:nvPr>
        </p:nvSpPr>
        <p:spPr>
          <a:xfrm>
            <a:off x="678895" y="468742"/>
            <a:ext cx="10799763" cy="541337"/>
          </a:xfrm>
        </p:spPr>
        <p:txBody>
          <a:bodyPr>
            <a:normAutofit/>
          </a:bodyPr>
          <a:lstStyle/>
          <a:p>
            <a:r>
              <a:rPr lang="de-CH" sz="3000" dirty="0"/>
              <a:t>Erkenntnisse ordnen &amp; verdichten</a:t>
            </a:r>
            <a:endParaRPr lang="de-CH" sz="3000" dirty="0">
              <a:highlight>
                <a:srgbClr val="FFFF00"/>
              </a:highlight>
            </a:endParaRPr>
          </a:p>
        </p:txBody>
      </p:sp>
      <p:sp>
        <p:nvSpPr>
          <p:cNvPr id="16" name="TextBox 6">
            <a:extLst>
              <a:ext uri="{FF2B5EF4-FFF2-40B4-BE49-F238E27FC236}">
                <a16:creationId xmlns:a16="http://schemas.microsoft.com/office/drawing/2014/main" id="{77F1E832-764B-BDD4-0CC0-7079D8502270}"/>
              </a:ext>
            </a:extLst>
          </p:cNvPr>
          <p:cNvSpPr txBox="1"/>
          <p:nvPr/>
        </p:nvSpPr>
        <p:spPr>
          <a:xfrm>
            <a:off x="626745" y="1216660"/>
            <a:ext cx="5803192" cy="661335"/>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CH" dirty="0"/>
              <a:t>Jede Person betrachtet die eigene Empathie-Karte</a:t>
            </a:r>
            <a:br>
              <a:rPr lang="de-CH" dirty="0"/>
            </a:br>
            <a:r>
              <a:rPr lang="de-CH" dirty="0"/>
              <a:t>und beantwortet die Fragen im Handout.</a:t>
            </a:r>
          </a:p>
        </p:txBody>
      </p:sp>
      <p:sp>
        <p:nvSpPr>
          <p:cNvPr id="19" name="Textfeld 2">
            <a:extLst>
              <a:ext uri="{FF2B5EF4-FFF2-40B4-BE49-F238E27FC236}">
                <a16:creationId xmlns:a16="http://schemas.microsoft.com/office/drawing/2014/main" id="{3C146722-C297-4450-71D7-CC19D17A535B}"/>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8</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81F532FC-3183-FE3E-DB1F-CE447FAF61A6}"/>
              </a:ext>
            </a:extLst>
          </p:cNvPr>
          <p:cNvSpPr>
            <a:spLocks noGrp="1"/>
          </p:cNvSpPr>
          <p:nvPr>
            <p:ph type="sldNum" sz="quarter" idx="12"/>
          </p:nvPr>
        </p:nvSpPr>
        <p:spPr/>
        <p:txBody>
          <a:bodyPr/>
          <a:lstStyle/>
          <a:p>
            <a:fld id="{B7E6CA31-DA56-47CF-9891-B6D0296B6AEC}" type="slidenum">
              <a:rPr lang="ru-RU" smtClean="0"/>
              <a:t>37</a:t>
            </a:fld>
            <a:endParaRPr lang="ru-RU" dirty="0"/>
          </a:p>
        </p:txBody>
      </p:sp>
      <p:grpSp>
        <p:nvGrpSpPr>
          <p:cNvPr id="6" name="Gruppieren 5">
            <a:extLst>
              <a:ext uri="{FF2B5EF4-FFF2-40B4-BE49-F238E27FC236}">
                <a16:creationId xmlns:a16="http://schemas.microsoft.com/office/drawing/2014/main" id="{689BEED1-7402-9B74-4469-A6A8082FF143}"/>
              </a:ext>
            </a:extLst>
          </p:cNvPr>
          <p:cNvGrpSpPr/>
          <p:nvPr/>
        </p:nvGrpSpPr>
        <p:grpSpPr>
          <a:xfrm>
            <a:off x="10059979" y="1262921"/>
            <a:ext cx="1846056" cy="1846056"/>
            <a:chOff x="10211791" y="2927331"/>
            <a:chExt cx="1846056" cy="1846056"/>
          </a:xfrm>
        </p:grpSpPr>
        <p:pic>
          <p:nvPicPr>
            <p:cNvPr id="8" name="Grafik 7" descr="Wecker Silhouette">
              <a:extLst>
                <a:ext uri="{FF2B5EF4-FFF2-40B4-BE49-F238E27FC236}">
                  <a16:creationId xmlns:a16="http://schemas.microsoft.com/office/drawing/2014/main" id="{BC1EF040-6272-6CCD-FB01-35DEFAD75DC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5C6E6BFB-F603-3949-7A7D-2593DE621240}"/>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5 Min.</a:t>
              </a:r>
            </a:p>
          </p:txBody>
        </p:sp>
      </p:grpSp>
      <p:pic>
        <p:nvPicPr>
          <p:cNvPr id="4" name="Grafik 3" descr="Ein Bild, das Text, Diagramm, Screenshot, Reihe enthält.&#10;&#10;KI-generierte Inhalte können fehlerhaft sein.">
            <a:extLst>
              <a:ext uri="{FF2B5EF4-FFF2-40B4-BE49-F238E27FC236}">
                <a16:creationId xmlns:a16="http://schemas.microsoft.com/office/drawing/2014/main" id="{36D5577C-4EE4-B6A4-BDF7-29227763E2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119" y="197372"/>
            <a:ext cx="2899098" cy="1643828"/>
          </a:xfrm>
          <a:prstGeom prst="rect">
            <a:avLst/>
          </a:prstGeom>
        </p:spPr>
      </p:pic>
      <p:sp>
        <p:nvSpPr>
          <p:cNvPr id="14" name="TextBox 9">
            <a:extLst>
              <a:ext uri="{FF2B5EF4-FFF2-40B4-BE49-F238E27FC236}">
                <a16:creationId xmlns:a16="http://schemas.microsoft.com/office/drawing/2014/main" id="{3170545F-6918-4B41-B7E3-7B28F2F23D6A}"/>
              </a:ext>
            </a:extLst>
          </p:cNvPr>
          <p:cNvSpPr txBox="1"/>
          <p:nvPr/>
        </p:nvSpPr>
        <p:spPr>
          <a:xfrm>
            <a:off x="1690652" y="2185949"/>
            <a:ext cx="4864100" cy="393700"/>
          </a:xfrm>
          <a:prstGeom prst="rect">
            <a:avLst/>
          </a:prstGeom>
          <a:noFill/>
        </p:spPr>
        <p:txBody>
          <a:bodyPr wrap="square" rtlCol="0">
            <a:noAutofit/>
          </a:bodyPr>
          <a:lstStyle/>
          <a:p>
            <a:pPr>
              <a:lnSpc>
                <a:spcPct val="107000"/>
              </a:lnSpc>
              <a:spcAft>
                <a:spcPts val="800"/>
              </a:spcAft>
            </a:pPr>
            <a:r>
              <a:rPr lang="de-CH" sz="1300" b="1" dirty="0">
                <a:solidFill>
                  <a:srgbClr val="686868"/>
                </a:solidFill>
                <a:latin typeface="Century Gothic" panose="020B0502020202020204" pitchFamily="34" charset="0"/>
              </a:rPr>
              <a:t>Was ist das zentrale Bedürfnis oder Problem?</a:t>
            </a:r>
            <a:endParaRPr lang="de-CH" sz="1100" kern="100" dirty="0">
              <a:solidFill>
                <a:srgbClr val="686868"/>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1">
            <a:extLst>
              <a:ext uri="{FF2B5EF4-FFF2-40B4-BE49-F238E27FC236}">
                <a16:creationId xmlns:a16="http://schemas.microsoft.com/office/drawing/2014/main" id="{9667496D-DD85-40C0-9222-02F1ADFF2BCD}"/>
              </a:ext>
            </a:extLst>
          </p:cNvPr>
          <p:cNvSpPr txBox="1"/>
          <p:nvPr/>
        </p:nvSpPr>
        <p:spPr>
          <a:xfrm>
            <a:off x="1690654" y="3866872"/>
            <a:ext cx="6892925" cy="295274"/>
          </a:xfrm>
          <a:prstGeom prst="rect">
            <a:avLst/>
          </a:prstGeom>
          <a:noFill/>
        </p:spPr>
        <p:txBody>
          <a:bodyPr wrap="square" rtlCol="0">
            <a:spAutoFit/>
          </a:bodyPr>
          <a:lstStyle/>
          <a:p>
            <a:pPr>
              <a:lnSpc>
                <a:spcPct val="107000"/>
              </a:lnSpc>
              <a:spcAft>
                <a:spcPts val="800"/>
              </a:spcAft>
            </a:pPr>
            <a:r>
              <a:rPr lang="de-CH" sz="1300" b="1" dirty="0">
                <a:solidFill>
                  <a:srgbClr val="686868"/>
                </a:solidFill>
                <a:latin typeface="Century Gothic" panose="020B0502020202020204" pitchFamily="34" charset="0"/>
              </a:rPr>
              <a:t>Was sind auffällige Muster oder Überraschungen?</a:t>
            </a:r>
            <a:endParaRPr lang="de-CH" sz="1100" kern="100" dirty="0">
              <a:solidFill>
                <a:srgbClr val="686868"/>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Rounded Corners 6">
            <a:extLst>
              <a:ext uri="{FF2B5EF4-FFF2-40B4-BE49-F238E27FC236}">
                <a16:creationId xmlns:a16="http://schemas.microsoft.com/office/drawing/2014/main" id="{4D5FA4A4-7883-ABA4-4564-F3CD64CF98AF}"/>
              </a:ext>
            </a:extLst>
          </p:cNvPr>
          <p:cNvSpPr/>
          <p:nvPr/>
        </p:nvSpPr>
        <p:spPr>
          <a:xfrm>
            <a:off x="1409700" y="4837244"/>
            <a:ext cx="9448800" cy="1340361"/>
          </a:xfrm>
          <a:prstGeom prst="roundRect">
            <a:avLst/>
          </a:prstGeom>
          <a:ln>
            <a:solidFill>
              <a:schemeClr val="accent4">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endParaRPr lang="de-CH"/>
          </a:p>
        </p:txBody>
      </p:sp>
      <p:sp>
        <p:nvSpPr>
          <p:cNvPr id="18" name="TextBox 36">
            <a:extLst>
              <a:ext uri="{FF2B5EF4-FFF2-40B4-BE49-F238E27FC236}">
                <a16:creationId xmlns:a16="http://schemas.microsoft.com/office/drawing/2014/main" id="{DA61FC66-79FC-AAA8-73BE-8F1FD6D837B8}"/>
              </a:ext>
            </a:extLst>
          </p:cNvPr>
          <p:cNvSpPr txBox="1"/>
          <p:nvPr/>
        </p:nvSpPr>
        <p:spPr>
          <a:xfrm>
            <a:off x="1487896" y="5019398"/>
            <a:ext cx="8268970" cy="295274"/>
          </a:xfrm>
          <a:prstGeom prst="rect">
            <a:avLst/>
          </a:prstGeom>
          <a:noFill/>
        </p:spPr>
        <p:txBody>
          <a:bodyPr wrap="square" rtlCol="0">
            <a:spAutoFit/>
          </a:bodyPr>
          <a:lstStyle/>
          <a:p>
            <a:pPr>
              <a:lnSpc>
                <a:spcPct val="107000"/>
              </a:lnSpc>
              <a:spcAft>
                <a:spcPts val="800"/>
              </a:spcAft>
            </a:pPr>
            <a:r>
              <a:rPr lang="de-CH" sz="1300" b="1" dirty="0">
                <a:solidFill>
                  <a:srgbClr val="E45616"/>
                </a:solidFill>
                <a:latin typeface="Century Gothic" panose="020B0502020202020204" pitchFamily="34" charset="0"/>
              </a:rPr>
              <a:t>Meine Partnerin/ mein Partner braucht eine Tragelösung, die…</a:t>
            </a:r>
            <a:endParaRPr lang="de-CH" sz="11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7956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53E6C77-7A3C-3AA9-2F36-D2E07FC9B290}"/>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38</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508DEE1-0737-2355-5F7D-27A685E2CB8E}"/>
              </a:ext>
            </a:extLst>
          </p:cNvPr>
          <p:cNvSpPr txBox="1">
            <a:spLocks/>
          </p:cNvSpPr>
          <p:nvPr/>
        </p:nvSpPr>
        <p:spPr>
          <a:xfrm>
            <a:off x="6153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Ideen entwickeln: Optionen entwickeln </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C370AF1C-10B3-1D4A-9A9F-C2A4E4CAAC42}"/>
              </a:ext>
            </a:extLst>
          </p:cNvPr>
          <p:cNvSpPr txBox="1">
            <a:spLocks noChangeArrowheads="1"/>
          </p:cNvSpPr>
          <p:nvPr/>
        </p:nvSpPr>
        <p:spPr bwMode="auto">
          <a:xfrm>
            <a:off x="0" y="215900"/>
            <a:ext cx="889000" cy="8636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9</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5DC46E4D-97D5-4C97-0A99-6633CC1E58E6}"/>
              </a:ext>
            </a:extLst>
          </p:cNvPr>
          <p:cNvSpPr/>
          <p:nvPr/>
        </p:nvSpPr>
        <p:spPr>
          <a:xfrm>
            <a:off x="1409700" y="22522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6" name="Rectangle: Rounded Corners 6">
            <a:extLst>
              <a:ext uri="{FF2B5EF4-FFF2-40B4-BE49-F238E27FC236}">
                <a16:creationId xmlns:a16="http://schemas.microsoft.com/office/drawing/2014/main" id="{4DBEAB5C-BAF5-BD9F-EA7C-9DB67144A877}"/>
              </a:ext>
            </a:extLst>
          </p:cNvPr>
          <p:cNvSpPr/>
          <p:nvPr/>
        </p:nvSpPr>
        <p:spPr>
          <a:xfrm>
            <a:off x="4483100" y="22522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7" name="Rectangle: Rounded Corners 6">
            <a:extLst>
              <a:ext uri="{FF2B5EF4-FFF2-40B4-BE49-F238E27FC236}">
                <a16:creationId xmlns:a16="http://schemas.microsoft.com/office/drawing/2014/main" id="{6AD0978E-63C2-3AB3-39F7-5351F02F8C0D}"/>
              </a:ext>
            </a:extLst>
          </p:cNvPr>
          <p:cNvSpPr/>
          <p:nvPr/>
        </p:nvSpPr>
        <p:spPr>
          <a:xfrm>
            <a:off x="7569200" y="2264956"/>
            <a:ext cx="2895600" cy="31877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a:solidFill>
                <a:sysClr val="windowText" lastClr="000000"/>
              </a:solidFill>
              <a:latin typeface="Century Gothic"/>
            </a:endParaRPr>
          </a:p>
        </p:txBody>
      </p:sp>
      <p:sp>
        <p:nvSpPr>
          <p:cNvPr id="8" name="TextBox 6">
            <a:extLst>
              <a:ext uri="{FF2B5EF4-FFF2-40B4-BE49-F238E27FC236}">
                <a16:creationId xmlns:a16="http://schemas.microsoft.com/office/drawing/2014/main" id="{838ABD23-B7D4-D632-7701-02CDB2E8DA86}"/>
              </a:ext>
            </a:extLst>
          </p:cNvPr>
          <p:cNvSpPr txBox="1"/>
          <p:nvPr/>
        </p:nvSpPr>
        <p:spPr>
          <a:xfrm>
            <a:off x="1447800" y="1168400"/>
            <a:ext cx="9002786"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CH" dirty="0"/>
              <a:t>Jede Person entwickelt nun 3 Lösungsideen. Auch verrückte Ideen sind erlaubt.</a:t>
            </a:r>
          </a:p>
        </p:txBody>
      </p:sp>
      <p:grpSp>
        <p:nvGrpSpPr>
          <p:cNvPr id="9" name="Gruppieren 8">
            <a:extLst>
              <a:ext uri="{FF2B5EF4-FFF2-40B4-BE49-F238E27FC236}">
                <a16:creationId xmlns:a16="http://schemas.microsoft.com/office/drawing/2014/main" id="{4D8E073B-C7CE-F8A1-EC07-6FB5E9488889}"/>
              </a:ext>
            </a:extLst>
          </p:cNvPr>
          <p:cNvGrpSpPr/>
          <p:nvPr/>
        </p:nvGrpSpPr>
        <p:grpSpPr>
          <a:xfrm>
            <a:off x="10275451" y="997379"/>
            <a:ext cx="1846056" cy="1846056"/>
            <a:chOff x="10211791" y="2927331"/>
            <a:chExt cx="1846056" cy="1846056"/>
          </a:xfrm>
        </p:grpSpPr>
        <p:pic>
          <p:nvPicPr>
            <p:cNvPr id="11" name="Grafik 10" descr="Wecker Silhouette">
              <a:extLst>
                <a:ext uri="{FF2B5EF4-FFF2-40B4-BE49-F238E27FC236}">
                  <a16:creationId xmlns:a16="http://schemas.microsoft.com/office/drawing/2014/main" id="{7C1965A4-83DE-BD69-A33F-1B48D76F58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2" name="Ellipse 11">
              <a:extLst>
                <a:ext uri="{FF2B5EF4-FFF2-40B4-BE49-F238E27FC236}">
                  <a16:creationId xmlns:a16="http://schemas.microsoft.com/office/drawing/2014/main" id="{8776A761-B20B-A67D-1142-B7589CC499E4}"/>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5 Min.</a:t>
              </a:r>
            </a:p>
          </p:txBody>
        </p:sp>
      </p:grpSp>
    </p:spTree>
    <p:extLst>
      <p:ext uri="{BB962C8B-B14F-4D97-AF65-F5344CB8AC3E}">
        <p14:creationId xmlns:p14="http://schemas.microsoft.com/office/powerpoint/2010/main" val="1225256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419B5-8269-7097-550E-D5C3F0FFBF5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8DD9C38-6011-862B-6571-1969C413834C}"/>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39</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5457F52-7A71-B882-F4E0-AB5C69C24C79}"/>
              </a:ext>
            </a:extLst>
          </p:cNvPr>
          <p:cNvSpPr txBox="1">
            <a:spLocks/>
          </p:cNvSpPr>
          <p:nvPr/>
        </p:nvSpPr>
        <p:spPr>
          <a:xfrm>
            <a:off x="9709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Ideen entwickeln: Optionen entwickeln </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63B26C0A-E87B-EFAA-FB4A-E9A6E67A337F}"/>
              </a:ext>
            </a:extLst>
          </p:cNvPr>
          <p:cNvSpPr txBox="1">
            <a:spLocks noChangeArrowheads="1"/>
          </p:cNvSpPr>
          <p:nvPr/>
        </p:nvSpPr>
        <p:spPr bwMode="auto">
          <a:xfrm>
            <a:off x="1016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10</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7D17DA01-16CC-09EE-38E1-2E9AEA36CCF5}"/>
              </a:ext>
            </a:extLst>
          </p:cNvPr>
          <p:cNvSpPr/>
          <p:nvPr/>
        </p:nvSpPr>
        <p:spPr>
          <a:xfrm>
            <a:off x="1409700" y="2552700"/>
            <a:ext cx="9448800" cy="27432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8" name="TextBox 6">
            <a:extLst>
              <a:ext uri="{FF2B5EF4-FFF2-40B4-BE49-F238E27FC236}">
                <a16:creationId xmlns:a16="http://schemas.microsoft.com/office/drawing/2014/main" id="{C5CDE7EA-50D0-1F36-D98D-E9FF4911CB7E}"/>
              </a:ext>
            </a:extLst>
          </p:cNvPr>
          <p:cNvSpPr txBox="1"/>
          <p:nvPr/>
        </p:nvSpPr>
        <p:spPr>
          <a:xfrm>
            <a:off x="1447800" y="1168400"/>
            <a:ext cx="7487947"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Stellen Sie alle drei Ideen vor und notieren Sie hier das Feedback</a:t>
            </a:r>
            <a:r>
              <a:rPr lang="de-CH" dirty="0"/>
              <a:t>.</a:t>
            </a:r>
          </a:p>
        </p:txBody>
      </p:sp>
      <p:grpSp>
        <p:nvGrpSpPr>
          <p:cNvPr id="6" name="Gruppieren 5">
            <a:extLst>
              <a:ext uri="{FF2B5EF4-FFF2-40B4-BE49-F238E27FC236}">
                <a16:creationId xmlns:a16="http://schemas.microsoft.com/office/drawing/2014/main" id="{0707956F-B46C-75A9-5A05-52DAA6D3F151}"/>
              </a:ext>
            </a:extLst>
          </p:cNvPr>
          <p:cNvGrpSpPr/>
          <p:nvPr/>
        </p:nvGrpSpPr>
        <p:grpSpPr>
          <a:xfrm>
            <a:off x="10260609" y="997379"/>
            <a:ext cx="1846056" cy="1846056"/>
            <a:chOff x="10211791" y="2927331"/>
            <a:chExt cx="1846056" cy="1846056"/>
          </a:xfrm>
        </p:grpSpPr>
        <p:pic>
          <p:nvPicPr>
            <p:cNvPr id="7" name="Grafik 6" descr="Wecker Silhouette">
              <a:extLst>
                <a:ext uri="{FF2B5EF4-FFF2-40B4-BE49-F238E27FC236}">
                  <a16:creationId xmlns:a16="http://schemas.microsoft.com/office/drawing/2014/main" id="{094F7851-0513-4EC0-9861-2596D26CD8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9" name="Ellipse 8">
              <a:extLst>
                <a:ext uri="{FF2B5EF4-FFF2-40B4-BE49-F238E27FC236}">
                  <a16:creationId xmlns:a16="http://schemas.microsoft.com/office/drawing/2014/main" id="{032EA14B-3C50-5AAF-231C-169C1FCC11F6}"/>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je</a:t>
              </a:r>
              <a:br>
                <a:rPr lang="de-CH" sz="1300" b="1" dirty="0"/>
              </a:br>
              <a:r>
                <a:rPr lang="de-CH" sz="1300" b="1" dirty="0"/>
                <a:t>2 Min.</a:t>
              </a:r>
            </a:p>
          </p:txBody>
        </p:sp>
      </p:grpSp>
    </p:spTree>
    <p:extLst>
      <p:ext uri="{BB962C8B-B14F-4D97-AF65-F5344CB8AC3E}">
        <p14:creationId xmlns:p14="http://schemas.microsoft.com/office/powerpoint/2010/main" val="370968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D9BC8-9E94-121F-337C-377E62351F64}"/>
            </a:ext>
          </a:extLst>
        </p:cNvPr>
        <p:cNvGrpSpPr/>
        <p:nvPr/>
      </p:nvGrpSpPr>
      <p:grpSpPr>
        <a:xfrm>
          <a:off x="0" y="0"/>
          <a:ext cx="0" cy="0"/>
          <a:chOff x="0" y="0"/>
          <a:chExt cx="0" cy="0"/>
        </a:xfrm>
      </p:grpSpPr>
      <p:sp>
        <p:nvSpPr>
          <p:cNvPr id="11" name="Freeform 5">
            <a:extLst>
              <a:ext uri="{FF2B5EF4-FFF2-40B4-BE49-F238E27FC236}">
                <a16:creationId xmlns:a16="http://schemas.microsoft.com/office/drawing/2014/main" id="{F84A2E02-4BAF-CBB3-D174-1D55F6E61ED0}"/>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pic>
        <p:nvPicPr>
          <p:cNvPr id="35" name="Grafik 34">
            <a:extLst>
              <a:ext uri="{FF2B5EF4-FFF2-40B4-BE49-F238E27FC236}">
                <a16:creationId xmlns:a16="http://schemas.microsoft.com/office/drawing/2014/main" id="{129A2A52-12AF-6AC7-06E3-D2AF5A8CA160}"/>
              </a:ext>
            </a:extLst>
          </p:cNvPr>
          <p:cNvPicPr>
            <a:picLocks noChangeAspect="1"/>
          </p:cNvPicPr>
          <p:nvPr/>
        </p:nvPicPr>
        <p:blipFill>
          <a:blip r:embed="rId3"/>
          <a:stretch>
            <a:fillRect/>
          </a:stretch>
        </p:blipFill>
        <p:spPr>
          <a:xfrm>
            <a:off x="2001915" y="4418401"/>
            <a:ext cx="1019317" cy="1276528"/>
          </a:xfrm>
          <a:prstGeom prst="rect">
            <a:avLst/>
          </a:prstGeom>
        </p:spPr>
      </p:pic>
      <p:sp>
        <p:nvSpPr>
          <p:cNvPr id="2" name="Foliennummernplatzhalter 1">
            <a:extLst>
              <a:ext uri="{FF2B5EF4-FFF2-40B4-BE49-F238E27FC236}">
                <a16:creationId xmlns:a16="http://schemas.microsoft.com/office/drawing/2014/main" id="{327634DC-5B80-4776-172E-6403F8EBE811}"/>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a:t>
            </a:fld>
            <a:endParaRPr lang="ru-RU" dirty="0">
              <a:solidFill>
                <a:prstClr val="white"/>
              </a:solidFill>
              <a:latin typeface="Century Gothic"/>
            </a:endParaRPr>
          </a:p>
        </p:txBody>
      </p:sp>
      <p:grpSp>
        <p:nvGrpSpPr>
          <p:cNvPr id="87" name="Gruppieren 86">
            <a:extLst>
              <a:ext uri="{FF2B5EF4-FFF2-40B4-BE49-F238E27FC236}">
                <a16:creationId xmlns:a16="http://schemas.microsoft.com/office/drawing/2014/main" id="{589B05A8-BF71-0444-165E-50107C72C27B}"/>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DCFA19EC-A154-BB67-D122-0EF9D877918F}"/>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3" name="Freeform 7">
              <a:extLst>
                <a:ext uri="{FF2B5EF4-FFF2-40B4-BE49-F238E27FC236}">
                  <a16:creationId xmlns:a16="http://schemas.microsoft.com/office/drawing/2014/main" id="{1A22D6F6-2B02-F9EF-46BD-396C77643C69}"/>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4" name="Freeform 8">
              <a:extLst>
                <a:ext uri="{FF2B5EF4-FFF2-40B4-BE49-F238E27FC236}">
                  <a16:creationId xmlns:a16="http://schemas.microsoft.com/office/drawing/2014/main" id="{42B54B88-37F7-B441-3809-1634AE877F76}"/>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5" name="Freeform 9">
              <a:extLst>
                <a:ext uri="{FF2B5EF4-FFF2-40B4-BE49-F238E27FC236}">
                  <a16:creationId xmlns:a16="http://schemas.microsoft.com/office/drawing/2014/main" id="{97244A86-FD38-BEA0-AB37-3BC0D0763A35}"/>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6" name="Freeform 10">
              <a:extLst>
                <a:ext uri="{FF2B5EF4-FFF2-40B4-BE49-F238E27FC236}">
                  <a16:creationId xmlns:a16="http://schemas.microsoft.com/office/drawing/2014/main" id="{2F05765E-F633-035F-EB2A-5435770125BB}"/>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7" name="Freeform 11">
              <a:extLst>
                <a:ext uri="{FF2B5EF4-FFF2-40B4-BE49-F238E27FC236}">
                  <a16:creationId xmlns:a16="http://schemas.microsoft.com/office/drawing/2014/main" id="{5E9C922D-AB8A-5D24-0D99-BB3B73EAA34B}"/>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8" name="Freeform 12">
              <a:extLst>
                <a:ext uri="{FF2B5EF4-FFF2-40B4-BE49-F238E27FC236}">
                  <a16:creationId xmlns:a16="http://schemas.microsoft.com/office/drawing/2014/main" id="{9DC4EABD-6C6B-CE5E-7308-7B480017E2F5}"/>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9" name="Freeform 13">
              <a:extLst>
                <a:ext uri="{FF2B5EF4-FFF2-40B4-BE49-F238E27FC236}">
                  <a16:creationId xmlns:a16="http://schemas.microsoft.com/office/drawing/2014/main" id="{3634674A-4908-107C-5A34-7C54F5DF5809}"/>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0" name="Freeform 14">
              <a:extLst>
                <a:ext uri="{FF2B5EF4-FFF2-40B4-BE49-F238E27FC236}">
                  <a16:creationId xmlns:a16="http://schemas.microsoft.com/office/drawing/2014/main" id="{671E4E30-D1E5-4978-1F42-E9F0D2D1222E}"/>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1" name="Freeform 15">
              <a:extLst>
                <a:ext uri="{FF2B5EF4-FFF2-40B4-BE49-F238E27FC236}">
                  <a16:creationId xmlns:a16="http://schemas.microsoft.com/office/drawing/2014/main" id="{4C8EDDEC-408C-0516-A43E-63E546EAF88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2" name="Freeform 16">
              <a:extLst>
                <a:ext uri="{FF2B5EF4-FFF2-40B4-BE49-F238E27FC236}">
                  <a16:creationId xmlns:a16="http://schemas.microsoft.com/office/drawing/2014/main" id="{B83D90B1-330F-DC3B-1403-13D687B0EF09}"/>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3" name="Freeform 17">
              <a:extLst>
                <a:ext uri="{FF2B5EF4-FFF2-40B4-BE49-F238E27FC236}">
                  <a16:creationId xmlns:a16="http://schemas.microsoft.com/office/drawing/2014/main" id="{69DC815C-7733-ADFA-272F-B2831C28DC6E}"/>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4" name="Freeform 18">
              <a:extLst>
                <a:ext uri="{FF2B5EF4-FFF2-40B4-BE49-F238E27FC236}">
                  <a16:creationId xmlns:a16="http://schemas.microsoft.com/office/drawing/2014/main" id="{F701AD5F-7514-D853-249B-5B7C4005EC84}"/>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5" name="Freeform 19">
              <a:extLst>
                <a:ext uri="{FF2B5EF4-FFF2-40B4-BE49-F238E27FC236}">
                  <a16:creationId xmlns:a16="http://schemas.microsoft.com/office/drawing/2014/main" id="{EBC08DEE-8A2F-FE18-C59D-F55DB88481AD}"/>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6" name="Freeform 20">
              <a:extLst>
                <a:ext uri="{FF2B5EF4-FFF2-40B4-BE49-F238E27FC236}">
                  <a16:creationId xmlns:a16="http://schemas.microsoft.com/office/drawing/2014/main" id="{5C910B12-50C9-8766-8784-D692CD0D9B86}"/>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7" name="Freeform 21">
              <a:extLst>
                <a:ext uri="{FF2B5EF4-FFF2-40B4-BE49-F238E27FC236}">
                  <a16:creationId xmlns:a16="http://schemas.microsoft.com/office/drawing/2014/main" id="{0D7F42F1-891B-9FE9-1D45-5D96513FA13D}"/>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8" name="Freeform 22">
              <a:extLst>
                <a:ext uri="{FF2B5EF4-FFF2-40B4-BE49-F238E27FC236}">
                  <a16:creationId xmlns:a16="http://schemas.microsoft.com/office/drawing/2014/main" id="{C7F329DA-D102-0CAF-EEFD-169AF326C094}"/>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29" name="Freeform 23">
              <a:extLst>
                <a:ext uri="{FF2B5EF4-FFF2-40B4-BE49-F238E27FC236}">
                  <a16:creationId xmlns:a16="http://schemas.microsoft.com/office/drawing/2014/main" id="{6FD650F7-1C62-2BC0-8D75-4E095340A33F}"/>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0" name="Freeform 24">
              <a:extLst>
                <a:ext uri="{FF2B5EF4-FFF2-40B4-BE49-F238E27FC236}">
                  <a16:creationId xmlns:a16="http://schemas.microsoft.com/office/drawing/2014/main" id="{4C1AEE55-D563-DC0E-3A3D-4B568F822FDE}"/>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1" name="Freeform 25">
              <a:extLst>
                <a:ext uri="{FF2B5EF4-FFF2-40B4-BE49-F238E27FC236}">
                  <a16:creationId xmlns:a16="http://schemas.microsoft.com/office/drawing/2014/main" id="{CE9BCDCD-5664-28E9-41F2-2B064B45E670}"/>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2" name="Freeform 26">
              <a:extLst>
                <a:ext uri="{FF2B5EF4-FFF2-40B4-BE49-F238E27FC236}">
                  <a16:creationId xmlns:a16="http://schemas.microsoft.com/office/drawing/2014/main" id="{1E207C74-EFFF-5546-8982-D6760EC9C05D}"/>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3" name="Freeform 27">
              <a:extLst>
                <a:ext uri="{FF2B5EF4-FFF2-40B4-BE49-F238E27FC236}">
                  <a16:creationId xmlns:a16="http://schemas.microsoft.com/office/drawing/2014/main" id="{C3594FB6-AADC-2D1E-517A-CC3E18BC583E}"/>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4" name="Freeform 28">
              <a:extLst>
                <a:ext uri="{FF2B5EF4-FFF2-40B4-BE49-F238E27FC236}">
                  <a16:creationId xmlns:a16="http://schemas.microsoft.com/office/drawing/2014/main" id="{1FA738A4-0061-B9B7-566A-13948B0BBD55}"/>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6" name="Freeform 29">
              <a:extLst>
                <a:ext uri="{FF2B5EF4-FFF2-40B4-BE49-F238E27FC236}">
                  <a16:creationId xmlns:a16="http://schemas.microsoft.com/office/drawing/2014/main" id="{399D3F21-2EE8-76B4-878B-42F63A3D28E8}"/>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37" name="Freeform 30">
              <a:extLst>
                <a:ext uri="{FF2B5EF4-FFF2-40B4-BE49-F238E27FC236}">
                  <a16:creationId xmlns:a16="http://schemas.microsoft.com/office/drawing/2014/main" id="{E44E7717-D942-33E7-9E41-B4917AFAC550}"/>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
        <p:nvSpPr>
          <p:cNvPr id="39" name="Freeform 5">
            <a:extLst>
              <a:ext uri="{FF2B5EF4-FFF2-40B4-BE49-F238E27FC236}">
                <a16:creationId xmlns:a16="http://schemas.microsoft.com/office/drawing/2014/main" id="{6AE6FF31-1A7C-C26C-4870-FBFD8BEA35E9}"/>
              </a:ext>
            </a:extLst>
          </p:cNvPr>
          <p:cNvSpPr>
            <a:spLocks/>
          </p:cNvSpPr>
          <p:nvPr/>
        </p:nvSpPr>
        <p:spPr bwMode="auto">
          <a:xfrm>
            <a:off x="5238520" y="3619192"/>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135B87"/>
          </a:solidFill>
          <a:ln>
            <a:noFill/>
          </a:ln>
        </p:spPr>
        <p:txBody>
          <a:bodyPr vert="horz" wrap="square" lIns="91440" tIns="45720" rIns="91440" bIns="45720" numCol="1" rtlCol="0" anchor="ctr" anchorCtr="0" compatLnSpc="1">
            <a:prstTxWarp prst="textNoShape">
              <a:avLst/>
            </a:prstTxWarp>
          </a:bodyPr>
          <a:lstStyle/>
          <a:p>
            <a:pPr algn="ctr">
              <a:defRPr/>
            </a:pPr>
            <a:endParaRPr lang="fr-FR" dirty="0">
              <a:solidFill>
                <a:prstClr val="white"/>
              </a:solidFill>
              <a:latin typeface="Century Gothic"/>
              <a:ea typeface="Roboto Bold" pitchFamily="2" charset="0"/>
            </a:endParaRPr>
          </a:p>
        </p:txBody>
      </p:sp>
      <p:sp>
        <p:nvSpPr>
          <p:cNvPr id="41" name="Freeform 5">
            <a:extLst>
              <a:ext uri="{FF2B5EF4-FFF2-40B4-BE49-F238E27FC236}">
                <a16:creationId xmlns:a16="http://schemas.microsoft.com/office/drawing/2014/main" id="{E6C1B884-0082-A57E-07FB-138A75B2DDE2}"/>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90117E"/>
          </a:solidFill>
          <a:ln>
            <a:noFill/>
          </a:ln>
        </p:spPr>
        <p:txBody>
          <a:bodyPr vert="horz" wrap="square" lIns="91440" tIns="45720" rIns="91440" bIns="45720" numCol="1" rtlCol="0" anchor="ctr" anchorCtr="0" compatLnSpc="1">
            <a:prstTxWarp prst="textNoShape">
              <a:avLst/>
            </a:prstTxWarp>
          </a:bodyPr>
          <a:lstStyle/>
          <a:p>
            <a:pPr algn="ctr">
              <a:defRPr/>
            </a:pPr>
            <a:endParaRPr lang="fr-FR" dirty="0">
              <a:solidFill>
                <a:prstClr val="white"/>
              </a:solidFill>
              <a:latin typeface="Century Gothic"/>
              <a:ea typeface="Roboto Bold" pitchFamily="2" charset="0"/>
            </a:endParaRPr>
          </a:p>
        </p:txBody>
      </p:sp>
      <p:sp>
        <p:nvSpPr>
          <p:cNvPr id="49" name="Rectangle 38">
            <a:extLst>
              <a:ext uri="{FF2B5EF4-FFF2-40B4-BE49-F238E27FC236}">
                <a16:creationId xmlns:a16="http://schemas.microsoft.com/office/drawing/2014/main" id="{A04B2C18-F197-7ABC-3B43-3B8A00C1ECBD}"/>
              </a:ext>
            </a:extLst>
          </p:cNvPr>
          <p:cNvSpPr/>
          <p:nvPr/>
        </p:nvSpPr>
        <p:spPr>
          <a:xfrm>
            <a:off x="780701" y="5501373"/>
            <a:ext cx="3545169" cy="877163"/>
          </a:xfrm>
          <a:prstGeom prst="rect">
            <a:avLst/>
          </a:prstGeom>
        </p:spPr>
        <p:txBody>
          <a:bodyPr wrap="square">
            <a:spAutoFit/>
          </a:bodyPr>
          <a:lstStyle/>
          <a:p>
            <a:pPr algn="ctr">
              <a:buClr>
                <a:srgbClr val="C00000"/>
              </a:buClr>
              <a:defRPr/>
            </a:pPr>
            <a:r>
              <a:rPr lang="de-CH" sz="1700" b="1" noProof="0" dirty="0">
                <a:solidFill>
                  <a:srgbClr val="073450"/>
                </a:solidFill>
                <a:latin typeface="Century Gothic"/>
                <a:ea typeface="Roboto Bold" pitchFamily="2" charset="0"/>
                <a:cs typeface="Arial" charset="0"/>
              </a:rPr>
              <a:t>Auf verschiedene Arten über Probleme nachdenken:</a:t>
            </a:r>
          </a:p>
          <a:p>
            <a:pPr algn="ctr">
              <a:buClr>
                <a:srgbClr val="C00000"/>
              </a:buClr>
              <a:defRPr/>
            </a:pPr>
            <a:r>
              <a:rPr lang="de-CH" sz="1700" noProof="0" dirty="0">
                <a:solidFill>
                  <a:srgbClr val="073450"/>
                </a:solidFill>
                <a:latin typeface="Century Gothic"/>
                <a:ea typeface="Roboto Light" pitchFamily="2" charset="0"/>
              </a:rPr>
              <a:t>Den Horizont erweitern</a:t>
            </a:r>
          </a:p>
        </p:txBody>
      </p:sp>
      <p:sp>
        <p:nvSpPr>
          <p:cNvPr id="55" name="Rectangle 39">
            <a:extLst>
              <a:ext uri="{FF2B5EF4-FFF2-40B4-BE49-F238E27FC236}">
                <a16:creationId xmlns:a16="http://schemas.microsoft.com/office/drawing/2014/main" id="{E052723F-E67D-2497-BC4C-1AF511028791}"/>
              </a:ext>
            </a:extLst>
          </p:cNvPr>
          <p:cNvSpPr/>
          <p:nvPr/>
        </p:nvSpPr>
        <p:spPr>
          <a:xfrm>
            <a:off x="5338629" y="1138340"/>
            <a:ext cx="3173346" cy="1138773"/>
          </a:xfrm>
          <a:prstGeom prst="rect">
            <a:avLst/>
          </a:prstGeom>
        </p:spPr>
        <p:txBody>
          <a:bodyPr wrap="square">
            <a:spAutoFit/>
          </a:bodyPr>
          <a:lstStyle/>
          <a:p>
            <a:pPr algn="ctr">
              <a:buClr>
                <a:srgbClr val="C00000"/>
              </a:buClr>
              <a:defRPr/>
            </a:pPr>
            <a:r>
              <a:rPr lang="de-CH" sz="1700" b="1" noProof="0" dirty="0">
                <a:solidFill>
                  <a:srgbClr val="073450"/>
                </a:solidFill>
                <a:latin typeface="Century Gothic"/>
                <a:ea typeface="Roboto Bold" pitchFamily="2" charset="0"/>
                <a:cs typeface="Arial" charset="0"/>
              </a:rPr>
              <a:t>Entrepreneur Talk:</a:t>
            </a:r>
          </a:p>
          <a:p>
            <a:pPr algn="ctr">
              <a:buClr>
                <a:srgbClr val="C00000"/>
              </a:buClr>
              <a:defRPr/>
            </a:pPr>
            <a:r>
              <a:rPr lang="de-CH" sz="1700" noProof="0" dirty="0">
                <a:solidFill>
                  <a:srgbClr val="073450"/>
                </a:solidFill>
                <a:latin typeface="Century Gothic"/>
                <a:ea typeface="Roboto Light" pitchFamily="2" charset="0"/>
              </a:rPr>
              <a:t>Inspirierende </a:t>
            </a:r>
            <a:r>
              <a:rPr lang="de-CH" sz="1700" noProof="0" dirty="0" err="1">
                <a:solidFill>
                  <a:srgbClr val="073450"/>
                </a:solidFill>
                <a:latin typeface="Century Gothic"/>
                <a:ea typeface="Roboto Light" pitchFamily="2" charset="0"/>
              </a:rPr>
              <a:t>Unternehmer:innen</a:t>
            </a:r>
            <a:r>
              <a:rPr lang="de-CH" sz="1700" noProof="0" dirty="0">
                <a:solidFill>
                  <a:srgbClr val="073450"/>
                </a:solidFill>
                <a:latin typeface="Century Gothic"/>
                <a:ea typeface="Roboto Light" pitchFamily="2" charset="0"/>
              </a:rPr>
              <a:t> treffen und von ihnen lernen</a:t>
            </a:r>
          </a:p>
        </p:txBody>
      </p:sp>
      <p:sp>
        <p:nvSpPr>
          <p:cNvPr id="57" name="Rectangle 41">
            <a:extLst>
              <a:ext uri="{FF2B5EF4-FFF2-40B4-BE49-F238E27FC236}">
                <a16:creationId xmlns:a16="http://schemas.microsoft.com/office/drawing/2014/main" id="{36E8975F-0642-42A9-9DA7-B8ABB99A84CA}"/>
              </a:ext>
            </a:extLst>
          </p:cNvPr>
          <p:cNvSpPr/>
          <p:nvPr/>
        </p:nvSpPr>
        <p:spPr>
          <a:xfrm>
            <a:off x="4153848" y="4837487"/>
            <a:ext cx="3173346" cy="1138773"/>
          </a:xfrm>
          <a:prstGeom prst="rect">
            <a:avLst/>
          </a:prstGeom>
        </p:spPr>
        <p:txBody>
          <a:bodyPr wrap="square">
            <a:spAutoFit/>
          </a:bodyPr>
          <a:lstStyle/>
          <a:p>
            <a:pPr algn="ctr">
              <a:buClr>
                <a:srgbClr val="C00000"/>
              </a:buClr>
              <a:defRPr/>
            </a:pPr>
            <a:r>
              <a:rPr lang="de-CH" sz="1700" b="1" noProof="0" dirty="0">
                <a:solidFill>
                  <a:srgbClr val="073450"/>
                </a:solidFill>
                <a:latin typeface="Century Gothic"/>
                <a:ea typeface="Roboto Bold" pitchFamily="2" charset="0"/>
                <a:cs typeface="Arial" charset="0"/>
              </a:rPr>
              <a:t>Design </a:t>
            </a:r>
            <a:r>
              <a:rPr lang="de-CH" sz="1700" b="1" noProof="0" dirty="0" err="1">
                <a:solidFill>
                  <a:srgbClr val="073450"/>
                </a:solidFill>
                <a:latin typeface="Century Gothic"/>
                <a:ea typeface="Roboto Bold" pitchFamily="2" charset="0"/>
                <a:cs typeface="Arial" charset="0"/>
              </a:rPr>
              <a:t>Thinking</a:t>
            </a:r>
            <a:r>
              <a:rPr lang="de-CH" sz="1700" b="1" noProof="0" dirty="0">
                <a:solidFill>
                  <a:srgbClr val="073450"/>
                </a:solidFill>
                <a:latin typeface="Century Gothic"/>
                <a:ea typeface="Roboto Bold" pitchFamily="2" charset="0"/>
                <a:cs typeface="Arial" charset="0"/>
              </a:rPr>
              <a:t>:</a:t>
            </a:r>
          </a:p>
          <a:p>
            <a:pPr algn="ctr">
              <a:buClr>
                <a:srgbClr val="C00000"/>
              </a:buClr>
              <a:defRPr/>
            </a:pPr>
            <a:r>
              <a:rPr lang="de-CH" sz="1700" noProof="0" dirty="0">
                <a:solidFill>
                  <a:srgbClr val="073450"/>
                </a:solidFill>
                <a:latin typeface="Century Gothic"/>
              </a:rPr>
              <a:t>Sich in die </a:t>
            </a:r>
            <a:r>
              <a:rPr lang="de-CH" sz="1700" noProof="0" dirty="0" err="1">
                <a:solidFill>
                  <a:srgbClr val="073450"/>
                </a:solidFill>
                <a:latin typeface="Century Gothic"/>
              </a:rPr>
              <a:t>Kund:innen</a:t>
            </a:r>
            <a:r>
              <a:rPr lang="de-CH" sz="1700" noProof="0" dirty="0">
                <a:solidFill>
                  <a:srgbClr val="073450"/>
                </a:solidFill>
                <a:latin typeface="Century Gothic"/>
              </a:rPr>
              <a:t> hineinversetzen, um bessere Produkte zu entwickeln</a:t>
            </a:r>
            <a:endParaRPr lang="de-CH" sz="1700" noProof="0" dirty="0">
              <a:solidFill>
                <a:srgbClr val="073450"/>
              </a:solidFill>
              <a:latin typeface="Century Gothic"/>
              <a:ea typeface="Roboto Light" pitchFamily="2" charset="0"/>
            </a:endParaRPr>
          </a:p>
        </p:txBody>
      </p:sp>
      <p:grpSp>
        <p:nvGrpSpPr>
          <p:cNvPr id="96" name="Group 108">
            <a:extLst>
              <a:ext uri="{FF2B5EF4-FFF2-40B4-BE49-F238E27FC236}">
                <a16:creationId xmlns:a16="http://schemas.microsoft.com/office/drawing/2014/main" id="{BFA633FF-67B4-48FF-D742-785F29931E4A}"/>
              </a:ext>
            </a:extLst>
          </p:cNvPr>
          <p:cNvGrpSpPr>
            <a:grpSpLocks noChangeAspect="1"/>
          </p:cNvGrpSpPr>
          <p:nvPr/>
        </p:nvGrpSpPr>
        <p:grpSpPr bwMode="auto">
          <a:xfrm>
            <a:off x="2176791" y="4618281"/>
            <a:ext cx="628526" cy="628525"/>
            <a:chOff x="2867" y="259"/>
            <a:chExt cx="5790" cy="5790"/>
          </a:xfrm>
          <a:solidFill>
            <a:schemeClr val="bg1"/>
          </a:solidFill>
        </p:grpSpPr>
        <p:sp>
          <p:nvSpPr>
            <p:cNvPr id="97" name="Freeform 109">
              <a:extLst>
                <a:ext uri="{FF2B5EF4-FFF2-40B4-BE49-F238E27FC236}">
                  <a16:creationId xmlns:a16="http://schemas.microsoft.com/office/drawing/2014/main" id="{069EB824-BA6E-C229-F269-62911A47444E}"/>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8" name="Freeform 110">
              <a:extLst>
                <a:ext uri="{FF2B5EF4-FFF2-40B4-BE49-F238E27FC236}">
                  <a16:creationId xmlns:a16="http://schemas.microsoft.com/office/drawing/2014/main" id="{4E0D9B9D-5BA2-4E1E-4910-DCF4C28584E9}"/>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99" name="Freeform 111">
              <a:extLst>
                <a:ext uri="{FF2B5EF4-FFF2-40B4-BE49-F238E27FC236}">
                  <a16:creationId xmlns:a16="http://schemas.microsoft.com/office/drawing/2014/main" id="{5DCC7150-6D3A-E3F4-834D-AFB692CCCE55}"/>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0" name="Freeform 112">
              <a:extLst>
                <a:ext uri="{FF2B5EF4-FFF2-40B4-BE49-F238E27FC236}">
                  <a16:creationId xmlns:a16="http://schemas.microsoft.com/office/drawing/2014/main" id="{06E1BF86-D6C7-50A2-8BE7-FA916BBBA284}"/>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101" name="Freeform 113">
              <a:extLst>
                <a:ext uri="{FF2B5EF4-FFF2-40B4-BE49-F238E27FC236}">
                  <a16:creationId xmlns:a16="http://schemas.microsoft.com/office/drawing/2014/main" id="{93B9B982-B40A-999B-E662-FCEEAA25804B}"/>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pic>
        <p:nvPicPr>
          <p:cNvPr id="5" name="Grafik 4" descr="Chat mit einfarbiger Füllung">
            <a:extLst>
              <a:ext uri="{FF2B5EF4-FFF2-40B4-BE49-F238E27FC236}">
                <a16:creationId xmlns:a16="http://schemas.microsoft.com/office/drawing/2014/main" id="{BD8092A0-5705-C934-FB41-23F4AD87D4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1E6F3709-BDB3-4918-4451-C177C1DA43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12062" y="3686165"/>
            <a:ext cx="1006124" cy="1006124"/>
          </a:xfrm>
          <a:prstGeom prst="rect">
            <a:avLst/>
          </a:prstGeom>
        </p:spPr>
      </p:pic>
      <p:sp>
        <p:nvSpPr>
          <p:cNvPr id="4" name="Textfeld 3">
            <a:extLst>
              <a:ext uri="{FF2B5EF4-FFF2-40B4-BE49-F238E27FC236}">
                <a16:creationId xmlns:a16="http://schemas.microsoft.com/office/drawing/2014/main" id="{B3F71E86-5CEA-A9C4-26E3-62E1AF6B08B5}"/>
              </a:ext>
            </a:extLst>
          </p:cNvPr>
          <p:cNvSpPr txBox="1"/>
          <p:nvPr/>
        </p:nvSpPr>
        <p:spPr>
          <a:xfrm>
            <a:off x="7700633" y="3938887"/>
            <a:ext cx="4096731" cy="1661993"/>
          </a:xfrm>
          <a:prstGeom prst="rect">
            <a:avLst/>
          </a:prstGeom>
          <a:noFill/>
        </p:spPr>
        <p:txBody>
          <a:bodyPr wrap="square">
            <a:spAutoFit/>
          </a:bodyPr>
          <a:lstStyle/>
          <a:p>
            <a:r>
              <a:rPr lang="de-CH" sz="1700" b="1" dirty="0"/>
              <a:t>Die Lerneinheiten des Inspiration Days wurden vom Projekt «TechPreneurs» inspiriert, das von Lars Diener-Kimmich mit Unterstützung der Gebert </a:t>
            </a:r>
            <a:r>
              <a:rPr lang="de-CH" sz="1700" b="1" dirty="0" err="1"/>
              <a:t>Rüf</a:t>
            </a:r>
            <a:r>
              <a:rPr lang="de-CH" sz="1700" b="1" dirty="0"/>
              <a:t> Stiftung umgesetzt wurde.</a:t>
            </a:r>
          </a:p>
        </p:txBody>
      </p:sp>
      <p:sp>
        <p:nvSpPr>
          <p:cNvPr id="7" name="Rechteck 6">
            <a:extLst>
              <a:ext uri="{FF2B5EF4-FFF2-40B4-BE49-F238E27FC236}">
                <a16:creationId xmlns:a16="http://schemas.microsoft.com/office/drawing/2014/main" id="{DDF5D04F-E060-6FAC-BFEF-0CAF2B58BFB8}"/>
              </a:ext>
            </a:extLst>
          </p:cNvPr>
          <p:cNvSpPr/>
          <p:nvPr/>
        </p:nvSpPr>
        <p:spPr>
          <a:xfrm>
            <a:off x="7610117" y="3829609"/>
            <a:ext cx="4252519" cy="1872701"/>
          </a:xfrm>
          <a:prstGeom prst="rect">
            <a:avLst/>
          </a:prstGeom>
          <a:no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Titel 1">
            <a:extLst>
              <a:ext uri="{FF2B5EF4-FFF2-40B4-BE49-F238E27FC236}">
                <a16:creationId xmlns:a16="http://schemas.microsoft.com/office/drawing/2014/main" id="{C059AF35-4A26-D019-4CE8-5871DBE2B717}"/>
              </a:ext>
            </a:extLst>
          </p:cNvPr>
          <p:cNvSpPr txBox="1">
            <a:spLocks/>
          </p:cNvSpPr>
          <p:nvPr/>
        </p:nvSpPr>
        <p:spPr>
          <a:xfrm>
            <a:off x="892406" y="1409737"/>
            <a:ext cx="3953560" cy="846756"/>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de-CH" sz="5200" dirty="0">
                <a:solidFill>
                  <a:srgbClr val="073450"/>
                </a:solidFill>
                <a:latin typeface="Century Gothic"/>
                <a:cs typeface="Arial" charset="0"/>
              </a:rPr>
              <a:t>Inspiration Day</a:t>
            </a:r>
          </a:p>
        </p:txBody>
      </p:sp>
      <p:sp>
        <p:nvSpPr>
          <p:cNvPr id="38" name="Textfeld 37">
            <a:extLst>
              <a:ext uri="{FF2B5EF4-FFF2-40B4-BE49-F238E27FC236}">
                <a16:creationId xmlns:a16="http://schemas.microsoft.com/office/drawing/2014/main" id="{9E972EF1-AAD2-B28A-7BC6-FA2711BA36E0}"/>
              </a:ext>
            </a:extLst>
          </p:cNvPr>
          <p:cNvSpPr txBox="1"/>
          <p:nvPr/>
        </p:nvSpPr>
        <p:spPr>
          <a:xfrm>
            <a:off x="2541756" y="6477802"/>
            <a:ext cx="710872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2062641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6C63C-2322-52A0-14AF-CFB047FE7EA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E0C24BD-9ABC-C479-A8B5-AB4EBCC3385F}"/>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40</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3F696D9B-E29A-D82A-FB06-C78B5FC1A69D}"/>
              </a:ext>
            </a:extLst>
          </p:cNvPr>
          <p:cNvSpPr txBox="1">
            <a:spLocks/>
          </p:cNvSpPr>
          <p:nvPr/>
        </p:nvSpPr>
        <p:spPr>
          <a:xfrm>
            <a:off x="9582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Nachdenken und neue Lösungen generieren</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1647EF7E-AF22-4263-E74E-BC0C85CD0B48}"/>
              </a:ext>
            </a:extLst>
          </p:cNvPr>
          <p:cNvSpPr txBox="1">
            <a:spLocks noChangeArrowheads="1"/>
          </p:cNvSpPr>
          <p:nvPr/>
        </p:nvSpPr>
        <p:spPr bwMode="auto">
          <a:xfrm>
            <a:off x="1270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11</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6">
            <a:extLst>
              <a:ext uri="{FF2B5EF4-FFF2-40B4-BE49-F238E27FC236}">
                <a16:creationId xmlns:a16="http://schemas.microsoft.com/office/drawing/2014/main" id="{45837EE5-B020-A796-4E5B-927242D1C53D}"/>
              </a:ext>
            </a:extLst>
          </p:cNvPr>
          <p:cNvSpPr/>
          <p:nvPr/>
        </p:nvSpPr>
        <p:spPr>
          <a:xfrm>
            <a:off x="1409700" y="1997529"/>
            <a:ext cx="9448800" cy="3746500"/>
          </a:xfrm>
          <a:prstGeom prst="roundRect">
            <a:avLst/>
          </a:prstGeom>
          <a:noFill/>
          <a:ln w="6350" cap="flat" cmpd="sng" algn="ctr">
            <a:solidFill>
              <a:srgbClr val="002060"/>
            </a:solidFill>
            <a:prstDash val="solid"/>
            <a:miter lim="800000"/>
          </a:ln>
          <a:effectLst/>
        </p:spPr>
        <p:txBody>
          <a:bodyPr rtlCol="0" anchor="ctr"/>
          <a:lstStyle/>
          <a:p>
            <a:pPr>
              <a:defRPr/>
            </a:pPr>
            <a:endParaRPr lang="de-CH" sz="2500" kern="0" dirty="0">
              <a:solidFill>
                <a:sysClr val="windowText" lastClr="000000"/>
              </a:solidFill>
              <a:latin typeface="Century Gothic"/>
            </a:endParaRPr>
          </a:p>
        </p:txBody>
      </p:sp>
      <p:sp>
        <p:nvSpPr>
          <p:cNvPr id="8" name="TextBox 6">
            <a:extLst>
              <a:ext uri="{FF2B5EF4-FFF2-40B4-BE49-F238E27FC236}">
                <a16:creationId xmlns:a16="http://schemas.microsoft.com/office/drawing/2014/main" id="{461E5AA8-683A-4A49-1DAF-E625860CE4E7}"/>
              </a:ext>
            </a:extLst>
          </p:cNvPr>
          <p:cNvSpPr txBox="1"/>
          <p:nvPr/>
        </p:nvSpPr>
        <p:spPr>
          <a:xfrm>
            <a:off x="1447800" y="1168400"/>
            <a:ext cx="8135560"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Überarbeiten Sie DIE BESTE Ihrer drei Lösungen und skizzieren Sie sie hier.</a:t>
            </a:r>
            <a:endParaRPr lang="de-CH" dirty="0"/>
          </a:p>
        </p:txBody>
      </p:sp>
      <p:grpSp>
        <p:nvGrpSpPr>
          <p:cNvPr id="7" name="Gruppieren 6">
            <a:extLst>
              <a:ext uri="{FF2B5EF4-FFF2-40B4-BE49-F238E27FC236}">
                <a16:creationId xmlns:a16="http://schemas.microsoft.com/office/drawing/2014/main" id="{A7D514E2-DBC0-1C19-D468-6439C5E6E8B8}"/>
              </a:ext>
            </a:extLst>
          </p:cNvPr>
          <p:cNvGrpSpPr/>
          <p:nvPr/>
        </p:nvGrpSpPr>
        <p:grpSpPr>
          <a:xfrm>
            <a:off x="10275451" y="997379"/>
            <a:ext cx="1846056" cy="1846056"/>
            <a:chOff x="10211791" y="2927331"/>
            <a:chExt cx="1846056" cy="1846056"/>
          </a:xfrm>
        </p:grpSpPr>
        <p:pic>
          <p:nvPicPr>
            <p:cNvPr id="9" name="Grafik 8" descr="Wecker Silhouette">
              <a:extLst>
                <a:ext uri="{FF2B5EF4-FFF2-40B4-BE49-F238E27FC236}">
                  <a16:creationId xmlns:a16="http://schemas.microsoft.com/office/drawing/2014/main" id="{04125100-67DD-E9DF-9B18-8E288F1A74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10" name="Ellipse 9">
              <a:extLst>
                <a:ext uri="{FF2B5EF4-FFF2-40B4-BE49-F238E27FC236}">
                  <a16:creationId xmlns:a16="http://schemas.microsoft.com/office/drawing/2014/main" id="{01F7208E-2972-6834-115B-DDD613ABE621}"/>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2 Min.</a:t>
              </a:r>
            </a:p>
          </p:txBody>
        </p:sp>
      </p:grpSp>
    </p:spTree>
    <p:extLst>
      <p:ext uri="{BB962C8B-B14F-4D97-AF65-F5344CB8AC3E}">
        <p14:creationId xmlns:p14="http://schemas.microsoft.com/office/powerpoint/2010/main" val="465268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2A71-D36E-2EE8-C7FF-ED69962D8485}"/>
            </a:ext>
          </a:extLst>
        </p:cNvPr>
        <p:cNvGrpSpPr/>
        <p:nvPr/>
      </p:nvGrpSpPr>
      <p:grpSpPr>
        <a:xfrm>
          <a:off x="0" y="0"/>
          <a:ext cx="0" cy="0"/>
          <a:chOff x="0" y="0"/>
          <a:chExt cx="0" cy="0"/>
        </a:xfrm>
      </p:grpSpPr>
      <p:pic>
        <p:nvPicPr>
          <p:cNvPr id="6" name="Grafik 5" descr="Ein Bild, das Entwurf, Zeichnung, Clipart, Design enthält.&#10;&#10;Automatisch generierte Beschreibung">
            <a:extLst>
              <a:ext uri="{FF2B5EF4-FFF2-40B4-BE49-F238E27FC236}">
                <a16:creationId xmlns:a16="http://schemas.microsoft.com/office/drawing/2014/main" id="{31F12250-E8C0-D623-74E7-B53A29D61A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5309" y="2318385"/>
            <a:ext cx="7576185" cy="4024630"/>
          </a:xfrm>
          <a:prstGeom prst="rect">
            <a:avLst/>
          </a:prstGeom>
        </p:spPr>
      </p:pic>
      <p:sp>
        <p:nvSpPr>
          <p:cNvPr id="2" name="Foliennummernplatzhalter 1">
            <a:extLst>
              <a:ext uri="{FF2B5EF4-FFF2-40B4-BE49-F238E27FC236}">
                <a16:creationId xmlns:a16="http://schemas.microsoft.com/office/drawing/2014/main" id="{A8F8B0D3-0D02-304C-63ED-9F78AAC93E9F}"/>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41</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2CB08292-668D-9435-D703-E5D41734B001}"/>
              </a:ext>
            </a:extLst>
          </p:cNvPr>
          <p:cNvSpPr txBox="1">
            <a:spLocks/>
          </p:cNvSpPr>
          <p:nvPr/>
        </p:nvSpPr>
        <p:spPr>
          <a:xfrm>
            <a:off x="9709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Kreieren und Testen</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FC187DD4-E610-AC31-8D0C-FC304715379C}"/>
              </a:ext>
            </a:extLst>
          </p:cNvPr>
          <p:cNvSpPr txBox="1">
            <a:spLocks noChangeArrowheads="1"/>
          </p:cNvSpPr>
          <p:nvPr/>
        </p:nvSpPr>
        <p:spPr bwMode="auto">
          <a:xfrm>
            <a:off x="1270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12</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6">
            <a:extLst>
              <a:ext uri="{FF2B5EF4-FFF2-40B4-BE49-F238E27FC236}">
                <a16:creationId xmlns:a16="http://schemas.microsoft.com/office/drawing/2014/main" id="{F5E7A374-8D21-92CB-47C5-38BA1CE9C91E}"/>
              </a:ext>
            </a:extLst>
          </p:cNvPr>
          <p:cNvSpPr txBox="1"/>
          <p:nvPr/>
        </p:nvSpPr>
        <p:spPr>
          <a:xfrm>
            <a:off x="1447800" y="1168400"/>
            <a:ext cx="4910319"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Kreieren Sie für Ihre Lösung einen Prototyp.</a:t>
            </a:r>
            <a:endParaRPr lang="de-CH" dirty="0"/>
          </a:p>
        </p:txBody>
      </p:sp>
      <p:grpSp>
        <p:nvGrpSpPr>
          <p:cNvPr id="11" name="Gruppieren 10">
            <a:extLst>
              <a:ext uri="{FF2B5EF4-FFF2-40B4-BE49-F238E27FC236}">
                <a16:creationId xmlns:a16="http://schemas.microsoft.com/office/drawing/2014/main" id="{A81B0BD4-FBFE-EEAF-6B20-520AE8BF8928}"/>
              </a:ext>
            </a:extLst>
          </p:cNvPr>
          <p:cNvGrpSpPr/>
          <p:nvPr/>
        </p:nvGrpSpPr>
        <p:grpSpPr>
          <a:xfrm>
            <a:off x="10275451" y="997379"/>
            <a:ext cx="1846056" cy="1846056"/>
            <a:chOff x="10211791" y="2927331"/>
            <a:chExt cx="1846056" cy="1846056"/>
          </a:xfrm>
        </p:grpSpPr>
        <p:pic>
          <p:nvPicPr>
            <p:cNvPr id="12" name="Grafik 11" descr="Wecker Silhouette">
              <a:extLst>
                <a:ext uri="{FF2B5EF4-FFF2-40B4-BE49-F238E27FC236}">
                  <a16:creationId xmlns:a16="http://schemas.microsoft.com/office/drawing/2014/main" id="{B4A57566-6053-78D2-38CE-9C4906A8D3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11791" y="2927331"/>
              <a:ext cx="1846056" cy="1846056"/>
            </a:xfrm>
            <a:prstGeom prst="rect">
              <a:avLst/>
            </a:prstGeom>
          </p:spPr>
        </p:pic>
        <p:sp>
          <p:nvSpPr>
            <p:cNvPr id="13" name="Ellipse 12">
              <a:extLst>
                <a:ext uri="{FF2B5EF4-FFF2-40B4-BE49-F238E27FC236}">
                  <a16:creationId xmlns:a16="http://schemas.microsoft.com/office/drawing/2014/main" id="{C8A3F2D8-9FCA-B27E-BE1F-E50227AF9711}"/>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15 Min.</a:t>
              </a:r>
            </a:p>
          </p:txBody>
        </p:sp>
      </p:grpSp>
    </p:spTree>
    <p:extLst>
      <p:ext uri="{BB962C8B-B14F-4D97-AF65-F5344CB8AC3E}">
        <p14:creationId xmlns:p14="http://schemas.microsoft.com/office/powerpoint/2010/main" val="22431297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3A660-A6F7-D74A-9E98-DE1D51673B33}"/>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C1711F-8901-CEF6-826D-79811A6BBA38}"/>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42</a:t>
            </a:fld>
            <a:endParaRPr lang="ru-RU" dirty="0">
              <a:solidFill>
                <a:prstClr val="white"/>
              </a:solidFill>
              <a:latin typeface="Century Gothic"/>
            </a:endParaRPr>
          </a:p>
        </p:txBody>
      </p:sp>
      <p:sp>
        <p:nvSpPr>
          <p:cNvPr id="3" name="Titel 2">
            <a:extLst>
              <a:ext uri="{FF2B5EF4-FFF2-40B4-BE49-F238E27FC236}">
                <a16:creationId xmlns:a16="http://schemas.microsoft.com/office/drawing/2014/main" id="{41BCBBF3-11AF-53A8-1CB4-41B16B492447}"/>
              </a:ext>
            </a:extLst>
          </p:cNvPr>
          <p:cNvSpPr txBox="1">
            <a:spLocks/>
          </p:cNvSpPr>
          <p:nvPr/>
        </p:nvSpPr>
        <p:spPr>
          <a:xfrm>
            <a:off x="958295" y="456042"/>
            <a:ext cx="10799763" cy="54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DE" sz="3000" dirty="0">
                <a:solidFill>
                  <a:srgbClr val="073450"/>
                </a:solidFill>
                <a:latin typeface="Century Gothic"/>
              </a:rPr>
              <a:t>Feedback</a:t>
            </a:r>
            <a:endParaRPr lang="de-CH" sz="3000" dirty="0">
              <a:solidFill>
                <a:srgbClr val="073450"/>
              </a:solidFill>
              <a:highlight>
                <a:srgbClr val="FFFF00"/>
              </a:highlight>
              <a:latin typeface="Century Gothic"/>
            </a:endParaRPr>
          </a:p>
        </p:txBody>
      </p:sp>
      <p:sp>
        <p:nvSpPr>
          <p:cNvPr id="4" name="Textfeld 2">
            <a:extLst>
              <a:ext uri="{FF2B5EF4-FFF2-40B4-BE49-F238E27FC236}">
                <a16:creationId xmlns:a16="http://schemas.microsoft.com/office/drawing/2014/main" id="{E58BFD58-782D-8487-1D24-1145E1785DD0}"/>
              </a:ext>
            </a:extLst>
          </p:cNvPr>
          <p:cNvSpPr txBox="1">
            <a:spLocks noChangeArrowheads="1"/>
          </p:cNvSpPr>
          <p:nvPr/>
        </p:nvSpPr>
        <p:spPr bwMode="auto">
          <a:xfrm>
            <a:off x="139700" y="215900"/>
            <a:ext cx="990600" cy="8509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defRPr/>
            </a:pPr>
            <a:r>
              <a:rPr lang="de-CH" sz="5000" b="1" kern="100" dirty="0">
                <a:solidFill>
                  <a:srgbClr val="BE30BB"/>
                </a:solidFill>
                <a:latin typeface="Century Gothic" panose="020B0502020202020204" pitchFamily="34" charset="0"/>
                <a:ea typeface="Calibri" panose="020F0502020204030204" pitchFamily="34" charset="0"/>
                <a:cs typeface="Times New Roman" panose="02020603050405020304" pitchFamily="18" charset="0"/>
              </a:rPr>
              <a:t>13</a:t>
            </a:r>
            <a:endParaRPr lang="de-CH" sz="5000" kern="100" dirty="0">
              <a:solidFill>
                <a:srgbClr val="0734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6">
            <a:extLst>
              <a:ext uri="{FF2B5EF4-FFF2-40B4-BE49-F238E27FC236}">
                <a16:creationId xmlns:a16="http://schemas.microsoft.com/office/drawing/2014/main" id="{FCA3856C-7E46-0761-61DE-28754E69B863}"/>
              </a:ext>
            </a:extLst>
          </p:cNvPr>
          <p:cNvSpPr txBox="1"/>
          <p:nvPr/>
        </p:nvSpPr>
        <p:spPr>
          <a:xfrm>
            <a:off x="1447800" y="1168400"/>
            <a:ext cx="8754320" cy="364972"/>
          </a:xfrm>
          <a:prstGeom prst="rect">
            <a:avLst/>
          </a:prstGeom>
          <a:noFill/>
        </p:spPr>
        <p:txBody>
          <a:bodyPr wrap="none" rtlCol="0">
            <a:spAutoFit/>
          </a:bodyPr>
          <a:lstStyle>
            <a:defPPr>
              <a:defRPr lang="ru-RU"/>
            </a:defPPr>
            <a:lvl1pPr>
              <a:lnSpc>
                <a:spcPct val="107000"/>
              </a:lnSpc>
              <a:spcAft>
                <a:spcPts val="800"/>
              </a:spcAft>
              <a:buNone/>
              <a:defRPr b="1">
                <a:solidFill>
                  <a:srgbClr val="BE30BB"/>
                </a:solidFill>
                <a:effectLst/>
                <a:latin typeface="Century Gothic" panose="020B0502020202020204" pitchFamily="34" charset="0"/>
              </a:defRPr>
            </a:lvl1pPr>
          </a:lstStyle>
          <a:p>
            <a:r>
              <a:rPr lang="de-DE" dirty="0"/>
              <a:t>Stellen Sie einander den Prototyp vor und holen Sie nochmals Feedback ein. </a:t>
            </a:r>
            <a:endParaRPr lang="de-CH" dirty="0"/>
          </a:p>
        </p:txBody>
      </p:sp>
      <p:sp>
        <p:nvSpPr>
          <p:cNvPr id="6" name="Rectangle: Rounded Corners 1">
            <a:extLst>
              <a:ext uri="{FF2B5EF4-FFF2-40B4-BE49-F238E27FC236}">
                <a16:creationId xmlns:a16="http://schemas.microsoft.com/office/drawing/2014/main" id="{D77A0A8B-A662-1473-5AD1-29153996492A}"/>
              </a:ext>
            </a:extLst>
          </p:cNvPr>
          <p:cNvSpPr/>
          <p:nvPr/>
        </p:nvSpPr>
        <p:spPr>
          <a:xfrm>
            <a:off x="1466533" y="204451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7" name="Rectangle: Rounded Corners 1">
            <a:extLst>
              <a:ext uri="{FF2B5EF4-FFF2-40B4-BE49-F238E27FC236}">
                <a16:creationId xmlns:a16="http://schemas.microsoft.com/office/drawing/2014/main" id="{B2E26DD6-3676-98A9-3EED-287DF8E3FCC5}"/>
              </a:ext>
            </a:extLst>
          </p:cNvPr>
          <p:cNvSpPr/>
          <p:nvPr/>
        </p:nvSpPr>
        <p:spPr>
          <a:xfrm>
            <a:off x="6020753" y="204451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dirty="0">
              <a:solidFill>
                <a:prstClr val="white"/>
              </a:solidFill>
              <a:latin typeface="Century Gothic"/>
            </a:endParaRPr>
          </a:p>
        </p:txBody>
      </p:sp>
      <p:sp>
        <p:nvSpPr>
          <p:cNvPr id="10" name="Rectangle: Rounded Corners 1">
            <a:extLst>
              <a:ext uri="{FF2B5EF4-FFF2-40B4-BE49-F238E27FC236}">
                <a16:creationId xmlns:a16="http://schemas.microsoft.com/office/drawing/2014/main" id="{2EB8158B-CCA9-68D7-5910-8C336EAAB9A3}"/>
              </a:ext>
            </a:extLst>
          </p:cNvPr>
          <p:cNvSpPr/>
          <p:nvPr/>
        </p:nvSpPr>
        <p:spPr>
          <a:xfrm>
            <a:off x="1466533" y="417557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11" name="Rectangle: Rounded Corners 1">
            <a:extLst>
              <a:ext uri="{FF2B5EF4-FFF2-40B4-BE49-F238E27FC236}">
                <a16:creationId xmlns:a16="http://schemas.microsoft.com/office/drawing/2014/main" id="{13933C64-8864-2A92-1AD8-6D4E708917E0}"/>
              </a:ext>
            </a:extLst>
          </p:cNvPr>
          <p:cNvSpPr/>
          <p:nvPr/>
        </p:nvSpPr>
        <p:spPr>
          <a:xfrm>
            <a:off x="6009323" y="4175579"/>
            <a:ext cx="3680778" cy="1868170"/>
          </a:xfrm>
          <a:prstGeom prst="roundRect">
            <a:avLst/>
          </a:prstGeom>
          <a:solidFill>
            <a:schemeClr val="bg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endParaRPr lang="de-CH">
              <a:solidFill>
                <a:prstClr val="white"/>
              </a:solidFill>
              <a:latin typeface="Century Gothic"/>
            </a:endParaRPr>
          </a:p>
        </p:txBody>
      </p:sp>
      <p:sp>
        <p:nvSpPr>
          <p:cNvPr id="12" name="TextBox 36">
            <a:extLst>
              <a:ext uri="{FF2B5EF4-FFF2-40B4-BE49-F238E27FC236}">
                <a16:creationId xmlns:a16="http://schemas.microsoft.com/office/drawing/2014/main" id="{9D0D290E-DA4B-F920-564B-E3D41F120B54}"/>
              </a:ext>
            </a:extLst>
          </p:cNvPr>
          <p:cNvSpPr txBox="1"/>
          <p:nvPr/>
        </p:nvSpPr>
        <p:spPr>
          <a:xfrm>
            <a:off x="1596709" y="214738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hat funktioniert…</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3" name="TextBox 36">
            <a:extLst>
              <a:ext uri="{FF2B5EF4-FFF2-40B4-BE49-F238E27FC236}">
                <a16:creationId xmlns:a16="http://schemas.microsoft.com/office/drawing/2014/main" id="{A0DAFB86-0DAA-B0E9-96E8-539EDD81A999}"/>
              </a:ext>
            </a:extLst>
          </p:cNvPr>
          <p:cNvSpPr txBox="1"/>
          <p:nvPr/>
        </p:nvSpPr>
        <p:spPr>
          <a:xfrm>
            <a:off x="6260784" y="2135324"/>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kann verbessert werden…</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4" name="TextBox 36">
            <a:extLst>
              <a:ext uri="{FF2B5EF4-FFF2-40B4-BE49-F238E27FC236}">
                <a16:creationId xmlns:a16="http://schemas.microsoft.com/office/drawing/2014/main" id="{9D4BE154-BEE2-37AC-CB23-59DEFB20983C}"/>
              </a:ext>
            </a:extLst>
          </p:cNvPr>
          <p:cNvSpPr txBox="1"/>
          <p:nvPr/>
        </p:nvSpPr>
        <p:spPr>
          <a:xfrm>
            <a:off x="1571309" y="428352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Fragen…</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sp>
        <p:nvSpPr>
          <p:cNvPr id="15" name="TextBox 36">
            <a:extLst>
              <a:ext uri="{FF2B5EF4-FFF2-40B4-BE49-F238E27FC236}">
                <a16:creationId xmlns:a16="http://schemas.microsoft.com/office/drawing/2014/main" id="{1AE0EF4F-9327-3EDE-A964-4A1530858729}"/>
              </a:ext>
            </a:extLst>
          </p:cNvPr>
          <p:cNvSpPr txBox="1"/>
          <p:nvPr/>
        </p:nvSpPr>
        <p:spPr>
          <a:xfrm>
            <a:off x="6082984" y="4283529"/>
            <a:ext cx="3199457" cy="320152"/>
          </a:xfrm>
          <a:prstGeom prst="rect">
            <a:avLst/>
          </a:prstGeom>
          <a:solidFill>
            <a:schemeClr val="bg1"/>
          </a:solidFill>
        </p:spPr>
        <p:txBody>
          <a:bodyPr wrap="square" rtlCol="0">
            <a:spAutoFit/>
          </a:bodyPr>
          <a:lstStyle/>
          <a:p>
            <a:pPr>
              <a:lnSpc>
                <a:spcPct val="107000"/>
              </a:lnSpc>
              <a:spcAft>
                <a:spcPts val="800"/>
              </a:spcAft>
              <a:defRPr/>
            </a:pPr>
            <a:r>
              <a:rPr lang="de-CH" sz="1500" b="1" dirty="0">
                <a:solidFill>
                  <a:srgbClr val="686868"/>
                </a:solidFill>
                <a:latin typeface="Century Gothic"/>
                <a:ea typeface="Calibri" panose="020F0502020204030204" pitchFamily="34" charset="0"/>
                <a:cs typeface="Times New Roman" panose="02020603050405020304" pitchFamily="18" charset="0"/>
              </a:rPr>
              <a:t>! Ideen…</a:t>
            </a:r>
            <a:endParaRPr lang="de-CH" sz="1500" kern="100" dirty="0">
              <a:solidFill>
                <a:srgbClr val="686868"/>
              </a:solidFill>
              <a:latin typeface="Century Gothic"/>
              <a:ea typeface="Calibri" panose="020F0502020204030204" pitchFamily="34" charset="0"/>
              <a:cs typeface="Times New Roman" panose="02020603050405020304" pitchFamily="18" charset="0"/>
            </a:endParaRPr>
          </a:p>
        </p:txBody>
      </p:sp>
      <p:grpSp>
        <p:nvGrpSpPr>
          <p:cNvPr id="24" name="Gruppieren 23">
            <a:extLst>
              <a:ext uri="{FF2B5EF4-FFF2-40B4-BE49-F238E27FC236}">
                <a16:creationId xmlns:a16="http://schemas.microsoft.com/office/drawing/2014/main" id="{DCC48AC5-90D1-A7A7-EBCE-31B2402F4656}"/>
              </a:ext>
            </a:extLst>
          </p:cNvPr>
          <p:cNvGrpSpPr/>
          <p:nvPr/>
        </p:nvGrpSpPr>
        <p:grpSpPr>
          <a:xfrm>
            <a:off x="10275451" y="997379"/>
            <a:ext cx="1846056" cy="1846056"/>
            <a:chOff x="10211791" y="2927331"/>
            <a:chExt cx="1846056" cy="1846056"/>
          </a:xfrm>
        </p:grpSpPr>
        <p:pic>
          <p:nvPicPr>
            <p:cNvPr id="25" name="Grafik 24" descr="Wecker Silhouette">
              <a:extLst>
                <a:ext uri="{FF2B5EF4-FFF2-40B4-BE49-F238E27FC236}">
                  <a16:creationId xmlns:a16="http://schemas.microsoft.com/office/drawing/2014/main" id="{F86609FA-F3FC-18EF-F40C-72A8772CA7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1791" y="2927331"/>
              <a:ext cx="1846056" cy="1846056"/>
            </a:xfrm>
            <a:prstGeom prst="rect">
              <a:avLst/>
            </a:prstGeom>
          </p:spPr>
        </p:pic>
        <p:sp>
          <p:nvSpPr>
            <p:cNvPr id="26" name="Ellipse 25">
              <a:extLst>
                <a:ext uri="{FF2B5EF4-FFF2-40B4-BE49-F238E27FC236}">
                  <a16:creationId xmlns:a16="http://schemas.microsoft.com/office/drawing/2014/main" id="{3F047DF4-FCB4-289C-03D9-2C4042D3D6E3}"/>
                </a:ext>
              </a:extLst>
            </p:cNvPr>
            <p:cNvSpPr/>
            <p:nvPr/>
          </p:nvSpPr>
          <p:spPr>
            <a:xfrm>
              <a:off x="10645464" y="3429000"/>
              <a:ext cx="975600" cy="9739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300" b="1" dirty="0"/>
                <a:t>je</a:t>
              </a:r>
              <a:br>
                <a:rPr lang="de-CH" sz="1300" b="1" dirty="0"/>
              </a:br>
              <a:r>
                <a:rPr lang="de-CH" sz="1300" b="1" dirty="0"/>
                <a:t>2 Min.</a:t>
              </a:r>
            </a:p>
          </p:txBody>
        </p:sp>
      </p:grpSp>
    </p:spTree>
    <p:extLst>
      <p:ext uri="{BB962C8B-B14F-4D97-AF65-F5344CB8AC3E}">
        <p14:creationId xmlns:p14="http://schemas.microsoft.com/office/powerpoint/2010/main" val="3371600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98949540-C191-C52A-1A73-7021358178CE}"/>
              </a:ext>
            </a:extLst>
          </p:cNvPr>
          <p:cNvSpPr>
            <a:spLocks noGrp="1"/>
          </p:cNvSpPr>
          <p:nvPr>
            <p:ph type="sldNum" sz="quarter" idx="12"/>
          </p:nvPr>
        </p:nvSpPr>
        <p:spPr/>
        <p:txBody>
          <a:bodyPr/>
          <a:lstStyle/>
          <a:p>
            <a:pPr>
              <a:defRPr/>
            </a:pPr>
            <a:fld id="{B7E6CA31-DA56-47CF-9891-B6D0296B6AEC}" type="slidenum">
              <a:rPr lang="de-CH">
                <a:solidFill>
                  <a:prstClr val="white"/>
                </a:solidFill>
                <a:latin typeface="Century Gothic"/>
              </a:rPr>
              <a:pPr>
                <a:defRPr/>
              </a:pPr>
              <a:t>43</a:t>
            </a:fld>
            <a:endParaRPr lang="de-CH" dirty="0">
              <a:solidFill>
                <a:prstClr val="white"/>
              </a:solidFill>
              <a:latin typeface="Century Gothic"/>
            </a:endParaRPr>
          </a:p>
        </p:txBody>
      </p:sp>
      <p:sp>
        <p:nvSpPr>
          <p:cNvPr id="8" name="Titel 1">
            <a:extLst>
              <a:ext uri="{FF2B5EF4-FFF2-40B4-BE49-F238E27FC236}">
                <a16:creationId xmlns:a16="http://schemas.microsoft.com/office/drawing/2014/main" id="{D490D3B9-110C-4953-CFB0-2D8ACB519C7F}"/>
              </a:ext>
            </a:extLst>
          </p:cNvPr>
          <p:cNvSpPr txBox="1">
            <a:spLocks/>
          </p:cNvSpPr>
          <p:nvPr/>
        </p:nvSpPr>
        <p:spPr>
          <a:xfrm>
            <a:off x="1537019" y="561422"/>
            <a:ext cx="10175875" cy="539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3000" dirty="0">
                <a:solidFill>
                  <a:srgbClr val="073450"/>
                </a:solidFill>
                <a:latin typeface="Century Gothic"/>
              </a:rPr>
              <a:t>Design Thinking Methode</a:t>
            </a:r>
          </a:p>
        </p:txBody>
      </p:sp>
      <p:pic>
        <p:nvPicPr>
          <p:cNvPr id="11" name="Grafik 10" descr="Orange Handtasche flach">
            <a:extLst>
              <a:ext uri="{FF2B5EF4-FFF2-40B4-BE49-F238E27FC236}">
                <a16:creationId xmlns:a16="http://schemas.microsoft.com/office/drawing/2014/main" id="{D3A591B5-FA51-DF5E-FC2D-729909E485A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629" b="89789" l="28750" r="91953">
                        <a14:foregroundMark x1="47755" y1="9624" x2="49740" y2="10133"/>
                        <a14:backgroundMark x1="51875" y1="7981" x2="51875" y2="7981"/>
                        <a14:backgroundMark x1="51641" y1="7981" x2="51641" y2="7981"/>
                        <a14:backgroundMark x1="51641" y1="7981" x2="48828" y2="7981"/>
                        <a14:backgroundMark x1="52891" y1="7629" x2="52891" y2="7629"/>
                        <a14:backgroundMark x1="52656" y1="7746" x2="52656" y2="7746"/>
                        <a14:backgroundMark x1="51953" y1="7746" x2="51953" y2="7746"/>
                        <a14:backgroundMark x1="45703" y1="9038" x2="45703" y2="9038"/>
                        <a14:backgroundMark x1="45859" y1="9155" x2="45859" y2="9155"/>
                        <a14:backgroundMark x1="45859" y1="9624" x2="45859" y2="9624"/>
                        <a14:backgroundMark x1="46016" y1="9390" x2="46016" y2="9390"/>
                        <a14:backgroundMark x1="46016" y1="9390" x2="45625" y2="9390"/>
                        <a14:backgroundMark x1="46172" y1="8568" x2="45781" y2="9624"/>
                      </a14:backgroundRemoval>
                    </a14:imgEffect>
                  </a14:imgLayer>
                </a14:imgProps>
              </a:ext>
              <a:ext uri="{28A0092B-C50C-407E-A947-70E740481C1C}">
                <a14:useLocalDpi xmlns:a14="http://schemas.microsoft.com/office/drawing/2010/main" val="0"/>
              </a:ext>
            </a:extLst>
          </a:blip>
          <a:srcRect l="20850" t="4085" r="26002" b="12000"/>
          <a:stretch>
            <a:fillRect/>
          </a:stretch>
        </p:blipFill>
        <p:spPr>
          <a:xfrm>
            <a:off x="6432689" y="1579246"/>
            <a:ext cx="3520180" cy="3699511"/>
          </a:xfrm>
          <a:prstGeom prst="rect">
            <a:avLst/>
          </a:prstGeom>
        </p:spPr>
      </p:pic>
      <p:grpSp>
        <p:nvGrpSpPr>
          <p:cNvPr id="18" name="Gruppieren 17">
            <a:extLst>
              <a:ext uri="{FF2B5EF4-FFF2-40B4-BE49-F238E27FC236}">
                <a16:creationId xmlns:a16="http://schemas.microsoft.com/office/drawing/2014/main" id="{AB80B3BE-959A-A8D5-4CD8-8C6C125C934B}"/>
              </a:ext>
            </a:extLst>
          </p:cNvPr>
          <p:cNvGrpSpPr/>
          <p:nvPr/>
        </p:nvGrpSpPr>
        <p:grpSpPr>
          <a:xfrm rot="21144681">
            <a:off x="1349779" y="1687664"/>
            <a:ext cx="4341270" cy="4341270"/>
            <a:chOff x="1537017" y="1812786"/>
            <a:chExt cx="4341270" cy="4341270"/>
          </a:xfrm>
        </p:grpSpPr>
        <p:pic>
          <p:nvPicPr>
            <p:cNvPr id="13" name="Grafik 12" descr="Rucksack Silhouette">
              <a:extLst>
                <a:ext uri="{FF2B5EF4-FFF2-40B4-BE49-F238E27FC236}">
                  <a16:creationId xmlns:a16="http://schemas.microsoft.com/office/drawing/2014/main" id="{88A88914-51C6-67DF-CE53-EFD90B1D34C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26281" y="3068319"/>
              <a:ext cx="2323091" cy="2323091"/>
            </a:xfrm>
            <a:prstGeom prst="rect">
              <a:avLst/>
            </a:prstGeom>
          </p:spPr>
        </p:pic>
        <p:pic>
          <p:nvPicPr>
            <p:cNvPr id="17" name="Grafik 16" descr="Papier Silhouette">
              <a:extLst>
                <a:ext uri="{FF2B5EF4-FFF2-40B4-BE49-F238E27FC236}">
                  <a16:creationId xmlns:a16="http://schemas.microsoft.com/office/drawing/2014/main" id="{49587C0F-61D0-691E-FED5-8C4C4BE822F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37017" y="1812786"/>
              <a:ext cx="4341270" cy="4341270"/>
            </a:xfrm>
            <a:prstGeom prst="rect">
              <a:avLst/>
            </a:prstGeom>
          </p:spPr>
        </p:pic>
      </p:grpSp>
      <p:sp>
        <p:nvSpPr>
          <p:cNvPr id="19" name="Titel 1">
            <a:extLst>
              <a:ext uri="{FF2B5EF4-FFF2-40B4-BE49-F238E27FC236}">
                <a16:creationId xmlns:a16="http://schemas.microsoft.com/office/drawing/2014/main" id="{102842E0-48B6-9F01-ADCC-53DF158DDF67}"/>
              </a:ext>
            </a:extLst>
          </p:cNvPr>
          <p:cNvSpPr txBox="1">
            <a:spLocks/>
          </p:cNvSpPr>
          <p:nvPr/>
        </p:nvSpPr>
        <p:spPr>
          <a:xfrm>
            <a:off x="5536483" y="3072332"/>
            <a:ext cx="844425" cy="10196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de-CH" sz="10000" dirty="0">
                <a:solidFill>
                  <a:srgbClr val="073450"/>
                </a:solidFill>
                <a:latin typeface="Century Gothic"/>
              </a:rPr>
              <a:t>≠</a:t>
            </a:r>
          </a:p>
        </p:txBody>
      </p:sp>
      <p:sp>
        <p:nvSpPr>
          <p:cNvPr id="4" name="Textfeld 3">
            <a:extLst>
              <a:ext uri="{FF2B5EF4-FFF2-40B4-BE49-F238E27FC236}">
                <a16:creationId xmlns:a16="http://schemas.microsoft.com/office/drawing/2014/main" id="{F97206DD-8CA5-5CF5-A8ED-ADE7EF0FEA5E}"/>
              </a:ext>
            </a:extLst>
          </p:cNvPr>
          <p:cNvSpPr txBox="1"/>
          <p:nvPr/>
        </p:nvSpPr>
        <p:spPr>
          <a:xfrm>
            <a:off x="7424936" y="5208193"/>
            <a:ext cx="2034370" cy="246221"/>
          </a:xfrm>
          <a:prstGeom prst="rect">
            <a:avLst/>
          </a:prstGeom>
          <a:noFill/>
        </p:spPr>
        <p:txBody>
          <a:bodyPr wrap="square">
            <a:spAutoFit/>
          </a:bodyPr>
          <a:lstStyle/>
          <a:p>
            <a:r>
              <a:rPr lang="en-US" sz="1000" b="1" dirty="0">
                <a:solidFill>
                  <a:srgbClr val="686868"/>
                </a:solidFill>
                <a:effectLst/>
                <a:latin typeface="+mj-lt"/>
                <a:ea typeface="Times New Roman" panose="02020603050405020304" pitchFamily="18" charset="0"/>
                <a:cs typeface="Times New Roman" panose="02020603050405020304" pitchFamily="18" charset="0"/>
              </a:rPr>
              <a:t>Bild: </a:t>
            </a:r>
            <a:r>
              <a:rPr lang="en-US" sz="10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mj-lt"/>
                <a:ea typeface="Times New Roman" panose="02020603050405020304" pitchFamily="18" charset="0"/>
                <a:cs typeface="Times New Roman" panose="02020603050405020304" pitchFamily="18" charset="0"/>
              </a:rPr>
              <a:t>CasarsaGuru</a:t>
            </a:r>
            <a:endParaRPr lang="de-CH" sz="1000" dirty="0">
              <a:solidFill>
                <a:srgbClr val="686868"/>
              </a:solidFill>
              <a:latin typeface="+mj-lt"/>
            </a:endParaRPr>
          </a:p>
        </p:txBody>
      </p:sp>
    </p:spTree>
    <p:extLst>
      <p:ext uri="{BB962C8B-B14F-4D97-AF65-F5344CB8AC3E}">
        <p14:creationId xmlns:p14="http://schemas.microsoft.com/office/powerpoint/2010/main" val="13847876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EB20D-1ABB-8AA6-BD80-957794C66643}"/>
              </a:ext>
            </a:extLst>
          </p:cNvPr>
          <p:cNvSpPr>
            <a:spLocks noGrp="1"/>
          </p:cNvSpPr>
          <p:nvPr>
            <p:ph type="title"/>
          </p:nvPr>
        </p:nvSpPr>
        <p:spPr>
          <a:xfrm>
            <a:off x="1435102" y="363597"/>
            <a:ext cx="7086597" cy="588904"/>
          </a:xfrm>
        </p:spPr>
        <p:txBody>
          <a:bodyPr>
            <a:normAutofit/>
          </a:bodyPr>
          <a:lstStyle/>
          <a:p>
            <a:pPr algn="l"/>
            <a:r>
              <a:rPr lang="de-CH" sz="3000" dirty="0">
                <a:latin typeface="+mn-lt"/>
              </a:rPr>
              <a:t>Was ist Design </a:t>
            </a:r>
            <a:r>
              <a:rPr lang="de-CH" sz="3000" dirty="0" err="1">
                <a:latin typeface="+mn-lt"/>
              </a:rPr>
              <a:t>Thinking</a:t>
            </a:r>
            <a:r>
              <a:rPr lang="de-CH" sz="3000" dirty="0">
                <a:latin typeface="+mn-lt"/>
              </a:rPr>
              <a:t>?</a:t>
            </a:r>
          </a:p>
        </p:txBody>
      </p:sp>
      <p:sp>
        <p:nvSpPr>
          <p:cNvPr id="4" name="Foliennummernplatzhalter 3">
            <a:extLst>
              <a:ext uri="{FF2B5EF4-FFF2-40B4-BE49-F238E27FC236}">
                <a16:creationId xmlns:a16="http://schemas.microsoft.com/office/drawing/2014/main" id="{ED756F2C-12C5-817C-90BE-6D16D09ADDCD}"/>
              </a:ext>
            </a:extLst>
          </p:cNvPr>
          <p:cNvSpPr>
            <a:spLocks noGrp="1"/>
          </p:cNvSpPr>
          <p:nvPr>
            <p:ph type="sldNum" sz="quarter" idx="12"/>
          </p:nvPr>
        </p:nvSpPr>
        <p:spPr/>
        <p:txBody>
          <a:bodyPr/>
          <a:lstStyle/>
          <a:p>
            <a:fld id="{B7E6CA31-DA56-47CF-9891-B6D0296B6AEC}" type="slidenum">
              <a:rPr lang="ru-RU" smtClean="0"/>
              <a:t>44</a:t>
            </a:fld>
            <a:endParaRPr lang="ru-RU" dirty="0"/>
          </a:p>
        </p:txBody>
      </p:sp>
      <p:sp>
        <p:nvSpPr>
          <p:cNvPr id="10" name="Textfeld 9">
            <a:extLst>
              <a:ext uri="{FF2B5EF4-FFF2-40B4-BE49-F238E27FC236}">
                <a16:creationId xmlns:a16="http://schemas.microsoft.com/office/drawing/2014/main" id="{D24F6815-E4B0-B036-6164-E9ECE8855339}"/>
              </a:ext>
            </a:extLst>
          </p:cNvPr>
          <p:cNvSpPr txBox="1"/>
          <p:nvPr/>
        </p:nvSpPr>
        <p:spPr>
          <a:xfrm>
            <a:off x="307972" y="5686566"/>
            <a:ext cx="8175627" cy="707886"/>
          </a:xfrm>
          <a:prstGeom prst="rect">
            <a:avLst/>
          </a:prstGeom>
          <a:noFill/>
        </p:spPr>
        <p:txBody>
          <a:bodyPr wrap="square">
            <a:spAutoFit/>
          </a:bodyPr>
          <a:lstStyle/>
          <a:p>
            <a:r>
              <a:rPr lang="de-CH" sz="1000" dirty="0">
                <a:solidFill>
                  <a:srgbClr val="686868"/>
                </a:solidFill>
              </a:rPr>
              <a:t>Abgeleitet aus der folgenden Definition: «</a:t>
            </a:r>
            <a:r>
              <a:rPr lang="en-US" sz="1000" dirty="0">
                <a:solidFill>
                  <a:srgbClr val="686868"/>
                </a:solidFill>
              </a:rPr>
              <a:t>Design thinking is a human-centered problem-solving approach that drives innovation by deeply understanding customer needs, rapidly prototyping ideas, and iterating based on real-world feedback. This design thinking methodology helps teams develop products, services, processes, and organizations that are not only creative but also practical and impactful.</a:t>
            </a:r>
            <a:r>
              <a:rPr lang="de-CH" sz="1000" dirty="0">
                <a:solidFill>
                  <a:srgbClr val="686868"/>
                </a:solidFill>
              </a:rPr>
              <a:t>»</a:t>
            </a:r>
            <a:r>
              <a:rPr lang="en-US" sz="1000" dirty="0">
                <a:solidFill>
                  <a:srgbClr val="686868"/>
                </a:solidFill>
              </a:rPr>
              <a:t> </a:t>
            </a:r>
            <a:r>
              <a:rPr lang="en-US" sz="1000" b="1" dirty="0">
                <a:solidFill>
                  <a:srgbClr val="686868"/>
                </a:solidFill>
              </a:rPr>
              <a:t>Quelle: Design Thinking, </a:t>
            </a:r>
            <a:r>
              <a:rPr lang="en-US" sz="1000" b="1" dirty="0">
                <a:solidFill>
                  <a:srgbClr val="686868"/>
                </a:solidFill>
                <a:hlinkClick r:id="rId3">
                  <a:extLst>
                    <a:ext uri="{A12FA001-AC4F-418D-AE19-62706E023703}">
                      <ahyp:hlinkClr xmlns:ahyp="http://schemas.microsoft.com/office/drawing/2018/hyperlinkcolor" val="tx"/>
                    </a:ext>
                  </a:extLst>
                </a:hlinkClick>
              </a:rPr>
              <a:t>Link</a:t>
            </a:r>
            <a:r>
              <a:rPr lang="de-CH" sz="1000" dirty="0">
                <a:solidFill>
                  <a:srgbClr val="686868"/>
                </a:solidFill>
              </a:rPr>
              <a:t> </a:t>
            </a:r>
          </a:p>
        </p:txBody>
      </p:sp>
      <p:sp>
        <p:nvSpPr>
          <p:cNvPr id="13" name="Rechteck 12">
            <a:extLst>
              <a:ext uri="{FF2B5EF4-FFF2-40B4-BE49-F238E27FC236}">
                <a16:creationId xmlns:a16="http://schemas.microsoft.com/office/drawing/2014/main" id="{7DCDE424-A991-7AE8-8976-D88A3500F71B}"/>
              </a:ext>
            </a:extLst>
          </p:cNvPr>
          <p:cNvSpPr/>
          <p:nvPr/>
        </p:nvSpPr>
        <p:spPr>
          <a:xfrm>
            <a:off x="1435102" y="1484878"/>
            <a:ext cx="8762998" cy="3580467"/>
          </a:xfrm>
          <a:prstGeom prst="rect">
            <a:avLst/>
          </a:prstGeom>
        </p:spPr>
        <p:txBody>
          <a:bodyPr wrap="square">
            <a:spAutoFit/>
          </a:bodyPr>
          <a:lstStyle/>
          <a:p>
            <a:pPr marR="0" lvl="0" algn="l" defTabSz="914400" rtl="0" eaLnBrk="1" fontAlgn="auto" latinLnBrk="0" hangingPunct="1">
              <a:lnSpc>
                <a:spcPct val="100000"/>
              </a:lnSpc>
              <a:spcBef>
                <a:spcPts val="1200"/>
              </a:spcBef>
              <a:spcAft>
                <a:spcPts val="0"/>
              </a:spcAft>
              <a:buClr>
                <a:srgbClr val="073450"/>
              </a:buClr>
              <a:buSzTx/>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Der Design </a:t>
            </a:r>
            <a:r>
              <a:rPr kumimoji="0" lang="de-CH" sz="2000" b="1"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Thinking</a:t>
            </a:r>
            <a:r>
              <a:rPr lang="de-CH" sz="2000" b="1" dirty="0">
                <a:solidFill>
                  <a:srgbClr val="073450"/>
                </a:solidFill>
                <a:latin typeface="Century Gothic" panose="020B0502020202020204" pitchFamily="34" charset="0"/>
              </a:rPr>
              <a:t>-</a:t>
            </a: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Ansatz zeichnet sich durch folgende Merkmale aus:</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Menschenzentrierter Ansatz: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Lösungen orientieren sich an den Bedürfnissen der Nutzer:innen</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Tiefes Verständnis: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Innovationen basieren auf einem fundierten Einblick in die Nutzerbedürfnisse</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Schnelles </a:t>
            </a:r>
            <a:r>
              <a:rPr kumimoji="0" lang="de-CH" sz="2000" b="1"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Prototyping</a:t>
            </a: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Ideen werden früh getestet, um zeitnah praxisnahes Feedback zu erhalten</a:t>
            </a:r>
          </a:p>
          <a:p>
            <a:pPr marL="354013" marR="0" lvl="0" indent="-354013" algn="l" defTabSz="914400" rtl="0" eaLnBrk="1" fontAlgn="auto" latinLnBrk="0" hangingPunct="1">
              <a:lnSpc>
                <a:spcPct val="100000"/>
              </a:lnSpc>
              <a:spcBef>
                <a:spcPts val="800"/>
              </a:spcBef>
              <a:spcAft>
                <a:spcPts val="0"/>
              </a:spcAft>
              <a:buClr>
                <a:srgbClr val="073450"/>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Praktische Wirkung: </a:t>
            </a:r>
            <a:r>
              <a:rPr kumimoji="0" lang="de-CH" sz="20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Produkte, Dienstleistungen, Prozesse und Organisationen sind kreativ, praktikabel und wirkungsvoll</a:t>
            </a:r>
          </a:p>
        </p:txBody>
      </p:sp>
    </p:spTree>
    <p:extLst>
      <p:ext uri="{BB962C8B-B14F-4D97-AF65-F5344CB8AC3E}">
        <p14:creationId xmlns:p14="http://schemas.microsoft.com/office/powerpoint/2010/main" val="4003072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3EB3C-B505-2651-4EA7-AD146CCE5C3B}"/>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C04F2D6-40D7-5FE5-06FE-54947FC3DC3A}"/>
              </a:ext>
            </a:extLst>
          </p:cNvPr>
          <p:cNvSpPr>
            <a:spLocks noGrp="1"/>
          </p:cNvSpPr>
          <p:nvPr>
            <p:ph type="sldNum" sz="quarter" idx="12"/>
          </p:nvPr>
        </p:nvSpPr>
        <p:spPr/>
        <p:txBody>
          <a:bodyPr/>
          <a:lstStyle/>
          <a:p>
            <a:pPr>
              <a:defRPr/>
            </a:pPr>
            <a:fld id="{B7E6CA31-DA56-47CF-9891-B6D0296B6AEC}" type="slidenum">
              <a:rPr lang="de-CH">
                <a:solidFill>
                  <a:prstClr val="white"/>
                </a:solidFill>
                <a:latin typeface="Century Gothic"/>
              </a:rPr>
              <a:pPr>
                <a:defRPr/>
              </a:pPr>
              <a:t>45</a:t>
            </a:fld>
            <a:endParaRPr lang="de-CH" dirty="0">
              <a:solidFill>
                <a:prstClr val="white"/>
              </a:solidFill>
              <a:latin typeface="Century Gothic"/>
            </a:endParaRPr>
          </a:p>
        </p:txBody>
      </p:sp>
      <p:sp>
        <p:nvSpPr>
          <p:cNvPr id="8" name="Titel 1">
            <a:extLst>
              <a:ext uri="{FF2B5EF4-FFF2-40B4-BE49-F238E27FC236}">
                <a16:creationId xmlns:a16="http://schemas.microsoft.com/office/drawing/2014/main" id="{34996642-72F0-C0F0-1672-1227F183D303}"/>
              </a:ext>
            </a:extLst>
          </p:cNvPr>
          <p:cNvSpPr txBox="1">
            <a:spLocks/>
          </p:cNvSpPr>
          <p:nvPr/>
        </p:nvSpPr>
        <p:spPr>
          <a:xfrm>
            <a:off x="1648533" y="76385"/>
            <a:ext cx="7083988" cy="10515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sz="2400" dirty="0">
                <a:solidFill>
                  <a:srgbClr val="073450"/>
                </a:solidFill>
                <a:latin typeface="Century Gothic"/>
              </a:rPr>
              <a:t>Design Thinking </a:t>
            </a:r>
            <a:r>
              <a:rPr lang="en-US" sz="2400" dirty="0" err="1">
                <a:solidFill>
                  <a:srgbClr val="073450"/>
                </a:solidFill>
                <a:latin typeface="Century Gothic"/>
              </a:rPr>
              <a:t>vereint</a:t>
            </a:r>
            <a:r>
              <a:rPr lang="en-US" sz="2400" dirty="0">
                <a:solidFill>
                  <a:srgbClr val="073450"/>
                </a:solidFill>
                <a:latin typeface="Century Gothic"/>
              </a:rPr>
              <a:t> 4 </a:t>
            </a:r>
            <a:r>
              <a:rPr lang="en-US" sz="2400" dirty="0" err="1">
                <a:solidFill>
                  <a:srgbClr val="073450"/>
                </a:solidFill>
                <a:latin typeface="Century Gothic"/>
              </a:rPr>
              <a:t>Perspektiven</a:t>
            </a:r>
            <a:r>
              <a:rPr lang="en-US" sz="2400" dirty="0">
                <a:solidFill>
                  <a:srgbClr val="073450"/>
                </a:solidFill>
                <a:latin typeface="Century Gothic"/>
              </a:rPr>
              <a:t>: </a:t>
            </a:r>
            <a:r>
              <a:rPr lang="de-CH" sz="2400" dirty="0">
                <a:solidFill>
                  <a:srgbClr val="073450"/>
                </a:solidFill>
                <a:latin typeface="Century Gothic"/>
              </a:rPr>
              <a:t>Wünschbarkeit, Machbarkeit, Wirtschaftlichkeit und Verantwortung</a:t>
            </a:r>
          </a:p>
        </p:txBody>
      </p:sp>
      <p:sp>
        <p:nvSpPr>
          <p:cNvPr id="33" name="Ellipse 4">
            <a:extLst>
              <a:ext uri="{FF2B5EF4-FFF2-40B4-BE49-F238E27FC236}">
                <a16:creationId xmlns:a16="http://schemas.microsoft.com/office/drawing/2014/main" id="{9435185B-2EA7-47DA-81CD-7B7B2C4DDEDD}"/>
              </a:ext>
            </a:extLst>
          </p:cNvPr>
          <p:cNvSpPr/>
          <p:nvPr/>
        </p:nvSpPr>
        <p:spPr bwMode="auto">
          <a:xfrm>
            <a:off x="2168398" y="3477366"/>
            <a:ext cx="2520000" cy="2520000"/>
          </a:xfrm>
          <a:prstGeom prst="ellipse">
            <a:avLst/>
          </a:prstGeom>
          <a:solidFill>
            <a:srgbClr val="156082">
              <a:alpha val="80000"/>
            </a:srgbClr>
          </a:solidFill>
          <a:ln w="28575"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4" name="Ellipse 4">
            <a:extLst>
              <a:ext uri="{FF2B5EF4-FFF2-40B4-BE49-F238E27FC236}">
                <a16:creationId xmlns:a16="http://schemas.microsoft.com/office/drawing/2014/main" id="{2A65F9E5-4BA0-A061-9175-017F55AD2F38}"/>
              </a:ext>
            </a:extLst>
          </p:cNvPr>
          <p:cNvSpPr/>
          <p:nvPr/>
        </p:nvSpPr>
        <p:spPr bwMode="auto">
          <a:xfrm>
            <a:off x="2132685" y="1528975"/>
            <a:ext cx="2520000" cy="2520000"/>
          </a:xfrm>
          <a:prstGeom prst="ellipse">
            <a:avLst/>
          </a:prstGeom>
          <a:solidFill>
            <a:srgbClr val="96CB00">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6" name="Ellipse 5">
            <a:extLst>
              <a:ext uri="{FF2B5EF4-FFF2-40B4-BE49-F238E27FC236}">
                <a16:creationId xmlns:a16="http://schemas.microsoft.com/office/drawing/2014/main" id="{B49745CA-35DD-42B6-EFD1-9843AEB0EA3D}"/>
              </a:ext>
            </a:extLst>
          </p:cNvPr>
          <p:cNvSpPr/>
          <p:nvPr/>
        </p:nvSpPr>
        <p:spPr bwMode="auto">
          <a:xfrm>
            <a:off x="1088612" y="2763980"/>
            <a:ext cx="2520000" cy="2520000"/>
          </a:xfrm>
          <a:prstGeom prst="ellipse">
            <a:avLst/>
          </a:prstGeom>
          <a:solidFill>
            <a:srgbClr val="B11A96">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a:ln>
                <a:noFill/>
              </a:ln>
              <a:solidFill>
                <a:prstClr val="black"/>
              </a:solidFill>
              <a:effectLst/>
              <a:uLnTx/>
              <a:uFillTx/>
              <a:ea typeface="ＭＳ Ｐゴシック" pitchFamily="-65" charset="-128"/>
              <a:cs typeface="Calibri" panose="020F0502020204030204" pitchFamily="34" charset="0"/>
            </a:endParaRPr>
          </a:p>
        </p:txBody>
      </p:sp>
      <p:sp>
        <p:nvSpPr>
          <p:cNvPr id="37" name="Ellipse 6">
            <a:extLst>
              <a:ext uri="{FF2B5EF4-FFF2-40B4-BE49-F238E27FC236}">
                <a16:creationId xmlns:a16="http://schemas.microsoft.com/office/drawing/2014/main" id="{0CB58741-B85E-F917-5303-9D06EA2E296E}"/>
              </a:ext>
            </a:extLst>
          </p:cNvPr>
          <p:cNvSpPr/>
          <p:nvPr/>
        </p:nvSpPr>
        <p:spPr bwMode="auto">
          <a:xfrm>
            <a:off x="3176755" y="2599064"/>
            <a:ext cx="2520000" cy="2520000"/>
          </a:xfrm>
          <a:prstGeom prst="ellipse">
            <a:avLst/>
          </a:prstGeom>
          <a:solidFill>
            <a:srgbClr val="FFC424">
              <a:alpha val="80000"/>
            </a:srgbClr>
          </a:solidFill>
          <a:ln w="38100" cap="flat" cmpd="sng" algn="ctr">
            <a:solidFill>
              <a:sysClr val="window" lastClr="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de-CH" sz="1400" b="0" i="0" u="none" strike="noStrike" kern="0" cap="none" spc="0" normalizeH="0" baseline="0" noProof="0" dirty="0">
              <a:ln>
                <a:noFill/>
              </a:ln>
              <a:solidFill>
                <a:prstClr val="black"/>
              </a:solidFill>
              <a:effectLst/>
              <a:uLnTx/>
              <a:uFillTx/>
              <a:ea typeface="ＭＳ Ｐゴシック" pitchFamily="-65" charset="-128"/>
              <a:cs typeface="Calibri" panose="020F0502020204030204" pitchFamily="34" charset="0"/>
            </a:endParaRPr>
          </a:p>
        </p:txBody>
      </p:sp>
      <p:sp>
        <p:nvSpPr>
          <p:cNvPr id="38" name="Textfeld 7">
            <a:extLst>
              <a:ext uri="{FF2B5EF4-FFF2-40B4-BE49-F238E27FC236}">
                <a16:creationId xmlns:a16="http://schemas.microsoft.com/office/drawing/2014/main" id="{0FC5EE04-313F-DFAE-75A7-82F5D2F0D062}"/>
              </a:ext>
            </a:extLst>
          </p:cNvPr>
          <p:cNvSpPr txBox="1"/>
          <p:nvPr/>
        </p:nvSpPr>
        <p:spPr>
          <a:xfrm>
            <a:off x="2449583" y="2138477"/>
            <a:ext cx="1840568" cy="369332"/>
          </a:xfrm>
          <a:prstGeom prst="rect">
            <a:avLst/>
          </a:prstGeom>
          <a:noFill/>
        </p:spPr>
        <p:txBody>
          <a:bodyPr wrap="none" rtlCol="0">
            <a:spAutoFit/>
          </a:bodyPr>
          <a:lstStyle/>
          <a:p>
            <a:pPr algn="ctr">
              <a:defRPr/>
            </a:pPr>
            <a:r>
              <a:rPr lang="en-US" b="1" dirty="0">
                <a:solidFill>
                  <a:prstClr val="white"/>
                </a:solidFill>
                <a:cs typeface="Calibri" panose="020F0502020204030204" pitchFamily="34" charset="0"/>
              </a:rPr>
              <a:t>Wünschbarkeit</a:t>
            </a:r>
            <a:endParaRPr lang="de-CH" b="1" dirty="0">
              <a:solidFill>
                <a:prstClr val="white"/>
              </a:solidFill>
              <a:cs typeface="Calibri" panose="020F0502020204030204" pitchFamily="34" charset="0"/>
            </a:endParaRPr>
          </a:p>
        </p:txBody>
      </p:sp>
      <p:sp>
        <p:nvSpPr>
          <p:cNvPr id="39" name="Textfeld 8">
            <a:extLst>
              <a:ext uri="{FF2B5EF4-FFF2-40B4-BE49-F238E27FC236}">
                <a16:creationId xmlns:a16="http://schemas.microsoft.com/office/drawing/2014/main" id="{EDC94C5D-F494-848B-C675-7E9F74311D0F}"/>
              </a:ext>
            </a:extLst>
          </p:cNvPr>
          <p:cNvSpPr txBox="1"/>
          <p:nvPr/>
        </p:nvSpPr>
        <p:spPr>
          <a:xfrm>
            <a:off x="1381796" y="3694853"/>
            <a:ext cx="1616148" cy="369332"/>
          </a:xfrm>
          <a:prstGeom prst="rect">
            <a:avLst/>
          </a:prstGeom>
          <a:noFill/>
        </p:spPr>
        <p:txBody>
          <a:bodyPr wrap="none" rtlCol="0">
            <a:spAutoFit/>
          </a:bodyPr>
          <a:lstStyle/>
          <a:p>
            <a:pPr algn="ctr">
              <a:defRPr/>
            </a:pPr>
            <a:r>
              <a:rPr lang="en-US" b="1" dirty="0">
                <a:solidFill>
                  <a:prstClr val="white"/>
                </a:solidFill>
                <a:cs typeface="Calibri" panose="020F0502020204030204" pitchFamily="34" charset="0"/>
              </a:rPr>
              <a:t>Machbarkeit</a:t>
            </a:r>
            <a:endParaRPr lang="de-CH" b="1" dirty="0">
              <a:solidFill>
                <a:prstClr val="white"/>
              </a:solidFill>
              <a:cs typeface="Calibri" panose="020F0502020204030204" pitchFamily="34" charset="0"/>
            </a:endParaRPr>
          </a:p>
        </p:txBody>
      </p:sp>
      <p:sp>
        <p:nvSpPr>
          <p:cNvPr id="40" name="Textfeld 9">
            <a:extLst>
              <a:ext uri="{FF2B5EF4-FFF2-40B4-BE49-F238E27FC236}">
                <a16:creationId xmlns:a16="http://schemas.microsoft.com/office/drawing/2014/main" id="{0AB52AD7-3267-23D2-C2F0-C16C95C4D082}"/>
              </a:ext>
            </a:extLst>
          </p:cNvPr>
          <p:cNvSpPr txBox="1"/>
          <p:nvPr/>
        </p:nvSpPr>
        <p:spPr>
          <a:xfrm>
            <a:off x="3937461" y="3694853"/>
            <a:ext cx="1359668" cy="646331"/>
          </a:xfrm>
          <a:prstGeom prst="rect">
            <a:avLst/>
          </a:prstGeom>
          <a:noFill/>
        </p:spPr>
        <p:txBody>
          <a:bodyPr wrap="none" rtlCol="0">
            <a:spAutoFit/>
          </a:bodyPr>
          <a:lstStyle/>
          <a:p>
            <a:pPr algn="ctr">
              <a:defRPr/>
            </a:pPr>
            <a:r>
              <a:rPr lang="de-CH" b="1" dirty="0">
                <a:solidFill>
                  <a:prstClr val="white"/>
                </a:solidFill>
                <a:cs typeface="Calibri" panose="020F0502020204030204" pitchFamily="34" charset="0"/>
              </a:rPr>
              <a:t>Wirtschaft-</a:t>
            </a:r>
          </a:p>
          <a:p>
            <a:pPr algn="ctr">
              <a:defRPr/>
            </a:pPr>
            <a:r>
              <a:rPr lang="de-CH" b="1" dirty="0" err="1">
                <a:solidFill>
                  <a:prstClr val="white"/>
                </a:solidFill>
                <a:cs typeface="Calibri" panose="020F0502020204030204" pitchFamily="34" charset="0"/>
              </a:rPr>
              <a:t>lichkeit</a:t>
            </a:r>
            <a:endParaRPr lang="de-CH" b="1" dirty="0">
              <a:solidFill>
                <a:prstClr val="white"/>
              </a:solidFill>
              <a:cs typeface="Calibri" panose="020F0502020204030204" pitchFamily="34" charset="0"/>
            </a:endParaRPr>
          </a:p>
        </p:txBody>
      </p:sp>
      <p:sp>
        <p:nvSpPr>
          <p:cNvPr id="41" name="Textfeld 7">
            <a:extLst>
              <a:ext uri="{FF2B5EF4-FFF2-40B4-BE49-F238E27FC236}">
                <a16:creationId xmlns:a16="http://schemas.microsoft.com/office/drawing/2014/main" id="{7858ECF9-4C9A-62DC-6784-437722C23C81}"/>
              </a:ext>
            </a:extLst>
          </p:cNvPr>
          <p:cNvSpPr txBox="1"/>
          <p:nvPr/>
        </p:nvSpPr>
        <p:spPr>
          <a:xfrm>
            <a:off x="2518795" y="5117886"/>
            <a:ext cx="1829347" cy="369332"/>
          </a:xfrm>
          <a:prstGeom prst="rect">
            <a:avLst/>
          </a:prstGeom>
          <a:noFill/>
        </p:spPr>
        <p:txBody>
          <a:bodyPr wrap="none" rtlCol="0">
            <a:spAutoFit/>
          </a:bodyPr>
          <a:lstStyle/>
          <a:p>
            <a:pPr algn="ctr">
              <a:defRPr/>
            </a:pPr>
            <a:r>
              <a:rPr lang="de-CH" b="1" dirty="0">
                <a:solidFill>
                  <a:prstClr val="white"/>
                </a:solidFill>
                <a:cs typeface="Calibri" panose="020F0502020204030204" pitchFamily="34" charset="0"/>
              </a:rPr>
              <a:t>Verantwortung</a:t>
            </a:r>
          </a:p>
        </p:txBody>
      </p:sp>
      <p:sp>
        <p:nvSpPr>
          <p:cNvPr id="42" name="Flussdiagramm: Grenzstelle 41">
            <a:extLst>
              <a:ext uri="{FF2B5EF4-FFF2-40B4-BE49-F238E27FC236}">
                <a16:creationId xmlns:a16="http://schemas.microsoft.com/office/drawing/2014/main" id="{ADE1798A-6E36-78EA-65E0-BDBC5E6EAE08}"/>
              </a:ext>
            </a:extLst>
          </p:cNvPr>
          <p:cNvSpPr/>
          <p:nvPr/>
        </p:nvSpPr>
        <p:spPr>
          <a:xfrm>
            <a:off x="3176755" y="3501770"/>
            <a:ext cx="432501" cy="532435"/>
          </a:xfrm>
          <a:prstGeom prst="flowChartTerminator">
            <a:avLst/>
          </a:prstGeom>
          <a:solidFill>
            <a:srgbClr val="C00000"/>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10" name="Gruppieren 9">
            <a:extLst>
              <a:ext uri="{FF2B5EF4-FFF2-40B4-BE49-F238E27FC236}">
                <a16:creationId xmlns:a16="http://schemas.microsoft.com/office/drawing/2014/main" id="{10D97B00-782C-93D6-CD55-7D5B1D2D71BD}"/>
              </a:ext>
            </a:extLst>
          </p:cNvPr>
          <p:cNvGrpSpPr/>
          <p:nvPr/>
        </p:nvGrpSpPr>
        <p:grpSpPr>
          <a:xfrm>
            <a:off x="7767145" y="-12469"/>
            <a:ext cx="4439259" cy="1277285"/>
            <a:chOff x="7767145" y="-12469"/>
            <a:chExt cx="4439259" cy="1277285"/>
          </a:xfrm>
        </p:grpSpPr>
        <p:sp>
          <p:nvSpPr>
            <p:cNvPr id="9" name="Rechteck 8">
              <a:extLst>
                <a:ext uri="{FF2B5EF4-FFF2-40B4-BE49-F238E27FC236}">
                  <a16:creationId xmlns:a16="http://schemas.microsoft.com/office/drawing/2014/main" id="{E9D6F43D-3FA4-13F6-7265-AC4AD8C62532}"/>
                </a:ext>
              </a:extLst>
            </p:cNvPr>
            <p:cNvSpPr/>
            <p:nvPr/>
          </p:nvSpPr>
          <p:spPr>
            <a:xfrm>
              <a:off x="7767145" y="-12469"/>
              <a:ext cx="4439259" cy="1140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2" name="Gruppieren 1">
              <a:extLst>
                <a:ext uri="{FF2B5EF4-FFF2-40B4-BE49-F238E27FC236}">
                  <a16:creationId xmlns:a16="http://schemas.microsoft.com/office/drawing/2014/main" id="{B2C0A9C7-7966-484A-2285-EFA18AAFEBA4}"/>
                </a:ext>
              </a:extLst>
            </p:cNvPr>
            <p:cNvGrpSpPr/>
            <p:nvPr/>
          </p:nvGrpSpPr>
          <p:grpSpPr>
            <a:xfrm>
              <a:off x="10752073" y="-12469"/>
              <a:ext cx="1454331" cy="1277285"/>
              <a:chOff x="10737669" y="0"/>
              <a:chExt cx="1454331" cy="1277285"/>
            </a:xfrm>
          </p:grpSpPr>
          <p:sp>
            <p:nvSpPr>
              <p:cNvPr id="6" name="Rechteck 5">
                <a:extLst>
                  <a:ext uri="{FF2B5EF4-FFF2-40B4-BE49-F238E27FC236}">
                    <a16:creationId xmlns:a16="http://schemas.microsoft.com/office/drawing/2014/main" id="{292B064A-4DA9-C33C-3810-C1AFF5F7B0A8}"/>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7" name="Grafik 6">
                <a:extLst>
                  <a:ext uri="{FF2B5EF4-FFF2-40B4-BE49-F238E27FC236}">
                    <a16:creationId xmlns:a16="http://schemas.microsoft.com/office/drawing/2014/main" id="{267680E1-508D-BC9D-F46C-98304E1123E4}"/>
                  </a:ext>
                </a:extLst>
              </p:cNvPr>
              <p:cNvPicPr>
                <a:picLocks noChangeAspect="1"/>
              </p:cNvPicPr>
              <p:nvPr/>
            </p:nvPicPr>
            <p:blipFill>
              <a:blip r:embed="rId3"/>
              <a:stretch>
                <a:fillRect/>
              </a:stretch>
            </p:blipFill>
            <p:spPr>
              <a:xfrm>
                <a:off x="10906137" y="197285"/>
                <a:ext cx="1080000" cy="1080000"/>
              </a:xfrm>
              <a:prstGeom prst="rect">
                <a:avLst/>
              </a:prstGeom>
            </p:spPr>
          </p:pic>
        </p:grpSp>
      </p:grpSp>
      <p:pic>
        <p:nvPicPr>
          <p:cNvPr id="11" name="Grafik 10">
            <a:extLst>
              <a:ext uri="{FF2B5EF4-FFF2-40B4-BE49-F238E27FC236}">
                <a16:creationId xmlns:a16="http://schemas.microsoft.com/office/drawing/2014/main" id="{6214876C-4D19-47D4-1B0A-8B97CA0FCC66}"/>
              </a:ext>
            </a:extLst>
          </p:cNvPr>
          <p:cNvPicPr>
            <a:picLocks noChangeAspect="1"/>
          </p:cNvPicPr>
          <p:nvPr/>
        </p:nvPicPr>
        <p:blipFill>
          <a:blip r:embed="rId4" cstate="print">
            <a:extLst>
              <a:ext uri="{28A0092B-C50C-407E-A947-70E740481C1C}">
                <a14:useLocalDpi xmlns:a14="http://schemas.microsoft.com/office/drawing/2010/main" val="0"/>
              </a:ext>
            </a:extLst>
          </a:blip>
          <a:srcRect l="15420" t="9003" r="7340" b="17236"/>
          <a:stretch>
            <a:fillRect/>
          </a:stretch>
        </p:blipFill>
        <p:spPr>
          <a:xfrm>
            <a:off x="9509810" y="9003"/>
            <a:ext cx="1379861" cy="1317734"/>
          </a:xfrm>
          <a:prstGeom prst="rect">
            <a:avLst/>
          </a:prstGeom>
        </p:spPr>
      </p:pic>
      <p:sp>
        <p:nvSpPr>
          <p:cNvPr id="12" name="Rechteck 11">
            <a:extLst>
              <a:ext uri="{FF2B5EF4-FFF2-40B4-BE49-F238E27FC236}">
                <a16:creationId xmlns:a16="http://schemas.microsoft.com/office/drawing/2014/main" id="{7A9F95E5-7FB5-470C-8FE1-86CF0BE2F83A}"/>
              </a:ext>
            </a:extLst>
          </p:cNvPr>
          <p:cNvSpPr/>
          <p:nvPr/>
        </p:nvSpPr>
        <p:spPr>
          <a:xfrm>
            <a:off x="5999549" y="1561068"/>
            <a:ext cx="4586226"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Kernidee: Berücksichtigen Sie bei der Definition des Problems, das Sie angehen möchten, von Anfang an die wichtigsten Perspektiven des Design Thinking: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Wünschbarkeit: </a:t>
            </a: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Wünschen sich die Nutzer:innen tatsächlich eine Lösung für dieses Problem?</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Machbarkeit: </a:t>
            </a: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Ist es technisch möglich, dieses Problem zu lösen?</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Wirtschaftlichkeit: </a:t>
            </a: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Ist die Entwicklung einer Lösung aus geschäftlicher Sicht sinnvoll?</a:t>
            </a:r>
          </a:p>
          <a:p>
            <a:pPr marL="354013" lvl="0" indent="-354013">
              <a:buClr>
                <a:srgbClr val="073450"/>
              </a:buClr>
              <a:buFont typeface="Century Gothic" panose="020B0502020202020204" pitchFamily="34" charset="0"/>
              <a:buChar char="●"/>
              <a:defRPr/>
            </a:pPr>
            <a:r>
              <a:rPr kumimoji="0" lang="de-CH" sz="16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Verantwortung: </a:t>
            </a: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Ist es ethisch vertretbar und nachhaltig</a:t>
            </a:r>
            <a:r>
              <a:rPr lang="de-CH" sz="1600" dirty="0">
                <a:solidFill>
                  <a:srgbClr val="073450"/>
                </a:solidFill>
                <a:latin typeface="Century Gothic" panose="020B0502020202020204" pitchFamily="34" charset="0"/>
              </a:rPr>
              <a:t> (unter sozialen und ökologischen Gesichtspunkten)</a:t>
            </a: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diese Lösung anzubieten?</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endParaRPr kumimoji="0" lang="en-US" sz="1600"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endParaRPr>
          </a:p>
        </p:txBody>
      </p:sp>
      <p:sp>
        <p:nvSpPr>
          <p:cNvPr id="5" name="Textfeld 4">
            <a:extLst>
              <a:ext uri="{FF2B5EF4-FFF2-40B4-BE49-F238E27FC236}">
                <a16:creationId xmlns:a16="http://schemas.microsoft.com/office/drawing/2014/main" id="{5478C4AA-2A8F-43F8-7FDE-3548203E6A46}"/>
              </a:ext>
            </a:extLst>
          </p:cNvPr>
          <p:cNvSpPr txBox="1"/>
          <p:nvPr/>
        </p:nvSpPr>
        <p:spPr>
          <a:xfrm>
            <a:off x="965016" y="6161765"/>
            <a:ext cx="629443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686868"/>
                </a:solidFill>
                <a:latin typeface="Century Gothic" panose="020B0502020202020204" pitchFamily="34" charset="0"/>
              </a:rPr>
              <a:t>Quelle</a:t>
            </a:r>
            <a:r>
              <a:rPr kumimoji="0" lang="en-US" sz="1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The Design Thinking Process Broken Down Step-by-Step. </a:t>
            </a:r>
            <a:r>
              <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hlinkClick r:id="rId5">
                  <a:extLst>
                    <a:ext uri="{A12FA001-AC4F-418D-AE19-62706E023703}">
                      <ahyp:hlinkClr xmlns:ahyp="http://schemas.microsoft.com/office/drawing/2018/hyperlinkcolor" val="tx"/>
                    </a:ext>
                  </a:extLst>
                </a:hlinkClick>
              </a:rPr>
              <a:t>Link</a:t>
            </a:r>
            <a:endPar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956716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52468-8100-E8A2-6B8B-C964BF0047B4}"/>
            </a:ext>
          </a:extLst>
        </p:cNvPr>
        <p:cNvGrpSpPr/>
        <p:nvPr/>
      </p:nvGrpSpPr>
      <p:grpSpPr>
        <a:xfrm>
          <a:off x="0" y="0"/>
          <a:ext cx="0" cy="0"/>
          <a:chOff x="0" y="0"/>
          <a:chExt cx="0" cy="0"/>
        </a:xfrm>
      </p:grpSpPr>
      <p:sp>
        <p:nvSpPr>
          <p:cNvPr id="43" name="Freeform 5">
            <a:extLst>
              <a:ext uri="{FF2B5EF4-FFF2-40B4-BE49-F238E27FC236}">
                <a16:creationId xmlns:a16="http://schemas.microsoft.com/office/drawing/2014/main" id="{DCBEC41D-4AB6-0D20-BBA4-083F18CF0AE8}"/>
              </a:ext>
            </a:extLst>
          </p:cNvPr>
          <p:cNvSpPr>
            <a:spLocks/>
          </p:cNvSpPr>
          <p:nvPr/>
        </p:nvSpPr>
        <p:spPr bwMode="auto">
          <a:xfrm rot="20699781">
            <a:off x="1885795" y="2563619"/>
            <a:ext cx="8352709" cy="1758472"/>
          </a:xfrm>
          <a:custGeom>
            <a:avLst/>
            <a:gdLst>
              <a:gd name="T0" fmla="*/ 0 w 4581"/>
              <a:gd name="T1" fmla="*/ 1756 h 1756"/>
              <a:gd name="T2" fmla="*/ 1230 w 4581"/>
              <a:gd name="T3" fmla="*/ 502 h 1756"/>
              <a:gd name="T4" fmla="*/ 1242 w 4581"/>
              <a:gd name="T5" fmla="*/ 492 h 1756"/>
              <a:gd name="T6" fmla="*/ 1251 w 4581"/>
              <a:gd name="T7" fmla="*/ 499 h 1756"/>
              <a:gd name="T8" fmla="*/ 2074 w 4581"/>
              <a:gd name="T9" fmla="*/ 1309 h 1756"/>
              <a:gd name="T10" fmla="*/ 2041 w 4581"/>
              <a:gd name="T11" fmla="*/ 1309 h 1756"/>
              <a:gd name="T12" fmla="*/ 2734 w 4581"/>
              <a:gd name="T13" fmla="*/ 606 h 1756"/>
              <a:gd name="T14" fmla="*/ 2755 w 4581"/>
              <a:gd name="T15" fmla="*/ 584 h 1756"/>
              <a:gd name="T16" fmla="*/ 2777 w 4581"/>
              <a:gd name="T17" fmla="*/ 608 h 1756"/>
              <a:gd name="T18" fmla="*/ 3380 w 4581"/>
              <a:gd name="T19" fmla="*/ 1205 h 1756"/>
              <a:gd name="T20" fmla="*/ 3325 w 4581"/>
              <a:gd name="T21" fmla="*/ 1205 h 1756"/>
              <a:gd name="T22" fmla="*/ 4508 w 4581"/>
              <a:gd name="T23" fmla="*/ 0 h 1756"/>
              <a:gd name="T24" fmla="*/ 4581 w 4581"/>
              <a:gd name="T25" fmla="*/ 73 h 1756"/>
              <a:gd name="T26" fmla="*/ 3380 w 4581"/>
              <a:gd name="T27" fmla="*/ 1254 h 1756"/>
              <a:gd name="T28" fmla="*/ 3351 w 4581"/>
              <a:gd name="T29" fmla="*/ 1283 h 1756"/>
              <a:gd name="T30" fmla="*/ 3325 w 4581"/>
              <a:gd name="T31" fmla="*/ 1257 h 1756"/>
              <a:gd name="T32" fmla="*/ 2734 w 4581"/>
              <a:gd name="T33" fmla="*/ 655 h 1756"/>
              <a:gd name="T34" fmla="*/ 2777 w 4581"/>
              <a:gd name="T35" fmla="*/ 655 h 1756"/>
              <a:gd name="T36" fmla="*/ 2074 w 4581"/>
              <a:gd name="T37" fmla="*/ 1347 h 1756"/>
              <a:gd name="T38" fmla="*/ 2058 w 4581"/>
              <a:gd name="T39" fmla="*/ 1363 h 1756"/>
              <a:gd name="T40" fmla="*/ 2041 w 4581"/>
              <a:gd name="T41" fmla="*/ 1347 h 1756"/>
              <a:gd name="T42" fmla="*/ 1230 w 4581"/>
              <a:gd name="T43" fmla="*/ 523 h 1756"/>
              <a:gd name="T44" fmla="*/ 1251 w 4581"/>
              <a:gd name="T45" fmla="*/ 523 h 1756"/>
              <a:gd name="T46" fmla="*/ 0 w 4581"/>
              <a:gd name="T47" fmla="*/ 1756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1" h="1756">
                <a:moveTo>
                  <a:pt x="0" y="1756"/>
                </a:moveTo>
                <a:lnTo>
                  <a:pt x="1230" y="502"/>
                </a:lnTo>
                <a:lnTo>
                  <a:pt x="1242" y="492"/>
                </a:lnTo>
                <a:lnTo>
                  <a:pt x="1251" y="499"/>
                </a:lnTo>
                <a:lnTo>
                  <a:pt x="2074" y="1309"/>
                </a:lnTo>
                <a:lnTo>
                  <a:pt x="2041" y="1309"/>
                </a:lnTo>
                <a:lnTo>
                  <a:pt x="2734" y="606"/>
                </a:lnTo>
                <a:lnTo>
                  <a:pt x="2755" y="584"/>
                </a:lnTo>
                <a:lnTo>
                  <a:pt x="2777" y="608"/>
                </a:lnTo>
                <a:lnTo>
                  <a:pt x="3380" y="1205"/>
                </a:lnTo>
                <a:lnTo>
                  <a:pt x="3325" y="1205"/>
                </a:lnTo>
                <a:lnTo>
                  <a:pt x="4508" y="0"/>
                </a:lnTo>
                <a:lnTo>
                  <a:pt x="4581" y="73"/>
                </a:lnTo>
                <a:lnTo>
                  <a:pt x="3380" y="1254"/>
                </a:lnTo>
                <a:lnTo>
                  <a:pt x="3351" y="1283"/>
                </a:lnTo>
                <a:lnTo>
                  <a:pt x="3325" y="1257"/>
                </a:lnTo>
                <a:lnTo>
                  <a:pt x="2734" y="655"/>
                </a:lnTo>
                <a:lnTo>
                  <a:pt x="2777" y="655"/>
                </a:lnTo>
                <a:lnTo>
                  <a:pt x="2074" y="1347"/>
                </a:lnTo>
                <a:lnTo>
                  <a:pt x="2058" y="1363"/>
                </a:lnTo>
                <a:lnTo>
                  <a:pt x="2041" y="1347"/>
                </a:lnTo>
                <a:lnTo>
                  <a:pt x="1230" y="523"/>
                </a:lnTo>
                <a:lnTo>
                  <a:pt x="1251" y="523"/>
                </a:lnTo>
                <a:lnTo>
                  <a:pt x="0" y="17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dirty="0">
              <a:solidFill>
                <a:srgbClr val="073450"/>
              </a:solidFill>
              <a:latin typeface="Century Gothic"/>
            </a:endParaRPr>
          </a:p>
        </p:txBody>
      </p:sp>
      <p:sp>
        <p:nvSpPr>
          <p:cNvPr id="2" name="Foliennummernplatzhalter 1">
            <a:extLst>
              <a:ext uri="{FF2B5EF4-FFF2-40B4-BE49-F238E27FC236}">
                <a16:creationId xmlns:a16="http://schemas.microsoft.com/office/drawing/2014/main" id="{D02BCF1A-9F0B-3DDF-6F11-2B3D34EC71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87" name="Gruppieren 86">
            <a:extLst>
              <a:ext uri="{FF2B5EF4-FFF2-40B4-BE49-F238E27FC236}">
                <a16:creationId xmlns:a16="http://schemas.microsoft.com/office/drawing/2014/main" id="{6E502F38-9934-978C-0AA6-B7FC0E70161A}"/>
              </a:ext>
            </a:extLst>
          </p:cNvPr>
          <p:cNvGrpSpPr/>
          <p:nvPr/>
        </p:nvGrpSpPr>
        <p:grpSpPr>
          <a:xfrm>
            <a:off x="8602537" y="110303"/>
            <a:ext cx="2299594" cy="2592694"/>
            <a:chOff x="8019074" y="-61429"/>
            <a:chExt cx="2299594" cy="2592694"/>
          </a:xfrm>
        </p:grpSpPr>
        <p:sp>
          <p:nvSpPr>
            <p:cNvPr id="12" name="Freeform 6">
              <a:extLst>
                <a:ext uri="{FF2B5EF4-FFF2-40B4-BE49-F238E27FC236}">
                  <a16:creationId xmlns:a16="http://schemas.microsoft.com/office/drawing/2014/main" id="{70C1A3FC-4DA6-12E8-66E2-526BADDAB770}"/>
                </a:ext>
              </a:extLst>
            </p:cNvPr>
            <p:cNvSpPr>
              <a:spLocks noEditPoints="1"/>
            </p:cNvSpPr>
            <p:nvPr/>
          </p:nvSpPr>
          <p:spPr bwMode="auto">
            <a:xfrm rot="21189964">
              <a:off x="8019074" y="1786428"/>
              <a:ext cx="799244" cy="74483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FFD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3" name="Freeform 7">
              <a:extLst>
                <a:ext uri="{FF2B5EF4-FFF2-40B4-BE49-F238E27FC236}">
                  <a16:creationId xmlns:a16="http://schemas.microsoft.com/office/drawing/2014/main" id="{D8CA38C8-4A3E-CDE9-5524-CEC7CEAECFA7}"/>
                </a:ext>
              </a:extLst>
            </p:cNvPr>
            <p:cNvSpPr>
              <a:spLocks/>
            </p:cNvSpPr>
            <p:nvPr/>
          </p:nvSpPr>
          <p:spPr bwMode="auto">
            <a:xfrm rot="21189964">
              <a:off x="8244085" y="1816559"/>
              <a:ext cx="518748" cy="480286"/>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FF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4" name="Freeform 8">
              <a:extLst>
                <a:ext uri="{FF2B5EF4-FFF2-40B4-BE49-F238E27FC236}">
                  <a16:creationId xmlns:a16="http://schemas.microsoft.com/office/drawing/2014/main" id="{BFD6117F-FCAB-C378-9DD1-17CBB8C33838}"/>
                </a:ext>
              </a:extLst>
            </p:cNvPr>
            <p:cNvSpPr>
              <a:spLocks/>
            </p:cNvSpPr>
            <p:nvPr/>
          </p:nvSpPr>
          <p:spPr bwMode="auto">
            <a:xfrm rot="21189964">
              <a:off x="8763241" y="1446010"/>
              <a:ext cx="655617" cy="81727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5" name="Freeform 9">
              <a:extLst>
                <a:ext uri="{FF2B5EF4-FFF2-40B4-BE49-F238E27FC236}">
                  <a16:creationId xmlns:a16="http://schemas.microsoft.com/office/drawing/2014/main" id="{41B34D13-3010-D8BF-77BA-F29DEA5BF899}"/>
                </a:ext>
              </a:extLst>
            </p:cNvPr>
            <p:cNvSpPr>
              <a:spLocks/>
            </p:cNvSpPr>
            <p:nvPr/>
          </p:nvSpPr>
          <p:spPr bwMode="auto">
            <a:xfrm rot="21189964">
              <a:off x="8125396" y="1159653"/>
              <a:ext cx="875282" cy="615711"/>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6" name="Freeform 10">
              <a:extLst>
                <a:ext uri="{FF2B5EF4-FFF2-40B4-BE49-F238E27FC236}">
                  <a16:creationId xmlns:a16="http://schemas.microsoft.com/office/drawing/2014/main" id="{0C44A602-4F99-6108-2A91-F9E20779D366}"/>
                </a:ext>
              </a:extLst>
            </p:cNvPr>
            <p:cNvSpPr>
              <a:spLocks/>
            </p:cNvSpPr>
            <p:nvPr/>
          </p:nvSpPr>
          <p:spPr bwMode="auto">
            <a:xfrm rot="21189964">
              <a:off x="8905628" y="393520"/>
              <a:ext cx="1115224" cy="1039307"/>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7" name="Freeform 11">
              <a:extLst>
                <a:ext uri="{FF2B5EF4-FFF2-40B4-BE49-F238E27FC236}">
                  <a16:creationId xmlns:a16="http://schemas.microsoft.com/office/drawing/2014/main" id="{45331C7E-B489-2A3E-8AFA-3B58A0F91456}"/>
                </a:ext>
              </a:extLst>
            </p:cNvPr>
            <p:cNvSpPr>
              <a:spLocks/>
            </p:cNvSpPr>
            <p:nvPr/>
          </p:nvSpPr>
          <p:spPr bwMode="auto">
            <a:xfrm rot="21189964">
              <a:off x="9690089" y="144035"/>
              <a:ext cx="471436" cy="43934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8" name="Freeform 12">
              <a:extLst>
                <a:ext uri="{FF2B5EF4-FFF2-40B4-BE49-F238E27FC236}">
                  <a16:creationId xmlns:a16="http://schemas.microsoft.com/office/drawing/2014/main" id="{931349F8-D613-2C94-1EE8-78757BF2808D}"/>
                </a:ext>
              </a:extLst>
            </p:cNvPr>
            <p:cNvSpPr>
              <a:spLocks/>
            </p:cNvSpPr>
            <p:nvPr/>
          </p:nvSpPr>
          <p:spPr bwMode="auto">
            <a:xfrm rot="21189964">
              <a:off x="8362843" y="977402"/>
              <a:ext cx="1167606" cy="1091272"/>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8A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9" name="Freeform 13">
              <a:extLst>
                <a:ext uri="{FF2B5EF4-FFF2-40B4-BE49-F238E27FC236}">
                  <a16:creationId xmlns:a16="http://schemas.microsoft.com/office/drawing/2014/main" id="{7E12348D-6055-F17A-CCBA-943C4F68976E}"/>
                </a:ext>
              </a:extLst>
            </p:cNvPr>
            <p:cNvSpPr>
              <a:spLocks/>
            </p:cNvSpPr>
            <p:nvPr/>
          </p:nvSpPr>
          <p:spPr bwMode="auto">
            <a:xfrm rot="21189964">
              <a:off x="9664659" y="328092"/>
              <a:ext cx="327808" cy="30864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0" name="Freeform 14">
              <a:extLst>
                <a:ext uri="{FF2B5EF4-FFF2-40B4-BE49-F238E27FC236}">
                  <a16:creationId xmlns:a16="http://schemas.microsoft.com/office/drawing/2014/main" id="{CCF0B4E3-1150-0493-3495-9A9ACF788FC0}"/>
                </a:ext>
              </a:extLst>
            </p:cNvPr>
            <p:cNvSpPr>
              <a:spLocks/>
            </p:cNvSpPr>
            <p:nvPr/>
          </p:nvSpPr>
          <p:spPr bwMode="auto">
            <a:xfrm rot="21189964">
              <a:off x="8903142" y="913104"/>
              <a:ext cx="626891" cy="584216"/>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1" name="Freeform 15">
              <a:extLst>
                <a:ext uri="{FF2B5EF4-FFF2-40B4-BE49-F238E27FC236}">
                  <a16:creationId xmlns:a16="http://schemas.microsoft.com/office/drawing/2014/main" id="{F0BB75B3-9DDA-8C5F-4534-F40AC2A75BFE}"/>
                </a:ext>
              </a:extLst>
            </p:cNvPr>
            <p:cNvSpPr>
              <a:spLocks/>
            </p:cNvSpPr>
            <p:nvPr/>
          </p:nvSpPr>
          <p:spPr bwMode="auto">
            <a:xfrm rot="21189964">
              <a:off x="8445538" y="1353128"/>
              <a:ext cx="714757" cy="667676"/>
            </a:xfrm>
            <a:custGeom>
              <a:avLst/>
              <a:gdLst>
                <a:gd name="T0" fmla="*/ 355 w 423"/>
                <a:gd name="T1" fmla="*/ 0 h 424"/>
                <a:gd name="T2" fmla="*/ 423 w 423"/>
                <a:gd name="T3" fmla="*/ 71 h 424"/>
                <a:gd name="T4" fmla="*/ 0 w 423"/>
                <a:gd name="T5" fmla="*/ 424 h 424"/>
                <a:gd name="T6" fmla="*/ 355 w 423"/>
                <a:gd name="T7" fmla="*/ 0 h 424"/>
              </a:gdLst>
              <a:ahLst/>
              <a:cxnLst>
                <a:cxn ang="0">
                  <a:pos x="T0" y="T1"/>
                </a:cxn>
                <a:cxn ang="0">
                  <a:pos x="T2" y="T3"/>
                </a:cxn>
                <a:cxn ang="0">
                  <a:pos x="T4" y="T5"/>
                </a:cxn>
                <a:cxn ang="0">
                  <a:pos x="T6" y="T7"/>
                </a:cxn>
              </a:cxnLst>
              <a:rect l="0" t="0" r="r" b="b"/>
              <a:pathLst>
                <a:path w="423" h="424">
                  <a:moveTo>
                    <a:pt x="355" y="0"/>
                  </a:moveTo>
                  <a:lnTo>
                    <a:pt x="423" y="71"/>
                  </a:lnTo>
                  <a:lnTo>
                    <a:pt x="0" y="424"/>
                  </a:lnTo>
                  <a:lnTo>
                    <a:pt x="355"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2" name="Freeform 16">
              <a:extLst>
                <a:ext uri="{FF2B5EF4-FFF2-40B4-BE49-F238E27FC236}">
                  <a16:creationId xmlns:a16="http://schemas.microsoft.com/office/drawing/2014/main" id="{24D8B275-1FB4-9B13-3DDB-086FC0910247}"/>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close/>
                </a:path>
              </a:pathLst>
            </a:custGeom>
            <a:solidFill>
              <a:srgbClr val="2A5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3" name="Freeform 17">
              <a:extLst>
                <a:ext uri="{FF2B5EF4-FFF2-40B4-BE49-F238E27FC236}">
                  <a16:creationId xmlns:a16="http://schemas.microsoft.com/office/drawing/2014/main" id="{1D566028-8ED7-0B8E-C8FF-2F0D168FADE7}"/>
                </a:ext>
              </a:extLst>
            </p:cNvPr>
            <p:cNvSpPr>
              <a:spLocks/>
            </p:cNvSpPr>
            <p:nvPr/>
          </p:nvSpPr>
          <p:spPr bwMode="auto">
            <a:xfrm rot="21189964">
              <a:off x="10014516" y="-61429"/>
              <a:ext cx="304152" cy="281873"/>
            </a:xfrm>
            <a:custGeom>
              <a:avLst/>
              <a:gdLst>
                <a:gd name="T0" fmla="*/ 180 w 180"/>
                <a:gd name="T1" fmla="*/ 0 h 179"/>
                <a:gd name="T2" fmla="*/ 12 w 180"/>
                <a:gd name="T3" fmla="*/ 130 h 179"/>
                <a:gd name="T4" fmla="*/ 0 w 180"/>
                <a:gd name="T5" fmla="*/ 179 h 179"/>
                <a:gd name="T6" fmla="*/ 49 w 180"/>
                <a:gd name="T7" fmla="*/ 170 h 179"/>
                <a:gd name="T8" fmla="*/ 180 w 180"/>
                <a:gd name="T9" fmla="*/ 0 h 179"/>
              </a:gdLst>
              <a:ahLst/>
              <a:cxnLst>
                <a:cxn ang="0">
                  <a:pos x="T0" y="T1"/>
                </a:cxn>
                <a:cxn ang="0">
                  <a:pos x="T2" y="T3"/>
                </a:cxn>
                <a:cxn ang="0">
                  <a:pos x="T4" y="T5"/>
                </a:cxn>
                <a:cxn ang="0">
                  <a:pos x="T6" y="T7"/>
                </a:cxn>
                <a:cxn ang="0">
                  <a:pos x="T8" y="T9"/>
                </a:cxn>
              </a:cxnLst>
              <a:rect l="0" t="0" r="r" b="b"/>
              <a:pathLst>
                <a:path w="180" h="179">
                  <a:moveTo>
                    <a:pt x="180" y="0"/>
                  </a:moveTo>
                  <a:lnTo>
                    <a:pt x="12" y="130"/>
                  </a:lnTo>
                  <a:lnTo>
                    <a:pt x="0" y="179"/>
                  </a:lnTo>
                  <a:lnTo>
                    <a:pt x="49"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4" name="Freeform 18">
              <a:extLst>
                <a:ext uri="{FF2B5EF4-FFF2-40B4-BE49-F238E27FC236}">
                  <a16:creationId xmlns:a16="http://schemas.microsoft.com/office/drawing/2014/main" id="{44A8D3CD-9931-88CA-5B8E-90B44062D567}"/>
                </a:ext>
              </a:extLst>
            </p:cNvPr>
            <p:cNvSpPr>
              <a:spLocks/>
            </p:cNvSpPr>
            <p:nvPr/>
          </p:nvSpPr>
          <p:spPr bwMode="auto">
            <a:xfrm rot="21189964">
              <a:off x="9351189" y="640039"/>
              <a:ext cx="383569" cy="357459"/>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rgbClr val="D1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5" name="Freeform 19">
              <a:extLst>
                <a:ext uri="{FF2B5EF4-FFF2-40B4-BE49-F238E27FC236}">
                  <a16:creationId xmlns:a16="http://schemas.microsoft.com/office/drawing/2014/main" id="{23C99F16-19C2-2A8B-F632-096FD5003DDD}"/>
                </a:ext>
              </a:extLst>
            </p:cNvPr>
            <p:cNvSpPr>
              <a:spLocks noEditPoints="1"/>
            </p:cNvSpPr>
            <p:nvPr/>
          </p:nvSpPr>
          <p:spPr bwMode="auto">
            <a:xfrm rot="21189964">
              <a:off x="9351189" y="640039"/>
              <a:ext cx="383569" cy="357459"/>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16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6" name="Freeform 20">
              <a:extLst>
                <a:ext uri="{FF2B5EF4-FFF2-40B4-BE49-F238E27FC236}">
                  <a16:creationId xmlns:a16="http://schemas.microsoft.com/office/drawing/2014/main" id="{D75205EC-F93E-7155-D182-65FBC22F6722}"/>
                </a:ext>
              </a:extLst>
            </p:cNvPr>
            <p:cNvSpPr>
              <a:spLocks/>
            </p:cNvSpPr>
            <p:nvPr/>
          </p:nvSpPr>
          <p:spPr bwMode="auto">
            <a:xfrm rot="21189964">
              <a:off x="10133898" y="117536"/>
              <a:ext cx="0" cy="3149"/>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7" name="Freeform 21">
              <a:extLst>
                <a:ext uri="{FF2B5EF4-FFF2-40B4-BE49-F238E27FC236}">
                  <a16:creationId xmlns:a16="http://schemas.microsoft.com/office/drawing/2014/main" id="{64D84698-0F53-8B3C-7F86-2D6F0D3FA891}"/>
                </a:ext>
              </a:extLst>
            </p:cNvPr>
            <p:cNvSpPr>
              <a:spLocks noEditPoints="1"/>
            </p:cNvSpPr>
            <p:nvPr/>
          </p:nvSpPr>
          <p:spPr bwMode="auto">
            <a:xfrm rot="21189964">
              <a:off x="8779897" y="1590073"/>
              <a:ext cx="711378" cy="462964"/>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8" name="Freeform 22">
              <a:extLst>
                <a:ext uri="{FF2B5EF4-FFF2-40B4-BE49-F238E27FC236}">
                  <a16:creationId xmlns:a16="http://schemas.microsoft.com/office/drawing/2014/main" id="{DD77B9AE-4976-CA5F-ECD8-0EF59D28C27B}"/>
                </a:ext>
              </a:extLst>
            </p:cNvPr>
            <p:cNvSpPr>
              <a:spLocks/>
            </p:cNvSpPr>
            <p:nvPr/>
          </p:nvSpPr>
          <p:spPr bwMode="auto">
            <a:xfrm rot="21189964">
              <a:off x="8788827" y="2083956"/>
              <a:ext cx="20277" cy="6299"/>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29" name="Freeform 23">
              <a:extLst>
                <a:ext uri="{FF2B5EF4-FFF2-40B4-BE49-F238E27FC236}">
                  <a16:creationId xmlns:a16="http://schemas.microsoft.com/office/drawing/2014/main" id="{634A31B7-4502-9778-EEEC-A6F8C128ACE3}"/>
                </a:ext>
              </a:extLst>
            </p:cNvPr>
            <p:cNvSpPr>
              <a:spLocks/>
            </p:cNvSpPr>
            <p:nvPr/>
          </p:nvSpPr>
          <p:spPr bwMode="auto">
            <a:xfrm rot="21189964">
              <a:off x="8957999" y="1655043"/>
              <a:ext cx="452849" cy="310217"/>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0" name="Freeform 24">
              <a:extLst>
                <a:ext uri="{FF2B5EF4-FFF2-40B4-BE49-F238E27FC236}">
                  <a16:creationId xmlns:a16="http://schemas.microsoft.com/office/drawing/2014/main" id="{3036ADD3-0B73-2F83-410B-31962736496A}"/>
                </a:ext>
              </a:extLst>
            </p:cNvPr>
            <p:cNvSpPr>
              <a:spLocks/>
            </p:cNvSpPr>
            <p:nvPr/>
          </p:nvSpPr>
          <p:spPr bwMode="auto">
            <a:xfrm rot="21189964">
              <a:off x="9334647" y="617010"/>
              <a:ext cx="694480" cy="790503"/>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1" name="Freeform 25">
              <a:extLst>
                <a:ext uri="{FF2B5EF4-FFF2-40B4-BE49-F238E27FC236}">
                  <a16:creationId xmlns:a16="http://schemas.microsoft.com/office/drawing/2014/main" id="{DC5D5F54-12CB-E2B1-A813-9AC2A976E6C1}"/>
                </a:ext>
              </a:extLst>
            </p:cNvPr>
            <p:cNvSpPr>
              <a:spLocks/>
            </p:cNvSpPr>
            <p:nvPr/>
          </p:nvSpPr>
          <p:spPr bwMode="auto">
            <a:xfrm rot="21189964">
              <a:off x="9899474" y="226559"/>
              <a:ext cx="231493" cy="346436"/>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2" name="Freeform 26">
              <a:extLst>
                <a:ext uri="{FF2B5EF4-FFF2-40B4-BE49-F238E27FC236}">
                  <a16:creationId xmlns:a16="http://schemas.microsoft.com/office/drawing/2014/main" id="{F924CBE9-A6E2-557D-4F7C-5909531901F0}"/>
                </a:ext>
              </a:extLst>
            </p:cNvPr>
            <p:cNvSpPr>
              <a:spLocks/>
            </p:cNvSpPr>
            <p:nvPr/>
          </p:nvSpPr>
          <p:spPr bwMode="auto">
            <a:xfrm rot="21189964">
              <a:off x="8633220" y="1430521"/>
              <a:ext cx="924284" cy="622009"/>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rgbClr val="7C9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3" name="Freeform 27">
              <a:extLst>
                <a:ext uri="{FF2B5EF4-FFF2-40B4-BE49-F238E27FC236}">
                  <a16:creationId xmlns:a16="http://schemas.microsoft.com/office/drawing/2014/main" id="{7DFD8C8B-FCCC-BD04-E34B-0B281C049B5E}"/>
                </a:ext>
              </a:extLst>
            </p:cNvPr>
            <p:cNvSpPr>
              <a:spLocks/>
            </p:cNvSpPr>
            <p:nvPr/>
          </p:nvSpPr>
          <p:spPr bwMode="auto">
            <a:xfrm rot="21189964">
              <a:off x="9897335" y="545984"/>
              <a:ext cx="103074" cy="77161"/>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4" name="Freeform 28">
              <a:extLst>
                <a:ext uri="{FF2B5EF4-FFF2-40B4-BE49-F238E27FC236}">
                  <a16:creationId xmlns:a16="http://schemas.microsoft.com/office/drawing/2014/main" id="{D98C7F63-A0BF-582B-65E8-19C04D1004A9}"/>
                </a:ext>
              </a:extLst>
            </p:cNvPr>
            <p:cNvSpPr>
              <a:spLocks/>
            </p:cNvSpPr>
            <p:nvPr/>
          </p:nvSpPr>
          <p:spPr bwMode="auto">
            <a:xfrm rot="21189964">
              <a:off x="9348439" y="1352629"/>
              <a:ext cx="207837" cy="118103"/>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rgbClr val="BCDB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6" name="Freeform 29">
              <a:extLst>
                <a:ext uri="{FF2B5EF4-FFF2-40B4-BE49-F238E27FC236}">
                  <a16:creationId xmlns:a16="http://schemas.microsoft.com/office/drawing/2014/main" id="{A31DBD9C-CA59-E7B0-929D-AAD37E8B602B}"/>
                </a:ext>
              </a:extLst>
            </p:cNvPr>
            <p:cNvSpPr>
              <a:spLocks/>
            </p:cNvSpPr>
            <p:nvPr/>
          </p:nvSpPr>
          <p:spPr bwMode="auto">
            <a:xfrm rot="21189964">
              <a:off x="10080976" y="128771"/>
              <a:ext cx="55761" cy="88184"/>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7" name="Freeform 30">
              <a:extLst>
                <a:ext uri="{FF2B5EF4-FFF2-40B4-BE49-F238E27FC236}">
                  <a16:creationId xmlns:a16="http://schemas.microsoft.com/office/drawing/2014/main" id="{D2277FB5-5A7D-E347-6B45-4A9DCF6C0963}"/>
                </a:ext>
              </a:extLst>
            </p:cNvPr>
            <p:cNvSpPr>
              <a:spLocks/>
            </p:cNvSpPr>
            <p:nvPr/>
          </p:nvSpPr>
          <p:spPr bwMode="auto">
            <a:xfrm rot="21189964">
              <a:off x="9677271" y="878457"/>
              <a:ext cx="49002" cy="59839"/>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39" name="Freeform 5">
            <a:extLst>
              <a:ext uri="{FF2B5EF4-FFF2-40B4-BE49-F238E27FC236}">
                <a16:creationId xmlns:a16="http://schemas.microsoft.com/office/drawing/2014/main" id="{0F5D9355-EA65-9761-9E6D-6BB13D65545A}"/>
              </a:ext>
            </a:extLst>
          </p:cNvPr>
          <p:cNvSpPr>
            <a:spLocks/>
          </p:cNvSpPr>
          <p:nvPr/>
        </p:nvSpPr>
        <p:spPr bwMode="auto">
          <a:xfrm>
            <a:off x="5221215" y="362202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1" name="Freeform 5">
            <a:extLst>
              <a:ext uri="{FF2B5EF4-FFF2-40B4-BE49-F238E27FC236}">
                <a16:creationId xmlns:a16="http://schemas.microsoft.com/office/drawing/2014/main" id="{3545C086-C100-0DB4-39FE-589EF3599775}"/>
              </a:ext>
            </a:extLst>
          </p:cNvPr>
          <p:cNvSpPr>
            <a:spLocks/>
          </p:cNvSpPr>
          <p:nvPr/>
        </p:nvSpPr>
        <p:spPr bwMode="auto">
          <a:xfrm>
            <a:off x="6495532" y="2400897"/>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90117E"/>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sp>
        <p:nvSpPr>
          <p:cNvPr id="49" name="Rectangle 38">
            <a:extLst>
              <a:ext uri="{FF2B5EF4-FFF2-40B4-BE49-F238E27FC236}">
                <a16:creationId xmlns:a16="http://schemas.microsoft.com/office/drawing/2014/main" id="{94398D7F-DAA7-00C1-0AB7-1F074A599E90}"/>
              </a:ext>
            </a:extLst>
          </p:cNvPr>
          <p:cNvSpPr/>
          <p:nvPr/>
        </p:nvSpPr>
        <p:spPr>
          <a:xfrm>
            <a:off x="780701" y="5501373"/>
            <a:ext cx="3545169" cy="8771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Auf verschiedene Arten über Probleme nachdenken:</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Den Horizont erweitern</a:t>
            </a:r>
          </a:p>
        </p:txBody>
      </p:sp>
      <p:sp>
        <p:nvSpPr>
          <p:cNvPr id="55" name="Rectangle 39">
            <a:extLst>
              <a:ext uri="{FF2B5EF4-FFF2-40B4-BE49-F238E27FC236}">
                <a16:creationId xmlns:a16="http://schemas.microsoft.com/office/drawing/2014/main" id="{9278F6E8-C0D1-60A9-6DEC-3C494FE185E2}"/>
              </a:ext>
            </a:extLst>
          </p:cNvPr>
          <p:cNvSpPr/>
          <p:nvPr/>
        </p:nvSpPr>
        <p:spPr>
          <a:xfrm>
            <a:off x="5338629" y="1138340"/>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Entrepreneur Talk:</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Inspirierende </a:t>
            </a:r>
            <a:r>
              <a:rPr kumimoji="0" lang="de-CH" sz="1700" b="0" i="0" u="none" strike="noStrike" kern="1200" cap="none" spc="0" normalizeH="0" baseline="0" noProof="0" dirty="0" err="1">
                <a:ln>
                  <a:noFill/>
                </a:ln>
                <a:solidFill>
                  <a:srgbClr val="073450"/>
                </a:solidFill>
                <a:effectLst/>
                <a:uLnTx/>
                <a:uFillTx/>
                <a:latin typeface="Century Gothic"/>
                <a:ea typeface="Roboto Light" pitchFamily="2" charset="0"/>
                <a:cs typeface="+mn-cs"/>
              </a:rPr>
              <a:t>Unternehmer:innen</a:t>
            </a:r>
            <a:r>
              <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rPr>
              <a:t> treffen und von ihnen lernen</a:t>
            </a:r>
          </a:p>
        </p:txBody>
      </p:sp>
      <p:sp>
        <p:nvSpPr>
          <p:cNvPr id="57" name="Rectangle 41">
            <a:extLst>
              <a:ext uri="{FF2B5EF4-FFF2-40B4-BE49-F238E27FC236}">
                <a16:creationId xmlns:a16="http://schemas.microsoft.com/office/drawing/2014/main" id="{59BDFF30-F06F-D67B-DDD2-9583CBC11F4C}"/>
              </a:ext>
            </a:extLst>
          </p:cNvPr>
          <p:cNvSpPr/>
          <p:nvPr/>
        </p:nvSpPr>
        <p:spPr>
          <a:xfrm>
            <a:off x="4153848" y="4837487"/>
            <a:ext cx="3173346"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Design </a:t>
            </a:r>
            <a:r>
              <a:rPr kumimoji="0" lang="de-CH" sz="1700" b="1" i="0" u="none" strike="noStrike" kern="1200" cap="none" spc="0" normalizeH="0" baseline="0" noProof="0" dirty="0" err="1">
                <a:ln>
                  <a:noFill/>
                </a:ln>
                <a:solidFill>
                  <a:srgbClr val="073450"/>
                </a:solidFill>
                <a:effectLst/>
                <a:uLnTx/>
                <a:uFillTx/>
                <a:latin typeface="Century Gothic"/>
                <a:ea typeface="Roboto Bold" pitchFamily="2" charset="0"/>
                <a:cs typeface="Arial" charset="0"/>
              </a:rPr>
              <a:t>Thinking</a:t>
            </a:r>
            <a:r>
              <a:rPr kumimoji="0" lang="de-CH" sz="1700" b="1" i="0" u="none" strike="noStrike" kern="1200" cap="none" spc="0" normalizeH="0" baseline="0" noProof="0" dirty="0">
                <a:ln>
                  <a:noFill/>
                </a:ln>
                <a:solidFill>
                  <a:srgbClr val="073450"/>
                </a:solidFill>
                <a:effectLst/>
                <a:uLnTx/>
                <a:uFillTx/>
                <a:latin typeface="Century Gothic"/>
                <a:ea typeface="Roboto Bold" pitchFamily="2" charset="0"/>
                <a:cs typeface="Arial" charset="0"/>
              </a:rPr>
              <a:t>:</a:t>
            </a:r>
          </a:p>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kumimoji="0" lang="de-CH" sz="1700" b="0" i="0" u="none" strike="noStrike" kern="1200" cap="none" spc="0" normalizeH="0" baseline="0" noProof="0" dirty="0">
                <a:ln>
                  <a:noFill/>
                </a:ln>
                <a:solidFill>
                  <a:srgbClr val="073450"/>
                </a:solidFill>
                <a:effectLst/>
                <a:uLnTx/>
                <a:uFillTx/>
                <a:latin typeface="Century Gothic"/>
                <a:ea typeface="+mn-ea"/>
                <a:cs typeface="+mn-cs"/>
              </a:rPr>
              <a:t>Sich in die </a:t>
            </a:r>
            <a:r>
              <a:rPr kumimoji="0" lang="de-CH" sz="1700" b="0" i="0" u="none" strike="noStrike" kern="1200" cap="none" spc="0" normalizeH="0" baseline="0" noProof="0" dirty="0" err="1">
                <a:ln>
                  <a:noFill/>
                </a:ln>
                <a:solidFill>
                  <a:srgbClr val="073450"/>
                </a:solidFill>
                <a:effectLst/>
                <a:uLnTx/>
                <a:uFillTx/>
                <a:latin typeface="Century Gothic"/>
                <a:ea typeface="+mn-ea"/>
                <a:cs typeface="+mn-cs"/>
              </a:rPr>
              <a:t>Kund:innen</a:t>
            </a:r>
            <a:r>
              <a:rPr kumimoji="0" lang="de-CH" sz="1700" b="0" i="0" u="none" strike="noStrike" kern="1200" cap="none" spc="0" normalizeH="0" baseline="0" noProof="0" dirty="0">
                <a:ln>
                  <a:noFill/>
                </a:ln>
                <a:solidFill>
                  <a:srgbClr val="073450"/>
                </a:solidFill>
                <a:effectLst/>
                <a:uLnTx/>
                <a:uFillTx/>
                <a:latin typeface="Century Gothic"/>
                <a:ea typeface="+mn-ea"/>
                <a:cs typeface="+mn-cs"/>
              </a:rPr>
              <a:t> hineinversetzen, um bessere Produkte zu entwickeln</a:t>
            </a:r>
            <a:endParaRPr kumimoji="0" lang="de-CH" sz="1700" b="0" i="0" u="none" strike="noStrike" kern="1200" cap="none" spc="0" normalizeH="0" baseline="0" noProof="0" dirty="0">
              <a:ln>
                <a:noFill/>
              </a:ln>
              <a:solidFill>
                <a:srgbClr val="073450"/>
              </a:solidFill>
              <a:effectLst/>
              <a:uLnTx/>
              <a:uFillTx/>
              <a:latin typeface="Century Gothic"/>
              <a:ea typeface="Roboto Light" pitchFamily="2" charset="0"/>
              <a:cs typeface="+mn-cs"/>
            </a:endParaRPr>
          </a:p>
        </p:txBody>
      </p:sp>
      <p:pic>
        <p:nvPicPr>
          <p:cNvPr id="5" name="Grafik 4" descr="Chat mit einfarbiger Füllung">
            <a:extLst>
              <a:ext uri="{FF2B5EF4-FFF2-40B4-BE49-F238E27FC236}">
                <a16:creationId xmlns:a16="http://schemas.microsoft.com/office/drawing/2014/main" id="{92A2AFE1-CA52-3D9D-FCCD-E3BE45A5B6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15274" y="2549309"/>
            <a:ext cx="904358" cy="904358"/>
          </a:xfrm>
          <a:prstGeom prst="rect">
            <a:avLst/>
          </a:prstGeom>
        </p:spPr>
      </p:pic>
      <p:pic>
        <p:nvPicPr>
          <p:cNvPr id="6" name="Grafik 5" descr="Pfeil Kreis Silhouette">
            <a:extLst>
              <a:ext uri="{FF2B5EF4-FFF2-40B4-BE49-F238E27FC236}">
                <a16:creationId xmlns:a16="http://schemas.microsoft.com/office/drawing/2014/main" id="{72D49C3B-81F7-CAE2-F066-F9B3F9D080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12062" y="3686165"/>
            <a:ext cx="1006124" cy="1006124"/>
          </a:xfrm>
          <a:prstGeom prst="rect">
            <a:avLst/>
          </a:prstGeom>
        </p:spPr>
      </p:pic>
      <p:sp>
        <p:nvSpPr>
          <p:cNvPr id="44" name="Freeform 5">
            <a:extLst>
              <a:ext uri="{FF2B5EF4-FFF2-40B4-BE49-F238E27FC236}">
                <a16:creationId xmlns:a16="http://schemas.microsoft.com/office/drawing/2014/main" id="{0DCBC166-E54B-D342-1E92-B9D0D31CFFCA}"/>
              </a:ext>
            </a:extLst>
          </p:cNvPr>
          <p:cNvSpPr>
            <a:spLocks/>
          </p:cNvSpPr>
          <p:nvPr/>
        </p:nvSpPr>
        <p:spPr bwMode="auto">
          <a:xfrm>
            <a:off x="2054482" y="4459300"/>
            <a:ext cx="1004002" cy="1119401"/>
          </a:xfrm>
          <a:custGeom>
            <a:avLst/>
            <a:gdLst>
              <a:gd name="T0" fmla="*/ 1166 w 1202"/>
              <a:gd name="T1" fmla="*/ 325 h 1340"/>
              <a:gd name="T2" fmla="*/ 1109 w 1202"/>
              <a:gd name="T3" fmla="*/ 269 h 1340"/>
              <a:gd name="T4" fmla="*/ 825 w 1202"/>
              <a:gd name="T5" fmla="*/ 105 h 1340"/>
              <a:gd name="T6" fmla="*/ 694 w 1202"/>
              <a:gd name="T7" fmla="*/ 30 h 1340"/>
              <a:gd name="T8" fmla="*/ 508 w 1202"/>
              <a:gd name="T9" fmla="*/ 30 h 1340"/>
              <a:gd name="T10" fmla="*/ 381 w 1202"/>
              <a:gd name="T11" fmla="*/ 103 h 1340"/>
              <a:gd name="T12" fmla="*/ 93 w 1202"/>
              <a:gd name="T13" fmla="*/ 269 h 1340"/>
              <a:gd name="T14" fmla="*/ 38 w 1202"/>
              <a:gd name="T15" fmla="*/ 323 h 1340"/>
              <a:gd name="T16" fmla="*/ 0 w 1202"/>
              <a:gd name="T17" fmla="*/ 431 h 1340"/>
              <a:gd name="T18" fmla="*/ 0 w 1202"/>
              <a:gd name="T19" fmla="*/ 877 h 1340"/>
              <a:gd name="T20" fmla="*/ 0 w 1202"/>
              <a:gd name="T21" fmla="*/ 909 h 1340"/>
              <a:gd name="T22" fmla="*/ 93 w 1202"/>
              <a:gd name="T23" fmla="*/ 1071 h 1340"/>
              <a:gd name="T24" fmla="*/ 93 w 1202"/>
              <a:gd name="T25" fmla="*/ 1071 h 1340"/>
              <a:gd name="T26" fmla="*/ 277 w 1202"/>
              <a:gd name="T27" fmla="*/ 1177 h 1340"/>
              <a:gd name="T28" fmla="*/ 508 w 1202"/>
              <a:gd name="T29" fmla="*/ 1310 h 1340"/>
              <a:gd name="T30" fmla="*/ 694 w 1202"/>
              <a:gd name="T31" fmla="*/ 1310 h 1340"/>
              <a:gd name="T32" fmla="*/ 927 w 1202"/>
              <a:gd name="T33" fmla="*/ 1175 h 1340"/>
              <a:gd name="T34" fmla="*/ 1109 w 1202"/>
              <a:gd name="T35" fmla="*/ 1071 h 1340"/>
              <a:gd name="T36" fmla="*/ 1111 w 1202"/>
              <a:gd name="T37" fmla="*/ 1069 h 1340"/>
              <a:gd name="T38" fmla="*/ 1202 w 1202"/>
              <a:gd name="T39" fmla="*/ 909 h 1340"/>
              <a:gd name="T40" fmla="*/ 1202 w 1202"/>
              <a:gd name="T41" fmla="*/ 874 h 1340"/>
              <a:gd name="T42" fmla="*/ 1202 w 1202"/>
              <a:gd name="T43" fmla="*/ 431 h 1340"/>
              <a:gd name="T44" fmla="*/ 1166 w 1202"/>
              <a:gd name="T45" fmla="*/ 325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2" h="1340">
                <a:moveTo>
                  <a:pt x="1166" y="325"/>
                </a:moveTo>
                <a:cubicBezTo>
                  <a:pt x="1150" y="301"/>
                  <a:pt x="1130" y="281"/>
                  <a:pt x="1109" y="269"/>
                </a:cubicBezTo>
                <a:cubicBezTo>
                  <a:pt x="825" y="105"/>
                  <a:pt x="825" y="105"/>
                  <a:pt x="825" y="105"/>
                </a:cubicBezTo>
                <a:cubicBezTo>
                  <a:pt x="694" y="30"/>
                  <a:pt x="694" y="30"/>
                  <a:pt x="694" y="30"/>
                </a:cubicBezTo>
                <a:cubicBezTo>
                  <a:pt x="643" y="0"/>
                  <a:pt x="559" y="0"/>
                  <a:pt x="508" y="30"/>
                </a:cubicBezTo>
                <a:cubicBezTo>
                  <a:pt x="381" y="103"/>
                  <a:pt x="381" y="103"/>
                  <a:pt x="381" y="103"/>
                </a:cubicBezTo>
                <a:cubicBezTo>
                  <a:pt x="93" y="269"/>
                  <a:pt x="93" y="269"/>
                  <a:pt x="93" y="269"/>
                </a:cubicBezTo>
                <a:cubicBezTo>
                  <a:pt x="72" y="281"/>
                  <a:pt x="53" y="300"/>
                  <a:pt x="38" y="323"/>
                </a:cubicBezTo>
                <a:cubicBezTo>
                  <a:pt x="15" y="356"/>
                  <a:pt x="0" y="396"/>
                  <a:pt x="0" y="431"/>
                </a:cubicBezTo>
                <a:cubicBezTo>
                  <a:pt x="0" y="877"/>
                  <a:pt x="0" y="877"/>
                  <a:pt x="0" y="877"/>
                </a:cubicBezTo>
                <a:cubicBezTo>
                  <a:pt x="0" y="909"/>
                  <a:pt x="0" y="909"/>
                  <a:pt x="0" y="909"/>
                </a:cubicBezTo>
                <a:cubicBezTo>
                  <a:pt x="0" y="968"/>
                  <a:pt x="42" y="1041"/>
                  <a:pt x="93" y="1071"/>
                </a:cubicBezTo>
                <a:cubicBezTo>
                  <a:pt x="93" y="1071"/>
                  <a:pt x="93" y="1071"/>
                  <a:pt x="93" y="1071"/>
                </a:cubicBezTo>
                <a:cubicBezTo>
                  <a:pt x="277" y="1177"/>
                  <a:pt x="277" y="1177"/>
                  <a:pt x="277" y="1177"/>
                </a:cubicBezTo>
                <a:cubicBezTo>
                  <a:pt x="508" y="1310"/>
                  <a:pt x="508" y="1310"/>
                  <a:pt x="508" y="1310"/>
                </a:cubicBezTo>
                <a:cubicBezTo>
                  <a:pt x="559" y="1340"/>
                  <a:pt x="643" y="1340"/>
                  <a:pt x="694" y="1310"/>
                </a:cubicBezTo>
                <a:cubicBezTo>
                  <a:pt x="927" y="1175"/>
                  <a:pt x="927" y="1175"/>
                  <a:pt x="927" y="1175"/>
                </a:cubicBezTo>
                <a:cubicBezTo>
                  <a:pt x="1109" y="1071"/>
                  <a:pt x="1109" y="1071"/>
                  <a:pt x="1109" y="1071"/>
                </a:cubicBezTo>
                <a:cubicBezTo>
                  <a:pt x="1109" y="1070"/>
                  <a:pt x="1110" y="1070"/>
                  <a:pt x="1111" y="1069"/>
                </a:cubicBezTo>
                <a:cubicBezTo>
                  <a:pt x="1161" y="1039"/>
                  <a:pt x="1202" y="968"/>
                  <a:pt x="1202" y="909"/>
                </a:cubicBezTo>
                <a:cubicBezTo>
                  <a:pt x="1202" y="874"/>
                  <a:pt x="1202" y="874"/>
                  <a:pt x="1202" y="874"/>
                </a:cubicBezTo>
                <a:cubicBezTo>
                  <a:pt x="1202" y="431"/>
                  <a:pt x="1202" y="431"/>
                  <a:pt x="1202" y="431"/>
                </a:cubicBezTo>
                <a:cubicBezTo>
                  <a:pt x="1202" y="396"/>
                  <a:pt x="1188" y="357"/>
                  <a:pt x="1166" y="325"/>
                </a:cubicBezTo>
                <a:close/>
              </a:path>
            </a:pathLst>
          </a:custGeom>
          <a:solidFill>
            <a:srgbClr val="686868"/>
          </a:solidFill>
          <a:ln>
            <a:noFill/>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entury Gothic"/>
              <a:ea typeface="Roboto Bold" pitchFamily="2" charset="0"/>
              <a:cs typeface="+mn-cs"/>
            </a:endParaRPr>
          </a:p>
        </p:txBody>
      </p:sp>
      <p:grpSp>
        <p:nvGrpSpPr>
          <p:cNvPr id="45" name="Group 108">
            <a:extLst>
              <a:ext uri="{FF2B5EF4-FFF2-40B4-BE49-F238E27FC236}">
                <a16:creationId xmlns:a16="http://schemas.microsoft.com/office/drawing/2014/main" id="{1709CE98-D509-D2E3-3E5C-D7B0C669923D}"/>
              </a:ext>
            </a:extLst>
          </p:cNvPr>
          <p:cNvGrpSpPr>
            <a:grpSpLocks noChangeAspect="1"/>
          </p:cNvGrpSpPr>
          <p:nvPr/>
        </p:nvGrpSpPr>
        <p:grpSpPr bwMode="auto">
          <a:xfrm>
            <a:off x="2243697" y="4618281"/>
            <a:ext cx="628526" cy="628525"/>
            <a:chOff x="2867" y="259"/>
            <a:chExt cx="5790" cy="5790"/>
          </a:xfrm>
          <a:solidFill>
            <a:schemeClr val="bg1"/>
          </a:solidFill>
        </p:grpSpPr>
        <p:sp>
          <p:nvSpPr>
            <p:cNvPr id="46" name="Freeform 109">
              <a:extLst>
                <a:ext uri="{FF2B5EF4-FFF2-40B4-BE49-F238E27FC236}">
                  <a16:creationId xmlns:a16="http://schemas.microsoft.com/office/drawing/2014/main" id="{1E5F1D63-055D-9AF9-2D5B-DB9DE2029C53}"/>
                </a:ext>
              </a:extLst>
            </p:cNvPr>
            <p:cNvSpPr>
              <a:spLocks noEditPoints="1"/>
            </p:cNvSpPr>
            <p:nvPr/>
          </p:nvSpPr>
          <p:spPr bwMode="auto">
            <a:xfrm>
              <a:off x="2867" y="259"/>
              <a:ext cx="5790" cy="5790"/>
            </a:xfrm>
            <a:custGeom>
              <a:avLst/>
              <a:gdLst>
                <a:gd name="T0" fmla="*/ 2115 w 2448"/>
                <a:gd name="T1" fmla="*/ 1183 h 2448"/>
                <a:gd name="T2" fmla="*/ 1507 w 2448"/>
                <a:gd name="T3" fmla="*/ 440 h 2448"/>
                <a:gd name="T4" fmla="*/ 1521 w 2448"/>
                <a:gd name="T5" fmla="*/ 339 h 2448"/>
                <a:gd name="T6" fmla="*/ 1224 w 2448"/>
                <a:gd name="T7" fmla="*/ 0 h 2448"/>
                <a:gd name="T8" fmla="*/ 927 w 2448"/>
                <a:gd name="T9" fmla="*/ 339 h 2448"/>
                <a:gd name="T10" fmla="*/ 941 w 2448"/>
                <a:gd name="T11" fmla="*/ 442 h 2448"/>
                <a:gd name="T12" fmla="*/ 335 w 2448"/>
                <a:gd name="T13" fmla="*/ 1183 h 2448"/>
                <a:gd name="T14" fmla="*/ 0 w 2448"/>
                <a:gd name="T15" fmla="*/ 1183 h 2448"/>
                <a:gd name="T16" fmla="*/ 0 w 2448"/>
                <a:gd name="T17" fmla="*/ 2448 h 2448"/>
                <a:gd name="T18" fmla="*/ 2448 w 2448"/>
                <a:gd name="T19" fmla="*/ 2448 h 2448"/>
                <a:gd name="T20" fmla="*/ 2448 w 2448"/>
                <a:gd name="T21" fmla="*/ 1183 h 2448"/>
                <a:gd name="T22" fmla="*/ 2115 w 2448"/>
                <a:gd name="T23" fmla="*/ 1183 h 2448"/>
                <a:gd name="T24" fmla="*/ 1224 w 2448"/>
                <a:gd name="T25" fmla="*/ 104 h 2448"/>
                <a:gd name="T26" fmla="*/ 1417 w 2448"/>
                <a:gd name="T27" fmla="*/ 339 h 2448"/>
                <a:gd name="T28" fmla="*/ 1224 w 2448"/>
                <a:gd name="T29" fmla="*/ 573 h 2448"/>
                <a:gd name="T30" fmla="*/ 1031 w 2448"/>
                <a:gd name="T31" fmla="*/ 339 h 2448"/>
                <a:gd name="T32" fmla="*/ 1224 w 2448"/>
                <a:gd name="T33" fmla="*/ 104 h 2448"/>
                <a:gd name="T34" fmla="*/ 990 w 2448"/>
                <a:gd name="T35" fmla="*/ 547 h 2448"/>
                <a:gd name="T36" fmla="*/ 1224 w 2448"/>
                <a:gd name="T37" fmla="*/ 677 h 2448"/>
                <a:gd name="T38" fmla="*/ 1459 w 2448"/>
                <a:gd name="T39" fmla="*/ 545 h 2448"/>
                <a:gd name="T40" fmla="*/ 1981 w 2448"/>
                <a:gd name="T41" fmla="*/ 1183 h 2448"/>
                <a:gd name="T42" fmla="*/ 470 w 2448"/>
                <a:gd name="T43" fmla="*/ 1183 h 2448"/>
                <a:gd name="T44" fmla="*/ 990 w 2448"/>
                <a:gd name="T45" fmla="*/ 547 h 2448"/>
                <a:gd name="T46" fmla="*/ 2344 w 2448"/>
                <a:gd name="T47" fmla="*/ 2344 h 2448"/>
                <a:gd name="T48" fmla="*/ 2344 w 2448"/>
                <a:gd name="T49" fmla="*/ 2344 h 2448"/>
                <a:gd name="T50" fmla="*/ 104 w 2448"/>
                <a:gd name="T51" fmla="*/ 2344 h 2448"/>
                <a:gd name="T52" fmla="*/ 104 w 2448"/>
                <a:gd name="T53" fmla="*/ 1286 h 2448"/>
                <a:gd name="T54" fmla="*/ 2344 w 2448"/>
                <a:gd name="T55" fmla="*/ 1286 h 2448"/>
                <a:gd name="T56" fmla="*/ 2344 w 2448"/>
                <a:gd name="T57" fmla="*/ 234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8" h="2448">
                  <a:moveTo>
                    <a:pt x="2115" y="1183"/>
                  </a:moveTo>
                  <a:cubicBezTo>
                    <a:pt x="1507" y="440"/>
                    <a:pt x="1507" y="440"/>
                    <a:pt x="1507" y="440"/>
                  </a:cubicBezTo>
                  <a:cubicBezTo>
                    <a:pt x="1516" y="408"/>
                    <a:pt x="1521" y="374"/>
                    <a:pt x="1521" y="339"/>
                  </a:cubicBezTo>
                  <a:cubicBezTo>
                    <a:pt x="1521" y="151"/>
                    <a:pt x="1390" y="0"/>
                    <a:pt x="1224" y="0"/>
                  </a:cubicBezTo>
                  <a:cubicBezTo>
                    <a:pt x="1058" y="0"/>
                    <a:pt x="927" y="151"/>
                    <a:pt x="927" y="339"/>
                  </a:cubicBezTo>
                  <a:cubicBezTo>
                    <a:pt x="927" y="375"/>
                    <a:pt x="932" y="409"/>
                    <a:pt x="941" y="442"/>
                  </a:cubicBezTo>
                  <a:cubicBezTo>
                    <a:pt x="335" y="1183"/>
                    <a:pt x="335" y="1183"/>
                    <a:pt x="335" y="1183"/>
                  </a:cubicBezTo>
                  <a:cubicBezTo>
                    <a:pt x="0" y="1183"/>
                    <a:pt x="0" y="1183"/>
                    <a:pt x="0" y="1183"/>
                  </a:cubicBezTo>
                  <a:cubicBezTo>
                    <a:pt x="0" y="2448"/>
                    <a:pt x="0" y="2448"/>
                    <a:pt x="0" y="2448"/>
                  </a:cubicBezTo>
                  <a:cubicBezTo>
                    <a:pt x="2448" y="2448"/>
                    <a:pt x="2448" y="2448"/>
                    <a:pt x="2448" y="2448"/>
                  </a:cubicBezTo>
                  <a:cubicBezTo>
                    <a:pt x="2448" y="1183"/>
                    <a:pt x="2448" y="1183"/>
                    <a:pt x="2448" y="1183"/>
                  </a:cubicBezTo>
                  <a:lnTo>
                    <a:pt x="2115" y="1183"/>
                  </a:lnTo>
                  <a:close/>
                  <a:moveTo>
                    <a:pt x="1224" y="104"/>
                  </a:moveTo>
                  <a:cubicBezTo>
                    <a:pt x="1328" y="104"/>
                    <a:pt x="1417" y="209"/>
                    <a:pt x="1417" y="339"/>
                  </a:cubicBezTo>
                  <a:cubicBezTo>
                    <a:pt x="1417" y="469"/>
                    <a:pt x="1328" y="573"/>
                    <a:pt x="1224" y="573"/>
                  </a:cubicBezTo>
                  <a:cubicBezTo>
                    <a:pt x="1115" y="573"/>
                    <a:pt x="1031" y="469"/>
                    <a:pt x="1031" y="339"/>
                  </a:cubicBezTo>
                  <a:cubicBezTo>
                    <a:pt x="1031" y="208"/>
                    <a:pt x="1120" y="104"/>
                    <a:pt x="1224" y="104"/>
                  </a:cubicBezTo>
                  <a:close/>
                  <a:moveTo>
                    <a:pt x="990" y="547"/>
                  </a:moveTo>
                  <a:cubicBezTo>
                    <a:pt x="1045" y="626"/>
                    <a:pt x="1130" y="677"/>
                    <a:pt x="1224" y="677"/>
                  </a:cubicBezTo>
                  <a:cubicBezTo>
                    <a:pt x="1318" y="677"/>
                    <a:pt x="1404" y="625"/>
                    <a:pt x="1459" y="545"/>
                  </a:cubicBezTo>
                  <a:cubicBezTo>
                    <a:pt x="1981" y="1183"/>
                    <a:pt x="1981" y="1183"/>
                    <a:pt x="1981" y="1183"/>
                  </a:cubicBezTo>
                  <a:cubicBezTo>
                    <a:pt x="470" y="1183"/>
                    <a:pt x="470" y="1183"/>
                    <a:pt x="470" y="1183"/>
                  </a:cubicBezTo>
                  <a:lnTo>
                    <a:pt x="990" y="547"/>
                  </a:lnTo>
                  <a:close/>
                  <a:moveTo>
                    <a:pt x="2344" y="2344"/>
                  </a:moveTo>
                  <a:cubicBezTo>
                    <a:pt x="2344" y="2344"/>
                    <a:pt x="2344" y="2344"/>
                    <a:pt x="2344" y="2344"/>
                  </a:cubicBezTo>
                  <a:cubicBezTo>
                    <a:pt x="104" y="2344"/>
                    <a:pt x="104" y="2344"/>
                    <a:pt x="104" y="2344"/>
                  </a:cubicBezTo>
                  <a:cubicBezTo>
                    <a:pt x="104" y="1286"/>
                    <a:pt x="104" y="1286"/>
                    <a:pt x="104" y="1286"/>
                  </a:cubicBezTo>
                  <a:cubicBezTo>
                    <a:pt x="2344" y="1286"/>
                    <a:pt x="2344" y="1286"/>
                    <a:pt x="2344" y="1286"/>
                  </a:cubicBezTo>
                  <a:cubicBezTo>
                    <a:pt x="2344" y="2344"/>
                    <a:pt x="2344" y="2344"/>
                    <a:pt x="2344" y="2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7" name="Freeform 110">
              <a:extLst>
                <a:ext uri="{FF2B5EF4-FFF2-40B4-BE49-F238E27FC236}">
                  <a16:creationId xmlns:a16="http://schemas.microsoft.com/office/drawing/2014/main" id="{8470228D-0CD8-E2A5-D0A1-E7EF89379935}"/>
                </a:ext>
              </a:extLst>
            </p:cNvPr>
            <p:cNvSpPr>
              <a:spLocks noEditPoints="1"/>
            </p:cNvSpPr>
            <p:nvPr/>
          </p:nvSpPr>
          <p:spPr bwMode="auto">
            <a:xfrm>
              <a:off x="3669" y="3945"/>
              <a:ext cx="1060" cy="1232"/>
            </a:xfrm>
            <a:custGeom>
              <a:avLst/>
              <a:gdLst>
                <a:gd name="T0" fmla="*/ 219 w 448"/>
                <a:gd name="T1" fmla="*/ 521 h 521"/>
                <a:gd name="T2" fmla="*/ 380 w 448"/>
                <a:gd name="T3" fmla="*/ 448 h 521"/>
                <a:gd name="T4" fmla="*/ 448 w 448"/>
                <a:gd name="T5" fmla="*/ 261 h 521"/>
                <a:gd name="T6" fmla="*/ 385 w 448"/>
                <a:gd name="T7" fmla="*/ 73 h 521"/>
                <a:gd name="T8" fmla="*/ 224 w 448"/>
                <a:gd name="T9" fmla="*/ 0 h 521"/>
                <a:gd name="T10" fmla="*/ 63 w 448"/>
                <a:gd name="T11" fmla="*/ 73 h 521"/>
                <a:gd name="T12" fmla="*/ 0 w 448"/>
                <a:gd name="T13" fmla="*/ 261 h 521"/>
                <a:gd name="T14" fmla="*/ 63 w 448"/>
                <a:gd name="T15" fmla="*/ 448 h 521"/>
                <a:gd name="T16" fmla="*/ 219 w 448"/>
                <a:gd name="T17" fmla="*/ 521 h 521"/>
                <a:gd name="T18" fmla="*/ 109 w 448"/>
                <a:gd name="T19" fmla="*/ 130 h 521"/>
                <a:gd name="T20" fmla="*/ 219 w 448"/>
                <a:gd name="T21" fmla="*/ 78 h 521"/>
                <a:gd name="T22" fmla="*/ 328 w 448"/>
                <a:gd name="T23" fmla="*/ 130 h 521"/>
                <a:gd name="T24" fmla="*/ 369 w 448"/>
                <a:gd name="T25" fmla="*/ 261 h 521"/>
                <a:gd name="T26" fmla="*/ 328 w 448"/>
                <a:gd name="T27" fmla="*/ 391 h 521"/>
                <a:gd name="T28" fmla="*/ 219 w 448"/>
                <a:gd name="T29" fmla="*/ 442 h 521"/>
                <a:gd name="T30" fmla="*/ 109 w 448"/>
                <a:gd name="T31" fmla="*/ 390 h 521"/>
                <a:gd name="T32" fmla="*/ 68 w 448"/>
                <a:gd name="T33" fmla="*/ 260 h 521"/>
                <a:gd name="T34" fmla="*/ 109 w 448"/>
                <a:gd name="T35" fmla="*/ 13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521">
                  <a:moveTo>
                    <a:pt x="219" y="521"/>
                  </a:moveTo>
                  <a:cubicBezTo>
                    <a:pt x="281" y="521"/>
                    <a:pt x="338" y="500"/>
                    <a:pt x="380" y="448"/>
                  </a:cubicBezTo>
                  <a:cubicBezTo>
                    <a:pt x="421" y="396"/>
                    <a:pt x="448" y="333"/>
                    <a:pt x="448" y="261"/>
                  </a:cubicBezTo>
                  <a:cubicBezTo>
                    <a:pt x="448" y="188"/>
                    <a:pt x="427" y="125"/>
                    <a:pt x="385" y="73"/>
                  </a:cubicBezTo>
                  <a:cubicBezTo>
                    <a:pt x="344" y="26"/>
                    <a:pt x="286" y="0"/>
                    <a:pt x="224" y="0"/>
                  </a:cubicBezTo>
                  <a:cubicBezTo>
                    <a:pt x="162" y="0"/>
                    <a:pt x="104" y="21"/>
                    <a:pt x="63" y="73"/>
                  </a:cubicBezTo>
                  <a:cubicBezTo>
                    <a:pt x="21" y="125"/>
                    <a:pt x="0" y="188"/>
                    <a:pt x="0" y="261"/>
                  </a:cubicBezTo>
                  <a:cubicBezTo>
                    <a:pt x="0" y="333"/>
                    <a:pt x="21" y="396"/>
                    <a:pt x="63" y="448"/>
                  </a:cubicBezTo>
                  <a:cubicBezTo>
                    <a:pt x="104" y="495"/>
                    <a:pt x="156" y="521"/>
                    <a:pt x="219" y="521"/>
                  </a:cubicBezTo>
                  <a:close/>
                  <a:moveTo>
                    <a:pt x="109" y="130"/>
                  </a:moveTo>
                  <a:cubicBezTo>
                    <a:pt x="141" y="94"/>
                    <a:pt x="172" y="78"/>
                    <a:pt x="219" y="78"/>
                  </a:cubicBezTo>
                  <a:cubicBezTo>
                    <a:pt x="266" y="78"/>
                    <a:pt x="296" y="94"/>
                    <a:pt x="328" y="130"/>
                  </a:cubicBezTo>
                  <a:cubicBezTo>
                    <a:pt x="359" y="162"/>
                    <a:pt x="369" y="208"/>
                    <a:pt x="369" y="261"/>
                  </a:cubicBezTo>
                  <a:cubicBezTo>
                    <a:pt x="369" y="313"/>
                    <a:pt x="359" y="354"/>
                    <a:pt x="328" y="391"/>
                  </a:cubicBezTo>
                  <a:cubicBezTo>
                    <a:pt x="297" y="427"/>
                    <a:pt x="265" y="442"/>
                    <a:pt x="219" y="442"/>
                  </a:cubicBezTo>
                  <a:cubicBezTo>
                    <a:pt x="172" y="442"/>
                    <a:pt x="141" y="427"/>
                    <a:pt x="109" y="390"/>
                  </a:cubicBezTo>
                  <a:cubicBezTo>
                    <a:pt x="83" y="354"/>
                    <a:pt x="68" y="313"/>
                    <a:pt x="68" y="260"/>
                  </a:cubicBezTo>
                  <a:cubicBezTo>
                    <a:pt x="67" y="208"/>
                    <a:pt x="78" y="167"/>
                    <a:pt x="10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48" name="Freeform 111">
              <a:extLst>
                <a:ext uri="{FF2B5EF4-FFF2-40B4-BE49-F238E27FC236}">
                  <a16:creationId xmlns:a16="http://schemas.microsoft.com/office/drawing/2014/main" id="{203F01A6-69E3-FE09-782F-E0E349D14364}"/>
                </a:ext>
              </a:extLst>
            </p:cNvPr>
            <p:cNvSpPr>
              <a:spLocks noEditPoints="1"/>
            </p:cNvSpPr>
            <p:nvPr/>
          </p:nvSpPr>
          <p:spPr bwMode="auto">
            <a:xfrm>
              <a:off x="4935" y="3971"/>
              <a:ext cx="801" cy="1194"/>
            </a:xfrm>
            <a:custGeom>
              <a:avLst/>
              <a:gdLst>
                <a:gd name="T0" fmla="*/ 73 w 339"/>
                <a:gd name="T1" fmla="*/ 353 h 505"/>
                <a:gd name="T2" fmla="*/ 74 w 339"/>
                <a:gd name="T3" fmla="*/ 353 h 505"/>
                <a:gd name="T4" fmla="*/ 152 w 339"/>
                <a:gd name="T5" fmla="*/ 353 h 505"/>
                <a:gd name="T6" fmla="*/ 292 w 339"/>
                <a:gd name="T7" fmla="*/ 312 h 505"/>
                <a:gd name="T8" fmla="*/ 339 w 339"/>
                <a:gd name="T9" fmla="*/ 177 h 505"/>
                <a:gd name="T10" fmla="*/ 292 w 339"/>
                <a:gd name="T11" fmla="*/ 41 h 505"/>
                <a:gd name="T12" fmla="*/ 146 w 339"/>
                <a:gd name="T13" fmla="*/ 0 h 505"/>
                <a:gd name="T14" fmla="*/ 0 w 339"/>
                <a:gd name="T15" fmla="*/ 0 h 505"/>
                <a:gd name="T16" fmla="*/ 0 w 339"/>
                <a:gd name="T17" fmla="*/ 505 h 505"/>
                <a:gd name="T18" fmla="*/ 73 w 339"/>
                <a:gd name="T19" fmla="*/ 505 h 505"/>
                <a:gd name="T20" fmla="*/ 73 w 339"/>
                <a:gd name="T21" fmla="*/ 353 h 505"/>
                <a:gd name="T22" fmla="*/ 73 w 339"/>
                <a:gd name="T23" fmla="*/ 77 h 505"/>
                <a:gd name="T24" fmla="*/ 74 w 339"/>
                <a:gd name="T25" fmla="*/ 77 h 505"/>
                <a:gd name="T26" fmla="*/ 147 w 339"/>
                <a:gd name="T27" fmla="*/ 77 h 505"/>
                <a:gd name="T28" fmla="*/ 235 w 339"/>
                <a:gd name="T29" fmla="*/ 98 h 505"/>
                <a:gd name="T30" fmla="*/ 261 w 339"/>
                <a:gd name="T31" fmla="*/ 171 h 505"/>
                <a:gd name="T32" fmla="*/ 240 w 339"/>
                <a:gd name="T33" fmla="*/ 249 h 505"/>
                <a:gd name="T34" fmla="*/ 157 w 339"/>
                <a:gd name="T35" fmla="*/ 281 h 505"/>
                <a:gd name="T36" fmla="*/ 73 w 339"/>
                <a:gd name="T37" fmla="*/ 281 h 505"/>
                <a:gd name="T38" fmla="*/ 73 w 339"/>
                <a:gd name="T39" fmla="*/ 7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505">
                  <a:moveTo>
                    <a:pt x="73" y="353"/>
                  </a:moveTo>
                  <a:cubicBezTo>
                    <a:pt x="74" y="353"/>
                    <a:pt x="74" y="353"/>
                    <a:pt x="74" y="353"/>
                  </a:cubicBezTo>
                  <a:cubicBezTo>
                    <a:pt x="152" y="353"/>
                    <a:pt x="152" y="353"/>
                    <a:pt x="152" y="353"/>
                  </a:cubicBezTo>
                  <a:cubicBezTo>
                    <a:pt x="214" y="353"/>
                    <a:pt x="261" y="338"/>
                    <a:pt x="292" y="312"/>
                  </a:cubicBezTo>
                  <a:cubicBezTo>
                    <a:pt x="324" y="281"/>
                    <a:pt x="339" y="239"/>
                    <a:pt x="339" y="177"/>
                  </a:cubicBezTo>
                  <a:cubicBezTo>
                    <a:pt x="339" y="114"/>
                    <a:pt x="324" y="72"/>
                    <a:pt x="292" y="41"/>
                  </a:cubicBezTo>
                  <a:cubicBezTo>
                    <a:pt x="261" y="10"/>
                    <a:pt x="214" y="0"/>
                    <a:pt x="146" y="0"/>
                  </a:cubicBezTo>
                  <a:cubicBezTo>
                    <a:pt x="0" y="0"/>
                    <a:pt x="0" y="0"/>
                    <a:pt x="0" y="0"/>
                  </a:cubicBezTo>
                  <a:cubicBezTo>
                    <a:pt x="0" y="505"/>
                    <a:pt x="0" y="505"/>
                    <a:pt x="0" y="505"/>
                  </a:cubicBezTo>
                  <a:cubicBezTo>
                    <a:pt x="73" y="505"/>
                    <a:pt x="73" y="505"/>
                    <a:pt x="73" y="505"/>
                  </a:cubicBezTo>
                  <a:cubicBezTo>
                    <a:pt x="73" y="353"/>
                    <a:pt x="73" y="353"/>
                    <a:pt x="73" y="353"/>
                  </a:cubicBezTo>
                  <a:close/>
                  <a:moveTo>
                    <a:pt x="73" y="77"/>
                  </a:moveTo>
                  <a:cubicBezTo>
                    <a:pt x="74" y="77"/>
                    <a:pt x="74" y="77"/>
                    <a:pt x="74" y="77"/>
                  </a:cubicBezTo>
                  <a:cubicBezTo>
                    <a:pt x="147" y="77"/>
                    <a:pt x="147" y="77"/>
                    <a:pt x="147" y="77"/>
                  </a:cubicBezTo>
                  <a:cubicBezTo>
                    <a:pt x="188" y="77"/>
                    <a:pt x="215" y="82"/>
                    <a:pt x="235" y="98"/>
                  </a:cubicBezTo>
                  <a:cubicBezTo>
                    <a:pt x="251" y="114"/>
                    <a:pt x="261" y="135"/>
                    <a:pt x="261" y="171"/>
                  </a:cubicBezTo>
                  <a:cubicBezTo>
                    <a:pt x="261" y="203"/>
                    <a:pt x="256" y="234"/>
                    <a:pt x="240" y="249"/>
                  </a:cubicBezTo>
                  <a:cubicBezTo>
                    <a:pt x="225" y="270"/>
                    <a:pt x="199" y="275"/>
                    <a:pt x="157" y="281"/>
                  </a:cubicBezTo>
                  <a:cubicBezTo>
                    <a:pt x="73" y="281"/>
                    <a:pt x="73" y="281"/>
                    <a:pt x="73" y="281"/>
                  </a:cubicBezTo>
                  <a:cubicBezTo>
                    <a:pt x="73" y="77"/>
                    <a:pt x="73" y="77"/>
                    <a:pt x="7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50" name="Freeform 112">
              <a:extLst>
                <a:ext uri="{FF2B5EF4-FFF2-40B4-BE49-F238E27FC236}">
                  <a16:creationId xmlns:a16="http://schemas.microsoft.com/office/drawing/2014/main" id="{4B4B2D57-F254-061A-166C-F66CF67AFB32}"/>
                </a:ext>
              </a:extLst>
            </p:cNvPr>
            <p:cNvSpPr>
              <a:spLocks/>
            </p:cNvSpPr>
            <p:nvPr/>
          </p:nvSpPr>
          <p:spPr bwMode="auto">
            <a:xfrm>
              <a:off x="5923" y="3968"/>
              <a:ext cx="726" cy="1195"/>
            </a:xfrm>
            <a:custGeom>
              <a:avLst/>
              <a:gdLst>
                <a:gd name="T0" fmla="*/ 726 w 726"/>
                <a:gd name="T1" fmla="*/ 1010 h 1195"/>
                <a:gd name="T2" fmla="*/ 170 w 726"/>
                <a:gd name="T3" fmla="*/ 1010 h 1195"/>
                <a:gd name="T4" fmla="*/ 170 w 726"/>
                <a:gd name="T5" fmla="*/ 691 h 1195"/>
                <a:gd name="T6" fmla="*/ 653 w 726"/>
                <a:gd name="T7" fmla="*/ 691 h 1195"/>
                <a:gd name="T8" fmla="*/ 653 w 726"/>
                <a:gd name="T9" fmla="*/ 507 h 1195"/>
                <a:gd name="T10" fmla="*/ 170 w 726"/>
                <a:gd name="T11" fmla="*/ 507 h 1195"/>
                <a:gd name="T12" fmla="*/ 170 w 726"/>
                <a:gd name="T13" fmla="*/ 185 h 1195"/>
                <a:gd name="T14" fmla="*/ 714 w 726"/>
                <a:gd name="T15" fmla="*/ 185 h 1195"/>
                <a:gd name="T16" fmla="*/ 714 w 726"/>
                <a:gd name="T17" fmla="*/ 0 h 1195"/>
                <a:gd name="T18" fmla="*/ 0 w 726"/>
                <a:gd name="T19" fmla="*/ 0 h 1195"/>
                <a:gd name="T20" fmla="*/ 0 w 726"/>
                <a:gd name="T21" fmla="*/ 1195 h 1195"/>
                <a:gd name="T22" fmla="*/ 726 w 726"/>
                <a:gd name="T23" fmla="*/ 1195 h 1195"/>
                <a:gd name="T24" fmla="*/ 726 w 726"/>
                <a:gd name="T25" fmla="*/ 101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6" h="1195">
                  <a:moveTo>
                    <a:pt x="726" y="1010"/>
                  </a:moveTo>
                  <a:lnTo>
                    <a:pt x="170" y="1010"/>
                  </a:lnTo>
                  <a:lnTo>
                    <a:pt x="170" y="691"/>
                  </a:lnTo>
                  <a:lnTo>
                    <a:pt x="653" y="691"/>
                  </a:lnTo>
                  <a:lnTo>
                    <a:pt x="653" y="507"/>
                  </a:lnTo>
                  <a:lnTo>
                    <a:pt x="170" y="507"/>
                  </a:lnTo>
                  <a:lnTo>
                    <a:pt x="170" y="185"/>
                  </a:lnTo>
                  <a:lnTo>
                    <a:pt x="714" y="185"/>
                  </a:lnTo>
                  <a:lnTo>
                    <a:pt x="714" y="0"/>
                  </a:lnTo>
                  <a:lnTo>
                    <a:pt x="0" y="0"/>
                  </a:lnTo>
                  <a:lnTo>
                    <a:pt x="0" y="1195"/>
                  </a:lnTo>
                  <a:lnTo>
                    <a:pt x="726" y="1195"/>
                  </a:lnTo>
                  <a:lnTo>
                    <a:pt x="726"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sp>
          <p:nvSpPr>
            <p:cNvPr id="51" name="Freeform 113">
              <a:extLst>
                <a:ext uri="{FF2B5EF4-FFF2-40B4-BE49-F238E27FC236}">
                  <a16:creationId xmlns:a16="http://schemas.microsoft.com/office/drawing/2014/main" id="{61F252C4-DFF8-1EEE-9032-D8CDCE23EE41}"/>
                </a:ext>
              </a:extLst>
            </p:cNvPr>
            <p:cNvSpPr>
              <a:spLocks/>
            </p:cNvSpPr>
            <p:nvPr/>
          </p:nvSpPr>
          <p:spPr bwMode="auto">
            <a:xfrm>
              <a:off x="6872" y="3968"/>
              <a:ext cx="936" cy="1195"/>
            </a:xfrm>
            <a:custGeom>
              <a:avLst/>
              <a:gdLst>
                <a:gd name="T0" fmla="*/ 172 w 936"/>
                <a:gd name="T1" fmla="*/ 322 h 1195"/>
                <a:gd name="T2" fmla="*/ 749 w 936"/>
                <a:gd name="T3" fmla="*/ 1195 h 1195"/>
                <a:gd name="T4" fmla="*/ 936 w 936"/>
                <a:gd name="T5" fmla="*/ 1195 h 1195"/>
                <a:gd name="T6" fmla="*/ 936 w 936"/>
                <a:gd name="T7" fmla="*/ 0 h 1195"/>
                <a:gd name="T8" fmla="*/ 764 w 936"/>
                <a:gd name="T9" fmla="*/ 0 h 1195"/>
                <a:gd name="T10" fmla="*/ 764 w 936"/>
                <a:gd name="T11" fmla="*/ 899 h 1195"/>
                <a:gd name="T12" fmla="*/ 172 w 936"/>
                <a:gd name="T13" fmla="*/ 0 h 1195"/>
                <a:gd name="T14" fmla="*/ 0 w 936"/>
                <a:gd name="T15" fmla="*/ 0 h 1195"/>
                <a:gd name="T16" fmla="*/ 0 w 936"/>
                <a:gd name="T17" fmla="*/ 1195 h 1195"/>
                <a:gd name="T18" fmla="*/ 172 w 936"/>
                <a:gd name="T19" fmla="*/ 1195 h 1195"/>
                <a:gd name="T20" fmla="*/ 172 w 936"/>
                <a:gd name="T21" fmla="*/ 322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6" h="1195">
                  <a:moveTo>
                    <a:pt x="172" y="322"/>
                  </a:moveTo>
                  <a:lnTo>
                    <a:pt x="749" y="1195"/>
                  </a:lnTo>
                  <a:lnTo>
                    <a:pt x="936" y="1195"/>
                  </a:lnTo>
                  <a:lnTo>
                    <a:pt x="936" y="0"/>
                  </a:lnTo>
                  <a:lnTo>
                    <a:pt x="764" y="0"/>
                  </a:lnTo>
                  <a:lnTo>
                    <a:pt x="764" y="899"/>
                  </a:lnTo>
                  <a:lnTo>
                    <a:pt x="172" y="0"/>
                  </a:lnTo>
                  <a:lnTo>
                    <a:pt x="0" y="0"/>
                  </a:lnTo>
                  <a:lnTo>
                    <a:pt x="0" y="1195"/>
                  </a:lnTo>
                  <a:lnTo>
                    <a:pt x="172" y="1195"/>
                  </a:lnTo>
                  <a:lnTo>
                    <a:pt x="17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fr-FR">
                <a:solidFill>
                  <a:srgbClr val="073450"/>
                </a:solidFill>
                <a:latin typeface="Century Gothic"/>
              </a:endParaRPr>
            </a:p>
          </p:txBody>
        </p:sp>
      </p:grpSp>
      <p:sp>
        <p:nvSpPr>
          <p:cNvPr id="8" name="Textfeld 7">
            <a:extLst>
              <a:ext uri="{FF2B5EF4-FFF2-40B4-BE49-F238E27FC236}">
                <a16:creationId xmlns:a16="http://schemas.microsoft.com/office/drawing/2014/main" id="{F7B87991-24D1-639F-0F3E-1073A811BB1A}"/>
              </a:ext>
            </a:extLst>
          </p:cNvPr>
          <p:cNvSpPr txBox="1"/>
          <p:nvPr/>
        </p:nvSpPr>
        <p:spPr>
          <a:xfrm>
            <a:off x="2541756" y="6477802"/>
            <a:ext cx="710872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18986858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DFF1DDD-363E-4C2F-8CEB-CE53982E831B}"/>
              </a:ext>
            </a:extLst>
          </p:cNvPr>
          <p:cNvSpPr/>
          <p:nvPr/>
        </p:nvSpPr>
        <p:spPr>
          <a:xfrm>
            <a:off x="5589522" y="2544827"/>
            <a:ext cx="5287615" cy="1590179"/>
          </a:xfrm>
          <a:prstGeom prst="rect">
            <a:avLst/>
          </a:prstGeom>
          <a:noFill/>
        </p:spPr>
        <p:txBody>
          <a:bodyPr wrap="square">
            <a:spAutoFit/>
          </a:bodyPr>
          <a:lstStyle/>
          <a:p>
            <a:pPr algn="ctr">
              <a:spcBef>
                <a:spcPts val="200"/>
              </a:spcBef>
              <a:spcAft>
                <a:spcPts val="600"/>
              </a:spcAft>
              <a:buClr>
                <a:srgbClr val="117613"/>
              </a:buClr>
              <a:defRPr/>
            </a:pPr>
            <a:endParaRPr lang="de-CH" sz="2800" dirty="0">
              <a:solidFill>
                <a:srgbClr val="D0D0D0">
                  <a:lumMod val="50000"/>
                </a:srgbClr>
              </a:solidFill>
              <a:latin typeface="Century Gothic"/>
              <a:cs typeface="Arial" pitchFamily="34" charset="0"/>
            </a:endParaRPr>
          </a:p>
          <a:p>
            <a:pPr algn="ctr">
              <a:spcBef>
                <a:spcPts val="200"/>
              </a:spcBef>
              <a:spcAft>
                <a:spcPts val="600"/>
              </a:spcAft>
              <a:buClr>
                <a:srgbClr val="117613"/>
              </a:buClr>
              <a:defRPr/>
            </a:pPr>
            <a:r>
              <a:rPr lang="de-CH" sz="2800" b="1" kern="0" dirty="0">
                <a:solidFill>
                  <a:srgbClr val="6C0A63"/>
                </a:solidFill>
                <a:latin typeface="Century Gothic"/>
              </a:rPr>
              <a:t>Entrepreneur Talk</a:t>
            </a:r>
          </a:p>
          <a:p>
            <a:pPr algn="ctr">
              <a:spcBef>
                <a:spcPts val="200"/>
              </a:spcBef>
              <a:spcAft>
                <a:spcPts val="600"/>
              </a:spcAft>
              <a:buClr>
                <a:srgbClr val="117613"/>
              </a:buClr>
              <a:defRPr/>
            </a:pPr>
            <a:endParaRPr lang="de-DE" altLang="fr-FR" sz="2800" b="1" dirty="0">
              <a:solidFill>
                <a:srgbClr val="B11B96"/>
              </a:solidFill>
              <a:latin typeface="Century Gothic"/>
              <a:cs typeface="Arial" pitchFamily="34" charset="0"/>
            </a:endParaRPr>
          </a:p>
        </p:txBody>
      </p:sp>
      <p:sp>
        <p:nvSpPr>
          <p:cNvPr id="2" name="Foliennummernplatzhalter 1">
            <a:extLst>
              <a:ext uri="{FF2B5EF4-FFF2-40B4-BE49-F238E27FC236}">
                <a16:creationId xmlns:a16="http://schemas.microsoft.com/office/drawing/2014/main" id="{3F4C3EF4-1CC7-4A1B-8F4A-F8B830FCBE39}"/>
              </a:ext>
            </a:extLst>
          </p:cNvPr>
          <p:cNvSpPr>
            <a:spLocks noGrp="1"/>
          </p:cNvSpPr>
          <p:nvPr>
            <p:ph type="sldNum" sz="quarter" idx="12"/>
          </p:nvPr>
        </p:nvSpPr>
        <p:spPr/>
        <p:txBody>
          <a:bodyPr/>
          <a:lstStyle/>
          <a:p>
            <a:pPr>
              <a:defRPr/>
            </a:pPr>
            <a:fld id="{B7E6CA31-DA56-47CF-9891-B6D0296B6AEC}" type="slidenum">
              <a:rPr lang="ru-RU">
                <a:solidFill>
                  <a:prstClr val="white"/>
                </a:solidFill>
                <a:latin typeface="Century Gothic"/>
              </a:rPr>
              <a:pPr>
                <a:defRPr/>
              </a:pPr>
              <a:t>47</a:t>
            </a:fld>
            <a:endParaRPr lang="ru-RU">
              <a:solidFill>
                <a:prstClr val="white"/>
              </a:solidFill>
              <a:latin typeface="Century Gothic"/>
            </a:endParaRPr>
          </a:p>
        </p:txBody>
      </p:sp>
    </p:spTree>
    <p:extLst>
      <p:ext uri="{BB962C8B-B14F-4D97-AF65-F5344CB8AC3E}">
        <p14:creationId xmlns:p14="http://schemas.microsoft.com/office/powerpoint/2010/main" val="43582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8D7CE9-A598-67EF-8AC4-80531AA5904B}"/>
              </a:ext>
            </a:extLst>
          </p:cNvPr>
          <p:cNvSpPr>
            <a:spLocks noGrp="1"/>
          </p:cNvSpPr>
          <p:nvPr>
            <p:ph type="title"/>
          </p:nvPr>
        </p:nvSpPr>
        <p:spPr>
          <a:xfrm>
            <a:off x="5416629" y="2190591"/>
            <a:ext cx="5164406" cy="1015694"/>
          </a:xfrm>
        </p:spPr>
        <p:txBody>
          <a:bodyPr>
            <a:noAutofit/>
          </a:bodyPr>
          <a:lstStyle/>
          <a:p>
            <a:r>
              <a:rPr lang="de-CH" sz="3000" noProof="0" dirty="0"/>
              <a:t>Black Stories: Lernen, um die Ecke zu denken</a:t>
            </a:r>
          </a:p>
        </p:txBody>
      </p:sp>
      <p:sp>
        <p:nvSpPr>
          <p:cNvPr id="3" name="Foliennummernplatzhalter 2">
            <a:extLst>
              <a:ext uri="{FF2B5EF4-FFF2-40B4-BE49-F238E27FC236}">
                <a16:creationId xmlns:a16="http://schemas.microsoft.com/office/drawing/2014/main" id="{325FC83E-1E31-2228-FCFE-290C6F5FB2AB}"/>
              </a:ext>
            </a:extLst>
          </p:cNvPr>
          <p:cNvSpPr>
            <a:spLocks noGrp="1"/>
          </p:cNvSpPr>
          <p:nvPr>
            <p:ph type="sldNum" sz="quarter" idx="12"/>
          </p:nvPr>
        </p:nvSpPr>
        <p:spPr/>
        <p:txBody>
          <a:bodyPr/>
          <a:lstStyle/>
          <a:p>
            <a:fld id="{B7E6CA31-DA56-47CF-9891-B6D0296B6AEC}" type="slidenum">
              <a:rPr lang="ru-RU" smtClean="0"/>
              <a:t>5</a:t>
            </a:fld>
            <a:endParaRPr lang="ru-RU"/>
          </a:p>
        </p:txBody>
      </p:sp>
      <p:pic>
        <p:nvPicPr>
          <p:cNvPr id="7" name="Google Shape;2334;p5">
            <a:extLst>
              <a:ext uri="{FF2B5EF4-FFF2-40B4-BE49-F238E27FC236}">
                <a16:creationId xmlns:a16="http://schemas.microsoft.com/office/drawing/2014/main" id="{A90F8D3A-702D-D303-6694-EA03E9D05EAC}"/>
              </a:ext>
            </a:extLst>
          </p:cNvPr>
          <p:cNvPicPr preferRelativeResize="0"/>
          <p:nvPr/>
        </p:nvPicPr>
        <p:blipFill rotWithShape="1">
          <a:blip r:embed="rId3">
            <a:alphaModFix/>
          </a:blip>
          <a:srcRect/>
          <a:stretch/>
        </p:blipFill>
        <p:spPr>
          <a:xfrm>
            <a:off x="10528061" y="1047281"/>
            <a:ext cx="1110557" cy="1110557"/>
          </a:xfrm>
          <a:prstGeom prst="rect">
            <a:avLst/>
          </a:prstGeom>
          <a:noFill/>
          <a:ln>
            <a:noFill/>
          </a:ln>
        </p:spPr>
      </p:pic>
    </p:spTree>
    <p:extLst>
      <p:ext uri="{BB962C8B-B14F-4D97-AF65-F5344CB8AC3E}">
        <p14:creationId xmlns:p14="http://schemas.microsoft.com/office/powerpoint/2010/main" val="2418155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4AECFCB9-92E9-6F79-3615-92173E11B4BD}"/>
              </a:ext>
            </a:extLst>
          </p:cNvPr>
          <p:cNvSpPr txBox="1"/>
          <p:nvPr/>
        </p:nvSpPr>
        <p:spPr>
          <a:xfrm>
            <a:off x="5873933" y="1490408"/>
            <a:ext cx="5248769" cy="3477875"/>
          </a:xfrm>
          <a:prstGeom prst="rect">
            <a:avLst/>
          </a:prstGeom>
          <a:noFill/>
        </p:spPr>
        <p:txBody>
          <a:bodyPr wrap="square">
            <a:spAutoFit/>
          </a:bodyPr>
          <a:lstStyle/>
          <a:p>
            <a:r>
              <a:rPr lang="de-DE" sz="2000" dirty="0"/>
              <a:t>Manchmal stehen wir vor einem Problem, einem Hindernis, einer Situation, und wir wissen nicht, wie wir das lösen sollen oder wie es entstanden ist.</a:t>
            </a:r>
          </a:p>
          <a:p>
            <a:endParaRPr lang="de-DE" sz="2000" dirty="0"/>
          </a:p>
          <a:p>
            <a:r>
              <a:rPr lang="de-DE" sz="2000" dirty="0"/>
              <a:t>Wenn wir über eine Lösung für das Problem nachdenken, wenden wir oft logische Strategien an, die uns vertraut sind.</a:t>
            </a:r>
          </a:p>
          <a:p>
            <a:endParaRPr lang="de-DE" sz="2000" dirty="0"/>
          </a:p>
          <a:p>
            <a:r>
              <a:rPr lang="de-DE" sz="2000" dirty="0"/>
              <a:t>Wie kommt man von A nach B?</a:t>
            </a:r>
            <a:endParaRPr lang="de-CH" sz="2000" dirty="0"/>
          </a:p>
        </p:txBody>
      </p:sp>
      <p:sp>
        <p:nvSpPr>
          <p:cNvPr id="7" name="Rectangle 2">
            <a:extLst>
              <a:ext uri="{FF2B5EF4-FFF2-40B4-BE49-F238E27FC236}">
                <a16:creationId xmlns:a16="http://schemas.microsoft.com/office/drawing/2014/main" id="{575D025E-3735-1783-9501-07EADB09842F}"/>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latin typeface="+mj-lt"/>
                <a:ea typeface="ＭＳ Ｐゴシック" charset="0"/>
                <a:cs typeface="Arial"/>
              </a:rPr>
              <a:t>Es gibt mehr als eine Art, über Probleme nachzudenken</a:t>
            </a:r>
          </a:p>
        </p:txBody>
      </p:sp>
      <p:pic>
        <p:nvPicPr>
          <p:cNvPr id="10" name="Grafik 9" descr="Ein Bild, das Diagramm, Muster, Design enthält.&#10;&#10;KI-generierte Inhalte können fehlerhaft sein.">
            <a:extLst>
              <a:ext uri="{FF2B5EF4-FFF2-40B4-BE49-F238E27FC236}">
                <a16:creationId xmlns:a16="http://schemas.microsoft.com/office/drawing/2014/main" id="{BAEFD210-0F71-8867-8603-A4AAEF9FE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761" y="1410788"/>
            <a:ext cx="3760905" cy="3322992"/>
          </a:xfrm>
          <a:prstGeom prst="rect">
            <a:avLst/>
          </a:prstGeom>
        </p:spPr>
      </p:pic>
      <p:sp>
        <p:nvSpPr>
          <p:cNvPr id="2" name="Foliennummernplatzhalter 1">
            <a:extLst>
              <a:ext uri="{FF2B5EF4-FFF2-40B4-BE49-F238E27FC236}">
                <a16:creationId xmlns:a16="http://schemas.microsoft.com/office/drawing/2014/main" id="{9B946715-3176-66F9-EC78-DB0D3F572133}"/>
              </a:ext>
            </a:extLst>
          </p:cNvPr>
          <p:cNvSpPr>
            <a:spLocks noGrp="1"/>
          </p:cNvSpPr>
          <p:nvPr>
            <p:ph type="sldNum" sz="quarter" idx="12"/>
          </p:nvPr>
        </p:nvSpPr>
        <p:spPr/>
        <p:txBody>
          <a:bodyPr/>
          <a:lstStyle/>
          <a:p>
            <a:fld id="{B7E6CA31-DA56-47CF-9891-B6D0296B6AEC}" type="slidenum">
              <a:rPr lang="ru-RU" smtClean="0"/>
              <a:t>6</a:t>
            </a:fld>
            <a:endParaRPr lang="ru-RU"/>
          </a:p>
        </p:txBody>
      </p:sp>
    </p:spTree>
    <p:extLst>
      <p:ext uri="{BB962C8B-B14F-4D97-AF65-F5344CB8AC3E}">
        <p14:creationId xmlns:p14="http://schemas.microsoft.com/office/powerpoint/2010/main" val="70797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44EC4-B768-0071-D79F-203037D3D33A}"/>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8F23C3CB-D486-66E1-3F48-9C1D909ECAAA}"/>
              </a:ext>
            </a:extLst>
          </p:cNvPr>
          <p:cNvSpPr txBox="1"/>
          <p:nvPr/>
        </p:nvSpPr>
        <p:spPr>
          <a:xfrm>
            <a:off x="5873933" y="2269892"/>
            <a:ext cx="5098719" cy="1938992"/>
          </a:xfrm>
          <a:prstGeom prst="rect">
            <a:avLst/>
          </a:prstGeom>
          <a:noFill/>
        </p:spPr>
        <p:txBody>
          <a:bodyPr wrap="square">
            <a:spAutoFit/>
          </a:bodyPr>
          <a:lstStyle/>
          <a:p>
            <a:r>
              <a:rPr lang="de-CH" sz="2000" noProof="0"/>
              <a:t>Wie kommt man von A nach B?</a:t>
            </a:r>
          </a:p>
          <a:p>
            <a:endParaRPr lang="de-CH" sz="2000" noProof="0" dirty="0"/>
          </a:p>
          <a:p>
            <a:r>
              <a:rPr lang="de-CH" sz="2000" noProof="0" dirty="0"/>
              <a:t>Dies ist die Art, wie wir es gelernt haben. Wir folgen den Regeln.</a:t>
            </a:r>
          </a:p>
          <a:p>
            <a:endParaRPr lang="de-CH" sz="2000" noProof="0" dirty="0"/>
          </a:p>
          <a:p>
            <a:r>
              <a:rPr lang="de-CH" sz="2000" noProof="0" dirty="0"/>
              <a:t>Kann man das auch anders machen?</a:t>
            </a:r>
          </a:p>
        </p:txBody>
      </p:sp>
      <p:sp>
        <p:nvSpPr>
          <p:cNvPr id="7" name="Rectangle 2">
            <a:extLst>
              <a:ext uri="{FF2B5EF4-FFF2-40B4-BE49-F238E27FC236}">
                <a16:creationId xmlns:a16="http://schemas.microsoft.com/office/drawing/2014/main" id="{270869FE-51DB-CECF-1C10-5250DCBAFB8A}"/>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 gibt mehr als eine Art, über Probleme nachzudenken</a:t>
            </a:r>
          </a:p>
        </p:txBody>
      </p:sp>
      <p:pic>
        <p:nvPicPr>
          <p:cNvPr id="9" name="Grafik 8">
            <a:extLst>
              <a:ext uri="{FF2B5EF4-FFF2-40B4-BE49-F238E27FC236}">
                <a16:creationId xmlns:a16="http://schemas.microsoft.com/office/drawing/2014/main" id="{8BEF19EA-583B-0CF7-8EEC-7C31AAA13BFB}"/>
              </a:ext>
            </a:extLst>
          </p:cNvPr>
          <p:cNvPicPr>
            <a:picLocks noChangeAspect="1"/>
          </p:cNvPicPr>
          <p:nvPr/>
        </p:nvPicPr>
        <p:blipFill>
          <a:blip r:embed="rId3"/>
          <a:stretch>
            <a:fillRect/>
          </a:stretch>
        </p:blipFill>
        <p:spPr>
          <a:xfrm>
            <a:off x="1219350" y="1565391"/>
            <a:ext cx="4005793" cy="3245311"/>
          </a:xfrm>
          <a:prstGeom prst="rect">
            <a:avLst/>
          </a:prstGeom>
        </p:spPr>
      </p:pic>
      <p:sp>
        <p:nvSpPr>
          <p:cNvPr id="2" name="Foliennummernplatzhalter 1">
            <a:extLst>
              <a:ext uri="{FF2B5EF4-FFF2-40B4-BE49-F238E27FC236}">
                <a16:creationId xmlns:a16="http://schemas.microsoft.com/office/drawing/2014/main" id="{490B17A5-F014-0020-E0BB-AD5C07E03EB7}"/>
              </a:ext>
            </a:extLst>
          </p:cNvPr>
          <p:cNvSpPr>
            <a:spLocks noGrp="1"/>
          </p:cNvSpPr>
          <p:nvPr>
            <p:ph type="sldNum" sz="quarter" idx="12"/>
          </p:nvPr>
        </p:nvSpPr>
        <p:spPr/>
        <p:txBody>
          <a:bodyPr/>
          <a:lstStyle/>
          <a:p>
            <a:fld id="{B7E6CA31-DA56-47CF-9891-B6D0296B6AEC}" type="slidenum">
              <a:rPr lang="ru-RU" smtClean="0"/>
              <a:t>7</a:t>
            </a:fld>
            <a:endParaRPr lang="ru-RU"/>
          </a:p>
        </p:txBody>
      </p:sp>
    </p:spTree>
    <p:extLst>
      <p:ext uri="{BB962C8B-B14F-4D97-AF65-F5344CB8AC3E}">
        <p14:creationId xmlns:p14="http://schemas.microsoft.com/office/powerpoint/2010/main" val="324129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B44A2-439C-A93D-7C28-841187E95FFB}"/>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F41E8136-3BAD-B8B5-AC9F-6C53EE1FC8F6}"/>
              </a:ext>
            </a:extLst>
          </p:cNvPr>
          <p:cNvSpPr txBox="1"/>
          <p:nvPr/>
        </p:nvSpPr>
        <p:spPr>
          <a:xfrm>
            <a:off x="5873933" y="1625321"/>
            <a:ext cx="5098719" cy="3785652"/>
          </a:xfrm>
          <a:prstGeom prst="rect">
            <a:avLst/>
          </a:prstGeom>
          <a:noFill/>
        </p:spPr>
        <p:txBody>
          <a:bodyPr wrap="square">
            <a:spAutoFit/>
          </a:bodyPr>
          <a:lstStyle/>
          <a:p>
            <a:r>
              <a:rPr lang="de-CH" sz="2000" noProof="0" dirty="0"/>
              <a:t>Wie kommt man von A nach B?</a:t>
            </a:r>
          </a:p>
          <a:p>
            <a:endParaRPr lang="de-CH" sz="2000" noProof="0" dirty="0"/>
          </a:p>
          <a:p>
            <a:r>
              <a:rPr lang="de-CH" sz="2000" noProof="0" dirty="0"/>
              <a:t>Ja genau, sehr schlau!</a:t>
            </a:r>
          </a:p>
          <a:p>
            <a:endParaRPr lang="de-CH" sz="2000" noProof="0" dirty="0"/>
          </a:p>
          <a:p>
            <a:r>
              <a:rPr lang="de-CH" sz="2000" noProof="0" dirty="0"/>
              <a:t>Sie lassen sich nicht nur von Regeln leiten.</a:t>
            </a:r>
          </a:p>
          <a:p>
            <a:endParaRPr lang="de-CH" sz="2000" noProof="0" dirty="0"/>
          </a:p>
          <a:p>
            <a:r>
              <a:rPr lang="de-CH" sz="2000" noProof="0" dirty="0"/>
              <a:t>Es ist manchmal hilfreich, die Regeln zur Seite zu legen und kreativ zu sein. </a:t>
            </a:r>
          </a:p>
          <a:p>
            <a:endParaRPr lang="de-CH" sz="2000" dirty="0"/>
          </a:p>
          <a:p>
            <a:r>
              <a:rPr lang="de-CH" sz="2000" noProof="0" dirty="0"/>
              <a:t>Das gilt besonders für Ihre Arbeit in </a:t>
            </a:r>
            <a:r>
              <a:rPr lang="de-CH" sz="2000" i="1" noProof="0" dirty="0" err="1"/>
              <a:t>myidea</a:t>
            </a:r>
            <a:r>
              <a:rPr lang="de-CH" sz="2000" noProof="0" dirty="0"/>
              <a:t>!</a:t>
            </a:r>
          </a:p>
        </p:txBody>
      </p:sp>
      <p:sp>
        <p:nvSpPr>
          <p:cNvPr id="7" name="Rectangle 2">
            <a:extLst>
              <a:ext uri="{FF2B5EF4-FFF2-40B4-BE49-F238E27FC236}">
                <a16:creationId xmlns:a16="http://schemas.microsoft.com/office/drawing/2014/main" id="{F9AC389D-B462-93F1-70B6-B73591C06F6E}"/>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 gibt mehr als eine Art, über Probleme nachzudenken</a:t>
            </a:r>
          </a:p>
        </p:txBody>
      </p:sp>
      <p:pic>
        <p:nvPicPr>
          <p:cNvPr id="2" name="Grafik 1">
            <a:extLst>
              <a:ext uri="{FF2B5EF4-FFF2-40B4-BE49-F238E27FC236}">
                <a16:creationId xmlns:a16="http://schemas.microsoft.com/office/drawing/2014/main" id="{A55290DE-FFF5-6641-8F57-849DF3C7A85A}"/>
              </a:ext>
            </a:extLst>
          </p:cNvPr>
          <p:cNvPicPr>
            <a:picLocks noChangeAspect="1"/>
          </p:cNvPicPr>
          <p:nvPr/>
        </p:nvPicPr>
        <p:blipFill>
          <a:blip r:embed="rId3"/>
          <a:stretch>
            <a:fillRect/>
          </a:stretch>
        </p:blipFill>
        <p:spPr>
          <a:xfrm>
            <a:off x="1415293" y="1539269"/>
            <a:ext cx="3642816" cy="3218653"/>
          </a:xfrm>
          <a:prstGeom prst="rect">
            <a:avLst/>
          </a:prstGeom>
        </p:spPr>
      </p:pic>
      <p:sp>
        <p:nvSpPr>
          <p:cNvPr id="3" name="Foliennummernplatzhalter 2">
            <a:extLst>
              <a:ext uri="{FF2B5EF4-FFF2-40B4-BE49-F238E27FC236}">
                <a16:creationId xmlns:a16="http://schemas.microsoft.com/office/drawing/2014/main" id="{982E32B8-D0CE-CAD6-D6C5-66C14A59F7DA}"/>
              </a:ext>
            </a:extLst>
          </p:cNvPr>
          <p:cNvSpPr>
            <a:spLocks noGrp="1"/>
          </p:cNvSpPr>
          <p:nvPr>
            <p:ph type="sldNum" sz="quarter" idx="12"/>
          </p:nvPr>
        </p:nvSpPr>
        <p:spPr/>
        <p:txBody>
          <a:bodyPr/>
          <a:lstStyle/>
          <a:p>
            <a:fld id="{B7E6CA31-DA56-47CF-9891-B6D0296B6AEC}" type="slidenum">
              <a:rPr lang="ru-RU" smtClean="0"/>
              <a:t>8</a:t>
            </a:fld>
            <a:endParaRPr lang="ru-RU"/>
          </a:p>
        </p:txBody>
      </p:sp>
    </p:spTree>
    <p:extLst>
      <p:ext uri="{BB962C8B-B14F-4D97-AF65-F5344CB8AC3E}">
        <p14:creationId xmlns:p14="http://schemas.microsoft.com/office/powerpoint/2010/main" val="255337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A1A21-7C0D-AD95-F720-35EE3C3F65CD}"/>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6666B7BB-6BD6-16CF-561A-C4BBB32DBBB4}"/>
              </a:ext>
            </a:extLst>
          </p:cNvPr>
          <p:cNvSpPr txBox="1"/>
          <p:nvPr/>
        </p:nvSpPr>
        <p:spPr>
          <a:xfrm>
            <a:off x="5873933" y="1580354"/>
            <a:ext cx="5098719" cy="3477875"/>
          </a:xfrm>
          <a:prstGeom prst="rect">
            <a:avLst/>
          </a:prstGeom>
          <a:noFill/>
        </p:spPr>
        <p:txBody>
          <a:bodyPr wrap="square">
            <a:spAutoFit/>
          </a:bodyPr>
          <a:lstStyle/>
          <a:p>
            <a:r>
              <a:rPr lang="de-CH" sz="2000" noProof="0" dirty="0"/>
              <a:t>Was wir hier machen, nennt sich </a:t>
            </a:r>
            <a:r>
              <a:rPr lang="de-CH" sz="2000" i="1" noProof="0" dirty="0"/>
              <a:t>um die Ecke denken</a:t>
            </a:r>
            <a:r>
              <a:rPr lang="de-CH" sz="2000" noProof="0" dirty="0"/>
              <a:t>.</a:t>
            </a:r>
          </a:p>
          <a:p>
            <a:endParaRPr lang="de-CH" sz="2000" noProof="0" dirty="0"/>
          </a:p>
          <a:p>
            <a:r>
              <a:rPr lang="de-CH" sz="2000" noProof="0" dirty="0"/>
              <a:t>Die gute Nachricht: Das lässt sich trainieren!</a:t>
            </a:r>
          </a:p>
          <a:p>
            <a:endParaRPr lang="de-CH" sz="2000" noProof="0" dirty="0"/>
          </a:p>
          <a:p>
            <a:r>
              <a:rPr lang="de-CH" sz="2000" noProof="0" dirty="0"/>
              <a:t>Und es hilft Ihnen bei der Arbeit an Ihrem Projekt</a:t>
            </a:r>
          </a:p>
          <a:p>
            <a:endParaRPr lang="de-CH" sz="2000" noProof="0" dirty="0"/>
          </a:p>
          <a:p>
            <a:r>
              <a:rPr lang="de-CH" sz="2000" noProof="0" dirty="0"/>
              <a:t>Lassen Sie es uns versuchen!</a:t>
            </a:r>
          </a:p>
          <a:p>
            <a:endParaRPr lang="de-CH" sz="2000" noProof="0" dirty="0"/>
          </a:p>
        </p:txBody>
      </p:sp>
      <p:sp>
        <p:nvSpPr>
          <p:cNvPr id="7" name="Rectangle 2">
            <a:extLst>
              <a:ext uri="{FF2B5EF4-FFF2-40B4-BE49-F238E27FC236}">
                <a16:creationId xmlns:a16="http://schemas.microsoft.com/office/drawing/2014/main" id="{26FC3FAD-62D9-4ED7-AE7F-942E1197C8AD}"/>
              </a:ext>
            </a:extLst>
          </p:cNvPr>
          <p:cNvSpPr txBox="1">
            <a:spLocks noChangeArrowheads="1"/>
          </p:cNvSpPr>
          <p:nvPr/>
        </p:nvSpPr>
        <p:spPr bwMode="auto">
          <a:xfrm>
            <a:off x="920341" y="175046"/>
            <a:ext cx="9406555" cy="657225"/>
          </a:xfrm>
          <a:prstGeom prst="rect">
            <a:avLst/>
          </a:prstGeom>
          <a:noFill/>
          <a:ln w="9525">
            <a:noFill/>
            <a:miter lim="800000"/>
            <a:headEnd/>
            <a:tailEnd/>
          </a:ln>
        </p:spPr>
        <p:txBody>
          <a:bodyPr anchor="ctr"/>
          <a:lstStyle/>
          <a:p>
            <a:pPr>
              <a:defRPr/>
            </a:pPr>
            <a:r>
              <a:rPr lang="de-CH" altLang="fr-FR" sz="2400" b="1" dirty="0">
                <a:solidFill>
                  <a:srgbClr val="0B4874"/>
                </a:solidFill>
                <a:ea typeface="ＭＳ Ｐゴシック" charset="0"/>
                <a:cs typeface="Arial"/>
              </a:rPr>
              <a:t>Es gibt mehr als eine Art, über Probleme nachzudenken</a:t>
            </a:r>
          </a:p>
        </p:txBody>
      </p:sp>
      <p:pic>
        <p:nvPicPr>
          <p:cNvPr id="4" name="Grafik 3">
            <a:extLst>
              <a:ext uri="{FF2B5EF4-FFF2-40B4-BE49-F238E27FC236}">
                <a16:creationId xmlns:a16="http://schemas.microsoft.com/office/drawing/2014/main" id="{83B3ABB2-56A1-94A2-4A94-D7990137A010}"/>
              </a:ext>
            </a:extLst>
          </p:cNvPr>
          <p:cNvPicPr>
            <a:picLocks noChangeAspect="1"/>
          </p:cNvPicPr>
          <p:nvPr/>
        </p:nvPicPr>
        <p:blipFill>
          <a:blip r:embed="rId3"/>
          <a:stretch>
            <a:fillRect/>
          </a:stretch>
        </p:blipFill>
        <p:spPr>
          <a:xfrm>
            <a:off x="1047426" y="2191969"/>
            <a:ext cx="4674105" cy="1958280"/>
          </a:xfrm>
          <a:prstGeom prst="rect">
            <a:avLst/>
          </a:prstGeom>
        </p:spPr>
      </p:pic>
      <p:sp>
        <p:nvSpPr>
          <p:cNvPr id="3" name="Textfeld 2">
            <a:extLst>
              <a:ext uri="{FF2B5EF4-FFF2-40B4-BE49-F238E27FC236}">
                <a16:creationId xmlns:a16="http://schemas.microsoft.com/office/drawing/2014/main" id="{11EF6152-5803-21C0-02D1-780DE1F4C5D6}"/>
              </a:ext>
            </a:extLst>
          </p:cNvPr>
          <p:cNvSpPr txBox="1"/>
          <p:nvPr/>
        </p:nvSpPr>
        <p:spPr>
          <a:xfrm>
            <a:off x="1128886" y="5815743"/>
            <a:ext cx="9293440" cy="246221"/>
          </a:xfrm>
          <a:prstGeom prst="rect">
            <a:avLst/>
          </a:prstGeom>
          <a:noFill/>
        </p:spPr>
        <p:txBody>
          <a:bodyPr wrap="square">
            <a:spAutoFit/>
          </a:bodyPr>
          <a:lstStyle/>
          <a:p>
            <a:r>
              <a:rPr lang="de-CH" sz="1000" b="1" dirty="0">
                <a:solidFill>
                  <a:srgbClr val="686868"/>
                </a:solidFill>
              </a:rPr>
              <a:t>Quelle: </a:t>
            </a:r>
            <a:r>
              <a:rPr lang="de-CH" sz="1000" dirty="0">
                <a:solidFill>
                  <a:srgbClr val="686868"/>
                </a:solidFill>
              </a:rPr>
              <a:t>https://www.facilistation.com/p/lateral-thinking-vs-design-thinking</a:t>
            </a:r>
          </a:p>
        </p:txBody>
      </p:sp>
      <p:sp>
        <p:nvSpPr>
          <p:cNvPr id="2" name="Foliennummernplatzhalter 1">
            <a:extLst>
              <a:ext uri="{FF2B5EF4-FFF2-40B4-BE49-F238E27FC236}">
                <a16:creationId xmlns:a16="http://schemas.microsoft.com/office/drawing/2014/main" id="{F9C211ED-5EAA-F9A8-B351-0CC979493775}"/>
              </a:ext>
            </a:extLst>
          </p:cNvPr>
          <p:cNvSpPr>
            <a:spLocks noGrp="1"/>
          </p:cNvSpPr>
          <p:nvPr>
            <p:ph type="sldNum" sz="quarter" idx="12"/>
          </p:nvPr>
        </p:nvSpPr>
        <p:spPr/>
        <p:txBody>
          <a:bodyPr/>
          <a:lstStyle/>
          <a:p>
            <a:fld id="{B7E6CA31-DA56-47CF-9891-B6D0296B6AEC}" type="slidenum">
              <a:rPr lang="ru-RU" smtClean="0"/>
              <a:t>9</a:t>
            </a:fld>
            <a:endParaRPr lang="ru-RU"/>
          </a:p>
        </p:txBody>
      </p:sp>
    </p:spTree>
    <p:extLst>
      <p:ext uri="{BB962C8B-B14F-4D97-AF65-F5344CB8AC3E}">
        <p14:creationId xmlns:p14="http://schemas.microsoft.com/office/powerpoint/2010/main" val="2148051029"/>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Benutzerdefiniertes Design">
  <a:themeElements>
    <a:clrScheme name="BFH">
      <a:dk1>
        <a:sysClr val="windowText" lastClr="000000"/>
      </a:dk1>
      <a:lt1>
        <a:sysClr val="window" lastClr="FFFFFF"/>
      </a:lt1>
      <a:dk2>
        <a:srgbClr val="595959"/>
      </a:dk2>
      <a:lt2>
        <a:srgbClr val="D8D8D8"/>
      </a:lt2>
      <a:accent1>
        <a:srgbClr val="697D91"/>
      </a:accent1>
      <a:accent2>
        <a:srgbClr val="8CAF82"/>
      </a:accent2>
      <a:accent3>
        <a:srgbClr val="FAA500"/>
      </a:accent3>
      <a:accent4>
        <a:srgbClr val="96825F"/>
      </a:accent4>
      <a:accent5>
        <a:srgbClr val="537687"/>
      </a:accent5>
      <a:accent6>
        <a:srgbClr val="E92377"/>
      </a:accent6>
      <a:hlink>
        <a:srgbClr val="0000FF"/>
      </a:hlink>
      <a:folHlink>
        <a:srgbClr val="800080"/>
      </a:folHlink>
    </a:clrScheme>
    <a:fontScheme name="BFH">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BFH Basisvorlage DE 16-9 V4.potx" id="{9B609578-13D8-437E-B56F-C0363D1DEAEC}" vid="{DC3D39B4-DC99-48FF-A8B5-679A9923F4ED}"/>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5375</Words>
  <Application>Microsoft Office PowerPoint</Application>
  <PresentationFormat>Breitbild</PresentationFormat>
  <Paragraphs>458</Paragraphs>
  <Slides>47</Slides>
  <Notes>47</Notes>
  <HiddenSlides>0</HiddenSlides>
  <MMClips>0</MMClips>
  <ScaleCrop>false</ScaleCrop>
  <HeadingPairs>
    <vt:vector size="6" baseType="variant">
      <vt:variant>
        <vt:lpstr>Verwendete Schriftarten</vt:lpstr>
      </vt:variant>
      <vt:variant>
        <vt:i4>10</vt:i4>
      </vt:variant>
      <vt:variant>
        <vt:lpstr>Design</vt:lpstr>
      </vt:variant>
      <vt:variant>
        <vt:i4>4</vt:i4>
      </vt:variant>
      <vt:variant>
        <vt:lpstr>Folientitel</vt:lpstr>
      </vt:variant>
      <vt:variant>
        <vt:i4>47</vt:i4>
      </vt:variant>
    </vt:vector>
  </HeadingPairs>
  <TitlesOfParts>
    <vt:vector size="61" baseType="lpstr">
      <vt:lpstr>Malgun Gothic</vt:lpstr>
      <vt:lpstr>MS PGothic</vt:lpstr>
      <vt:lpstr>MS PGothic</vt:lpstr>
      <vt:lpstr>Aptos</vt:lpstr>
      <vt:lpstr>Arial</vt:lpstr>
      <vt:lpstr>Calibri</vt:lpstr>
      <vt:lpstr>Century Gothic</vt:lpstr>
      <vt:lpstr>Lucida Grande</vt:lpstr>
      <vt:lpstr>Lucida Grande (Textkörper)</vt:lpstr>
      <vt:lpstr>Lucida Sans</vt:lpstr>
      <vt:lpstr>myidea</vt:lpstr>
      <vt:lpstr>1_myidea</vt:lpstr>
      <vt:lpstr>Benutzerdefiniertes Design</vt:lpstr>
      <vt:lpstr>3_myidea</vt:lpstr>
      <vt:lpstr>Unternehmerisches Denken und Handeln</vt:lpstr>
      <vt:lpstr>PowerPoint-Präsentation</vt:lpstr>
      <vt:lpstr>Inspiration Day</vt:lpstr>
      <vt:lpstr>PowerPoint-Präsentation</vt:lpstr>
      <vt:lpstr>Black Stories: Lernen, um die Ecke zu denken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Das Problem mit dem langsamen Aufzug: Eine Lektion im «Reframing»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Sie erleben…</vt:lpstr>
      <vt:lpstr>«BestBag-Project»</vt:lpstr>
      <vt:lpstr>«BestBag-Project» </vt:lpstr>
      <vt:lpstr>Gestalten Sie IHRE ideale Lösung für das BestBag-Project</vt:lpstr>
      <vt:lpstr>PowerPoint-Präsentation</vt:lpstr>
      <vt:lpstr>PowerPoint-Präsentation</vt:lpstr>
      <vt:lpstr>PowerPoint-Präsentation</vt:lpstr>
      <vt:lpstr>Empathiephase – das Gegenüber kennenlernen</vt:lpstr>
      <vt:lpstr>Empathiephase – das Gegenüber kennenlernen</vt:lpstr>
      <vt:lpstr>Empathiephase – das Gegenüber kennenlernen</vt:lpstr>
      <vt:lpstr>Empathiephase – das Gegenüber kennenlernen</vt:lpstr>
      <vt:lpstr>Empathiephase – das Gegenüber kennenlernen</vt:lpstr>
      <vt:lpstr>Empathiephase – das Gegenüber kennenlernen</vt:lpstr>
      <vt:lpstr>Empathiephase – das Gegenüber kennenlernen</vt:lpstr>
      <vt:lpstr>Erkenntnisse ordnen &amp; verdichten</vt:lpstr>
      <vt:lpstr>PowerPoint-Präsentation</vt:lpstr>
      <vt:lpstr>PowerPoint-Präsentation</vt:lpstr>
      <vt:lpstr>PowerPoint-Präsentation</vt:lpstr>
      <vt:lpstr>PowerPoint-Präsentation</vt:lpstr>
      <vt:lpstr>PowerPoint-Präsentation</vt:lpstr>
      <vt:lpstr>PowerPoint-Präsentation</vt:lpstr>
      <vt:lpstr>Was ist Design Thinking?</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lastModifiedBy>Müller Susan</cp:lastModifiedBy>
  <cp:revision>787</cp:revision>
  <dcterms:created xsi:type="dcterms:W3CDTF">2020-11-11T18:04:37Z</dcterms:created>
  <dcterms:modified xsi:type="dcterms:W3CDTF">2026-08-12T06:24:48Z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32a45-2c5b-48ac-84ab-9b136753159c_Enabled">
    <vt:lpwstr>true</vt:lpwstr>
  </property>
  <property fmtid="{D5CDD505-2E9C-101B-9397-08002B2CF9AE}" pid="3" name="MSIP_Label_84632a45-2c5b-48ac-84ab-9b136753159c_SetDate">
    <vt:lpwstr>2026-06-25T09:54:52Z</vt:lpwstr>
  </property>
  <property fmtid="{D5CDD505-2E9C-101B-9397-08002B2CF9AE}" pid="4" name="MSIP_Label_84632a45-2c5b-48ac-84ab-9b136753159c_Method">
    <vt:lpwstr>Standard</vt:lpwstr>
  </property>
  <property fmtid="{D5CDD505-2E9C-101B-9397-08002B2CF9AE}" pid="5" name="MSIP_Label_84632a45-2c5b-48ac-84ab-9b136753159c_Name">
    <vt:lpwstr>Intern</vt:lpwstr>
  </property>
  <property fmtid="{D5CDD505-2E9C-101B-9397-08002B2CF9AE}" pid="6" name="MSIP_Label_84632a45-2c5b-48ac-84ab-9b136753159c_SiteId">
    <vt:lpwstr>d6a1cf8c-768e-4187-a738-b6e50c4deb4a</vt:lpwstr>
  </property>
  <property fmtid="{D5CDD505-2E9C-101B-9397-08002B2CF9AE}" pid="7" name="MSIP_Label_84632a45-2c5b-48ac-84ab-9b136753159c_ActionId">
    <vt:lpwstr>9fbc2b68-6c1b-413d-a9f9-ef5a1c33d2c4</vt:lpwstr>
  </property>
  <property fmtid="{D5CDD505-2E9C-101B-9397-08002B2CF9AE}" pid="8" name="MSIP_Label_84632a45-2c5b-48ac-84ab-9b136753159c_ContentBits">
    <vt:lpwstr>0</vt:lpwstr>
  </property>
  <property fmtid="{D5CDD505-2E9C-101B-9397-08002B2CF9AE}" pid="9" name="MSIP_Label_84632a45-2c5b-48ac-84ab-9b136753159c_Tag">
    <vt:lpwstr>10, 3, 0, 1</vt:lpwstr>
  </property>
</Properties>
</file>