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 id="2147483726" r:id="rId5"/>
    <p:sldMasterId id="2147483794" r:id="rId6"/>
  </p:sldMasterIdLst>
  <p:notesMasterIdLst>
    <p:notesMasterId r:id="rId16"/>
  </p:notesMasterIdLst>
  <p:sldIdLst>
    <p:sldId id="256" r:id="rId7"/>
    <p:sldId id="2192" r:id="rId8"/>
    <p:sldId id="257" r:id="rId9"/>
    <p:sldId id="258" r:id="rId10"/>
    <p:sldId id="267" r:id="rId11"/>
    <p:sldId id="260" r:id="rId12"/>
    <p:sldId id="264" r:id="rId13"/>
    <p:sldId id="265" r:id="rId14"/>
    <p:sldId id="268" r:id="rId15"/>
  </p:sldIdLst>
  <p:sldSz cx="12192000" cy="6858000"/>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83">
          <p15:clr>
            <a:srgbClr val="A4A3A4"/>
          </p15:clr>
        </p15:guide>
        <p15:guide id="2" pos="3817">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3" roundtripDataSignature="AMtx7miRwik/k/FyBMoL99GnZLWDkDq52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C3A8FA-95B7-A489-2F04-528522ED477A}" name="Müller Susan" initials="SM" userId="S::mls9@bfh.ch::130eb5c5-9aed-44bf-b216-64bd859fac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6868"/>
    <a:srgbClr val="0734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29"/>
    <p:restoredTop sz="82567" autoAdjust="0"/>
  </p:normalViewPr>
  <p:slideViewPr>
    <p:cSldViewPr snapToGrid="0">
      <p:cViewPr varScale="1">
        <p:scale>
          <a:sx n="61" d="100"/>
          <a:sy n="61" d="100"/>
        </p:scale>
        <p:origin x="648" y="52"/>
      </p:cViewPr>
      <p:guideLst>
        <p:guide orient="horz" pos="2183"/>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26"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customschemas.google.com/relationships/presentationmetadata" Target="metadata"/><Relationship Id="rId28" Type="http://schemas.microsoft.com/office/2016/11/relationships/changesInfo" Target="changesInfos/changesInfo1.xml"/><Relationship Id="rId10"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èzes Sandra" userId="9a9ec689-efb9-401c-81a9-c452cf0afa3c" providerId="ADAL" clId="{218DB384-2EF5-44C3-9583-832ADE053691}"/>
    <pc:docChg chg="modSld">
      <pc:chgData name="Grèzes Sandra" userId="9a9ec689-efb9-401c-81a9-c452cf0afa3c" providerId="ADAL" clId="{218DB384-2EF5-44C3-9583-832ADE053691}" dt="2026-07-07T08:24:15.585" v="53" actId="20577"/>
      <pc:docMkLst>
        <pc:docMk/>
      </pc:docMkLst>
      <pc:sldChg chg="modNotesTx">
        <pc:chgData name="Grèzes Sandra" userId="9a9ec689-efb9-401c-81a9-c452cf0afa3c" providerId="ADAL" clId="{218DB384-2EF5-44C3-9583-832ADE053691}" dt="2026-07-07T07:52:26.728" v="10" actId="20577"/>
        <pc:sldMkLst>
          <pc:docMk/>
          <pc:sldMk cId="0" sldId="256"/>
        </pc:sldMkLst>
      </pc:sldChg>
      <pc:sldChg chg="modNotesTx">
        <pc:chgData name="Grèzes Sandra" userId="9a9ec689-efb9-401c-81a9-c452cf0afa3c" providerId="ADAL" clId="{218DB384-2EF5-44C3-9583-832ADE053691}" dt="2026-07-07T07:53:19.307" v="18" actId="20577"/>
        <pc:sldMkLst>
          <pc:docMk/>
          <pc:sldMk cId="0" sldId="257"/>
        </pc:sldMkLst>
      </pc:sldChg>
      <pc:sldChg chg="modNotesTx">
        <pc:chgData name="Grèzes Sandra" userId="9a9ec689-efb9-401c-81a9-c452cf0afa3c" providerId="ADAL" clId="{218DB384-2EF5-44C3-9583-832ADE053691}" dt="2026-07-07T07:54:12.366" v="23" actId="20577"/>
        <pc:sldMkLst>
          <pc:docMk/>
          <pc:sldMk cId="0" sldId="258"/>
        </pc:sldMkLst>
      </pc:sldChg>
      <pc:sldChg chg="modNotesTx">
        <pc:chgData name="Grèzes Sandra" userId="9a9ec689-efb9-401c-81a9-c452cf0afa3c" providerId="ADAL" clId="{218DB384-2EF5-44C3-9583-832ADE053691}" dt="2026-07-07T07:54:56.599" v="29" actId="20577"/>
        <pc:sldMkLst>
          <pc:docMk/>
          <pc:sldMk cId="0" sldId="260"/>
        </pc:sldMkLst>
      </pc:sldChg>
      <pc:sldChg chg="modNotesTx">
        <pc:chgData name="Grèzes Sandra" userId="9a9ec689-efb9-401c-81a9-c452cf0afa3c" providerId="ADAL" clId="{218DB384-2EF5-44C3-9583-832ADE053691}" dt="2026-07-07T08:23:59.861" v="48" actId="20577"/>
        <pc:sldMkLst>
          <pc:docMk/>
          <pc:sldMk cId="0" sldId="264"/>
        </pc:sldMkLst>
      </pc:sldChg>
      <pc:sldChg chg="modNotesTx">
        <pc:chgData name="Grèzes Sandra" userId="9a9ec689-efb9-401c-81a9-c452cf0afa3c" providerId="ADAL" clId="{218DB384-2EF5-44C3-9583-832ADE053691}" dt="2026-07-07T08:24:15.585" v="53" actId="20577"/>
        <pc:sldMkLst>
          <pc:docMk/>
          <pc:sldMk cId="0" sldId="26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2pPr>
            <a:lvl3pPr marL="1371600" marR="0" lvl="2"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4pPr>
            <a:lvl5pPr marL="2286000" marR="0" lvl="4"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5pPr>
            <a:lvl6pPr marL="2743200" marR="0" lvl="5"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6pPr>
            <a:lvl7pPr marL="3200400" marR="0" lvl="6"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7pPr>
            <a:lvl8pPr marL="3657600" marR="0" lvl="7"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8pPr>
            <a:lvl9pPr marL="4114800" marR="0" lvl="8"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de-CH" sz="1200" b="0" i="0" u="none" strike="noStrike" cap="none">
                <a:solidFill>
                  <a:schemeClr val="dk1"/>
                </a:solidFill>
                <a:latin typeface="Century Gothic"/>
                <a:ea typeface="Century Gothic"/>
                <a:cs typeface="Century Gothic"/>
                <a:sym typeface="Century Gothic"/>
              </a:rPr>
              <a:t>‹Nr.›</a:t>
            </a:fld>
            <a:endParaRPr sz="1200" b="0" i="0" u="none" strike="noStrike" cap="none">
              <a:solidFill>
                <a:schemeClr val="dk1"/>
              </a:solidFill>
              <a:latin typeface="Century Gothic"/>
              <a:ea typeface="Century Gothic"/>
              <a:cs typeface="Century Gothic"/>
              <a:sym typeface="Century Gothic"/>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1"/>
        <p:cNvGrpSpPr/>
        <p:nvPr/>
      </p:nvGrpSpPr>
      <p:grpSpPr>
        <a:xfrm>
          <a:off x="0" y="0"/>
          <a:ext cx="0" cy="0"/>
          <a:chOff x="0" y="0"/>
          <a:chExt cx="0" cy="0"/>
        </a:xfrm>
      </p:grpSpPr>
      <p:sp>
        <p:nvSpPr>
          <p:cNvPr id="2282" name="Google Shape;2282;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3" name="Google Shape;2283;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Lors du développement de leurs propres idées d'affaires dans le cadre de </a:t>
            </a:r>
            <a:r>
              <a:rPr lang="fr-CH" sz="1100" i="1" noProof="0" dirty="0"/>
              <a:t>myidea</a:t>
            </a:r>
            <a:r>
              <a:rPr lang="fr-CH" sz="1100" noProof="0" dirty="0"/>
              <a:t>, certains thèmes, activités et outils ou stratégies correspondants apparaissent à plusieurs reprises afin de soutenir le processus. La plupart ont été abordés ou travaillés et utilisés dans le cadre du cours de culture générale (ABU). Afin de garantir que tous les </a:t>
            </a:r>
            <a:r>
              <a:rPr lang="fr-CH" sz="1100" noProof="0" dirty="0" err="1"/>
              <a:t>apprenti·e·s</a:t>
            </a:r>
            <a:r>
              <a:rPr lang="fr-CH" sz="1100" noProof="0" dirty="0"/>
              <a:t> disposent des compétences de base nécessaires pour travailler avec </a:t>
            </a:r>
            <a:r>
              <a:rPr lang="fr-CH" sz="1100" i="1" noProof="0" dirty="0"/>
              <a:t>myidea</a:t>
            </a:r>
            <a:r>
              <a:rPr lang="fr-CH" sz="1100" noProof="0" dirty="0"/>
              <a:t>, ces thèmes, activités et outils ou stratégies sont brièvement répétés ici si besoin. Des premières indications sont également données sur l'endroit et la manière dont ils deviennent pertinents dans </a:t>
            </a:r>
            <a:r>
              <a:rPr lang="fr-CH" sz="1100" i="1" noProof="0" dirty="0"/>
              <a:t>myidea</a:t>
            </a:r>
            <a:r>
              <a:rPr lang="fr-CH" sz="1100" noProof="0" dirty="0"/>
              <a:t>. Pour marquer de tels thèmes récurrents dans </a:t>
            </a:r>
            <a:r>
              <a:rPr lang="fr-CH" sz="1100" i="1" noProof="0" dirty="0"/>
              <a:t>myidea 2.0</a:t>
            </a:r>
            <a:r>
              <a:rPr lang="fr-CH" sz="1100" noProof="0" dirty="0"/>
              <a:t>, l'icône flèche-dans-un-cercle présentée ici est utilisée. Cela permet aux </a:t>
            </a:r>
            <a:r>
              <a:rPr lang="fr-CH" sz="1100" noProof="0" dirty="0" err="1"/>
              <a:t>enseignant·e·s</a:t>
            </a:r>
            <a:r>
              <a:rPr lang="fr-CH" sz="1100" noProof="0" dirty="0"/>
              <a:t> de faire des liens explicites, tandis que cela crée un effet de reconnaissance chez les </a:t>
            </a:r>
            <a:r>
              <a:rPr lang="fr-CH" sz="1100" noProof="0" dirty="0" err="1"/>
              <a:t>apprenti·e·s</a:t>
            </a:r>
            <a:r>
              <a:rPr lang="fr-CH" sz="1100" noProof="0" dirty="0"/>
              <a:t>.</a:t>
            </a:r>
          </a:p>
        </p:txBody>
      </p:sp>
      <p:sp>
        <p:nvSpPr>
          <p:cNvPr id="2284" name="Google Shape;2284;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617FE-E5DE-11D2-6466-1ED064905D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3E2418-E581-D178-FD49-14CA418C9F6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B708556-0D50-6321-BA36-4462A9F160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noProof="0" dirty="0">
              <a:solidFill>
                <a:schemeClr val="tx1"/>
              </a:solidFill>
              <a:latin typeface="Century Gothic" panose="020B0502020202020204" pitchFamily="34" charset="0"/>
              <a:ea typeface="+mn-ea"/>
              <a:cs typeface="+mn-cs"/>
            </a:endParaRPr>
          </a:p>
        </p:txBody>
      </p:sp>
      <p:sp>
        <p:nvSpPr>
          <p:cNvPr id="4" name="Foliennummernplatzhalter 3">
            <a:extLst>
              <a:ext uri="{FF2B5EF4-FFF2-40B4-BE49-F238E27FC236}">
                <a16:creationId xmlns:a16="http://schemas.microsoft.com/office/drawing/2014/main" id="{E44B62CD-6593-EB09-524F-29D9D10A7B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66978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2"/>
        <p:cNvGrpSpPr/>
        <p:nvPr/>
      </p:nvGrpSpPr>
      <p:grpSpPr>
        <a:xfrm>
          <a:off x="0" y="0"/>
          <a:ext cx="0" cy="0"/>
          <a:chOff x="0" y="0"/>
          <a:chExt cx="0" cy="0"/>
        </a:xfrm>
      </p:grpSpPr>
      <p:sp>
        <p:nvSpPr>
          <p:cNvPr id="2293" name="Google Shape;2293;p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4" name="Google Shape;2294;p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Dans les six diapositives suivantes, la méthode ou l’outil des « questions QQOQCCP » est brièvement abordé. Les </a:t>
            </a:r>
            <a:r>
              <a:rPr lang="fr-CH" sz="1100" noProof="0" dirty="0" err="1"/>
              <a:t>apprenti·e·s</a:t>
            </a:r>
            <a:r>
              <a:rPr lang="fr-CH" sz="1100" noProof="0" dirty="0"/>
              <a:t> sont régulièrement </a:t>
            </a:r>
            <a:r>
              <a:rPr lang="fr-CH" sz="1100" noProof="0" dirty="0" err="1"/>
              <a:t>invité·e·s</a:t>
            </a:r>
            <a:r>
              <a:rPr lang="fr-CH" sz="1100" noProof="0" dirty="0"/>
              <a:t> dans myidea à explorer, à évaluer, etc. Cette courte unité d’apprentissage vise à les y préparer et à souligner à nouveau l’importance des questions QQOQCCP. Nous relions cela à la pensée critique, c’est-à-dire au fait de remettre en question, de ne pas tout prendre pour acquis, etc.</a:t>
            </a:r>
          </a:p>
          <a:p>
            <a:pPr marL="0"/>
            <a:endParaRPr lang="fr-CH" sz="1100" noProof="0" dirty="0"/>
          </a:p>
          <a:p>
            <a:pPr marL="0"/>
            <a:r>
              <a:rPr lang="fr-CH" sz="1100" noProof="0" dirty="0"/>
              <a:t>Nous vous recommandons d’introduire ou de répéter les questions QQOQCCP le plus tôt possible dans le programme d’enseignement et d’apprentissage.</a:t>
            </a:r>
          </a:p>
        </p:txBody>
      </p:sp>
      <p:sp>
        <p:nvSpPr>
          <p:cNvPr id="2295" name="Google Shape;2295;p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1"/>
        <p:cNvGrpSpPr/>
        <p:nvPr/>
      </p:nvGrpSpPr>
      <p:grpSpPr>
        <a:xfrm>
          <a:off x="0" y="0"/>
          <a:ext cx="0" cy="0"/>
          <a:chOff x="0" y="0"/>
          <a:chExt cx="0" cy="0"/>
        </a:xfrm>
      </p:grpSpPr>
      <p:sp>
        <p:nvSpPr>
          <p:cNvPr id="2302" name="Google Shape;2302;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3" name="Google Shape;2303;p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À l’aide d’un exemple simple issu du quotidien des </a:t>
            </a:r>
            <a:r>
              <a:rPr lang="fr-CH" sz="1100" noProof="0" dirty="0" err="1"/>
              <a:t>apprenti·e·s</a:t>
            </a:r>
            <a:r>
              <a:rPr lang="fr-CH" sz="1100" noProof="0" dirty="0"/>
              <a:t>, un fait est ici abordé afin de susciter la réflexion. La problématique des déchets après les festivals de musique apparaît régulièrement dans les médias. Vous pouvez également inviter les </a:t>
            </a:r>
            <a:r>
              <a:rPr lang="fr-CH" sz="1100" noProof="0" dirty="0" err="1"/>
              <a:t>apprenti·e·s</a:t>
            </a:r>
            <a:r>
              <a:rPr lang="fr-CH" sz="1100" noProof="0" dirty="0"/>
              <a:t> à formuler eux-mêmes des questions QQOQCCP. Cela permet d’activer leurs connaissances préalables.</a:t>
            </a:r>
          </a:p>
        </p:txBody>
      </p:sp>
      <p:sp>
        <p:nvSpPr>
          <p:cNvPr id="2304" name="Google Shape;2304;p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1"/>
        <p:cNvGrpSpPr/>
        <p:nvPr/>
      </p:nvGrpSpPr>
      <p:grpSpPr>
        <a:xfrm>
          <a:off x="0" y="0"/>
          <a:ext cx="0" cy="0"/>
          <a:chOff x="0" y="0"/>
          <a:chExt cx="0" cy="0"/>
        </a:xfrm>
      </p:grpSpPr>
      <p:sp>
        <p:nvSpPr>
          <p:cNvPr id="2312" name="Google Shape;2312;p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a:p>
        </p:txBody>
      </p:sp>
      <p:sp>
        <p:nvSpPr>
          <p:cNvPr id="2313" name="Google Shape;2313;p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Century Gothic"/>
              <a:buNone/>
            </a:pPr>
            <a:r>
              <a:rPr lang="fr-CH" sz="1100" noProof="0" dirty="0">
                <a:solidFill>
                  <a:schemeClr val="dk1"/>
                </a:solidFill>
                <a:latin typeface="Century Gothic"/>
                <a:ea typeface="Century Gothic"/>
                <a:cs typeface="Century Gothic"/>
                <a:sym typeface="Century Gothic"/>
              </a:rPr>
              <a:t>Voici quelques exemples de questions. Les </a:t>
            </a:r>
            <a:r>
              <a:rPr lang="fr-CH" sz="1100" noProof="0" dirty="0" err="1">
                <a:solidFill>
                  <a:schemeClr val="dk1"/>
                </a:solidFill>
                <a:latin typeface="Century Gothic"/>
                <a:ea typeface="Century Gothic"/>
                <a:cs typeface="Century Gothic"/>
                <a:sym typeface="Century Gothic"/>
              </a:rPr>
              <a:t>apprenti·e·s</a:t>
            </a:r>
            <a:r>
              <a:rPr lang="fr-CH" sz="1100" noProof="0" dirty="0">
                <a:solidFill>
                  <a:schemeClr val="dk1"/>
                </a:solidFill>
                <a:latin typeface="Century Gothic"/>
                <a:ea typeface="Century Gothic"/>
                <a:cs typeface="Century Gothic"/>
                <a:sym typeface="Century Gothic"/>
              </a:rPr>
              <a:t> peuvent être invités à formuler eux-mêmes d'autres questions QQOQCCP au plus tard à ce stade.</a:t>
            </a:r>
            <a:endParaRPr lang="fr-CH" sz="1100" noProof="0" dirty="0"/>
          </a:p>
          <a:p>
            <a:pPr marL="0" lvl="0" indent="0" algn="l" rtl="0">
              <a:spcBef>
                <a:spcPts val="600"/>
              </a:spcBef>
              <a:spcAft>
                <a:spcPts val="0"/>
              </a:spcAft>
              <a:buNone/>
            </a:pPr>
            <a:endParaRPr sz="1100" dirty="0">
              <a:solidFill>
                <a:schemeClr val="dk1"/>
              </a:solidFill>
              <a:latin typeface="Century Gothic"/>
              <a:ea typeface="Century Gothic"/>
              <a:cs typeface="Century Gothic"/>
              <a:sym typeface="Century Gothic"/>
            </a:endParaRPr>
          </a:p>
        </p:txBody>
      </p:sp>
      <p:sp>
        <p:nvSpPr>
          <p:cNvPr id="2314" name="Google Shape;2314;p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4"/>
        <p:cNvGrpSpPr/>
        <p:nvPr/>
      </p:nvGrpSpPr>
      <p:grpSpPr>
        <a:xfrm>
          <a:off x="0" y="0"/>
          <a:ext cx="0" cy="0"/>
          <a:chOff x="0" y="0"/>
          <a:chExt cx="0" cy="0"/>
        </a:xfrm>
      </p:grpSpPr>
      <p:sp>
        <p:nvSpPr>
          <p:cNvPr id="2325" name="Google Shape;2325;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6" name="Google Shape;2326;p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Ici et sur les diapositives suivantes, l’icône utilisée dans les consignes relatives à la pensée critique est indiquée. Cette icône doit établir un lien explicite avec cette partie. Elle peut également servir de « prévisualisation » si des tâches ou éléments liés à la pensée critique sont traités ultérieurement. Il sera alors possible d’y faire référence à nouveau.</a:t>
            </a:r>
          </a:p>
          <a:p>
            <a:pPr marL="0" indent="0"/>
            <a:endParaRPr lang="fr-CH" sz="1100" noProof="0" dirty="0"/>
          </a:p>
          <a:p>
            <a:pPr marL="0" indent="0"/>
            <a:r>
              <a:rPr lang="fr-CH" sz="1100" noProof="0" dirty="0"/>
              <a:t>L’image du voyage du Nautilus dans « 20 000 lieues sous les mers » sert ici de métaphore pour la recherche et la découverte.</a:t>
            </a:r>
          </a:p>
          <a:p>
            <a:pPr marL="0" lvl="0" indent="0" algn="l" rtl="0">
              <a:spcBef>
                <a:spcPts val="600"/>
              </a:spcBef>
              <a:spcAft>
                <a:spcPts val="0"/>
              </a:spcAft>
              <a:buNone/>
            </a:pPr>
            <a:endParaRPr dirty="0"/>
          </a:p>
        </p:txBody>
      </p:sp>
      <p:sp>
        <p:nvSpPr>
          <p:cNvPr id="2327" name="Google Shape;2327;p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5"/>
        <p:cNvGrpSpPr/>
        <p:nvPr/>
      </p:nvGrpSpPr>
      <p:grpSpPr>
        <a:xfrm>
          <a:off x="0" y="0"/>
          <a:ext cx="0" cy="0"/>
          <a:chOff x="0" y="0"/>
          <a:chExt cx="0" cy="0"/>
        </a:xfrm>
      </p:grpSpPr>
      <p:sp>
        <p:nvSpPr>
          <p:cNvPr id="2336" name="Google Shape;2336;p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7" name="Google Shape;2337;p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Il s’agit en partie également d’un « aperçu ». Selon le moment où les questions QQOQCCP sont abordées dans le programme d’enseignement et d’apprentissage, il se peut qu’aucune idée d'affaires n’ait encore été développée. Dans ce cas, vous pouvez présenter cela comme un « aperçu ». Cet aperçu peut également servir à susciter l’intérêt : « Comme vous pouvez le constater, nous allons aborder des sujets passionnants dans les prochaines semaines, par exemple… ».</a:t>
            </a:r>
          </a:p>
          <a:p>
            <a:pPr marL="0" lvl="0" indent="0" algn="l" rtl="0">
              <a:spcBef>
                <a:spcPts val="600"/>
              </a:spcBef>
              <a:spcAft>
                <a:spcPts val="0"/>
              </a:spcAft>
              <a:buNone/>
            </a:pPr>
            <a:endParaRPr dirty="0"/>
          </a:p>
        </p:txBody>
      </p:sp>
      <p:sp>
        <p:nvSpPr>
          <p:cNvPr id="2338" name="Google Shape;2338;p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7"/>
        <p:cNvGrpSpPr/>
        <p:nvPr/>
      </p:nvGrpSpPr>
      <p:grpSpPr>
        <a:xfrm>
          <a:off x="0" y="0"/>
          <a:ext cx="0" cy="0"/>
          <a:chOff x="0" y="0"/>
          <a:chExt cx="0" cy="0"/>
        </a:xfrm>
      </p:grpSpPr>
      <p:sp>
        <p:nvSpPr>
          <p:cNvPr id="2348" name="Google Shape;2348;p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9" name="Google Shape;2349;p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50" name="Google Shape;2350;p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9"/>
        <p:cNvGrpSpPr/>
        <p:nvPr/>
      </p:nvGrpSpPr>
      <p:grpSpPr>
        <a:xfrm>
          <a:off x="0" y="0"/>
          <a:ext cx="0" cy="0"/>
          <a:chOff x="0" y="0"/>
          <a:chExt cx="0" cy="0"/>
        </a:xfrm>
      </p:grpSpPr>
      <p:sp>
        <p:nvSpPr>
          <p:cNvPr id="2360" name="Google Shape;2360;p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1" name="Google Shape;2361;p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Nous soulignons à nouveau que le travail avec </a:t>
            </a:r>
            <a:r>
              <a:rPr lang="fr-CH" sz="1100" i="1" noProof="0" dirty="0"/>
              <a:t>myidea </a:t>
            </a:r>
            <a:r>
              <a:rPr lang="fr-CH" sz="1100" noProof="0" dirty="0"/>
              <a:t>implique toujours des questions QQOQCCP. Il est important que les </a:t>
            </a:r>
            <a:r>
              <a:rPr lang="fr-CH" sz="1100" noProof="0" dirty="0" err="1"/>
              <a:t>apprenti·e·s</a:t>
            </a:r>
            <a:r>
              <a:rPr lang="fr-CH" sz="1100" noProof="0" dirty="0"/>
              <a:t> comprennent qu’ils doivent formuler et apporter leurs propres questions QQOQCCP, car chaque idée d'affaires et son développement présentent des caractéristiques uniques.</a:t>
            </a:r>
          </a:p>
          <a:p>
            <a:pPr marL="0" lvl="0" indent="0" algn="l" rtl="0">
              <a:spcBef>
                <a:spcPts val="600"/>
              </a:spcBef>
              <a:spcAft>
                <a:spcPts val="0"/>
              </a:spcAft>
              <a:buNone/>
            </a:pPr>
            <a:endParaRPr dirty="0"/>
          </a:p>
        </p:txBody>
      </p:sp>
      <p:sp>
        <p:nvSpPr>
          <p:cNvPr id="2362" name="Google Shape;2362;p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71.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47.png"/><Relationship Id="rId4" Type="http://schemas.openxmlformats.org/officeDocument/2006/relationships/image" Target="../media/image72.png"/><Relationship Id="rId9" Type="http://schemas.openxmlformats.org/officeDocument/2006/relationships/image" Target="../media/image75.png"/></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23.png"/><Relationship Id="rId7" Type="http://schemas.openxmlformats.org/officeDocument/2006/relationships/image" Target="../media/image161.png"/><Relationship Id="rId2" Type="http://schemas.openxmlformats.org/officeDocument/2006/relationships/image" Target="../media/image159.png"/><Relationship Id="rId1" Type="http://schemas.openxmlformats.org/officeDocument/2006/relationships/slideMaster" Target="../slideMasters/slideMaster2.xml"/><Relationship Id="rId6" Type="http://schemas.openxmlformats.org/officeDocument/2006/relationships/image" Target="../media/image158.png"/><Relationship Id="rId11" Type="http://schemas.openxmlformats.org/officeDocument/2006/relationships/image" Target="../media/image165.png"/><Relationship Id="rId5" Type="http://schemas.openxmlformats.org/officeDocument/2006/relationships/image" Target="../media/image160.png"/><Relationship Id="rId10" Type="http://schemas.openxmlformats.org/officeDocument/2006/relationships/image" Target="../media/image164.png"/><Relationship Id="rId4" Type="http://schemas.openxmlformats.org/officeDocument/2006/relationships/image" Target="../media/image152.png"/><Relationship Id="rId9" Type="http://schemas.openxmlformats.org/officeDocument/2006/relationships/image" Target="../media/image163.png"/></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167.png"/><Relationship Id="rId7" Type="http://schemas.openxmlformats.org/officeDocument/2006/relationships/image" Target="../media/image169.png"/><Relationship Id="rId2" Type="http://schemas.openxmlformats.org/officeDocument/2006/relationships/image" Target="../media/image166.png"/><Relationship Id="rId1" Type="http://schemas.openxmlformats.org/officeDocument/2006/relationships/slideMaster" Target="../slideMasters/slideMaster2.xml"/><Relationship Id="rId6" Type="http://schemas.openxmlformats.org/officeDocument/2006/relationships/image" Target="../media/image158.png"/><Relationship Id="rId5" Type="http://schemas.openxmlformats.org/officeDocument/2006/relationships/image" Target="../media/image168.png"/><Relationship Id="rId4" Type="http://schemas.openxmlformats.org/officeDocument/2006/relationships/image" Target="../media/image23.png"/><Relationship Id="rId9" Type="http://schemas.openxmlformats.org/officeDocument/2006/relationships/image" Target="../media/image171.png"/></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47.png"/><Relationship Id="rId7" Type="http://schemas.openxmlformats.org/officeDocument/2006/relationships/image" Target="../media/image152.png"/><Relationship Id="rId2" Type="http://schemas.openxmlformats.org/officeDocument/2006/relationships/image" Target="../media/image172.png"/><Relationship Id="rId1" Type="http://schemas.openxmlformats.org/officeDocument/2006/relationships/slideMaster" Target="../slideMasters/slideMaster2.xml"/><Relationship Id="rId6" Type="http://schemas.openxmlformats.org/officeDocument/2006/relationships/image" Target="../media/image23.png"/><Relationship Id="rId5" Type="http://schemas.openxmlformats.org/officeDocument/2006/relationships/image" Target="../media/image150.png"/><Relationship Id="rId10" Type="http://schemas.openxmlformats.org/officeDocument/2006/relationships/image" Target="../media/image174.png"/><Relationship Id="rId4" Type="http://schemas.openxmlformats.org/officeDocument/2006/relationships/image" Target="../media/image173.png"/><Relationship Id="rId9" Type="http://schemas.openxmlformats.org/officeDocument/2006/relationships/image" Target="../media/image158.png"/></Relationships>
</file>

<file path=ppt/slideLayouts/_rels/slideLayout103.xml.rels><?xml version="1.0" encoding="UTF-8" standalone="yes"?>
<Relationships xmlns="http://schemas.openxmlformats.org/package/2006/relationships"><Relationship Id="rId8" Type="http://schemas.openxmlformats.org/officeDocument/2006/relationships/image" Target="../media/image179.png"/><Relationship Id="rId3" Type="http://schemas.openxmlformats.org/officeDocument/2006/relationships/image" Target="../media/image176.png"/><Relationship Id="rId7" Type="http://schemas.openxmlformats.org/officeDocument/2006/relationships/image" Target="../media/image158.png"/><Relationship Id="rId2" Type="http://schemas.openxmlformats.org/officeDocument/2006/relationships/image" Target="../media/image175.png"/><Relationship Id="rId1" Type="http://schemas.openxmlformats.org/officeDocument/2006/relationships/slideMaster" Target="../slideMasters/slideMaster2.xml"/><Relationship Id="rId6" Type="http://schemas.openxmlformats.org/officeDocument/2006/relationships/image" Target="../media/image23.png"/><Relationship Id="rId5" Type="http://schemas.openxmlformats.org/officeDocument/2006/relationships/image" Target="../media/image178.png"/><Relationship Id="rId4" Type="http://schemas.openxmlformats.org/officeDocument/2006/relationships/image" Target="../media/image177.png"/><Relationship Id="rId9" Type="http://schemas.openxmlformats.org/officeDocument/2006/relationships/image" Target="../media/image180.png"/></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image" Target="../media/image182.png"/><Relationship Id="rId7" Type="http://schemas.openxmlformats.org/officeDocument/2006/relationships/image" Target="../media/image184.png"/><Relationship Id="rId2" Type="http://schemas.openxmlformats.org/officeDocument/2006/relationships/image" Target="../media/image181.png"/><Relationship Id="rId1" Type="http://schemas.openxmlformats.org/officeDocument/2006/relationships/slideMaster" Target="../slideMasters/slideMaster2.xml"/><Relationship Id="rId6" Type="http://schemas.openxmlformats.org/officeDocument/2006/relationships/image" Target="../media/image183.png"/><Relationship Id="rId5" Type="http://schemas.openxmlformats.org/officeDocument/2006/relationships/image" Target="../media/image158.png"/><Relationship Id="rId4" Type="http://schemas.openxmlformats.org/officeDocument/2006/relationships/image" Target="../media/image23.png"/><Relationship Id="rId9" Type="http://schemas.openxmlformats.org/officeDocument/2006/relationships/image" Target="../media/image186.pn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89.png"/><Relationship Id="rId2" Type="http://schemas.openxmlformats.org/officeDocument/2006/relationships/image" Target="../media/image187.png"/><Relationship Id="rId1" Type="http://schemas.openxmlformats.org/officeDocument/2006/relationships/slideMaster" Target="../slideMasters/slideMaster2.xml"/><Relationship Id="rId6" Type="http://schemas.openxmlformats.org/officeDocument/2006/relationships/image" Target="../media/image165.png"/><Relationship Id="rId5" Type="http://schemas.openxmlformats.org/officeDocument/2006/relationships/image" Target="../media/image188.png"/><Relationship Id="rId4" Type="http://schemas.openxmlformats.org/officeDocument/2006/relationships/image" Target="../media/image158.png"/></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193.png"/><Relationship Id="rId3" Type="http://schemas.openxmlformats.org/officeDocument/2006/relationships/image" Target="../media/image191.png"/><Relationship Id="rId7" Type="http://schemas.openxmlformats.org/officeDocument/2006/relationships/image" Target="../media/image192.png"/><Relationship Id="rId2" Type="http://schemas.openxmlformats.org/officeDocument/2006/relationships/image" Target="../media/image190.png"/><Relationship Id="rId1" Type="http://schemas.openxmlformats.org/officeDocument/2006/relationships/slideMaster" Target="../slideMasters/slideMaster2.xml"/><Relationship Id="rId6" Type="http://schemas.openxmlformats.org/officeDocument/2006/relationships/image" Target="../media/image158.png"/><Relationship Id="rId5" Type="http://schemas.openxmlformats.org/officeDocument/2006/relationships/image" Target="../media/image23.png"/><Relationship Id="rId4" Type="http://schemas.openxmlformats.org/officeDocument/2006/relationships/image" Target="../media/image150.png"/><Relationship Id="rId9" Type="http://schemas.openxmlformats.org/officeDocument/2006/relationships/image" Target="../media/image69.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07.png"/><Relationship Id="rId7" Type="http://schemas.openxmlformats.org/officeDocument/2006/relationships/image" Target="../media/image409.png"/><Relationship Id="rId2" Type="http://schemas.openxmlformats.org/officeDocument/2006/relationships/image" Target="../media/image406.png"/><Relationship Id="rId1" Type="http://schemas.openxmlformats.org/officeDocument/2006/relationships/slideMaster" Target="../slideMasters/slideMaster2.xml"/><Relationship Id="rId6" Type="http://schemas.openxmlformats.org/officeDocument/2006/relationships/image" Target="../media/image408.png"/><Relationship Id="rId5" Type="http://schemas.openxmlformats.org/officeDocument/2006/relationships/image" Target="../media/image158.png"/><Relationship Id="rId4" Type="http://schemas.openxmlformats.org/officeDocument/2006/relationships/image" Target="../media/image23.png"/></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201.png"/><Relationship Id="rId3" Type="http://schemas.openxmlformats.org/officeDocument/2006/relationships/image" Target="../media/image198.png"/><Relationship Id="rId7" Type="http://schemas.openxmlformats.org/officeDocument/2006/relationships/image" Target="../media/image283.png"/><Relationship Id="rId2" Type="http://schemas.openxmlformats.org/officeDocument/2006/relationships/image" Target="../media/image197.png"/><Relationship Id="rId1" Type="http://schemas.openxmlformats.org/officeDocument/2006/relationships/slideMaster" Target="../slideMasters/slideMaster2.xml"/><Relationship Id="rId6" Type="http://schemas.openxmlformats.org/officeDocument/2006/relationships/image" Target="../media/image410.png"/><Relationship Id="rId5" Type="http://schemas.openxmlformats.org/officeDocument/2006/relationships/image" Target="../media/image200.png"/><Relationship Id="rId10" Type="http://schemas.openxmlformats.org/officeDocument/2006/relationships/image" Target="../media/image23.png"/><Relationship Id="rId4" Type="http://schemas.openxmlformats.org/officeDocument/2006/relationships/image" Target="../media/image199.png"/><Relationship Id="rId9" Type="http://schemas.openxmlformats.org/officeDocument/2006/relationships/image" Target="../media/image411.png"/></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203.png"/><Relationship Id="rId7" Type="http://schemas.openxmlformats.org/officeDocument/2006/relationships/image" Target="../media/image206.png"/><Relationship Id="rId2" Type="http://schemas.openxmlformats.org/officeDocument/2006/relationships/image" Target="../media/image202.png"/><Relationship Id="rId1" Type="http://schemas.openxmlformats.org/officeDocument/2006/relationships/slideMaster" Target="../slideMasters/slideMaster2.xml"/><Relationship Id="rId6" Type="http://schemas.openxmlformats.org/officeDocument/2006/relationships/image" Target="../media/image205.png"/><Relationship Id="rId5" Type="http://schemas.openxmlformats.org/officeDocument/2006/relationships/image" Target="../media/image204.png"/><Relationship Id="rId10" Type="http://schemas.openxmlformats.org/officeDocument/2006/relationships/image" Target="../media/image208.png"/><Relationship Id="rId4" Type="http://schemas.openxmlformats.org/officeDocument/2006/relationships/image" Target="../media/image23.png"/><Relationship Id="rId9" Type="http://schemas.openxmlformats.org/officeDocument/2006/relationships/image" Target="../media/image207.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pn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png"/><Relationship Id="rId2" Type="http://schemas.openxmlformats.org/officeDocument/2006/relationships/image" Target="../media/image76.png"/><Relationship Id="rId1" Type="http://schemas.openxmlformats.org/officeDocument/2006/relationships/slideMaster" Target="../slideMasters/slideMaster1.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5" Type="http://schemas.openxmlformats.org/officeDocument/2006/relationships/image" Target="../media/image23.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image" Target="../media/image88.png"/></Relationships>
</file>

<file path=ppt/slideLayouts/_rels/slideLayout110.xml.rels><?xml version="1.0" encoding="UTF-8" standalone="yes"?>
<Relationships xmlns="http://schemas.openxmlformats.org/package/2006/relationships"><Relationship Id="rId8" Type="http://schemas.openxmlformats.org/officeDocument/2006/relationships/image" Target="../media/image412.png"/><Relationship Id="rId3" Type="http://schemas.openxmlformats.org/officeDocument/2006/relationships/image" Target="../media/image23.png"/><Relationship Id="rId7" Type="http://schemas.openxmlformats.org/officeDocument/2006/relationships/image" Target="../media/image211.png"/><Relationship Id="rId2" Type="http://schemas.openxmlformats.org/officeDocument/2006/relationships/image" Target="../media/image209.png"/><Relationship Id="rId1" Type="http://schemas.openxmlformats.org/officeDocument/2006/relationships/slideMaster" Target="../slideMasters/slideMaster2.xml"/><Relationship Id="rId6" Type="http://schemas.openxmlformats.org/officeDocument/2006/relationships/image" Target="../media/image210.png"/><Relationship Id="rId5" Type="http://schemas.openxmlformats.org/officeDocument/2006/relationships/image" Target="../media/image205.png"/><Relationship Id="rId4" Type="http://schemas.openxmlformats.org/officeDocument/2006/relationships/image" Target="../media/image204.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207.png"/><Relationship Id="rId3" Type="http://schemas.openxmlformats.org/officeDocument/2006/relationships/image" Target="../media/image47.png"/><Relationship Id="rId7" Type="http://schemas.openxmlformats.org/officeDocument/2006/relationships/image" Target="../media/image125.png"/><Relationship Id="rId2" Type="http://schemas.openxmlformats.org/officeDocument/2006/relationships/image" Target="../media/image202.png"/><Relationship Id="rId1" Type="http://schemas.openxmlformats.org/officeDocument/2006/relationships/slideMaster" Target="../slideMasters/slideMaster2.xml"/><Relationship Id="rId6" Type="http://schemas.openxmlformats.org/officeDocument/2006/relationships/image" Target="../media/image205.png"/><Relationship Id="rId5" Type="http://schemas.openxmlformats.org/officeDocument/2006/relationships/image" Target="../media/image204.png"/><Relationship Id="rId4" Type="http://schemas.openxmlformats.org/officeDocument/2006/relationships/image" Target="../media/image23.png"/><Relationship Id="rId9" Type="http://schemas.openxmlformats.org/officeDocument/2006/relationships/image" Target="../media/image413.png"/></Relationships>
</file>

<file path=ppt/slideLayouts/_rels/slideLayout112.xml.rels><?xml version="1.0" encoding="UTF-8" standalone="yes"?>
<Relationships xmlns="http://schemas.openxmlformats.org/package/2006/relationships"><Relationship Id="rId8" Type="http://schemas.openxmlformats.org/officeDocument/2006/relationships/image" Target="../media/image207.png"/><Relationship Id="rId3" Type="http://schemas.openxmlformats.org/officeDocument/2006/relationships/image" Target="../media/image213.png"/><Relationship Id="rId7" Type="http://schemas.openxmlformats.org/officeDocument/2006/relationships/image" Target="../media/image125.png"/><Relationship Id="rId2" Type="http://schemas.openxmlformats.org/officeDocument/2006/relationships/image" Target="../media/image212.png"/><Relationship Id="rId1" Type="http://schemas.openxmlformats.org/officeDocument/2006/relationships/slideMaster" Target="../slideMasters/slideMaster2.xml"/><Relationship Id="rId6" Type="http://schemas.openxmlformats.org/officeDocument/2006/relationships/image" Target="../media/image205.png"/><Relationship Id="rId11" Type="http://schemas.openxmlformats.org/officeDocument/2006/relationships/image" Target="../media/image215.png"/><Relationship Id="rId5" Type="http://schemas.openxmlformats.org/officeDocument/2006/relationships/image" Target="../media/image204.png"/><Relationship Id="rId10" Type="http://schemas.openxmlformats.org/officeDocument/2006/relationships/image" Target="../media/image214.png"/><Relationship Id="rId4" Type="http://schemas.openxmlformats.org/officeDocument/2006/relationships/image" Target="../media/image23.png"/><Relationship Id="rId9" Type="http://schemas.openxmlformats.org/officeDocument/2006/relationships/image" Target="../media/image414.png"/></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219.png"/><Relationship Id="rId3" Type="http://schemas.openxmlformats.org/officeDocument/2006/relationships/image" Target="../media/image217.png"/><Relationship Id="rId7" Type="http://schemas.openxmlformats.org/officeDocument/2006/relationships/image" Target="../media/image218.png"/><Relationship Id="rId2" Type="http://schemas.openxmlformats.org/officeDocument/2006/relationships/image" Target="../media/image415.png"/><Relationship Id="rId1" Type="http://schemas.openxmlformats.org/officeDocument/2006/relationships/slideMaster" Target="../slideMasters/slideMaster2.xml"/><Relationship Id="rId6" Type="http://schemas.openxmlformats.org/officeDocument/2006/relationships/image" Target="../media/image204.png"/><Relationship Id="rId5" Type="http://schemas.openxmlformats.org/officeDocument/2006/relationships/image" Target="../media/image205.png"/><Relationship Id="rId4" Type="http://schemas.openxmlformats.org/officeDocument/2006/relationships/image" Target="../media/image23.png"/><Relationship Id="rId9" Type="http://schemas.openxmlformats.org/officeDocument/2006/relationships/image" Target="../media/image220.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198.png"/><Relationship Id="rId7" Type="http://schemas.openxmlformats.org/officeDocument/2006/relationships/image" Target="../media/image223.png"/><Relationship Id="rId2" Type="http://schemas.openxmlformats.org/officeDocument/2006/relationships/image" Target="../media/image221.png"/><Relationship Id="rId1" Type="http://schemas.openxmlformats.org/officeDocument/2006/relationships/slideMaster" Target="../slideMasters/slideMaster2.xml"/><Relationship Id="rId6" Type="http://schemas.openxmlformats.org/officeDocument/2006/relationships/image" Target="../media/image222.png"/><Relationship Id="rId5" Type="http://schemas.openxmlformats.org/officeDocument/2006/relationships/image" Target="../media/image204.png"/><Relationship Id="rId4" Type="http://schemas.openxmlformats.org/officeDocument/2006/relationships/image" Target="../media/image23.png"/></Relationships>
</file>

<file path=ppt/slideLayouts/_rels/slideLayout115.xml.rels><?xml version="1.0" encoding="UTF-8" standalone="yes"?>
<Relationships xmlns="http://schemas.openxmlformats.org/package/2006/relationships"><Relationship Id="rId8" Type="http://schemas.openxmlformats.org/officeDocument/2006/relationships/image" Target="../media/image228.png"/><Relationship Id="rId3" Type="http://schemas.openxmlformats.org/officeDocument/2006/relationships/image" Target="../media/image202.png"/><Relationship Id="rId7" Type="http://schemas.openxmlformats.org/officeDocument/2006/relationships/image" Target="../media/image227.png"/><Relationship Id="rId2" Type="http://schemas.openxmlformats.org/officeDocument/2006/relationships/image" Target="../media/image225.png"/><Relationship Id="rId1" Type="http://schemas.openxmlformats.org/officeDocument/2006/relationships/slideMaster" Target="../slideMasters/slideMaster2.xml"/><Relationship Id="rId6" Type="http://schemas.openxmlformats.org/officeDocument/2006/relationships/image" Target="../media/image226.png"/><Relationship Id="rId5" Type="http://schemas.openxmlformats.org/officeDocument/2006/relationships/image" Target="../media/image204.png"/><Relationship Id="rId4" Type="http://schemas.openxmlformats.org/officeDocument/2006/relationships/image" Target="../media/image23.png"/><Relationship Id="rId9" Type="http://schemas.openxmlformats.org/officeDocument/2006/relationships/image" Target="../media/image229.png"/></Relationships>
</file>

<file path=ppt/slideLayouts/_rels/slideLayout116.xml.rels><?xml version="1.0" encoding="UTF-8" standalone="yes"?>
<Relationships xmlns="http://schemas.openxmlformats.org/package/2006/relationships"><Relationship Id="rId8" Type="http://schemas.openxmlformats.org/officeDocument/2006/relationships/image" Target="../media/image232.png"/><Relationship Id="rId3" Type="http://schemas.openxmlformats.org/officeDocument/2006/relationships/image" Target="../media/image23.png"/><Relationship Id="rId7" Type="http://schemas.openxmlformats.org/officeDocument/2006/relationships/image" Target="../media/image417.png"/><Relationship Id="rId2" Type="http://schemas.openxmlformats.org/officeDocument/2006/relationships/image" Target="../media/image230.png"/><Relationship Id="rId1" Type="http://schemas.openxmlformats.org/officeDocument/2006/relationships/slideMaster" Target="../slideMasters/slideMaster2.xml"/><Relationship Id="rId6" Type="http://schemas.openxmlformats.org/officeDocument/2006/relationships/image" Target="../media/image204.png"/><Relationship Id="rId5" Type="http://schemas.openxmlformats.org/officeDocument/2006/relationships/image" Target="../media/image231.png"/><Relationship Id="rId4" Type="http://schemas.openxmlformats.org/officeDocument/2006/relationships/image" Target="../media/image416.png"/></Relationships>
</file>

<file path=ppt/slideLayouts/_rels/slideLayout117.xml.rels><?xml version="1.0" encoding="UTF-8" standalone="yes"?>
<Relationships xmlns="http://schemas.openxmlformats.org/package/2006/relationships"><Relationship Id="rId8" Type="http://schemas.openxmlformats.org/officeDocument/2006/relationships/image" Target="../media/image236.png"/><Relationship Id="rId3" Type="http://schemas.openxmlformats.org/officeDocument/2006/relationships/image" Target="../media/image234.png"/><Relationship Id="rId7" Type="http://schemas.openxmlformats.org/officeDocument/2006/relationships/image" Target="../media/image125.png"/><Relationship Id="rId2" Type="http://schemas.openxmlformats.org/officeDocument/2006/relationships/image" Target="../media/image233.png"/><Relationship Id="rId1" Type="http://schemas.openxmlformats.org/officeDocument/2006/relationships/slideMaster" Target="../slideMasters/slideMaster2.xml"/><Relationship Id="rId6" Type="http://schemas.openxmlformats.org/officeDocument/2006/relationships/image" Target="../media/image235.png"/><Relationship Id="rId5" Type="http://schemas.openxmlformats.org/officeDocument/2006/relationships/image" Target="../media/image204.png"/><Relationship Id="rId4" Type="http://schemas.openxmlformats.org/officeDocument/2006/relationships/image" Target="../media/image23.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240.png"/><Relationship Id="rId3" Type="http://schemas.openxmlformats.org/officeDocument/2006/relationships/image" Target="../media/image418.png"/><Relationship Id="rId7" Type="http://schemas.openxmlformats.org/officeDocument/2006/relationships/image" Target="../media/image239.png"/><Relationship Id="rId2" Type="http://schemas.openxmlformats.org/officeDocument/2006/relationships/image" Target="../media/image237.png"/><Relationship Id="rId1" Type="http://schemas.openxmlformats.org/officeDocument/2006/relationships/slideMaster" Target="../slideMasters/slideMaster2.xml"/><Relationship Id="rId6" Type="http://schemas.openxmlformats.org/officeDocument/2006/relationships/image" Target="../media/image420.png"/><Relationship Id="rId5" Type="http://schemas.openxmlformats.org/officeDocument/2006/relationships/image" Target="../media/image238.png"/><Relationship Id="rId10" Type="http://schemas.openxmlformats.org/officeDocument/2006/relationships/image" Target="../media/image23.png"/><Relationship Id="rId4" Type="http://schemas.openxmlformats.org/officeDocument/2006/relationships/image" Target="../media/image419.png"/><Relationship Id="rId9" Type="http://schemas.openxmlformats.org/officeDocument/2006/relationships/image" Target="../media/image421.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246.png"/><Relationship Id="rId3" Type="http://schemas.openxmlformats.org/officeDocument/2006/relationships/image" Target="../media/image242.png"/><Relationship Id="rId7" Type="http://schemas.openxmlformats.org/officeDocument/2006/relationships/image" Target="../media/image245.png"/><Relationship Id="rId2" Type="http://schemas.openxmlformats.org/officeDocument/2006/relationships/image" Target="../media/image241.png"/><Relationship Id="rId1" Type="http://schemas.openxmlformats.org/officeDocument/2006/relationships/slideMaster" Target="../slideMasters/slideMaster2.xml"/><Relationship Id="rId6" Type="http://schemas.openxmlformats.org/officeDocument/2006/relationships/image" Target="../media/image244.png"/><Relationship Id="rId5" Type="http://schemas.openxmlformats.org/officeDocument/2006/relationships/image" Target="../media/image23.png"/><Relationship Id="rId10" Type="http://schemas.openxmlformats.org/officeDocument/2006/relationships/image" Target="../media/image248.png"/><Relationship Id="rId4" Type="http://schemas.openxmlformats.org/officeDocument/2006/relationships/image" Target="../media/image243.png"/><Relationship Id="rId9" Type="http://schemas.openxmlformats.org/officeDocument/2006/relationships/image" Target="../media/image247.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90.png"/><Relationship Id="rId7" Type="http://schemas.openxmlformats.org/officeDocument/2006/relationships/image" Target="../media/image92.png"/><Relationship Id="rId2" Type="http://schemas.openxmlformats.org/officeDocument/2006/relationships/image" Target="../media/image89.png"/><Relationship Id="rId1" Type="http://schemas.openxmlformats.org/officeDocument/2006/relationships/slideMaster" Target="../slideMasters/slideMaster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91.png"/><Relationship Id="rId9" Type="http://schemas.openxmlformats.org/officeDocument/2006/relationships/image" Target="../media/image23.png"/></Relationships>
</file>

<file path=ppt/slideLayouts/_rels/slideLayout120.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50.png"/><Relationship Id="rId7" Type="http://schemas.openxmlformats.org/officeDocument/2006/relationships/image" Target="../media/image246.png"/><Relationship Id="rId2" Type="http://schemas.openxmlformats.org/officeDocument/2006/relationships/image" Target="../media/image249.png"/><Relationship Id="rId1" Type="http://schemas.openxmlformats.org/officeDocument/2006/relationships/slideMaster" Target="../slideMasters/slideMaster2.xml"/><Relationship Id="rId6" Type="http://schemas.openxmlformats.org/officeDocument/2006/relationships/image" Target="../media/image125.png"/><Relationship Id="rId5" Type="http://schemas.openxmlformats.org/officeDocument/2006/relationships/image" Target="../media/image23.png"/><Relationship Id="rId10" Type="http://schemas.openxmlformats.org/officeDocument/2006/relationships/image" Target="../media/image197.png"/><Relationship Id="rId4" Type="http://schemas.openxmlformats.org/officeDocument/2006/relationships/image" Target="../media/image251.png"/><Relationship Id="rId9" Type="http://schemas.openxmlformats.org/officeDocument/2006/relationships/image" Target="../media/image253.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55.png"/><Relationship Id="rId7" Type="http://schemas.openxmlformats.org/officeDocument/2006/relationships/image" Target="../media/image125.png"/><Relationship Id="rId2" Type="http://schemas.openxmlformats.org/officeDocument/2006/relationships/image" Target="../media/image254.png"/><Relationship Id="rId1" Type="http://schemas.openxmlformats.org/officeDocument/2006/relationships/slideMaster" Target="../slideMasters/slideMaster2.xml"/><Relationship Id="rId6" Type="http://schemas.openxmlformats.org/officeDocument/2006/relationships/image" Target="../media/image422.png"/><Relationship Id="rId5" Type="http://schemas.openxmlformats.org/officeDocument/2006/relationships/image" Target="../media/image246.png"/><Relationship Id="rId4" Type="http://schemas.openxmlformats.org/officeDocument/2006/relationships/image" Target="../media/image23.png"/></Relationships>
</file>

<file path=ppt/slideLayouts/_rels/slideLayout122.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257.png"/><Relationship Id="rId7" Type="http://schemas.openxmlformats.org/officeDocument/2006/relationships/image" Target="../media/image125.png"/><Relationship Id="rId2" Type="http://schemas.openxmlformats.org/officeDocument/2006/relationships/image" Target="../media/image256.png"/><Relationship Id="rId1" Type="http://schemas.openxmlformats.org/officeDocument/2006/relationships/slideMaster" Target="../slideMasters/slideMaster2.xml"/><Relationship Id="rId6" Type="http://schemas.openxmlformats.org/officeDocument/2006/relationships/image" Target="../media/image259.png"/><Relationship Id="rId5" Type="http://schemas.openxmlformats.org/officeDocument/2006/relationships/image" Target="../media/image23.png"/><Relationship Id="rId4" Type="http://schemas.openxmlformats.org/officeDocument/2006/relationships/image" Target="../media/image258.png"/><Relationship Id="rId9" Type="http://schemas.openxmlformats.org/officeDocument/2006/relationships/image" Target="../media/image246.png"/></Relationships>
</file>

<file path=ppt/slideLayouts/_rels/slideLayout123.xml.rels><?xml version="1.0" encoding="UTF-8" standalone="yes"?>
<Relationships xmlns="http://schemas.openxmlformats.org/package/2006/relationships"><Relationship Id="rId8" Type="http://schemas.openxmlformats.org/officeDocument/2006/relationships/image" Target="../media/image263.png"/><Relationship Id="rId3" Type="http://schemas.openxmlformats.org/officeDocument/2006/relationships/image" Target="../media/image261.png"/><Relationship Id="rId7" Type="http://schemas.openxmlformats.org/officeDocument/2006/relationships/image" Target="../media/image197.png"/><Relationship Id="rId2" Type="http://schemas.openxmlformats.org/officeDocument/2006/relationships/image" Target="../media/image260.png"/><Relationship Id="rId1" Type="http://schemas.openxmlformats.org/officeDocument/2006/relationships/slideMaster" Target="../slideMasters/slideMaster2.xml"/><Relationship Id="rId6" Type="http://schemas.openxmlformats.org/officeDocument/2006/relationships/image" Target="../media/image262.png"/><Relationship Id="rId5" Type="http://schemas.openxmlformats.org/officeDocument/2006/relationships/image" Target="../media/image246.png"/><Relationship Id="rId4" Type="http://schemas.openxmlformats.org/officeDocument/2006/relationships/image" Target="../media/image23.png"/><Relationship Id="rId9" Type="http://schemas.openxmlformats.org/officeDocument/2006/relationships/image" Target="../media/image125.png"/></Relationships>
</file>

<file path=ppt/slideLayouts/_rels/slideLayout124.xml.rels><?xml version="1.0" encoding="UTF-8" standalone="yes"?>
<Relationships xmlns="http://schemas.openxmlformats.org/package/2006/relationships"><Relationship Id="rId8" Type="http://schemas.openxmlformats.org/officeDocument/2006/relationships/image" Target="../media/image244.png"/><Relationship Id="rId3" Type="http://schemas.openxmlformats.org/officeDocument/2006/relationships/image" Target="../media/image265.png"/><Relationship Id="rId7" Type="http://schemas.openxmlformats.org/officeDocument/2006/relationships/image" Target="../media/image267.png"/><Relationship Id="rId2" Type="http://schemas.openxmlformats.org/officeDocument/2006/relationships/image" Target="../media/image264.png"/><Relationship Id="rId1" Type="http://schemas.openxmlformats.org/officeDocument/2006/relationships/slideMaster" Target="../slideMasters/slideMaster2.xml"/><Relationship Id="rId6" Type="http://schemas.openxmlformats.org/officeDocument/2006/relationships/image" Target="../media/image266.png"/><Relationship Id="rId5" Type="http://schemas.openxmlformats.org/officeDocument/2006/relationships/image" Target="../media/image246.png"/><Relationship Id="rId4" Type="http://schemas.openxmlformats.org/officeDocument/2006/relationships/image" Target="../media/image23.png"/></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272.png"/><Relationship Id="rId3" Type="http://schemas.openxmlformats.org/officeDocument/2006/relationships/image" Target="../media/image23.png"/><Relationship Id="rId7" Type="http://schemas.openxmlformats.org/officeDocument/2006/relationships/image" Target="../media/image271.png"/><Relationship Id="rId2" Type="http://schemas.openxmlformats.org/officeDocument/2006/relationships/image" Target="../media/image268.png"/><Relationship Id="rId1" Type="http://schemas.openxmlformats.org/officeDocument/2006/relationships/slideMaster" Target="../slideMasters/slideMaster2.xml"/><Relationship Id="rId6" Type="http://schemas.openxmlformats.org/officeDocument/2006/relationships/image" Target="../media/image423.png"/><Relationship Id="rId5" Type="http://schemas.openxmlformats.org/officeDocument/2006/relationships/image" Target="../media/image269.png"/><Relationship Id="rId4" Type="http://schemas.openxmlformats.org/officeDocument/2006/relationships/image" Target="../media/image246.png"/><Relationship Id="rId9" Type="http://schemas.openxmlformats.org/officeDocument/2006/relationships/image" Target="../media/image197.png"/></Relationships>
</file>

<file path=ppt/slideLayouts/_rels/slideLayout126.xml.rels><?xml version="1.0" encoding="UTF-8" standalone="yes"?>
<Relationships xmlns="http://schemas.openxmlformats.org/package/2006/relationships"><Relationship Id="rId8" Type="http://schemas.openxmlformats.org/officeDocument/2006/relationships/image" Target="../media/image276.png"/><Relationship Id="rId3" Type="http://schemas.openxmlformats.org/officeDocument/2006/relationships/image" Target="../media/image273.png"/><Relationship Id="rId7" Type="http://schemas.openxmlformats.org/officeDocument/2006/relationships/image" Target="../media/image275.png"/><Relationship Id="rId2" Type="http://schemas.openxmlformats.org/officeDocument/2006/relationships/image" Target="../media/image424.png"/><Relationship Id="rId1" Type="http://schemas.openxmlformats.org/officeDocument/2006/relationships/slideMaster" Target="../slideMasters/slideMaster2.xml"/><Relationship Id="rId6" Type="http://schemas.openxmlformats.org/officeDocument/2006/relationships/image" Target="../media/image274.png"/><Relationship Id="rId5" Type="http://schemas.openxmlformats.org/officeDocument/2006/relationships/image" Target="../media/image246.png"/><Relationship Id="rId4" Type="http://schemas.openxmlformats.org/officeDocument/2006/relationships/image" Target="../media/image23.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78.png"/><Relationship Id="rId7" Type="http://schemas.openxmlformats.org/officeDocument/2006/relationships/image" Target="../media/image280.png"/><Relationship Id="rId2" Type="http://schemas.openxmlformats.org/officeDocument/2006/relationships/image" Target="../media/image277.png"/><Relationship Id="rId1" Type="http://schemas.openxmlformats.org/officeDocument/2006/relationships/slideMaster" Target="../slideMasters/slideMaster2.xml"/><Relationship Id="rId6" Type="http://schemas.openxmlformats.org/officeDocument/2006/relationships/image" Target="../media/image279.png"/><Relationship Id="rId5" Type="http://schemas.openxmlformats.org/officeDocument/2006/relationships/image" Target="../media/image246.png"/><Relationship Id="rId4" Type="http://schemas.openxmlformats.org/officeDocument/2006/relationships/image" Target="../media/image23.png"/></Relationships>
</file>

<file path=ppt/slideLayouts/_rels/slideLayout128.xml.rels><?xml version="1.0" encoding="UTF-8" standalone="yes"?>
<Relationships xmlns="http://schemas.openxmlformats.org/package/2006/relationships"><Relationship Id="rId8" Type="http://schemas.openxmlformats.org/officeDocument/2006/relationships/image" Target="../media/image285.png"/><Relationship Id="rId3" Type="http://schemas.openxmlformats.org/officeDocument/2006/relationships/image" Target="../media/image282.png"/><Relationship Id="rId7" Type="http://schemas.openxmlformats.org/officeDocument/2006/relationships/image" Target="../media/image284.png"/><Relationship Id="rId2" Type="http://schemas.openxmlformats.org/officeDocument/2006/relationships/image" Target="../media/image281.png"/><Relationship Id="rId1" Type="http://schemas.openxmlformats.org/officeDocument/2006/relationships/slideMaster" Target="../slideMasters/slideMaster2.xml"/><Relationship Id="rId6" Type="http://schemas.openxmlformats.org/officeDocument/2006/relationships/image" Target="../media/image263.png"/><Relationship Id="rId5" Type="http://schemas.openxmlformats.org/officeDocument/2006/relationships/image" Target="../media/image283.png"/><Relationship Id="rId10" Type="http://schemas.openxmlformats.org/officeDocument/2006/relationships/image" Target="../media/image287.png"/><Relationship Id="rId4" Type="http://schemas.openxmlformats.org/officeDocument/2006/relationships/image" Target="../media/image23.png"/><Relationship Id="rId9" Type="http://schemas.openxmlformats.org/officeDocument/2006/relationships/image" Target="../media/image286.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image" Target="../media/image289.png"/><Relationship Id="rId7" Type="http://schemas.openxmlformats.org/officeDocument/2006/relationships/image" Target="../media/image292.png"/><Relationship Id="rId2" Type="http://schemas.openxmlformats.org/officeDocument/2006/relationships/image" Target="../media/image288.png"/><Relationship Id="rId1" Type="http://schemas.openxmlformats.org/officeDocument/2006/relationships/slideMaster" Target="../slideMasters/slideMaster2.xml"/><Relationship Id="rId6" Type="http://schemas.openxmlformats.org/officeDocument/2006/relationships/image" Target="../media/image291.png"/><Relationship Id="rId5" Type="http://schemas.openxmlformats.org/officeDocument/2006/relationships/image" Target="../media/image290.png"/><Relationship Id="rId4" Type="http://schemas.openxmlformats.org/officeDocument/2006/relationships/image" Target="../media/image23.png"/><Relationship Id="rId9" Type="http://schemas.openxmlformats.org/officeDocument/2006/relationships/image" Target="../media/image294.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3" Type="http://schemas.openxmlformats.org/officeDocument/2006/relationships/image" Target="../media/image23.png"/><Relationship Id="rId7" Type="http://schemas.openxmlformats.org/officeDocument/2006/relationships/image" Target="../media/image98.png"/><Relationship Id="rId12" Type="http://schemas.openxmlformats.org/officeDocument/2006/relationships/image" Target="../media/image103.png"/><Relationship Id="rId2" Type="http://schemas.openxmlformats.org/officeDocument/2006/relationships/image" Target="../media/image94.png"/><Relationship Id="rId1" Type="http://schemas.openxmlformats.org/officeDocument/2006/relationships/slideMaster" Target="../slideMasters/slideMaster1.xml"/><Relationship Id="rId6" Type="http://schemas.openxmlformats.org/officeDocument/2006/relationships/image" Target="../media/image97.png"/><Relationship Id="rId11" Type="http://schemas.openxmlformats.org/officeDocument/2006/relationships/image" Target="../media/image102.png"/><Relationship Id="rId5" Type="http://schemas.openxmlformats.org/officeDocument/2006/relationships/image" Target="../media/image96.pn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png"/></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300.png"/><Relationship Id="rId3" Type="http://schemas.openxmlformats.org/officeDocument/2006/relationships/image" Target="../media/image296.png"/><Relationship Id="rId7" Type="http://schemas.openxmlformats.org/officeDocument/2006/relationships/image" Target="../media/image69.png"/><Relationship Id="rId2" Type="http://schemas.openxmlformats.org/officeDocument/2006/relationships/image" Target="../media/image295.png"/><Relationship Id="rId1" Type="http://schemas.openxmlformats.org/officeDocument/2006/relationships/slideMaster" Target="../slideMasters/slideMaster2.xml"/><Relationship Id="rId6" Type="http://schemas.openxmlformats.org/officeDocument/2006/relationships/image" Target="../media/image299.png"/><Relationship Id="rId5" Type="http://schemas.openxmlformats.org/officeDocument/2006/relationships/image" Target="../media/image298.png"/><Relationship Id="rId10" Type="http://schemas.openxmlformats.org/officeDocument/2006/relationships/image" Target="../media/image23.png"/><Relationship Id="rId4" Type="http://schemas.openxmlformats.org/officeDocument/2006/relationships/image" Target="../media/image297.png"/><Relationship Id="rId9" Type="http://schemas.openxmlformats.org/officeDocument/2006/relationships/image" Target="../media/image301.png"/></Relationships>
</file>

<file path=ppt/slideLayouts/_rels/slideLayout131.xml.rels><?xml version="1.0" encoding="UTF-8" standalone="yes"?>
<Relationships xmlns="http://schemas.openxmlformats.org/package/2006/relationships"><Relationship Id="rId8" Type="http://schemas.openxmlformats.org/officeDocument/2006/relationships/image" Target="../media/image307.png"/><Relationship Id="rId3" Type="http://schemas.openxmlformats.org/officeDocument/2006/relationships/image" Target="../media/image303.png"/><Relationship Id="rId7" Type="http://schemas.openxmlformats.org/officeDocument/2006/relationships/image" Target="../media/image306.png"/><Relationship Id="rId2" Type="http://schemas.openxmlformats.org/officeDocument/2006/relationships/image" Target="../media/image302.png"/><Relationship Id="rId1" Type="http://schemas.openxmlformats.org/officeDocument/2006/relationships/slideMaster" Target="../slideMasters/slideMaster2.xml"/><Relationship Id="rId6" Type="http://schemas.openxmlformats.org/officeDocument/2006/relationships/image" Target="../media/image305.png"/><Relationship Id="rId5" Type="http://schemas.openxmlformats.org/officeDocument/2006/relationships/image" Target="../media/image304.png"/><Relationship Id="rId4" Type="http://schemas.openxmlformats.org/officeDocument/2006/relationships/image" Target="../media/image23.png"/><Relationship Id="rId9" Type="http://schemas.openxmlformats.org/officeDocument/2006/relationships/image" Target="../media/image308.png"/></Relationships>
</file>

<file path=ppt/slideLayouts/_rels/slideLayout132.xml.rels><?xml version="1.0" encoding="UTF-8" standalone="yes"?>
<Relationships xmlns="http://schemas.openxmlformats.org/package/2006/relationships"><Relationship Id="rId8" Type="http://schemas.openxmlformats.org/officeDocument/2006/relationships/image" Target="../media/image312.png"/><Relationship Id="rId13" Type="http://schemas.openxmlformats.org/officeDocument/2006/relationships/image" Target="../media/image317.png"/><Relationship Id="rId3" Type="http://schemas.openxmlformats.org/officeDocument/2006/relationships/image" Target="../media/image23.png"/><Relationship Id="rId7" Type="http://schemas.openxmlformats.org/officeDocument/2006/relationships/image" Target="../media/image311.png"/><Relationship Id="rId12" Type="http://schemas.openxmlformats.org/officeDocument/2006/relationships/image" Target="../media/image316.png"/><Relationship Id="rId2" Type="http://schemas.openxmlformats.org/officeDocument/2006/relationships/image" Target="../media/image72.png"/><Relationship Id="rId1" Type="http://schemas.openxmlformats.org/officeDocument/2006/relationships/slideMaster" Target="../slideMasters/slideMaster2.xml"/><Relationship Id="rId6" Type="http://schemas.openxmlformats.org/officeDocument/2006/relationships/image" Target="../media/image310.png"/><Relationship Id="rId11" Type="http://schemas.openxmlformats.org/officeDocument/2006/relationships/image" Target="../media/image315.png"/><Relationship Id="rId5" Type="http://schemas.openxmlformats.org/officeDocument/2006/relationships/image" Target="../media/image309.png"/><Relationship Id="rId10" Type="http://schemas.openxmlformats.org/officeDocument/2006/relationships/image" Target="../media/image314.png"/><Relationship Id="rId4" Type="http://schemas.openxmlformats.org/officeDocument/2006/relationships/image" Target="../media/image69.png"/><Relationship Id="rId9" Type="http://schemas.openxmlformats.org/officeDocument/2006/relationships/image" Target="../media/image313.png"/></Relationships>
</file>

<file path=ppt/slideLayouts/_rels/slideLayout133.xml.rels><?xml version="1.0" encoding="UTF-8" standalone="yes"?>
<Relationships xmlns="http://schemas.openxmlformats.org/package/2006/relationships"><Relationship Id="rId8" Type="http://schemas.openxmlformats.org/officeDocument/2006/relationships/image" Target="../media/image322.png"/><Relationship Id="rId3" Type="http://schemas.openxmlformats.org/officeDocument/2006/relationships/image" Target="../media/image96.png"/><Relationship Id="rId7" Type="http://schemas.openxmlformats.org/officeDocument/2006/relationships/image" Target="../media/image321.png"/><Relationship Id="rId2" Type="http://schemas.openxmlformats.org/officeDocument/2006/relationships/image" Target="../media/image318.png"/><Relationship Id="rId1" Type="http://schemas.openxmlformats.org/officeDocument/2006/relationships/slideMaster" Target="../slideMasters/slideMaster2.xml"/><Relationship Id="rId6" Type="http://schemas.openxmlformats.org/officeDocument/2006/relationships/image" Target="../media/image23.png"/><Relationship Id="rId5" Type="http://schemas.openxmlformats.org/officeDocument/2006/relationships/image" Target="../media/image320.png"/><Relationship Id="rId10" Type="http://schemas.openxmlformats.org/officeDocument/2006/relationships/image" Target="../media/image69.png"/><Relationship Id="rId4" Type="http://schemas.openxmlformats.org/officeDocument/2006/relationships/image" Target="../media/image319.png"/><Relationship Id="rId9" Type="http://schemas.openxmlformats.org/officeDocument/2006/relationships/image" Target="../media/image323.png"/></Relationships>
</file>

<file path=ppt/slideLayouts/_rels/slideLayout134.xml.rels><?xml version="1.0" encoding="UTF-8" standalone="yes"?>
<Relationships xmlns="http://schemas.openxmlformats.org/package/2006/relationships"><Relationship Id="rId8" Type="http://schemas.openxmlformats.org/officeDocument/2006/relationships/image" Target="../media/image329.png"/><Relationship Id="rId3" Type="http://schemas.openxmlformats.org/officeDocument/2006/relationships/image" Target="../media/image80.png"/><Relationship Id="rId7" Type="http://schemas.openxmlformats.org/officeDocument/2006/relationships/image" Target="../media/image328.png"/><Relationship Id="rId2" Type="http://schemas.openxmlformats.org/officeDocument/2006/relationships/image" Target="../media/image324.png"/><Relationship Id="rId1" Type="http://schemas.openxmlformats.org/officeDocument/2006/relationships/slideMaster" Target="../slideMasters/slideMaster2.xml"/><Relationship Id="rId6" Type="http://schemas.openxmlformats.org/officeDocument/2006/relationships/image" Target="../media/image327.png"/><Relationship Id="rId5" Type="http://schemas.openxmlformats.org/officeDocument/2006/relationships/image" Target="../media/image326.png"/><Relationship Id="rId4" Type="http://schemas.openxmlformats.org/officeDocument/2006/relationships/image" Target="../media/image325.png"/><Relationship Id="rId9" Type="http://schemas.openxmlformats.org/officeDocument/2006/relationships/image" Target="../media/image23.pn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336.png"/><Relationship Id="rId13" Type="http://schemas.openxmlformats.org/officeDocument/2006/relationships/image" Target="../media/image425.png"/><Relationship Id="rId3" Type="http://schemas.openxmlformats.org/officeDocument/2006/relationships/image" Target="../media/image331.png"/><Relationship Id="rId7" Type="http://schemas.openxmlformats.org/officeDocument/2006/relationships/image" Target="../media/image335.png"/><Relationship Id="rId12" Type="http://schemas.openxmlformats.org/officeDocument/2006/relationships/image" Target="../media/image340.png"/><Relationship Id="rId17" Type="http://schemas.openxmlformats.org/officeDocument/2006/relationships/image" Target="../media/image23.png"/><Relationship Id="rId2" Type="http://schemas.openxmlformats.org/officeDocument/2006/relationships/image" Target="../media/image330.png"/><Relationship Id="rId16" Type="http://schemas.openxmlformats.org/officeDocument/2006/relationships/image" Target="../media/image344.png"/><Relationship Id="rId1" Type="http://schemas.openxmlformats.org/officeDocument/2006/relationships/slideMaster" Target="../slideMasters/slideMaster2.xml"/><Relationship Id="rId6" Type="http://schemas.openxmlformats.org/officeDocument/2006/relationships/image" Target="../media/image334.png"/><Relationship Id="rId11" Type="http://schemas.openxmlformats.org/officeDocument/2006/relationships/image" Target="../media/image339.png"/><Relationship Id="rId5" Type="http://schemas.openxmlformats.org/officeDocument/2006/relationships/image" Target="../media/image333.png"/><Relationship Id="rId15" Type="http://schemas.openxmlformats.org/officeDocument/2006/relationships/image" Target="../media/image343.png"/><Relationship Id="rId10" Type="http://schemas.openxmlformats.org/officeDocument/2006/relationships/image" Target="../media/image338.png"/><Relationship Id="rId4" Type="http://schemas.openxmlformats.org/officeDocument/2006/relationships/image" Target="../media/image332.png"/><Relationship Id="rId9" Type="http://schemas.openxmlformats.org/officeDocument/2006/relationships/image" Target="../media/image337.png"/><Relationship Id="rId14" Type="http://schemas.openxmlformats.org/officeDocument/2006/relationships/image" Target="../media/image342.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46.png"/><Relationship Id="rId7" Type="http://schemas.openxmlformats.org/officeDocument/2006/relationships/image" Target="../media/image349.png"/><Relationship Id="rId2" Type="http://schemas.openxmlformats.org/officeDocument/2006/relationships/image" Target="../media/image345.png"/><Relationship Id="rId1" Type="http://schemas.openxmlformats.org/officeDocument/2006/relationships/slideMaster" Target="../slideMasters/slideMaster2.xml"/><Relationship Id="rId6" Type="http://schemas.openxmlformats.org/officeDocument/2006/relationships/image" Target="../media/image348.png"/><Relationship Id="rId5" Type="http://schemas.openxmlformats.org/officeDocument/2006/relationships/image" Target="../media/image263.png"/><Relationship Id="rId4" Type="http://schemas.openxmlformats.org/officeDocument/2006/relationships/image" Target="../media/image347.png"/></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355.png"/><Relationship Id="rId13" Type="http://schemas.openxmlformats.org/officeDocument/2006/relationships/image" Target="../media/image359.png"/><Relationship Id="rId3" Type="http://schemas.openxmlformats.org/officeDocument/2006/relationships/image" Target="../media/image303.png"/><Relationship Id="rId7" Type="http://schemas.openxmlformats.org/officeDocument/2006/relationships/image" Target="../media/image354.png"/><Relationship Id="rId12" Type="http://schemas.openxmlformats.org/officeDocument/2006/relationships/image" Target="../media/image358.png"/><Relationship Id="rId2" Type="http://schemas.openxmlformats.org/officeDocument/2006/relationships/image" Target="../media/image350.png"/><Relationship Id="rId1" Type="http://schemas.openxmlformats.org/officeDocument/2006/relationships/slideMaster" Target="../slideMasters/slideMaster2.xml"/><Relationship Id="rId6" Type="http://schemas.openxmlformats.org/officeDocument/2006/relationships/image" Target="../media/image353.png"/><Relationship Id="rId11" Type="http://schemas.openxmlformats.org/officeDocument/2006/relationships/image" Target="../media/image23.png"/><Relationship Id="rId5" Type="http://schemas.openxmlformats.org/officeDocument/2006/relationships/image" Target="../media/image352.png"/><Relationship Id="rId10" Type="http://schemas.openxmlformats.org/officeDocument/2006/relationships/image" Target="../media/image357.png"/><Relationship Id="rId4" Type="http://schemas.openxmlformats.org/officeDocument/2006/relationships/image" Target="../media/image351.png"/><Relationship Id="rId9" Type="http://schemas.openxmlformats.org/officeDocument/2006/relationships/image" Target="../media/image356.png"/></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364.png"/><Relationship Id="rId3" Type="http://schemas.openxmlformats.org/officeDocument/2006/relationships/image" Target="../media/image61.png"/><Relationship Id="rId7" Type="http://schemas.openxmlformats.org/officeDocument/2006/relationships/image" Target="../media/image363.png"/><Relationship Id="rId2" Type="http://schemas.openxmlformats.org/officeDocument/2006/relationships/image" Target="../media/image360.png"/><Relationship Id="rId1" Type="http://schemas.openxmlformats.org/officeDocument/2006/relationships/slideMaster" Target="../slideMasters/slideMaster2.xml"/><Relationship Id="rId6" Type="http://schemas.openxmlformats.org/officeDocument/2006/relationships/image" Target="../media/image362.png"/><Relationship Id="rId5" Type="http://schemas.openxmlformats.org/officeDocument/2006/relationships/image" Target="../media/image23.png"/><Relationship Id="rId4" Type="http://schemas.openxmlformats.org/officeDocument/2006/relationships/image" Target="../media/image361.png"/><Relationship Id="rId9" Type="http://schemas.openxmlformats.org/officeDocument/2006/relationships/image" Target="../media/image96.png"/></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368.png"/><Relationship Id="rId3" Type="http://schemas.openxmlformats.org/officeDocument/2006/relationships/image" Target="../media/image296.png"/><Relationship Id="rId7" Type="http://schemas.openxmlformats.org/officeDocument/2006/relationships/image" Target="../media/image367.png"/><Relationship Id="rId2" Type="http://schemas.openxmlformats.org/officeDocument/2006/relationships/image" Target="../media/image365.png"/><Relationship Id="rId1" Type="http://schemas.openxmlformats.org/officeDocument/2006/relationships/slideMaster" Target="../slideMasters/slideMaster2.xml"/><Relationship Id="rId6" Type="http://schemas.openxmlformats.org/officeDocument/2006/relationships/image" Target="../media/image69.png"/><Relationship Id="rId5" Type="http://schemas.openxmlformats.org/officeDocument/2006/relationships/image" Target="../media/image366.png"/><Relationship Id="rId4" Type="http://schemas.openxmlformats.org/officeDocument/2006/relationships/image" Target="../media/image23.png"/><Relationship Id="rId9" Type="http://schemas.openxmlformats.org/officeDocument/2006/relationships/image" Target="../media/image369.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23.png"/><Relationship Id="rId7" Type="http://schemas.openxmlformats.org/officeDocument/2006/relationships/image" Target="../media/image107.png"/><Relationship Id="rId2" Type="http://schemas.openxmlformats.org/officeDocument/2006/relationships/image" Target="../media/image105.png"/><Relationship Id="rId1" Type="http://schemas.openxmlformats.org/officeDocument/2006/relationships/slideMaster" Target="../slideMasters/slideMaster1.xml"/><Relationship Id="rId6" Type="http://schemas.openxmlformats.org/officeDocument/2006/relationships/image" Target="../media/image106.png"/><Relationship Id="rId11" Type="http://schemas.openxmlformats.org/officeDocument/2006/relationships/image" Target="../media/image111.png"/><Relationship Id="rId5" Type="http://schemas.openxmlformats.org/officeDocument/2006/relationships/image" Target="../media/image96.png"/><Relationship Id="rId10" Type="http://schemas.openxmlformats.org/officeDocument/2006/relationships/image" Target="../media/image110.png"/><Relationship Id="rId4" Type="http://schemas.openxmlformats.org/officeDocument/2006/relationships/image" Target="../media/image95.png"/><Relationship Id="rId9" Type="http://schemas.openxmlformats.org/officeDocument/2006/relationships/image" Target="../media/image109.png"/></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374.png"/><Relationship Id="rId3" Type="http://schemas.openxmlformats.org/officeDocument/2006/relationships/image" Target="../media/image371.png"/><Relationship Id="rId7" Type="http://schemas.openxmlformats.org/officeDocument/2006/relationships/image" Target="../media/image373.png"/><Relationship Id="rId2" Type="http://schemas.openxmlformats.org/officeDocument/2006/relationships/image" Target="../media/image370.png"/><Relationship Id="rId1" Type="http://schemas.openxmlformats.org/officeDocument/2006/relationships/slideMaster" Target="../slideMasters/slideMaster2.xml"/><Relationship Id="rId6" Type="http://schemas.openxmlformats.org/officeDocument/2006/relationships/image" Target="../media/image372.png"/><Relationship Id="rId5" Type="http://schemas.openxmlformats.org/officeDocument/2006/relationships/image" Target="../media/image23.png"/><Relationship Id="rId4" Type="http://schemas.openxmlformats.org/officeDocument/2006/relationships/image" Target="../media/image365.png"/><Relationship Id="rId9" Type="http://schemas.openxmlformats.org/officeDocument/2006/relationships/image" Target="../media/image375.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77.png"/><Relationship Id="rId7" Type="http://schemas.openxmlformats.org/officeDocument/2006/relationships/image" Target="../media/image379.png"/><Relationship Id="rId2" Type="http://schemas.openxmlformats.org/officeDocument/2006/relationships/image" Target="../media/image376.png"/><Relationship Id="rId1" Type="http://schemas.openxmlformats.org/officeDocument/2006/relationships/slideMaster" Target="../slideMasters/slideMaster2.xml"/><Relationship Id="rId6" Type="http://schemas.openxmlformats.org/officeDocument/2006/relationships/image" Target="../media/image378.png"/><Relationship Id="rId5" Type="http://schemas.openxmlformats.org/officeDocument/2006/relationships/image" Target="../media/image23.png"/><Relationship Id="rId4" Type="http://schemas.openxmlformats.org/officeDocument/2006/relationships/image" Target="../media/image314.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81.png"/><Relationship Id="rId7" Type="http://schemas.openxmlformats.org/officeDocument/2006/relationships/image" Target="../media/image383.png"/><Relationship Id="rId2" Type="http://schemas.openxmlformats.org/officeDocument/2006/relationships/image" Target="../media/image380.png"/><Relationship Id="rId1" Type="http://schemas.openxmlformats.org/officeDocument/2006/relationships/slideMaster" Target="../slideMasters/slideMaster2.xml"/><Relationship Id="rId6" Type="http://schemas.openxmlformats.org/officeDocument/2006/relationships/image" Target="../media/image382.png"/><Relationship Id="rId5" Type="http://schemas.openxmlformats.org/officeDocument/2006/relationships/image" Target="../media/image23.png"/><Relationship Id="rId4" Type="http://schemas.openxmlformats.org/officeDocument/2006/relationships/image" Target="../media/image61.pn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85.png"/><Relationship Id="rId2" Type="http://schemas.openxmlformats.org/officeDocument/2006/relationships/image" Target="../media/image384.png"/><Relationship Id="rId1" Type="http://schemas.openxmlformats.org/officeDocument/2006/relationships/slideMaster" Target="../slideMasters/slideMaster2.xml"/><Relationship Id="rId6" Type="http://schemas.openxmlformats.org/officeDocument/2006/relationships/image" Target="../media/image386.png"/><Relationship Id="rId5" Type="http://schemas.openxmlformats.org/officeDocument/2006/relationships/image" Target="../media/image267.png"/><Relationship Id="rId4" Type="http://schemas.openxmlformats.org/officeDocument/2006/relationships/image" Target="../media/image23.png"/></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392.png"/><Relationship Id="rId3" Type="http://schemas.openxmlformats.org/officeDocument/2006/relationships/image" Target="../media/image388.png"/><Relationship Id="rId7" Type="http://schemas.openxmlformats.org/officeDocument/2006/relationships/image" Target="../media/image391.png"/><Relationship Id="rId2" Type="http://schemas.openxmlformats.org/officeDocument/2006/relationships/image" Target="../media/image387.png"/><Relationship Id="rId1" Type="http://schemas.openxmlformats.org/officeDocument/2006/relationships/slideMaster" Target="../slideMasters/slideMaster2.xml"/><Relationship Id="rId6" Type="http://schemas.openxmlformats.org/officeDocument/2006/relationships/image" Target="../media/image390.png"/><Relationship Id="rId5" Type="http://schemas.openxmlformats.org/officeDocument/2006/relationships/image" Target="../media/image389.png"/><Relationship Id="rId4" Type="http://schemas.openxmlformats.org/officeDocument/2006/relationships/image" Target="../media/image23.png"/><Relationship Id="rId9" Type="http://schemas.openxmlformats.org/officeDocument/2006/relationships/image" Target="../media/image393.png"/></Relationships>
</file>

<file path=ppt/slideLayouts/_rels/slideLayout14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431.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430.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428.png"/><Relationship Id="rId11" Type="http://schemas.openxmlformats.org/officeDocument/2006/relationships/image" Target="../media/image429.png"/><Relationship Id="rId5" Type="http://schemas.openxmlformats.org/officeDocument/2006/relationships/image" Target="../media/image427.png"/><Relationship Id="rId10" Type="http://schemas.openxmlformats.org/officeDocument/2006/relationships/image" Target="../media/image9.png"/><Relationship Id="rId4" Type="http://schemas.openxmlformats.org/officeDocument/2006/relationships/image" Target="../media/image426.png"/><Relationship Id="rId9" Type="http://schemas.openxmlformats.org/officeDocument/2006/relationships/image" Target="../media/image8.png"/></Relationships>
</file>

<file path=ppt/slideLayouts/_rels/slideLayout14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Master" Target="../slideMasters/slideMaster3.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432.png"/><Relationship Id="rId9" Type="http://schemas.openxmlformats.org/officeDocument/2006/relationships/image" Target="../media/image34.png"/></Relationships>
</file>

<file path=ppt/slideLayouts/_rels/slideLayout14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Master" Target="../slideMasters/slideMaster3.xml"/><Relationship Id="rId6" Type="http://schemas.openxmlformats.org/officeDocument/2006/relationships/image" Target="../media/image41.png"/><Relationship Id="rId5" Type="http://schemas.openxmlformats.org/officeDocument/2006/relationships/image" Target="../media/image433.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434.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4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Master" Target="../slideMasters/slideMaster3.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23.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15.png"/><Relationship Id="rId2" Type="http://schemas.openxmlformats.org/officeDocument/2006/relationships/image" Target="../media/image112.png"/><Relationship Id="rId1" Type="http://schemas.openxmlformats.org/officeDocument/2006/relationships/slideMaster" Target="../slideMasters/slideMaster1.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95.png"/></Relationships>
</file>

<file path=ppt/slideLayouts/_rels/slideLayout15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7.png"/><Relationship Id="rId7" Type="http://schemas.openxmlformats.org/officeDocument/2006/relationships/image" Target="../media/image57.png"/><Relationship Id="rId2" Type="http://schemas.openxmlformats.org/officeDocument/2006/relationships/image" Target="../media/image54.png"/><Relationship Id="rId1" Type="http://schemas.openxmlformats.org/officeDocument/2006/relationships/slideMaster" Target="../slideMasters/slideMaster3.xml"/><Relationship Id="rId6" Type="http://schemas.openxmlformats.org/officeDocument/2006/relationships/image" Target="../media/image56.png"/><Relationship Id="rId11" Type="http://schemas.openxmlformats.org/officeDocument/2006/relationships/image" Target="../media/image23.png"/><Relationship Id="rId5" Type="http://schemas.openxmlformats.org/officeDocument/2006/relationships/image" Target="../media/image55.png"/><Relationship Id="rId10" Type="http://schemas.openxmlformats.org/officeDocument/2006/relationships/image" Target="../media/image436.png"/><Relationship Id="rId4" Type="http://schemas.openxmlformats.org/officeDocument/2006/relationships/image" Target="../media/image48.png"/><Relationship Id="rId9" Type="http://schemas.openxmlformats.org/officeDocument/2006/relationships/image" Target="../media/image435.png"/></Relationships>
</file>

<file path=ppt/slideLayouts/_rels/slideLayout151.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23.png"/><Relationship Id="rId2" Type="http://schemas.openxmlformats.org/officeDocument/2006/relationships/image" Target="../media/image61.png"/><Relationship Id="rId1" Type="http://schemas.openxmlformats.org/officeDocument/2006/relationships/slideMaster" Target="../slideMasters/slideMaster3.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438.png"/><Relationship Id="rId10" Type="http://schemas.openxmlformats.org/officeDocument/2006/relationships/image" Target="../media/image440.png"/><Relationship Id="rId4" Type="http://schemas.openxmlformats.org/officeDocument/2006/relationships/image" Target="../media/image437.png"/><Relationship Id="rId9" Type="http://schemas.openxmlformats.org/officeDocument/2006/relationships/image" Target="../media/image439.pn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394.png"/><Relationship Id="rId1" Type="http://schemas.openxmlformats.org/officeDocument/2006/relationships/slideMaster" Target="../slideMasters/slideMaster3.xml"/><Relationship Id="rId6" Type="http://schemas.openxmlformats.org/officeDocument/2006/relationships/image" Target="../media/image74.png"/><Relationship Id="rId5" Type="http://schemas.openxmlformats.org/officeDocument/2006/relationships/image" Target="../media/image23.png"/><Relationship Id="rId4" Type="http://schemas.openxmlformats.org/officeDocument/2006/relationships/image" Target="../media/image47.png"/></Relationships>
</file>

<file path=ppt/slideLayouts/_rels/slideLayout153.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pn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png"/><Relationship Id="rId2" Type="http://schemas.openxmlformats.org/officeDocument/2006/relationships/image" Target="../media/image76.png"/><Relationship Id="rId1" Type="http://schemas.openxmlformats.org/officeDocument/2006/relationships/slideMaster" Target="../slideMasters/slideMaster3.xml"/><Relationship Id="rId6" Type="http://schemas.openxmlformats.org/officeDocument/2006/relationships/image" Target="../media/image441.png"/><Relationship Id="rId11" Type="http://schemas.openxmlformats.org/officeDocument/2006/relationships/image" Target="../media/image85.png"/><Relationship Id="rId5" Type="http://schemas.openxmlformats.org/officeDocument/2006/relationships/image" Target="../media/image79.png"/><Relationship Id="rId15" Type="http://schemas.openxmlformats.org/officeDocument/2006/relationships/image" Target="../media/image23.png"/><Relationship Id="rId10" Type="http://schemas.openxmlformats.org/officeDocument/2006/relationships/image" Target="../media/image397.pn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image" Target="../media/image442.png"/></Relationships>
</file>

<file path=ppt/slideLayouts/_rels/slideLayout154.xml.rels><?xml version="1.0" encoding="UTF-8" standalone="yes"?>
<Relationships xmlns="http://schemas.openxmlformats.org/package/2006/relationships"><Relationship Id="rId8" Type="http://schemas.openxmlformats.org/officeDocument/2006/relationships/image" Target="../media/image443.png"/><Relationship Id="rId3" Type="http://schemas.openxmlformats.org/officeDocument/2006/relationships/image" Target="../media/image90.png"/><Relationship Id="rId7" Type="http://schemas.openxmlformats.org/officeDocument/2006/relationships/image" Target="../media/image92.png"/><Relationship Id="rId2" Type="http://schemas.openxmlformats.org/officeDocument/2006/relationships/image" Target="../media/image89.png"/><Relationship Id="rId1" Type="http://schemas.openxmlformats.org/officeDocument/2006/relationships/slideMaster" Target="../slideMasters/slideMaster3.xml"/><Relationship Id="rId6" Type="http://schemas.openxmlformats.org/officeDocument/2006/relationships/image" Target="../media/image440.png"/><Relationship Id="rId5" Type="http://schemas.openxmlformats.org/officeDocument/2006/relationships/image" Target="../media/image439.png"/><Relationship Id="rId4" Type="http://schemas.openxmlformats.org/officeDocument/2006/relationships/image" Target="../media/image91.png"/><Relationship Id="rId9" Type="http://schemas.openxmlformats.org/officeDocument/2006/relationships/image" Target="../media/image23.png"/></Relationships>
</file>

<file path=ppt/slideLayouts/_rels/slideLayout155.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447.png"/><Relationship Id="rId3" Type="http://schemas.openxmlformats.org/officeDocument/2006/relationships/image" Target="../media/image23.png"/><Relationship Id="rId7" Type="http://schemas.openxmlformats.org/officeDocument/2006/relationships/image" Target="../media/image446.png"/><Relationship Id="rId12" Type="http://schemas.openxmlformats.org/officeDocument/2006/relationships/image" Target="../media/image103.png"/><Relationship Id="rId2" Type="http://schemas.openxmlformats.org/officeDocument/2006/relationships/image" Target="../media/image94.png"/><Relationship Id="rId1" Type="http://schemas.openxmlformats.org/officeDocument/2006/relationships/slideMaster" Target="../slideMasters/slideMaster3.xml"/><Relationship Id="rId6" Type="http://schemas.openxmlformats.org/officeDocument/2006/relationships/image" Target="../media/image97.png"/><Relationship Id="rId11" Type="http://schemas.openxmlformats.org/officeDocument/2006/relationships/image" Target="../media/image102.png"/><Relationship Id="rId5" Type="http://schemas.openxmlformats.org/officeDocument/2006/relationships/image" Target="../media/image445.png"/><Relationship Id="rId10" Type="http://schemas.openxmlformats.org/officeDocument/2006/relationships/image" Target="../media/image101.png"/><Relationship Id="rId4" Type="http://schemas.openxmlformats.org/officeDocument/2006/relationships/image" Target="../media/image444.png"/><Relationship Id="rId9" Type="http://schemas.openxmlformats.org/officeDocument/2006/relationships/image" Target="../media/image100.png"/></Relationships>
</file>

<file path=ppt/slideLayouts/_rels/slideLayout156.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23.png"/><Relationship Id="rId7" Type="http://schemas.openxmlformats.org/officeDocument/2006/relationships/image" Target="../media/image107.png"/><Relationship Id="rId2" Type="http://schemas.openxmlformats.org/officeDocument/2006/relationships/image" Target="../media/image105.png"/><Relationship Id="rId1" Type="http://schemas.openxmlformats.org/officeDocument/2006/relationships/slideMaster" Target="../slideMasters/slideMaster3.xml"/><Relationship Id="rId6" Type="http://schemas.openxmlformats.org/officeDocument/2006/relationships/image" Target="../media/image106.png"/><Relationship Id="rId11" Type="http://schemas.openxmlformats.org/officeDocument/2006/relationships/image" Target="../media/image111.png"/><Relationship Id="rId5" Type="http://schemas.openxmlformats.org/officeDocument/2006/relationships/image" Target="../media/image445.png"/><Relationship Id="rId10" Type="http://schemas.openxmlformats.org/officeDocument/2006/relationships/image" Target="../media/image110.png"/><Relationship Id="rId4" Type="http://schemas.openxmlformats.org/officeDocument/2006/relationships/image" Target="../media/image444.png"/><Relationship Id="rId9" Type="http://schemas.openxmlformats.org/officeDocument/2006/relationships/image" Target="../media/image109.png"/></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448.png"/><Relationship Id="rId2" Type="http://schemas.openxmlformats.org/officeDocument/2006/relationships/image" Target="../media/image112.png"/><Relationship Id="rId1" Type="http://schemas.openxmlformats.org/officeDocument/2006/relationships/slideMaster" Target="../slideMasters/slideMaster3.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444.png"/></Relationships>
</file>

<file path=ppt/slideLayouts/_rels/slideLayout158.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7.png"/><Relationship Id="rId7" Type="http://schemas.openxmlformats.org/officeDocument/2006/relationships/image" Target="../media/image119.png"/><Relationship Id="rId2" Type="http://schemas.openxmlformats.org/officeDocument/2006/relationships/image" Target="../media/image116.png"/><Relationship Id="rId1" Type="http://schemas.openxmlformats.org/officeDocument/2006/relationships/slideMaster" Target="../slideMasters/slideMaster3.xml"/><Relationship Id="rId6" Type="http://schemas.openxmlformats.org/officeDocument/2006/relationships/image" Target="../media/image444.png"/><Relationship Id="rId5" Type="http://schemas.openxmlformats.org/officeDocument/2006/relationships/image" Target="../media/image23.png"/><Relationship Id="rId4" Type="http://schemas.openxmlformats.org/officeDocument/2006/relationships/image" Target="../media/image118.png"/></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23.png"/><Relationship Id="rId7" Type="http://schemas.openxmlformats.org/officeDocument/2006/relationships/image" Target="../media/image449.png"/><Relationship Id="rId2" Type="http://schemas.openxmlformats.org/officeDocument/2006/relationships/image" Target="../media/image121.png"/><Relationship Id="rId1" Type="http://schemas.openxmlformats.org/officeDocument/2006/relationships/slideMaster" Target="../slideMasters/slideMaster3.xml"/><Relationship Id="rId6" Type="http://schemas.openxmlformats.org/officeDocument/2006/relationships/image" Target="../media/image122.png"/><Relationship Id="rId5" Type="http://schemas.openxmlformats.org/officeDocument/2006/relationships/image" Target="../media/image443.png"/><Relationship Id="rId4" Type="http://schemas.openxmlformats.org/officeDocument/2006/relationships/image" Target="../media/image444.png"/><Relationship Id="rId9" Type="http://schemas.openxmlformats.org/officeDocument/2006/relationships/image" Target="../media/image125.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7.png"/><Relationship Id="rId7" Type="http://schemas.openxmlformats.org/officeDocument/2006/relationships/image" Target="../media/image119.png"/><Relationship Id="rId2" Type="http://schemas.openxmlformats.org/officeDocument/2006/relationships/image" Target="../media/image116.png"/><Relationship Id="rId1" Type="http://schemas.openxmlformats.org/officeDocument/2006/relationships/slideMaster" Target="../slideMasters/slideMaster1.xml"/><Relationship Id="rId6" Type="http://schemas.openxmlformats.org/officeDocument/2006/relationships/image" Target="../media/image95.png"/><Relationship Id="rId5" Type="http://schemas.openxmlformats.org/officeDocument/2006/relationships/image" Target="../media/image23.png"/><Relationship Id="rId4" Type="http://schemas.openxmlformats.org/officeDocument/2006/relationships/image" Target="../media/image118.png"/></Relationships>
</file>

<file path=ppt/slideLayouts/_rels/slideLayout160.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23.png"/><Relationship Id="rId7" Type="http://schemas.openxmlformats.org/officeDocument/2006/relationships/image" Target="../media/image128.png"/><Relationship Id="rId2" Type="http://schemas.openxmlformats.org/officeDocument/2006/relationships/image" Target="../media/image117.png"/><Relationship Id="rId1" Type="http://schemas.openxmlformats.org/officeDocument/2006/relationships/slideMaster" Target="../slideMasters/slideMaster3.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444.png"/><Relationship Id="rId9" Type="http://schemas.openxmlformats.org/officeDocument/2006/relationships/image" Target="../media/image130.png"/></Relationships>
</file>

<file path=ppt/slideLayouts/_rels/slideLayout161.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23.png"/><Relationship Id="rId7" Type="http://schemas.openxmlformats.org/officeDocument/2006/relationships/image" Target="../media/image131.png"/><Relationship Id="rId2" Type="http://schemas.openxmlformats.org/officeDocument/2006/relationships/image" Target="../media/image450.png"/><Relationship Id="rId1" Type="http://schemas.openxmlformats.org/officeDocument/2006/relationships/slideMaster" Target="../slideMasters/slideMaster3.xml"/><Relationship Id="rId6" Type="http://schemas.openxmlformats.org/officeDocument/2006/relationships/image" Target="../media/image128.png"/><Relationship Id="rId11" Type="http://schemas.openxmlformats.org/officeDocument/2006/relationships/image" Target="../media/image134.png"/><Relationship Id="rId5" Type="http://schemas.openxmlformats.org/officeDocument/2006/relationships/image" Target="../media/image126.png"/><Relationship Id="rId10" Type="http://schemas.openxmlformats.org/officeDocument/2006/relationships/image" Target="../media/image133.png"/><Relationship Id="rId4" Type="http://schemas.openxmlformats.org/officeDocument/2006/relationships/image" Target="../media/image444.png"/><Relationship Id="rId9" Type="http://schemas.openxmlformats.org/officeDocument/2006/relationships/image" Target="../media/image127.png"/></Relationships>
</file>

<file path=ppt/slideLayouts/_rels/slideLayout162.xml.rels><?xml version="1.0" encoding="UTF-8" standalone="yes"?>
<Relationships xmlns="http://schemas.openxmlformats.org/package/2006/relationships"><Relationship Id="rId8" Type="http://schemas.openxmlformats.org/officeDocument/2006/relationships/image" Target="../media/image443.png"/><Relationship Id="rId3" Type="http://schemas.openxmlformats.org/officeDocument/2006/relationships/image" Target="../media/image136.png"/><Relationship Id="rId7" Type="http://schemas.openxmlformats.org/officeDocument/2006/relationships/image" Target="../media/image398.png"/><Relationship Id="rId2" Type="http://schemas.openxmlformats.org/officeDocument/2006/relationships/image" Target="../media/image135.png"/><Relationship Id="rId1" Type="http://schemas.openxmlformats.org/officeDocument/2006/relationships/slideMaster" Target="../slideMasters/slideMaster3.xml"/><Relationship Id="rId6" Type="http://schemas.openxmlformats.org/officeDocument/2006/relationships/image" Target="../media/image451.png"/><Relationship Id="rId5" Type="http://schemas.openxmlformats.org/officeDocument/2006/relationships/image" Target="../media/image444.png"/><Relationship Id="rId4" Type="http://schemas.openxmlformats.org/officeDocument/2006/relationships/image" Target="../media/image23.png"/></Relationships>
</file>

<file path=ppt/slideLayouts/_rels/slideLayout163.xml.rels><?xml version="1.0" encoding="UTF-8" standalone="yes"?>
<Relationships xmlns="http://schemas.openxmlformats.org/package/2006/relationships"><Relationship Id="rId8" Type="http://schemas.openxmlformats.org/officeDocument/2006/relationships/image" Target="../media/image452.png"/><Relationship Id="rId3" Type="http://schemas.openxmlformats.org/officeDocument/2006/relationships/image" Target="../media/image139.png"/><Relationship Id="rId7" Type="http://schemas.openxmlformats.org/officeDocument/2006/relationships/image" Target="../media/image140.png"/><Relationship Id="rId2" Type="http://schemas.openxmlformats.org/officeDocument/2006/relationships/image" Target="../media/image117.png"/><Relationship Id="rId1" Type="http://schemas.openxmlformats.org/officeDocument/2006/relationships/slideMaster" Target="../slideMasters/slideMaster3.xml"/><Relationship Id="rId6" Type="http://schemas.openxmlformats.org/officeDocument/2006/relationships/image" Target="../media/image443.png"/><Relationship Id="rId5" Type="http://schemas.openxmlformats.org/officeDocument/2006/relationships/image" Target="../media/image444.png"/><Relationship Id="rId4" Type="http://schemas.openxmlformats.org/officeDocument/2006/relationships/image" Target="../media/image23.png"/></Relationships>
</file>

<file path=ppt/slideLayouts/_rels/slideLayout164.xml.rels><?xml version="1.0" encoding="UTF-8" standalone="yes"?>
<Relationships xmlns="http://schemas.openxmlformats.org/package/2006/relationships"><Relationship Id="rId8" Type="http://schemas.openxmlformats.org/officeDocument/2006/relationships/image" Target="../media/image404.png"/><Relationship Id="rId3" Type="http://schemas.openxmlformats.org/officeDocument/2006/relationships/image" Target="../media/image399.png"/><Relationship Id="rId7" Type="http://schemas.openxmlformats.org/officeDocument/2006/relationships/image" Target="../media/image403.png"/><Relationship Id="rId2" Type="http://schemas.openxmlformats.org/officeDocument/2006/relationships/image" Target="../media/image440.png"/><Relationship Id="rId1" Type="http://schemas.openxmlformats.org/officeDocument/2006/relationships/slideMaster" Target="../slideMasters/slideMaster3.xml"/><Relationship Id="rId6" Type="http://schemas.openxmlformats.org/officeDocument/2006/relationships/image" Target="../media/image454.png"/><Relationship Id="rId5" Type="http://schemas.openxmlformats.org/officeDocument/2006/relationships/image" Target="../media/image453.png"/><Relationship Id="rId10" Type="http://schemas.openxmlformats.org/officeDocument/2006/relationships/image" Target="../media/image23.png"/><Relationship Id="rId4" Type="http://schemas.openxmlformats.org/officeDocument/2006/relationships/image" Target="../media/image400.png"/><Relationship Id="rId9" Type="http://schemas.openxmlformats.org/officeDocument/2006/relationships/image" Target="../media/image405.png"/></Relationships>
</file>

<file path=ppt/slideLayouts/_rels/slideLayout165.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23.png"/><Relationship Id="rId7" Type="http://schemas.openxmlformats.org/officeDocument/2006/relationships/image" Target="../media/image455.png"/><Relationship Id="rId2" Type="http://schemas.openxmlformats.org/officeDocument/2006/relationships/image" Target="../media/image453.png"/><Relationship Id="rId1" Type="http://schemas.openxmlformats.org/officeDocument/2006/relationships/slideMaster" Target="../slideMasters/slideMaster3.xml"/><Relationship Id="rId6" Type="http://schemas.openxmlformats.org/officeDocument/2006/relationships/image" Target="../media/image153.png"/><Relationship Id="rId11" Type="http://schemas.openxmlformats.org/officeDocument/2006/relationships/image" Target="../media/image456.png"/><Relationship Id="rId5" Type="http://schemas.openxmlformats.org/officeDocument/2006/relationships/image" Target="../media/image152.png"/><Relationship Id="rId10" Type="http://schemas.openxmlformats.org/officeDocument/2006/relationships/image" Target="../media/image157.png"/><Relationship Id="rId4" Type="http://schemas.openxmlformats.org/officeDocument/2006/relationships/image" Target="../media/image151.png"/><Relationship Id="rId9" Type="http://schemas.openxmlformats.org/officeDocument/2006/relationships/image" Target="../media/image156.png"/></Relationships>
</file>

<file path=ppt/slideLayouts/_rels/slideLayout166.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23.png"/><Relationship Id="rId7" Type="http://schemas.openxmlformats.org/officeDocument/2006/relationships/image" Target="../media/image161.png"/><Relationship Id="rId2" Type="http://schemas.openxmlformats.org/officeDocument/2006/relationships/image" Target="../media/image159.png"/><Relationship Id="rId1" Type="http://schemas.openxmlformats.org/officeDocument/2006/relationships/slideMaster" Target="../slideMasters/slideMaster3.xml"/><Relationship Id="rId6" Type="http://schemas.openxmlformats.org/officeDocument/2006/relationships/image" Target="../media/image456.png"/><Relationship Id="rId11" Type="http://schemas.openxmlformats.org/officeDocument/2006/relationships/image" Target="../media/image457.png"/><Relationship Id="rId5" Type="http://schemas.openxmlformats.org/officeDocument/2006/relationships/image" Target="../media/image160.png"/><Relationship Id="rId10" Type="http://schemas.openxmlformats.org/officeDocument/2006/relationships/image" Target="../media/image164.png"/><Relationship Id="rId4" Type="http://schemas.openxmlformats.org/officeDocument/2006/relationships/image" Target="../media/image152.png"/><Relationship Id="rId9" Type="http://schemas.openxmlformats.org/officeDocument/2006/relationships/image" Target="../media/image163.png"/></Relationships>
</file>

<file path=ppt/slideLayouts/_rels/slideLayout167.xml.rels><?xml version="1.0" encoding="UTF-8" standalone="yes"?>
<Relationships xmlns="http://schemas.openxmlformats.org/package/2006/relationships"><Relationship Id="rId8" Type="http://schemas.openxmlformats.org/officeDocument/2006/relationships/image" Target="../media/image460.png"/><Relationship Id="rId3" Type="http://schemas.openxmlformats.org/officeDocument/2006/relationships/image" Target="../media/image167.png"/><Relationship Id="rId7" Type="http://schemas.openxmlformats.org/officeDocument/2006/relationships/image" Target="../media/image459.png"/><Relationship Id="rId2" Type="http://schemas.openxmlformats.org/officeDocument/2006/relationships/image" Target="../media/image458.png"/><Relationship Id="rId1" Type="http://schemas.openxmlformats.org/officeDocument/2006/relationships/slideMaster" Target="../slideMasters/slideMaster3.xml"/><Relationship Id="rId6" Type="http://schemas.openxmlformats.org/officeDocument/2006/relationships/image" Target="../media/image456.png"/><Relationship Id="rId5" Type="http://schemas.openxmlformats.org/officeDocument/2006/relationships/image" Target="../media/image168.png"/><Relationship Id="rId4" Type="http://schemas.openxmlformats.org/officeDocument/2006/relationships/image" Target="../media/image23.png"/><Relationship Id="rId9" Type="http://schemas.openxmlformats.org/officeDocument/2006/relationships/image" Target="../media/image171.png"/></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47.png"/><Relationship Id="rId7" Type="http://schemas.openxmlformats.org/officeDocument/2006/relationships/image" Target="../media/image152.png"/><Relationship Id="rId2" Type="http://schemas.openxmlformats.org/officeDocument/2006/relationships/image" Target="../media/image461.png"/><Relationship Id="rId1" Type="http://schemas.openxmlformats.org/officeDocument/2006/relationships/slideMaster" Target="../slideMasters/slideMaster3.xml"/><Relationship Id="rId6" Type="http://schemas.openxmlformats.org/officeDocument/2006/relationships/image" Target="../media/image23.png"/><Relationship Id="rId5" Type="http://schemas.openxmlformats.org/officeDocument/2006/relationships/image" Target="../media/image453.png"/><Relationship Id="rId10" Type="http://schemas.openxmlformats.org/officeDocument/2006/relationships/image" Target="../media/image462.png"/><Relationship Id="rId4" Type="http://schemas.openxmlformats.org/officeDocument/2006/relationships/image" Target="../media/image173.png"/><Relationship Id="rId9" Type="http://schemas.openxmlformats.org/officeDocument/2006/relationships/image" Target="../media/image456.png"/></Relationships>
</file>

<file path=ppt/slideLayouts/_rels/slideLayout169.xml.rels><?xml version="1.0" encoding="UTF-8" standalone="yes"?>
<Relationships xmlns="http://schemas.openxmlformats.org/package/2006/relationships"><Relationship Id="rId8" Type="http://schemas.openxmlformats.org/officeDocument/2006/relationships/image" Target="../media/image179.png"/><Relationship Id="rId3" Type="http://schemas.openxmlformats.org/officeDocument/2006/relationships/image" Target="../media/image176.png"/><Relationship Id="rId7" Type="http://schemas.openxmlformats.org/officeDocument/2006/relationships/image" Target="../media/image456.png"/><Relationship Id="rId2" Type="http://schemas.openxmlformats.org/officeDocument/2006/relationships/image" Target="../media/image175.png"/><Relationship Id="rId1" Type="http://schemas.openxmlformats.org/officeDocument/2006/relationships/slideMaster" Target="../slideMasters/slideMaster3.xml"/><Relationship Id="rId6" Type="http://schemas.openxmlformats.org/officeDocument/2006/relationships/image" Target="../media/image23.png"/><Relationship Id="rId5" Type="http://schemas.openxmlformats.org/officeDocument/2006/relationships/image" Target="../media/image178.png"/><Relationship Id="rId4" Type="http://schemas.openxmlformats.org/officeDocument/2006/relationships/image" Target="../media/image177.png"/><Relationship Id="rId9" Type="http://schemas.openxmlformats.org/officeDocument/2006/relationships/image" Target="../media/image180.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23.png"/><Relationship Id="rId7" Type="http://schemas.openxmlformats.org/officeDocument/2006/relationships/image" Target="../media/image123.png"/><Relationship Id="rId2" Type="http://schemas.openxmlformats.org/officeDocument/2006/relationships/image" Target="../media/image121.png"/><Relationship Id="rId1" Type="http://schemas.openxmlformats.org/officeDocument/2006/relationships/slideMaster" Target="../slideMasters/slideMaster1.xml"/><Relationship Id="rId6" Type="http://schemas.openxmlformats.org/officeDocument/2006/relationships/image" Target="../media/image122.png"/><Relationship Id="rId5" Type="http://schemas.openxmlformats.org/officeDocument/2006/relationships/image" Target="../media/image93.png"/><Relationship Id="rId4" Type="http://schemas.openxmlformats.org/officeDocument/2006/relationships/image" Target="../media/image95.png"/><Relationship Id="rId9" Type="http://schemas.openxmlformats.org/officeDocument/2006/relationships/image" Target="../media/image125.png"/></Relationships>
</file>

<file path=ppt/slideLayouts/_rels/slideLayout170.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image" Target="../media/image182.png"/><Relationship Id="rId7" Type="http://schemas.openxmlformats.org/officeDocument/2006/relationships/image" Target="../media/image184.png"/><Relationship Id="rId2" Type="http://schemas.openxmlformats.org/officeDocument/2006/relationships/image" Target="../media/image181.png"/><Relationship Id="rId1" Type="http://schemas.openxmlformats.org/officeDocument/2006/relationships/slideMaster" Target="../slideMasters/slideMaster3.xml"/><Relationship Id="rId6" Type="http://schemas.openxmlformats.org/officeDocument/2006/relationships/image" Target="../media/image183.png"/><Relationship Id="rId5" Type="http://schemas.openxmlformats.org/officeDocument/2006/relationships/image" Target="../media/image456.png"/><Relationship Id="rId4" Type="http://schemas.openxmlformats.org/officeDocument/2006/relationships/image" Target="../media/image23.png"/><Relationship Id="rId9" Type="http://schemas.openxmlformats.org/officeDocument/2006/relationships/image" Target="../media/image186.png"/></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464.png"/><Relationship Id="rId2" Type="http://schemas.openxmlformats.org/officeDocument/2006/relationships/image" Target="../media/image187.png"/><Relationship Id="rId1" Type="http://schemas.openxmlformats.org/officeDocument/2006/relationships/slideMaster" Target="../slideMasters/slideMaster3.xml"/><Relationship Id="rId6" Type="http://schemas.openxmlformats.org/officeDocument/2006/relationships/image" Target="../media/image463.png"/><Relationship Id="rId5" Type="http://schemas.openxmlformats.org/officeDocument/2006/relationships/image" Target="../media/image188.png"/><Relationship Id="rId4" Type="http://schemas.openxmlformats.org/officeDocument/2006/relationships/image" Target="../media/image456.png"/></Relationships>
</file>

<file path=ppt/slideLayouts/_rels/slideLayout172.xml.rels><?xml version="1.0" encoding="UTF-8" standalone="yes"?>
<Relationships xmlns="http://schemas.openxmlformats.org/package/2006/relationships"><Relationship Id="rId8" Type="http://schemas.openxmlformats.org/officeDocument/2006/relationships/image" Target="../media/image465.png"/><Relationship Id="rId3" Type="http://schemas.openxmlformats.org/officeDocument/2006/relationships/image" Target="../media/image191.png"/><Relationship Id="rId7" Type="http://schemas.openxmlformats.org/officeDocument/2006/relationships/image" Target="../media/image192.png"/><Relationship Id="rId2" Type="http://schemas.openxmlformats.org/officeDocument/2006/relationships/image" Target="../media/image190.png"/><Relationship Id="rId1" Type="http://schemas.openxmlformats.org/officeDocument/2006/relationships/slideMaster" Target="../slideMasters/slideMaster3.xml"/><Relationship Id="rId6" Type="http://schemas.openxmlformats.org/officeDocument/2006/relationships/image" Target="../media/image456.png"/><Relationship Id="rId5" Type="http://schemas.openxmlformats.org/officeDocument/2006/relationships/image" Target="../media/image23.png"/><Relationship Id="rId4" Type="http://schemas.openxmlformats.org/officeDocument/2006/relationships/image" Target="../media/image453.png"/><Relationship Id="rId9" Type="http://schemas.openxmlformats.org/officeDocument/2006/relationships/image" Target="../media/image440.png"/></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407.png"/><Relationship Id="rId7" Type="http://schemas.openxmlformats.org/officeDocument/2006/relationships/image" Target="../media/image466.png"/><Relationship Id="rId2" Type="http://schemas.openxmlformats.org/officeDocument/2006/relationships/image" Target="../media/image406.png"/><Relationship Id="rId1" Type="http://schemas.openxmlformats.org/officeDocument/2006/relationships/slideMaster" Target="../slideMasters/slideMaster3.xml"/><Relationship Id="rId6" Type="http://schemas.openxmlformats.org/officeDocument/2006/relationships/image" Target="../media/image408.png"/><Relationship Id="rId5" Type="http://schemas.openxmlformats.org/officeDocument/2006/relationships/image" Target="../media/image456.png"/><Relationship Id="rId4" Type="http://schemas.openxmlformats.org/officeDocument/2006/relationships/image" Target="../media/image23.png"/></Relationships>
</file>

<file path=ppt/slideLayouts/_rels/slideLayout174.xml.rels><?xml version="1.0" encoding="UTF-8" standalone="yes"?>
<Relationships xmlns="http://schemas.openxmlformats.org/package/2006/relationships"><Relationship Id="rId8" Type="http://schemas.openxmlformats.org/officeDocument/2006/relationships/image" Target="../media/image201.png"/><Relationship Id="rId3" Type="http://schemas.openxmlformats.org/officeDocument/2006/relationships/image" Target="../media/image198.png"/><Relationship Id="rId7" Type="http://schemas.openxmlformats.org/officeDocument/2006/relationships/image" Target="../media/image468.png"/><Relationship Id="rId2" Type="http://schemas.openxmlformats.org/officeDocument/2006/relationships/image" Target="../media/image467.png"/><Relationship Id="rId1" Type="http://schemas.openxmlformats.org/officeDocument/2006/relationships/slideMaster" Target="../slideMasters/slideMaster3.xml"/><Relationship Id="rId6" Type="http://schemas.openxmlformats.org/officeDocument/2006/relationships/image" Target="../media/image410.png"/><Relationship Id="rId5" Type="http://schemas.openxmlformats.org/officeDocument/2006/relationships/image" Target="../media/image200.png"/><Relationship Id="rId10" Type="http://schemas.openxmlformats.org/officeDocument/2006/relationships/image" Target="../media/image23.png"/><Relationship Id="rId4" Type="http://schemas.openxmlformats.org/officeDocument/2006/relationships/image" Target="../media/image199.png"/><Relationship Id="rId9" Type="http://schemas.openxmlformats.org/officeDocument/2006/relationships/image" Target="../media/image411.png"/></Relationships>
</file>

<file path=ppt/slideLayouts/_rels/slideLayout175.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203.png"/><Relationship Id="rId7" Type="http://schemas.openxmlformats.org/officeDocument/2006/relationships/image" Target="../media/image470.png"/><Relationship Id="rId2" Type="http://schemas.openxmlformats.org/officeDocument/2006/relationships/image" Target="../media/image202.png"/><Relationship Id="rId1" Type="http://schemas.openxmlformats.org/officeDocument/2006/relationships/slideMaster" Target="../slideMasters/slideMaster3.xml"/><Relationship Id="rId6" Type="http://schemas.openxmlformats.org/officeDocument/2006/relationships/image" Target="../media/image205.png"/><Relationship Id="rId5" Type="http://schemas.openxmlformats.org/officeDocument/2006/relationships/image" Target="../media/image469.png"/><Relationship Id="rId10" Type="http://schemas.openxmlformats.org/officeDocument/2006/relationships/image" Target="../media/image208.png"/><Relationship Id="rId4" Type="http://schemas.openxmlformats.org/officeDocument/2006/relationships/image" Target="../media/image23.png"/><Relationship Id="rId9" Type="http://schemas.openxmlformats.org/officeDocument/2006/relationships/image" Target="../media/image207.png"/></Relationships>
</file>

<file path=ppt/slideLayouts/_rels/slideLayout176.xml.rels><?xml version="1.0" encoding="UTF-8" standalone="yes"?>
<Relationships xmlns="http://schemas.openxmlformats.org/package/2006/relationships"><Relationship Id="rId8" Type="http://schemas.openxmlformats.org/officeDocument/2006/relationships/image" Target="../media/image412.png"/><Relationship Id="rId3" Type="http://schemas.openxmlformats.org/officeDocument/2006/relationships/image" Target="../media/image23.png"/><Relationship Id="rId7" Type="http://schemas.openxmlformats.org/officeDocument/2006/relationships/image" Target="../media/image471.png"/><Relationship Id="rId2" Type="http://schemas.openxmlformats.org/officeDocument/2006/relationships/image" Target="../media/image209.png"/><Relationship Id="rId1" Type="http://schemas.openxmlformats.org/officeDocument/2006/relationships/slideMaster" Target="../slideMasters/slideMaster3.xml"/><Relationship Id="rId6" Type="http://schemas.openxmlformats.org/officeDocument/2006/relationships/image" Target="../media/image210.png"/><Relationship Id="rId5" Type="http://schemas.openxmlformats.org/officeDocument/2006/relationships/image" Target="../media/image205.png"/><Relationship Id="rId4" Type="http://schemas.openxmlformats.org/officeDocument/2006/relationships/image" Target="../media/image469.png"/></Relationships>
</file>

<file path=ppt/slideLayouts/_rels/slideLayout177.xml.rels><?xml version="1.0" encoding="UTF-8" standalone="yes"?>
<Relationships xmlns="http://schemas.openxmlformats.org/package/2006/relationships"><Relationship Id="rId8" Type="http://schemas.openxmlformats.org/officeDocument/2006/relationships/image" Target="../media/image207.png"/><Relationship Id="rId3" Type="http://schemas.openxmlformats.org/officeDocument/2006/relationships/image" Target="../media/image47.png"/><Relationship Id="rId7" Type="http://schemas.openxmlformats.org/officeDocument/2006/relationships/image" Target="../media/image125.png"/><Relationship Id="rId2" Type="http://schemas.openxmlformats.org/officeDocument/2006/relationships/image" Target="../media/image202.png"/><Relationship Id="rId1" Type="http://schemas.openxmlformats.org/officeDocument/2006/relationships/slideMaster" Target="../slideMasters/slideMaster3.xml"/><Relationship Id="rId6" Type="http://schemas.openxmlformats.org/officeDocument/2006/relationships/image" Target="../media/image205.png"/><Relationship Id="rId5" Type="http://schemas.openxmlformats.org/officeDocument/2006/relationships/image" Target="../media/image469.png"/><Relationship Id="rId4" Type="http://schemas.openxmlformats.org/officeDocument/2006/relationships/image" Target="../media/image23.png"/><Relationship Id="rId9" Type="http://schemas.openxmlformats.org/officeDocument/2006/relationships/image" Target="../media/image472.png"/></Relationships>
</file>

<file path=ppt/slideLayouts/_rels/slideLayout178.xml.rels><?xml version="1.0" encoding="UTF-8" standalone="yes"?>
<Relationships xmlns="http://schemas.openxmlformats.org/package/2006/relationships"><Relationship Id="rId8" Type="http://schemas.openxmlformats.org/officeDocument/2006/relationships/image" Target="../media/image207.png"/><Relationship Id="rId3" Type="http://schemas.openxmlformats.org/officeDocument/2006/relationships/image" Target="../media/image213.png"/><Relationship Id="rId7" Type="http://schemas.openxmlformats.org/officeDocument/2006/relationships/image" Target="../media/image125.png"/><Relationship Id="rId2" Type="http://schemas.openxmlformats.org/officeDocument/2006/relationships/image" Target="../media/image212.png"/><Relationship Id="rId1" Type="http://schemas.openxmlformats.org/officeDocument/2006/relationships/slideMaster" Target="../slideMasters/slideMaster3.xml"/><Relationship Id="rId6" Type="http://schemas.openxmlformats.org/officeDocument/2006/relationships/image" Target="../media/image205.png"/><Relationship Id="rId11" Type="http://schemas.openxmlformats.org/officeDocument/2006/relationships/image" Target="../media/image215.png"/><Relationship Id="rId5" Type="http://schemas.openxmlformats.org/officeDocument/2006/relationships/image" Target="../media/image469.png"/><Relationship Id="rId10" Type="http://schemas.openxmlformats.org/officeDocument/2006/relationships/image" Target="../media/image214.png"/><Relationship Id="rId4" Type="http://schemas.openxmlformats.org/officeDocument/2006/relationships/image" Target="../media/image23.png"/><Relationship Id="rId9" Type="http://schemas.openxmlformats.org/officeDocument/2006/relationships/image" Target="../media/image414.png"/></Relationships>
</file>

<file path=ppt/slideLayouts/_rels/slideLayout179.xml.rels><?xml version="1.0" encoding="UTF-8" standalone="yes"?>
<Relationships xmlns="http://schemas.openxmlformats.org/package/2006/relationships"><Relationship Id="rId8" Type="http://schemas.openxmlformats.org/officeDocument/2006/relationships/image" Target="../media/image219.png"/><Relationship Id="rId3" Type="http://schemas.openxmlformats.org/officeDocument/2006/relationships/image" Target="../media/image217.png"/><Relationship Id="rId7" Type="http://schemas.openxmlformats.org/officeDocument/2006/relationships/image" Target="../media/image218.png"/><Relationship Id="rId2" Type="http://schemas.openxmlformats.org/officeDocument/2006/relationships/image" Target="../media/image415.png"/><Relationship Id="rId1" Type="http://schemas.openxmlformats.org/officeDocument/2006/relationships/slideMaster" Target="../slideMasters/slideMaster3.xml"/><Relationship Id="rId6" Type="http://schemas.openxmlformats.org/officeDocument/2006/relationships/image" Target="../media/image469.png"/><Relationship Id="rId5" Type="http://schemas.openxmlformats.org/officeDocument/2006/relationships/image" Target="../media/image205.png"/><Relationship Id="rId4" Type="http://schemas.openxmlformats.org/officeDocument/2006/relationships/image" Target="../media/image23.png"/><Relationship Id="rId9" Type="http://schemas.openxmlformats.org/officeDocument/2006/relationships/image" Target="../media/image220.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23.png"/><Relationship Id="rId7" Type="http://schemas.openxmlformats.org/officeDocument/2006/relationships/image" Target="../media/image128.png"/><Relationship Id="rId2" Type="http://schemas.openxmlformats.org/officeDocument/2006/relationships/image" Target="../media/image117.png"/><Relationship Id="rId1" Type="http://schemas.openxmlformats.org/officeDocument/2006/relationships/slideMaster" Target="../slideMasters/slideMaster1.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95.png"/><Relationship Id="rId9" Type="http://schemas.openxmlformats.org/officeDocument/2006/relationships/image" Target="../media/image130.png"/></Relationships>
</file>

<file path=ppt/slideLayouts/_rels/slideLayout180.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198.png"/><Relationship Id="rId7" Type="http://schemas.openxmlformats.org/officeDocument/2006/relationships/image" Target="../media/image473.png"/><Relationship Id="rId2" Type="http://schemas.openxmlformats.org/officeDocument/2006/relationships/image" Target="../media/image221.png"/><Relationship Id="rId1" Type="http://schemas.openxmlformats.org/officeDocument/2006/relationships/slideMaster" Target="../slideMasters/slideMaster3.xml"/><Relationship Id="rId6" Type="http://schemas.openxmlformats.org/officeDocument/2006/relationships/image" Target="../media/image222.png"/><Relationship Id="rId5" Type="http://schemas.openxmlformats.org/officeDocument/2006/relationships/image" Target="../media/image469.png"/><Relationship Id="rId4" Type="http://schemas.openxmlformats.org/officeDocument/2006/relationships/image" Target="../media/image23.png"/></Relationships>
</file>

<file path=ppt/slideLayouts/_rels/slideLayout181.xml.rels><?xml version="1.0" encoding="UTF-8" standalone="yes"?>
<Relationships xmlns="http://schemas.openxmlformats.org/package/2006/relationships"><Relationship Id="rId8" Type="http://schemas.openxmlformats.org/officeDocument/2006/relationships/image" Target="../media/image228.png"/><Relationship Id="rId3" Type="http://schemas.openxmlformats.org/officeDocument/2006/relationships/image" Target="../media/image202.png"/><Relationship Id="rId7" Type="http://schemas.openxmlformats.org/officeDocument/2006/relationships/image" Target="../media/image227.png"/><Relationship Id="rId2" Type="http://schemas.openxmlformats.org/officeDocument/2006/relationships/image" Target="../media/image225.png"/><Relationship Id="rId1" Type="http://schemas.openxmlformats.org/officeDocument/2006/relationships/slideMaster" Target="../slideMasters/slideMaster3.xml"/><Relationship Id="rId6" Type="http://schemas.openxmlformats.org/officeDocument/2006/relationships/image" Target="../media/image226.png"/><Relationship Id="rId5" Type="http://schemas.openxmlformats.org/officeDocument/2006/relationships/image" Target="../media/image469.png"/><Relationship Id="rId4" Type="http://schemas.openxmlformats.org/officeDocument/2006/relationships/image" Target="../media/image23.png"/><Relationship Id="rId9" Type="http://schemas.openxmlformats.org/officeDocument/2006/relationships/image" Target="../media/image474.png"/></Relationships>
</file>

<file path=ppt/slideLayouts/_rels/slideLayout182.xml.rels><?xml version="1.0" encoding="UTF-8" standalone="yes"?>
<Relationships xmlns="http://schemas.openxmlformats.org/package/2006/relationships"><Relationship Id="rId8" Type="http://schemas.openxmlformats.org/officeDocument/2006/relationships/image" Target="../media/image232.png"/><Relationship Id="rId3" Type="http://schemas.openxmlformats.org/officeDocument/2006/relationships/image" Target="../media/image23.png"/><Relationship Id="rId7" Type="http://schemas.openxmlformats.org/officeDocument/2006/relationships/image" Target="../media/image417.png"/><Relationship Id="rId2" Type="http://schemas.openxmlformats.org/officeDocument/2006/relationships/image" Target="../media/image230.png"/><Relationship Id="rId1" Type="http://schemas.openxmlformats.org/officeDocument/2006/relationships/slideMaster" Target="../slideMasters/slideMaster3.xml"/><Relationship Id="rId6" Type="http://schemas.openxmlformats.org/officeDocument/2006/relationships/image" Target="../media/image469.png"/><Relationship Id="rId5" Type="http://schemas.openxmlformats.org/officeDocument/2006/relationships/image" Target="../media/image231.png"/><Relationship Id="rId4" Type="http://schemas.openxmlformats.org/officeDocument/2006/relationships/image" Target="../media/image416.png"/></Relationships>
</file>

<file path=ppt/slideLayouts/_rels/slideLayout183.xml.rels><?xml version="1.0" encoding="UTF-8" standalone="yes"?>
<Relationships xmlns="http://schemas.openxmlformats.org/package/2006/relationships"><Relationship Id="rId8" Type="http://schemas.openxmlformats.org/officeDocument/2006/relationships/image" Target="../media/image475.png"/><Relationship Id="rId3" Type="http://schemas.openxmlformats.org/officeDocument/2006/relationships/image" Target="../media/image234.png"/><Relationship Id="rId7" Type="http://schemas.openxmlformats.org/officeDocument/2006/relationships/image" Target="../media/image125.png"/><Relationship Id="rId2" Type="http://schemas.openxmlformats.org/officeDocument/2006/relationships/image" Target="../media/image233.png"/><Relationship Id="rId1" Type="http://schemas.openxmlformats.org/officeDocument/2006/relationships/slideMaster" Target="../slideMasters/slideMaster3.xml"/><Relationship Id="rId6" Type="http://schemas.openxmlformats.org/officeDocument/2006/relationships/image" Target="../media/image235.png"/><Relationship Id="rId5" Type="http://schemas.openxmlformats.org/officeDocument/2006/relationships/image" Target="../media/image469.png"/><Relationship Id="rId4" Type="http://schemas.openxmlformats.org/officeDocument/2006/relationships/image" Target="../media/image23.png"/></Relationships>
</file>

<file path=ppt/slideLayouts/_rels/slideLayout184.xml.rels><?xml version="1.0" encoding="UTF-8" standalone="yes"?>
<Relationships xmlns="http://schemas.openxmlformats.org/package/2006/relationships"><Relationship Id="rId8" Type="http://schemas.openxmlformats.org/officeDocument/2006/relationships/image" Target="../media/image240.png"/><Relationship Id="rId3" Type="http://schemas.openxmlformats.org/officeDocument/2006/relationships/image" Target="../media/image418.png"/><Relationship Id="rId7" Type="http://schemas.openxmlformats.org/officeDocument/2006/relationships/image" Target="../media/image239.png"/><Relationship Id="rId2" Type="http://schemas.openxmlformats.org/officeDocument/2006/relationships/image" Target="../media/image476.png"/><Relationship Id="rId1" Type="http://schemas.openxmlformats.org/officeDocument/2006/relationships/slideMaster" Target="../slideMasters/slideMaster3.xml"/><Relationship Id="rId6" Type="http://schemas.openxmlformats.org/officeDocument/2006/relationships/image" Target="../media/image420.png"/><Relationship Id="rId5" Type="http://schemas.openxmlformats.org/officeDocument/2006/relationships/image" Target="../media/image238.png"/><Relationship Id="rId10" Type="http://schemas.openxmlformats.org/officeDocument/2006/relationships/image" Target="../media/image23.png"/><Relationship Id="rId4" Type="http://schemas.openxmlformats.org/officeDocument/2006/relationships/image" Target="../media/image419.png"/><Relationship Id="rId9" Type="http://schemas.openxmlformats.org/officeDocument/2006/relationships/image" Target="../media/image421.png"/></Relationships>
</file>

<file path=ppt/slideLayouts/_rels/slideLayout185.xml.rels><?xml version="1.0" encoding="UTF-8" standalone="yes"?>
<Relationships xmlns="http://schemas.openxmlformats.org/package/2006/relationships"><Relationship Id="rId8" Type="http://schemas.openxmlformats.org/officeDocument/2006/relationships/image" Target="../media/image478.png"/><Relationship Id="rId3" Type="http://schemas.openxmlformats.org/officeDocument/2006/relationships/image" Target="../media/image242.png"/><Relationship Id="rId7" Type="http://schemas.openxmlformats.org/officeDocument/2006/relationships/image" Target="../media/image245.png"/><Relationship Id="rId2" Type="http://schemas.openxmlformats.org/officeDocument/2006/relationships/image" Target="../media/image241.png"/><Relationship Id="rId1" Type="http://schemas.openxmlformats.org/officeDocument/2006/relationships/slideMaster" Target="../slideMasters/slideMaster3.xml"/><Relationship Id="rId6" Type="http://schemas.openxmlformats.org/officeDocument/2006/relationships/image" Target="../media/image244.png"/><Relationship Id="rId5" Type="http://schemas.openxmlformats.org/officeDocument/2006/relationships/image" Target="../media/image23.png"/><Relationship Id="rId10" Type="http://schemas.openxmlformats.org/officeDocument/2006/relationships/image" Target="../media/image248.png"/><Relationship Id="rId4" Type="http://schemas.openxmlformats.org/officeDocument/2006/relationships/image" Target="../media/image477.png"/><Relationship Id="rId9" Type="http://schemas.openxmlformats.org/officeDocument/2006/relationships/image" Target="../media/image247.png"/></Relationships>
</file>

<file path=ppt/slideLayouts/_rels/slideLayout186.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50.png"/><Relationship Id="rId7" Type="http://schemas.openxmlformats.org/officeDocument/2006/relationships/image" Target="../media/image478.png"/><Relationship Id="rId2" Type="http://schemas.openxmlformats.org/officeDocument/2006/relationships/image" Target="../media/image249.png"/><Relationship Id="rId1" Type="http://schemas.openxmlformats.org/officeDocument/2006/relationships/slideMaster" Target="../slideMasters/slideMaster3.xml"/><Relationship Id="rId6" Type="http://schemas.openxmlformats.org/officeDocument/2006/relationships/image" Target="../media/image125.png"/><Relationship Id="rId5" Type="http://schemas.openxmlformats.org/officeDocument/2006/relationships/image" Target="../media/image23.png"/><Relationship Id="rId10" Type="http://schemas.openxmlformats.org/officeDocument/2006/relationships/image" Target="../media/image467.png"/><Relationship Id="rId4" Type="http://schemas.openxmlformats.org/officeDocument/2006/relationships/image" Target="../media/image251.png"/><Relationship Id="rId9" Type="http://schemas.openxmlformats.org/officeDocument/2006/relationships/image" Target="../media/image253.png"/></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255.png"/><Relationship Id="rId7" Type="http://schemas.openxmlformats.org/officeDocument/2006/relationships/image" Target="../media/image125.png"/><Relationship Id="rId2" Type="http://schemas.openxmlformats.org/officeDocument/2006/relationships/image" Target="../media/image254.png"/><Relationship Id="rId1" Type="http://schemas.openxmlformats.org/officeDocument/2006/relationships/slideMaster" Target="../slideMasters/slideMaster3.xml"/><Relationship Id="rId6" Type="http://schemas.openxmlformats.org/officeDocument/2006/relationships/image" Target="../media/image422.png"/><Relationship Id="rId5" Type="http://schemas.openxmlformats.org/officeDocument/2006/relationships/image" Target="../media/image478.png"/><Relationship Id="rId4" Type="http://schemas.openxmlformats.org/officeDocument/2006/relationships/image" Target="../media/image23.png"/></Relationships>
</file>

<file path=ppt/slideLayouts/_rels/slideLayout188.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257.png"/><Relationship Id="rId7" Type="http://schemas.openxmlformats.org/officeDocument/2006/relationships/image" Target="../media/image125.png"/><Relationship Id="rId2" Type="http://schemas.openxmlformats.org/officeDocument/2006/relationships/image" Target="../media/image256.png"/><Relationship Id="rId1" Type="http://schemas.openxmlformats.org/officeDocument/2006/relationships/slideMaster" Target="../slideMasters/slideMaster3.xml"/><Relationship Id="rId6" Type="http://schemas.openxmlformats.org/officeDocument/2006/relationships/image" Target="../media/image259.png"/><Relationship Id="rId5" Type="http://schemas.openxmlformats.org/officeDocument/2006/relationships/image" Target="../media/image23.png"/><Relationship Id="rId4" Type="http://schemas.openxmlformats.org/officeDocument/2006/relationships/image" Target="../media/image258.png"/><Relationship Id="rId9" Type="http://schemas.openxmlformats.org/officeDocument/2006/relationships/image" Target="../media/image478.png"/></Relationships>
</file>

<file path=ppt/slideLayouts/_rels/slideLayout189.xml.rels><?xml version="1.0" encoding="UTF-8" standalone="yes"?>
<Relationships xmlns="http://schemas.openxmlformats.org/package/2006/relationships"><Relationship Id="rId8" Type="http://schemas.openxmlformats.org/officeDocument/2006/relationships/image" Target="../media/image263.png"/><Relationship Id="rId3" Type="http://schemas.openxmlformats.org/officeDocument/2006/relationships/image" Target="../media/image261.png"/><Relationship Id="rId7" Type="http://schemas.openxmlformats.org/officeDocument/2006/relationships/image" Target="../media/image467.png"/><Relationship Id="rId2" Type="http://schemas.openxmlformats.org/officeDocument/2006/relationships/image" Target="../media/image260.png"/><Relationship Id="rId1" Type="http://schemas.openxmlformats.org/officeDocument/2006/relationships/slideMaster" Target="../slideMasters/slideMaster3.xml"/><Relationship Id="rId6" Type="http://schemas.openxmlformats.org/officeDocument/2006/relationships/image" Target="../media/image262.png"/><Relationship Id="rId5" Type="http://schemas.openxmlformats.org/officeDocument/2006/relationships/image" Target="../media/image478.png"/><Relationship Id="rId4" Type="http://schemas.openxmlformats.org/officeDocument/2006/relationships/image" Target="../media/image23.png"/><Relationship Id="rId9" Type="http://schemas.openxmlformats.org/officeDocument/2006/relationships/image" Target="../media/image125.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23.png"/><Relationship Id="rId7" Type="http://schemas.openxmlformats.org/officeDocument/2006/relationships/image" Target="../media/image131.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28.png"/><Relationship Id="rId11" Type="http://schemas.openxmlformats.org/officeDocument/2006/relationships/image" Target="../media/image134.png"/><Relationship Id="rId5" Type="http://schemas.openxmlformats.org/officeDocument/2006/relationships/image" Target="../media/image126.png"/><Relationship Id="rId10" Type="http://schemas.openxmlformats.org/officeDocument/2006/relationships/image" Target="../media/image133.png"/><Relationship Id="rId4" Type="http://schemas.openxmlformats.org/officeDocument/2006/relationships/image" Target="../media/image95.png"/><Relationship Id="rId9" Type="http://schemas.openxmlformats.org/officeDocument/2006/relationships/image" Target="../media/image127.png"/></Relationships>
</file>

<file path=ppt/slideLayouts/_rels/slideLayout190.xml.rels><?xml version="1.0" encoding="UTF-8" standalone="yes"?>
<Relationships xmlns="http://schemas.openxmlformats.org/package/2006/relationships"><Relationship Id="rId8" Type="http://schemas.openxmlformats.org/officeDocument/2006/relationships/image" Target="../media/image244.png"/><Relationship Id="rId3" Type="http://schemas.openxmlformats.org/officeDocument/2006/relationships/image" Target="../media/image265.png"/><Relationship Id="rId7" Type="http://schemas.openxmlformats.org/officeDocument/2006/relationships/image" Target="../media/image480.png"/><Relationship Id="rId2" Type="http://schemas.openxmlformats.org/officeDocument/2006/relationships/image" Target="../media/image479.png"/><Relationship Id="rId1" Type="http://schemas.openxmlformats.org/officeDocument/2006/relationships/slideMaster" Target="../slideMasters/slideMaster3.xml"/><Relationship Id="rId6" Type="http://schemas.openxmlformats.org/officeDocument/2006/relationships/image" Target="../media/image266.png"/><Relationship Id="rId5" Type="http://schemas.openxmlformats.org/officeDocument/2006/relationships/image" Target="../media/image478.png"/><Relationship Id="rId4" Type="http://schemas.openxmlformats.org/officeDocument/2006/relationships/image" Target="../media/image23.png"/></Relationships>
</file>

<file path=ppt/slideLayouts/_rels/slideLayout191.xml.rels><?xml version="1.0" encoding="UTF-8" standalone="yes"?>
<Relationships xmlns="http://schemas.openxmlformats.org/package/2006/relationships"><Relationship Id="rId8" Type="http://schemas.openxmlformats.org/officeDocument/2006/relationships/image" Target="../media/image272.png"/><Relationship Id="rId3" Type="http://schemas.openxmlformats.org/officeDocument/2006/relationships/image" Target="../media/image23.png"/><Relationship Id="rId7" Type="http://schemas.openxmlformats.org/officeDocument/2006/relationships/image" Target="../media/image271.png"/><Relationship Id="rId2" Type="http://schemas.openxmlformats.org/officeDocument/2006/relationships/image" Target="../media/image268.png"/><Relationship Id="rId1" Type="http://schemas.openxmlformats.org/officeDocument/2006/relationships/slideMaster" Target="../slideMasters/slideMaster3.xml"/><Relationship Id="rId6" Type="http://schemas.openxmlformats.org/officeDocument/2006/relationships/image" Target="../media/image423.png"/><Relationship Id="rId5" Type="http://schemas.openxmlformats.org/officeDocument/2006/relationships/image" Target="../media/image269.png"/><Relationship Id="rId4" Type="http://schemas.openxmlformats.org/officeDocument/2006/relationships/image" Target="../media/image478.png"/><Relationship Id="rId9" Type="http://schemas.openxmlformats.org/officeDocument/2006/relationships/image" Target="../media/image467.png"/></Relationships>
</file>

<file path=ppt/slideLayouts/_rels/slideLayout192.xml.rels><?xml version="1.0" encoding="UTF-8" standalone="yes"?>
<Relationships xmlns="http://schemas.openxmlformats.org/package/2006/relationships"><Relationship Id="rId8" Type="http://schemas.openxmlformats.org/officeDocument/2006/relationships/image" Target="../media/image276.png"/><Relationship Id="rId3" Type="http://schemas.openxmlformats.org/officeDocument/2006/relationships/image" Target="../media/image273.png"/><Relationship Id="rId7" Type="http://schemas.openxmlformats.org/officeDocument/2006/relationships/image" Target="../media/image275.png"/><Relationship Id="rId2" Type="http://schemas.openxmlformats.org/officeDocument/2006/relationships/image" Target="../media/image424.png"/><Relationship Id="rId1" Type="http://schemas.openxmlformats.org/officeDocument/2006/relationships/slideMaster" Target="../slideMasters/slideMaster3.xml"/><Relationship Id="rId6" Type="http://schemas.openxmlformats.org/officeDocument/2006/relationships/image" Target="../media/image274.png"/><Relationship Id="rId5" Type="http://schemas.openxmlformats.org/officeDocument/2006/relationships/image" Target="../media/image478.png"/><Relationship Id="rId4" Type="http://schemas.openxmlformats.org/officeDocument/2006/relationships/image" Target="../media/image23.png"/></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278.png"/><Relationship Id="rId7" Type="http://schemas.openxmlformats.org/officeDocument/2006/relationships/image" Target="../media/image280.png"/><Relationship Id="rId2" Type="http://schemas.openxmlformats.org/officeDocument/2006/relationships/image" Target="../media/image277.png"/><Relationship Id="rId1" Type="http://schemas.openxmlformats.org/officeDocument/2006/relationships/slideMaster" Target="../slideMasters/slideMaster3.xml"/><Relationship Id="rId6" Type="http://schemas.openxmlformats.org/officeDocument/2006/relationships/image" Target="../media/image279.png"/><Relationship Id="rId5" Type="http://schemas.openxmlformats.org/officeDocument/2006/relationships/image" Target="../media/image478.png"/><Relationship Id="rId4" Type="http://schemas.openxmlformats.org/officeDocument/2006/relationships/image" Target="../media/image23.png"/></Relationships>
</file>

<file path=ppt/slideLayouts/_rels/slideLayout194.xml.rels><?xml version="1.0" encoding="UTF-8" standalone="yes"?>
<Relationships xmlns="http://schemas.openxmlformats.org/package/2006/relationships"><Relationship Id="rId8" Type="http://schemas.openxmlformats.org/officeDocument/2006/relationships/image" Target="../media/image285.png"/><Relationship Id="rId3" Type="http://schemas.openxmlformats.org/officeDocument/2006/relationships/image" Target="../media/image282.png"/><Relationship Id="rId7" Type="http://schemas.openxmlformats.org/officeDocument/2006/relationships/image" Target="../media/image284.png"/><Relationship Id="rId2" Type="http://schemas.openxmlformats.org/officeDocument/2006/relationships/image" Target="../media/image281.png"/><Relationship Id="rId1" Type="http://schemas.openxmlformats.org/officeDocument/2006/relationships/slideMaster" Target="../slideMasters/slideMaster3.xml"/><Relationship Id="rId6" Type="http://schemas.openxmlformats.org/officeDocument/2006/relationships/image" Target="../media/image263.png"/><Relationship Id="rId5" Type="http://schemas.openxmlformats.org/officeDocument/2006/relationships/image" Target="../media/image468.png"/><Relationship Id="rId10" Type="http://schemas.openxmlformats.org/officeDocument/2006/relationships/image" Target="../media/image481.png"/><Relationship Id="rId4" Type="http://schemas.openxmlformats.org/officeDocument/2006/relationships/image" Target="../media/image23.png"/><Relationship Id="rId9" Type="http://schemas.openxmlformats.org/officeDocument/2006/relationships/image" Target="../media/image286.png"/></Relationships>
</file>

<file path=ppt/slideLayouts/_rels/slideLayout195.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image" Target="../media/image289.png"/><Relationship Id="rId7" Type="http://schemas.openxmlformats.org/officeDocument/2006/relationships/image" Target="../media/image292.png"/><Relationship Id="rId2" Type="http://schemas.openxmlformats.org/officeDocument/2006/relationships/image" Target="../media/image288.png"/><Relationship Id="rId1" Type="http://schemas.openxmlformats.org/officeDocument/2006/relationships/slideMaster" Target="../slideMasters/slideMaster3.xml"/><Relationship Id="rId6" Type="http://schemas.openxmlformats.org/officeDocument/2006/relationships/image" Target="../media/image482.png"/><Relationship Id="rId5" Type="http://schemas.openxmlformats.org/officeDocument/2006/relationships/image" Target="../media/image290.png"/><Relationship Id="rId4" Type="http://schemas.openxmlformats.org/officeDocument/2006/relationships/image" Target="../media/image23.png"/><Relationship Id="rId9" Type="http://schemas.openxmlformats.org/officeDocument/2006/relationships/image" Target="../media/image294.png"/></Relationships>
</file>

<file path=ppt/slideLayouts/_rels/slideLayout196.xml.rels><?xml version="1.0" encoding="UTF-8" standalone="yes"?>
<Relationships xmlns="http://schemas.openxmlformats.org/package/2006/relationships"><Relationship Id="rId8" Type="http://schemas.openxmlformats.org/officeDocument/2006/relationships/image" Target="../media/image300.png"/><Relationship Id="rId3" Type="http://schemas.openxmlformats.org/officeDocument/2006/relationships/image" Target="../media/image296.png"/><Relationship Id="rId7" Type="http://schemas.openxmlformats.org/officeDocument/2006/relationships/image" Target="../media/image440.png"/><Relationship Id="rId2" Type="http://schemas.openxmlformats.org/officeDocument/2006/relationships/image" Target="../media/image295.png"/><Relationship Id="rId1" Type="http://schemas.openxmlformats.org/officeDocument/2006/relationships/slideMaster" Target="../slideMasters/slideMaster3.xml"/><Relationship Id="rId6" Type="http://schemas.openxmlformats.org/officeDocument/2006/relationships/image" Target="../media/image299.png"/><Relationship Id="rId5" Type="http://schemas.openxmlformats.org/officeDocument/2006/relationships/image" Target="../media/image298.png"/><Relationship Id="rId10" Type="http://schemas.openxmlformats.org/officeDocument/2006/relationships/image" Target="../media/image23.png"/><Relationship Id="rId4" Type="http://schemas.openxmlformats.org/officeDocument/2006/relationships/image" Target="../media/image297.png"/><Relationship Id="rId9" Type="http://schemas.openxmlformats.org/officeDocument/2006/relationships/image" Target="../media/image301.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3.xml"/><Relationship Id="rId6" Type="http://schemas.openxmlformats.org/officeDocument/2006/relationships/image" Target="../media/image484.png"/><Relationship Id="rId5" Type="http://schemas.openxmlformats.org/officeDocument/2006/relationships/image" Target="../media/image26.png"/><Relationship Id="rId4" Type="http://schemas.openxmlformats.org/officeDocument/2006/relationships/image" Target="../media/image483.png"/></Relationships>
</file>

<file path=ppt/slideLayouts/_rels/slideLayout198.xml.rels><?xml version="1.0" encoding="UTF-8" standalone="yes"?>
<Relationships xmlns="http://schemas.openxmlformats.org/package/2006/relationships"><Relationship Id="rId8" Type="http://schemas.openxmlformats.org/officeDocument/2006/relationships/image" Target="../media/image486.png"/><Relationship Id="rId3" Type="http://schemas.openxmlformats.org/officeDocument/2006/relationships/image" Target="../media/image303.png"/><Relationship Id="rId7" Type="http://schemas.openxmlformats.org/officeDocument/2006/relationships/image" Target="../media/image306.png"/><Relationship Id="rId2" Type="http://schemas.openxmlformats.org/officeDocument/2006/relationships/image" Target="../media/image302.png"/><Relationship Id="rId1" Type="http://schemas.openxmlformats.org/officeDocument/2006/relationships/slideMaster" Target="../slideMasters/slideMaster3.xml"/><Relationship Id="rId6" Type="http://schemas.openxmlformats.org/officeDocument/2006/relationships/image" Target="../media/image485.png"/><Relationship Id="rId5" Type="http://schemas.openxmlformats.org/officeDocument/2006/relationships/image" Target="../media/image304.png"/><Relationship Id="rId4" Type="http://schemas.openxmlformats.org/officeDocument/2006/relationships/image" Target="../media/image23.png"/><Relationship Id="rId9" Type="http://schemas.openxmlformats.org/officeDocument/2006/relationships/image" Target="../media/image308.png"/></Relationships>
</file>

<file path=ppt/slideLayouts/_rels/slideLayout199.xml.rels><?xml version="1.0" encoding="UTF-8" standalone="yes"?>
<Relationships xmlns="http://schemas.openxmlformats.org/package/2006/relationships"><Relationship Id="rId8" Type="http://schemas.openxmlformats.org/officeDocument/2006/relationships/image" Target="../media/image312.png"/><Relationship Id="rId13" Type="http://schemas.openxmlformats.org/officeDocument/2006/relationships/image" Target="../media/image489.png"/><Relationship Id="rId3" Type="http://schemas.openxmlformats.org/officeDocument/2006/relationships/image" Target="../media/image23.png"/><Relationship Id="rId7" Type="http://schemas.openxmlformats.org/officeDocument/2006/relationships/image" Target="../media/image311.png"/><Relationship Id="rId12" Type="http://schemas.openxmlformats.org/officeDocument/2006/relationships/image" Target="../media/image488.png"/><Relationship Id="rId2" Type="http://schemas.openxmlformats.org/officeDocument/2006/relationships/image" Target="../media/image72.png"/><Relationship Id="rId1" Type="http://schemas.openxmlformats.org/officeDocument/2006/relationships/slideMaster" Target="../slideMasters/slideMaster3.xml"/><Relationship Id="rId6" Type="http://schemas.openxmlformats.org/officeDocument/2006/relationships/image" Target="../media/image310.png"/><Relationship Id="rId11" Type="http://schemas.openxmlformats.org/officeDocument/2006/relationships/image" Target="../media/image487.png"/><Relationship Id="rId5" Type="http://schemas.openxmlformats.org/officeDocument/2006/relationships/image" Target="../media/image309.png"/><Relationship Id="rId10" Type="http://schemas.openxmlformats.org/officeDocument/2006/relationships/image" Target="../media/image314.png"/><Relationship Id="rId4" Type="http://schemas.openxmlformats.org/officeDocument/2006/relationships/image" Target="../media/image440.png"/><Relationship Id="rId9" Type="http://schemas.openxmlformats.org/officeDocument/2006/relationships/image" Target="../media/image3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136.png"/><Relationship Id="rId7" Type="http://schemas.openxmlformats.org/officeDocument/2006/relationships/image" Target="../media/image138.png"/><Relationship Id="rId2" Type="http://schemas.openxmlformats.org/officeDocument/2006/relationships/image" Target="../media/image135.png"/><Relationship Id="rId1" Type="http://schemas.openxmlformats.org/officeDocument/2006/relationships/slideMaster" Target="../slideMasters/slideMaster1.xml"/><Relationship Id="rId6" Type="http://schemas.openxmlformats.org/officeDocument/2006/relationships/image" Target="../media/image137.png"/><Relationship Id="rId5" Type="http://schemas.openxmlformats.org/officeDocument/2006/relationships/image" Target="../media/image95.png"/><Relationship Id="rId4" Type="http://schemas.openxmlformats.org/officeDocument/2006/relationships/image" Target="../media/image23.png"/></Relationships>
</file>

<file path=ppt/slideLayouts/_rels/slideLayout200.xml.rels><?xml version="1.0" encoding="UTF-8" standalone="yes"?>
<Relationships xmlns="http://schemas.openxmlformats.org/package/2006/relationships"><Relationship Id="rId8" Type="http://schemas.openxmlformats.org/officeDocument/2006/relationships/image" Target="../media/image322.png"/><Relationship Id="rId3" Type="http://schemas.openxmlformats.org/officeDocument/2006/relationships/image" Target="../media/image445.png"/><Relationship Id="rId7" Type="http://schemas.openxmlformats.org/officeDocument/2006/relationships/image" Target="../media/image321.png"/><Relationship Id="rId2" Type="http://schemas.openxmlformats.org/officeDocument/2006/relationships/image" Target="../media/image318.png"/><Relationship Id="rId1" Type="http://schemas.openxmlformats.org/officeDocument/2006/relationships/slideMaster" Target="../slideMasters/slideMaster3.xml"/><Relationship Id="rId6" Type="http://schemas.openxmlformats.org/officeDocument/2006/relationships/image" Target="../media/image23.png"/><Relationship Id="rId5" Type="http://schemas.openxmlformats.org/officeDocument/2006/relationships/image" Target="../media/image490.png"/><Relationship Id="rId10" Type="http://schemas.openxmlformats.org/officeDocument/2006/relationships/image" Target="../media/image440.png"/><Relationship Id="rId4" Type="http://schemas.openxmlformats.org/officeDocument/2006/relationships/image" Target="../media/image319.png"/><Relationship Id="rId9" Type="http://schemas.openxmlformats.org/officeDocument/2006/relationships/image" Target="../media/image323.png"/></Relationships>
</file>

<file path=ppt/slideLayouts/_rels/slideLayout201.xml.rels><?xml version="1.0" encoding="UTF-8" standalone="yes"?>
<Relationships xmlns="http://schemas.openxmlformats.org/package/2006/relationships"><Relationship Id="rId8" Type="http://schemas.openxmlformats.org/officeDocument/2006/relationships/image" Target="../media/image329.png"/><Relationship Id="rId3" Type="http://schemas.openxmlformats.org/officeDocument/2006/relationships/image" Target="../media/image441.png"/><Relationship Id="rId7" Type="http://schemas.openxmlformats.org/officeDocument/2006/relationships/image" Target="../media/image328.png"/><Relationship Id="rId2" Type="http://schemas.openxmlformats.org/officeDocument/2006/relationships/image" Target="../media/image324.png"/><Relationship Id="rId1" Type="http://schemas.openxmlformats.org/officeDocument/2006/relationships/slideMaster" Target="../slideMasters/slideMaster3.xml"/><Relationship Id="rId6" Type="http://schemas.openxmlformats.org/officeDocument/2006/relationships/image" Target="../media/image327.png"/><Relationship Id="rId5" Type="http://schemas.openxmlformats.org/officeDocument/2006/relationships/image" Target="../media/image326.png"/><Relationship Id="rId4" Type="http://schemas.openxmlformats.org/officeDocument/2006/relationships/image" Target="../media/image325.png"/><Relationship Id="rId9" Type="http://schemas.openxmlformats.org/officeDocument/2006/relationships/image" Target="../media/image23.png"/></Relationships>
</file>

<file path=ppt/slideLayouts/_rels/slideLayout202.xml.rels><?xml version="1.0" encoding="UTF-8" standalone="yes"?>
<Relationships xmlns="http://schemas.openxmlformats.org/package/2006/relationships"><Relationship Id="rId8" Type="http://schemas.openxmlformats.org/officeDocument/2006/relationships/image" Target="../media/image336.png"/><Relationship Id="rId13" Type="http://schemas.openxmlformats.org/officeDocument/2006/relationships/image" Target="../media/image425.png"/><Relationship Id="rId3" Type="http://schemas.openxmlformats.org/officeDocument/2006/relationships/image" Target="../media/image492.png"/><Relationship Id="rId7" Type="http://schemas.openxmlformats.org/officeDocument/2006/relationships/image" Target="../media/image495.png"/><Relationship Id="rId12" Type="http://schemas.openxmlformats.org/officeDocument/2006/relationships/image" Target="../media/image340.png"/><Relationship Id="rId17" Type="http://schemas.openxmlformats.org/officeDocument/2006/relationships/image" Target="../media/image23.png"/><Relationship Id="rId2" Type="http://schemas.openxmlformats.org/officeDocument/2006/relationships/image" Target="../media/image491.png"/><Relationship Id="rId16" Type="http://schemas.openxmlformats.org/officeDocument/2006/relationships/image" Target="../media/image496.png"/><Relationship Id="rId1" Type="http://schemas.openxmlformats.org/officeDocument/2006/relationships/slideMaster" Target="../slideMasters/slideMaster3.xml"/><Relationship Id="rId6" Type="http://schemas.openxmlformats.org/officeDocument/2006/relationships/image" Target="../media/image334.png"/><Relationship Id="rId11" Type="http://schemas.openxmlformats.org/officeDocument/2006/relationships/image" Target="../media/image339.png"/><Relationship Id="rId5" Type="http://schemas.openxmlformats.org/officeDocument/2006/relationships/image" Target="../media/image494.png"/><Relationship Id="rId15" Type="http://schemas.openxmlformats.org/officeDocument/2006/relationships/image" Target="../media/image343.png"/><Relationship Id="rId10" Type="http://schemas.openxmlformats.org/officeDocument/2006/relationships/image" Target="../media/image338.png"/><Relationship Id="rId4" Type="http://schemas.openxmlformats.org/officeDocument/2006/relationships/image" Target="../media/image493.png"/><Relationship Id="rId9" Type="http://schemas.openxmlformats.org/officeDocument/2006/relationships/image" Target="../media/image337.png"/><Relationship Id="rId14" Type="http://schemas.openxmlformats.org/officeDocument/2006/relationships/image" Target="../media/image342.png"/></Relationships>
</file>

<file path=ppt/slideLayouts/_rels/slideLayout20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46.png"/><Relationship Id="rId7" Type="http://schemas.openxmlformats.org/officeDocument/2006/relationships/image" Target="../media/image349.png"/><Relationship Id="rId2" Type="http://schemas.openxmlformats.org/officeDocument/2006/relationships/image" Target="../media/image345.png"/><Relationship Id="rId1" Type="http://schemas.openxmlformats.org/officeDocument/2006/relationships/slideMaster" Target="../slideMasters/slideMaster3.xml"/><Relationship Id="rId6" Type="http://schemas.openxmlformats.org/officeDocument/2006/relationships/image" Target="../media/image348.png"/><Relationship Id="rId5" Type="http://schemas.openxmlformats.org/officeDocument/2006/relationships/image" Target="../media/image263.png"/><Relationship Id="rId4" Type="http://schemas.openxmlformats.org/officeDocument/2006/relationships/image" Target="../media/image347.png"/></Relationships>
</file>

<file path=ppt/slideLayouts/_rels/slideLayout204.xml.rels><?xml version="1.0" encoding="UTF-8" standalone="yes"?>
<Relationships xmlns="http://schemas.openxmlformats.org/package/2006/relationships"><Relationship Id="rId8" Type="http://schemas.openxmlformats.org/officeDocument/2006/relationships/image" Target="../media/image355.png"/><Relationship Id="rId13" Type="http://schemas.openxmlformats.org/officeDocument/2006/relationships/image" Target="../media/image359.png"/><Relationship Id="rId3" Type="http://schemas.openxmlformats.org/officeDocument/2006/relationships/image" Target="../media/image303.png"/><Relationship Id="rId7" Type="http://schemas.openxmlformats.org/officeDocument/2006/relationships/image" Target="../media/image354.png"/><Relationship Id="rId12" Type="http://schemas.openxmlformats.org/officeDocument/2006/relationships/image" Target="../media/image358.png"/><Relationship Id="rId2" Type="http://schemas.openxmlformats.org/officeDocument/2006/relationships/image" Target="../media/image350.png"/><Relationship Id="rId1" Type="http://schemas.openxmlformats.org/officeDocument/2006/relationships/slideMaster" Target="../slideMasters/slideMaster3.xml"/><Relationship Id="rId6" Type="http://schemas.openxmlformats.org/officeDocument/2006/relationships/image" Target="../media/image353.png"/><Relationship Id="rId11" Type="http://schemas.openxmlformats.org/officeDocument/2006/relationships/image" Target="../media/image23.png"/><Relationship Id="rId5" Type="http://schemas.openxmlformats.org/officeDocument/2006/relationships/image" Target="../media/image352.png"/><Relationship Id="rId10" Type="http://schemas.openxmlformats.org/officeDocument/2006/relationships/image" Target="../media/image497.png"/><Relationship Id="rId4" Type="http://schemas.openxmlformats.org/officeDocument/2006/relationships/image" Target="../media/image351.png"/><Relationship Id="rId9" Type="http://schemas.openxmlformats.org/officeDocument/2006/relationships/image" Target="../media/image356.png"/></Relationships>
</file>

<file path=ppt/slideLayouts/_rels/slideLayout205.xml.rels><?xml version="1.0" encoding="UTF-8" standalone="yes"?>
<Relationships xmlns="http://schemas.openxmlformats.org/package/2006/relationships"><Relationship Id="rId8" Type="http://schemas.openxmlformats.org/officeDocument/2006/relationships/image" Target="../media/image498.png"/><Relationship Id="rId3" Type="http://schemas.openxmlformats.org/officeDocument/2006/relationships/image" Target="../media/image61.png"/><Relationship Id="rId7" Type="http://schemas.openxmlformats.org/officeDocument/2006/relationships/image" Target="../media/image363.png"/><Relationship Id="rId2" Type="http://schemas.openxmlformats.org/officeDocument/2006/relationships/image" Target="../media/image360.png"/><Relationship Id="rId1" Type="http://schemas.openxmlformats.org/officeDocument/2006/relationships/slideMaster" Target="../slideMasters/slideMaster3.xml"/><Relationship Id="rId6" Type="http://schemas.openxmlformats.org/officeDocument/2006/relationships/image" Target="../media/image362.png"/><Relationship Id="rId5" Type="http://schemas.openxmlformats.org/officeDocument/2006/relationships/image" Target="../media/image23.png"/><Relationship Id="rId4" Type="http://schemas.openxmlformats.org/officeDocument/2006/relationships/image" Target="../media/image361.png"/><Relationship Id="rId9" Type="http://schemas.openxmlformats.org/officeDocument/2006/relationships/image" Target="../media/image445.png"/></Relationships>
</file>

<file path=ppt/slideLayouts/_rels/slideLayout206.xml.rels><?xml version="1.0" encoding="UTF-8" standalone="yes"?>
<Relationships xmlns="http://schemas.openxmlformats.org/package/2006/relationships"><Relationship Id="rId8" Type="http://schemas.openxmlformats.org/officeDocument/2006/relationships/image" Target="../media/image368.png"/><Relationship Id="rId3" Type="http://schemas.openxmlformats.org/officeDocument/2006/relationships/image" Target="../media/image296.png"/><Relationship Id="rId7" Type="http://schemas.openxmlformats.org/officeDocument/2006/relationships/image" Target="../media/image367.png"/><Relationship Id="rId2" Type="http://schemas.openxmlformats.org/officeDocument/2006/relationships/image" Target="../media/image365.png"/><Relationship Id="rId1" Type="http://schemas.openxmlformats.org/officeDocument/2006/relationships/slideMaster" Target="../slideMasters/slideMaster3.xml"/><Relationship Id="rId6" Type="http://schemas.openxmlformats.org/officeDocument/2006/relationships/image" Target="../media/image440.png"/><Relationship Id="rId5" Type="http://schemas.openxmlformats.org/officeDocument/2006/relationships/image" Target="../media/image366.png"/><Relationship Id="rId4" Type="http://schemas.openxmlformats.org/officeDocument/2006/relationships/image" Target="../media/image23.png"/><Relationship Id="rId9" Type="http://schemas.openxmlformats.org/officeDocument/2006/relationships/image" Target="../media/image369.png"/></Relationships>
</file>

<file path=ppt/slideLayouts/_rels/slideLayout207.xml.rels><?xml version="1.0" encoding="UTF-8" standalone="yes"?>
<Relationships xmlns="http://schemas.openxmlformats.org/package/2006/relationships"><Relationship Id="rId8" Type="http://schemas.openxmlformats.org/officeDocument/2006/relationships/image" Target="../media/image374.png"/><Relationship Id="rId3" Type="http://schemas.openxmlformats.org/officeDocument/2006/relationships/image" Target="../media/image371.png"/><Relationship Id="rId7" Type="http://schemas.openxmlformats.org/officeDocument/2006/relationships/image" Target="../media/image373.png"/><Relationship Id="rId2" Type="http://schemas.openxmlformats.org/officeDocument/2006/relationships/image" Target="../media/image453.png"/><Relationship Id="rId1" Type="http://schemas.openxmlformats.org/officeDocument/2006/relationships/slideMaster" Target="../slideMasters/slideMaster3.xml"/><Relationship Id="rId6" Type="http://schemas.openxmlformats.org/officeDocument/2006/relationships/image" Target="../media/image372.png"/><Relationship Id="rId5" Type="http://schemas.openxmlformats.org/officeDocument/2006/relationships/image" Target="../media/image23.png"/><Relationship Id="rId4" Type="http://schemas.openxmlformats.org/officeDocument/2006/relationships/image" Target="../media/image365.png"/><Relationship Id="rId9" Type="http://schemas.openxmlformats.org/officeDocument/2006/relationships/image" Target="../media/image499.pn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432.png"/><Relationship Id="rId7" Type="http://schemas.openxmlformats.org/officeDocument/2006/relationships/image" Target="../media/image379.png"/><Relationship Id="rId2" Type="http://schemas.openxmlformats.org/officeDocument/2006/relationships/image" Target="../media/image376.png"/><Relationship Id="rId1" Type="http://schemas.openxmlformats.org/officeDocument/2006/relationships/slideMaster" Target="../slideMasters/slideMaster3.xml"/><Relationship Id="rId6" Type="http://schemas.openxmlformats.org/officeDocument/2006/relationships/image" Target="../media/image378.png"/><Relationship Id="rId5" Type="http://schemas.openxmlformats.org/officeDocument/2006/relationships/image" Target="../media/image23.png"/><Relationship Id="rId4" Type="http://schemas.openxmlformats.org/officeDocument/2006/relationships/image" Target="../media/image314.pn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381.png"/><Relationship Id="rId7" Type="http://schemas.openxmlformats.org/officeDocument/2006/relationships/image" Target="../media/image383.png"/><Relationship Id="rId2" Type="http://schemas.openxmlformats.org/officeDocument/2006/relationships/image" Target="../media/image380.png"/><Relationship Id="rId1" Type="http://schemas.openxmlformats.org/officeDocument/2006/relationships/slideMaster" Target="../slideMasters/slideMaster3.xml"/><Relationship Id="rId6" Type="http://schemas.openxmlformats.org/officeDocument/2006/relationships/image" Target="../media/image382.png"/><Relationship Id="rId5" Type="http://schemas.openxmlformats.org/officeDocument/2006/relationships/image" Target="../media/image23.png"/><Relationship Id="rId4" Type="http://schemas.openxmlformats.org/officeDocument/2006/relationships/image" Target="../media/image61.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9.png"/><Relationship Id="rId7" Type="http://schemas.openxmlformats.org/officeDocument/2006/relationships/image" Target="../media/image140.png"/><Relationship Id="rId2" Type="http://schemas.openxmlformats.org/officeDocument/2006/relationships/image" Target="../media/image117.png"/><Relationship Id="rId1" Type="http://schemas.openxmlformats.org/officeDocument/2006/relationships/slideMaster" Target="../slideMasters/slideMaster1.xml"/><Relationship Id="rId6" Type="http://schemas.openxmlformats.org/officeDocument/2006/relationships/image" Target="../media/image93.png"/><Relationship Id="rId5" Type="http://schemas.openxmlformats.org/officeDocument/2006/relationships/image" Target="../media/image95.png"/><Relationship Id="rId4" Type="http://schemas.openxmlformats.org/officeDocument/2006/relationships/image" Target="../media/image23.png"/></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385.png"/><Relationship Id="rId2" Type="http://schemas.openxmlformats.org/officeDocument/2006/relationships/image" Target="../media/image384.png"/><Relationship Id="rId1" Type="http://schemas.openxmlformats.org/officeDocument/2006/relationships/slideMaster" Target="../slideMasters/slideMaster3.xml"/><Relationship Id="rId6" Type="http://schemas.openxmlformats.org/officeDocument/2006/relationships/image" Target="../media/image386.png"/><Relationship Id="rId5" Type="http://schemas.openxmlformats.org/officeDocument/2006/relationships/image" Target="../media/image500.png"/><Relationship Id="rId4" Type="http://schemas.openxmlformats.org/officeDocument/2006/relationships/image" Target="../media/image23.png"/></Relationships>
</file>

<file path=ppt/slideLayouts/_rels/slideLayout211.xml.rels><?xml version="1.0" encoding="UTF-8" standalone="yes"?>
<Relationships xmlns="http://schemas.openxmlformats.org/package/2006/relationships"><Relationship Id="rId8" Type="http://schemas.openxmlformats.org/officeDocument/2006/relationships/image" Target="../media/image392.png"/><Relationship Id="rId3" Type="http://schemas.openxmlformats.org/officeDocument/2006/relationships/image" Target="../media/image388.png"/><Relationship Id="rId7" Type="http://schemas.openxmlformats.org/officeDocument/2006/relationships/image" Target="../media/image391.png"/><Relationship Id="rId2" Type="http://schemas.openxmlformats.org/officeDocument/2006/relationships/image" Target="../media/image387.png"/><Relationship Id="rId1" Type="http://schemas.openxmlformats.org/officeDocument/2006/relationships/slideMaster" Target="../slideMasters/slideMaster3.xml"/><Relationship Id="rId6" Type="http://schemas.openxmlformats.org/officeDocument/2006/relationships/image" Target="../media/image390.png"/><Relationship Id="rId5" Type="http://schemas.openxmlformats.org/officeDocument/2006/relationships/image" Target="../media/image389.png"/><Relationship Id="rId4" Type="http://schemas.openxmlformats.org/officeDocument/2006/relationships/image" Target="../media/image23.png"/><Relationship Id="rId9" Type="http://schemas.openxmlformats.org/officeDocument/2006/relationships/image" Target="../media/image393.png"/></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30.png"/><Relationship Id="rId1" Type="http://schemas.openxmlformats.org/officeDocument/2006/relationships/slideMaster" Target="../slideMasters/slideMaster3.xml"/><Relationship Id="rId6" Type="http://schemas.openxmlformats.org/officeDocument/2006/relationships/image" Target="../media/image232.png"/><Relationship Id="rId5" Type="http://schemas.openxmlformats.org/officeDocument/2006/relationships/image" Target="../media/image469.png"/><Relationship Id="rId4" Type="http://schemas.openxmlformats.org/officeDocument/2006/relationships/image" Target="../media/image231.png"/></Relationships>
</file>

<file path=ppt/slideLayouts/_rels/slideLayout213.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17.png"/><Relationship Id="rId7" Type="http://schemas.openxmlformats.org/officeDocument/2006/relationships/image" Target="../media/image219.png"/><Relationship Id="rId2" Type="http://schemas.openxmlformats.org/officeDocument/2006/relationships/image" Target="../media/image216.png"/><Relationship Id="rId1" Type="http://schemas.openxmlformats.org/officeDocument/2006/relationships/slideMaster" Target="../slideMasters/slideMaster3.xml"/><Relationship Id="rId6" Type="http://schemas.openxmlformats.org/officeDocument/2006/relationships/image" Target="../media/image218.png"/><Relationship Id="rId5" Type="http://schemas.openxmlformats.org/officeDocument/2006/relationships/image" Target="../media/image469.png"/><Relationship Id="rId4" Type="http://schemas.openxmlformats.org/officeDocument/2006/relationships/image" Target="../media/image2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3.png"/><Relationship Id="rId7" Type="http://schemas.openxmlformats.org/officeDocument/2006/relationships/image" Target="../media/image36.png"/><Relationship Id="rId2" Type="http://schemas.openxmlformats.org/officeDocument/2006/relationships/image" Target="../media/image142.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145.png"/><Relationship Id="rId4" Type="http://schemas.openxmlformats.org/officeDocument/2006/relationships/image" Target="../media/image14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7.png"/><Relationship Id="rId7" Type="http://schemas.openxmlformats.org/officeDocument/2006/relationships/image" Target="../media/image36.png"/><Relationship Id="rId2" Type="http://schemas.openxmlformats.org/officeDocument/2006/relationships/image" Target="../media/image146.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149.png"/><Relationship Id="rId4" Type="http://schemas.openxmlformats.org/officeDocument/2006/relationships/image" Target="../media/image148.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23.png"/><Relationship Id="rId7" Type="http://schemas.openxmlformats.org/officeDocument/2006/relationships/image" Target="../media/image154.png"/><Relationship Id="rId2" Type="http://schemas.openxmlformats.org/officeDocument/2006/relationships/image" Target="../media/image150.png"/><Relationship Id="rId1" Type="http://schemas.openxmlformats.org/officeDocument/2006/relationships/slideMaster" Target="../slideMasters/slideMaster1.xml"/><Relationship Id="rId6" Type="http://schemas.openxmlformats.org/officeDocument/2006/relationships/image" Target="../media/image153.png"/><Relationship Id="rId11" Type="http://schemas.openxmlformats.org/officeDocument/2006/relationships/image" Target="../media/image158.png"/><Relationship Id="rId5" Type="http://schemas.openxmlformats.org/officeDocument/2006/relationships/image" Target="../media/image152.png"/><Relationship Id="rId10" Type="http://schemas.openxmlformats.org/officeDocument/2006/relationships/image" Target="../media/image157.png"/><Relationship Id="rId4" Type="http://schemas.openxmlformats.org/officeDocument/2006/relationships/image" Target="../media/image151.png"/><Relationship Id="rId9" Type="http://schemas.openxmlformats.org/officeDocument/2006/relationships/image" Target="../media/image15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23.png"/><Relationship Id="rId7" Type="http://schemas.openxmlformats.org/officeDocument/2006/relationships/image" Target="../media/image161.png"/><Relationship Id="rId2" Type="http://schemas.openxmlformats.org/officeDocument/2006/relationships/image" Target="../media/image159.png"/><Relationship Id="rId1" Type="http://schemas.openxmlformats.org/officeDocument/2006/relationships/slideMaster" Target="../slideMasters/slideMaster1.xml"/><Relationship Id="rId6" Type="http://schemas.openxmlformats.org/officeDocument/2006/relationships/image" Target="../media/image158.png"/><Relationship Id="rId11" Type="http://schemas.openxmlformats.org/officeDocument/2006/relationships/image" Target="../media/image165.png"/><Relationship Id="rId5" Type="http://schemas.openxmlformats.org/officeDocument/2006/relationships/image" Target="../media/image160.png"/><Relationship Id="rId10" Type="http://schemas.openxmlformats.org/officeDocument/2006/relationships/image" Target="../media/image164.png"/><Relationship Id="rId4" Type="http://schemas.openxmlformats.org/officeDocument/2006/relationships/image" Target="../media/image152.png"/><Relationship Id="rId9" Type="http://schemas.openxmlformats.org/officeDocument/2006/relationships/image" Target="../media/image163.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167.png"/><Relationship Id="rId7" Type="http://schemas.openxmlformats.org/officeDocument/2006/relationships/image" Target="../media/image169.png"/><Relationship Id="rId2" Type="http://schemas.openxmlformats.org/officeDocument/2006/relationships/image" Target="../media/image166.png"/><Relationship Id="rId1" Type="http://schemas.openxmlformats.org/officeDocument/2006/relationships/slideMaster" Target="../slideMasters/slideMaster1.xml"/><Relationship Id="rId6" Type="http://schemas.openxmlformats.org/officeDocument/2006/relationships/image" Target="../media/image158.png"/><Relationship Id="rId5" Type="http://schemas.openxmlformats.org/officeDocument/2006/relationships/image" Target="../media/image168.png"/><Relationship Id="rId4" Type="http://schemas.openxmlformats.org/officeDocument/2006/relationships/image" Target="../media/image23.png"/><Relationship Id="rId9" Type="http://schemas.openxmlformats.org/officeDocument/2006/relationships/image" Target="../media/image171.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47.png"/><Relationship Id="rId7" Type="http://schemas.openxmlformats.org/officeDocument/2006/relationships/image" Target="../media/image152.png"/><Relationship Id="rId2" Type="http://schemas.openxmlformats.org/officeDocument/2006/relationships/image" Target="../media/image172.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150.png"/><Relationship Id="rId10" Type="http://schemas.openxmlformats.org/officeDocument/2006/relationships/image" Target="../media/image174.png"/><Relationship Id="rId4" Type="http://schemas.openxmlformats.org/officeDocument/2006/relationships/image" Target="../media/image173.png"/><Relationship Id="rId9" Type="http://schemas.openxmlformats.org/officeDocument/2006/relationships/image" Target="../media/image158.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79.png"/><Relationship Id="rId3" Type="http://schemas.openxmlformats.org/officeDocument/2006/relationships/image" Target="../media/image176.png"/><Relationship Id="rId7" Type="http://schemas.openxmlformats.org/officeDocument/2006/relationships/image" Target="../media/image158.png"/><Relationship Id="rId2" Type="http://schemas.openxmlformats.org/officeDocument/2006/relationships/image" Target="../media/image175.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178.png"/><Relationship Id="rId4" Type="http://schemas.openxmlformats.org/officeDocument/2006/relationships/image" Target="../media/image177.png"/><Relationship Id="rId9" Type="http://schemas.openxmlformats.org/officeDocument/2006/relationships/image" Target="../media/image180.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image" Target="../media/image182.png"/><Relationship Id="rId7" Type="http://schemas.openxmlformats.org/officeDocument/2006/relationships/image" Target="../media/image184.png"/><Relationship Id="rId2" Type="http://schemas.openxmlformats.org/officeDocument/2006/relationships/image" Target="../media/image181.png"/><Relationship Id="rId1" Type="http://schemas.openxmlformats.org/officeDocument/2006/relationships/slideMaster" Target="../slideMasters/slideMaster1.xml"/><Relationship Id="rId6" Type="http://schemas.openxmlformats.org/officeDocument/2006/relationships/image" Target="../media/image183.png"/><Relationship Id="rId5" Type="http://schemas.openxmlformats.org/officeDocument/2006/relationships/image" Target="../media/image158.png"/><Relationship Id="rId4" Type="http://schemas.openxmlformats.org/officeDocument/2006/relationships/image" Target="../media/image23.png"/><Relationship Id="rId9" Type="http://schemas.openxmlformats.org/officeDocument/2006/relationships/image" Target="../media/image186.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89.png"/><Relationship Id="rId2" Type="http://schemas.openxmlformats.org/officeDocument/2006/relationships/image" Target="../media/image187.png"/><Relationship Id="rId1" Type="http://schemas.openxmlformats.org/officeDocument/2006/relationships/slideMaster" Target="../slideMasters/slideMaster1.xml"/><Relationship Id="rId6" Type="http://schemas.openxmlformats.org/officeDocument/2006/relationships/image" Target="../media/image165.png"/><Relationship Id="rId5" Type="http://schemas.openxmlformats.org/officeDocument/2006/relationships/image" Target="../media/image188.png"/><Relationship Id="rId4" Type="http://schemas.openxmlformats.org/officeDocument/2006/relationships/image" Target="../media/image158.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3.png"/><Relationship Id="rId3" Type="http://schemas.openxmlformats.org/officeDocument/2006/relationships/image" Target="../media/image191.png"/><Relationship Id="rId7" Type="http://schemas.openxmlformats.org/officeDocument/2006/relationships/image" Target="../media/image192.png"/><Relationship Id="rId2" Type="http://schemas.openxmlformats.org/officeDocument/2006/relationships/image" Target="../media/image190.png"/><Relationship Id="rId1" Type="http://schemas.openxmlformats.org/officeDocument/2006/relationships/slideMaster" Target="../slideMasters/slideMaster1.xml"/><Relationship Id="rId6" Type="http://schemas.openxmlformats.org/officeDocument/2006/relationships/image" Target="../media/image158.png"/><Relationship Id="rId5" Type="http://schemas.openxmlformats.org/officeDocument/2006/relationships/image" Target="../media/image23.png"/><Relationship Id="rId4" Type="http://schemas.openxmlformats.org/officeDocument/2006/relationships/image" Target="../media/image150.png"/><Relationship Id="rId9" Type="http://schemas.openxmlformats.org/officeDocument/2006/relationships/image" Target="../media/image69.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94.png"/><Relationship Id="rId1" Type="http://schemas.openxmlformats.org/officeDocument/2006/relationships/slideMaster" Target="../slideMasters/slideMaster1.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2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98.png"/><Relationship Id="rId7" Type="http://schemas.openxmlformats.org/officeDocument/2006/relationships/image" Target="../media/image23.png"/><Relationship Id="rId2" Type="http://schemas.openxmlformats.org/officeDocument/2006/relationships/image" Target="../media/image197.png"/><Relationship Id="rId1" Type="http://schemas.openxmlformats.org/officeDocument/2006/relationships/slideMaster" Target="../slideMasters/slideMaster1.xml"/><Relationship Id="rId6" Type="http://schemas.openxmlformats.org/officeDocument/2006/relationships/image" Target="../media/image201.png"/><Relationship Id="rId5" Type="http://schemas.openxmlformats.org/officeDocument/2006/relationships/image" Target="../media/image200.png"/><Relationship Id="rId4" Type="http://schemas.openxmlformats.org/officeDocument/2006/relationships/image" Target="../media/image199.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99.png"/><Relationship Id="rId7" Type="http://schemas.openxmlformats.org/officeDocument/2006/relationships/image" Target="../media/image36.png"/><Relationship Id="rId2" Type="http://schemas.openxmlformats.org/officeDocument/2006/relationships/image" Target="../media/image198.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01.png"/><Relationship Id="rId4" Type="http://schemas.openxmlformats.org/officeDocument/2006/relationships/image" Target="../media/image200.pn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203.png"/><Relationship Id="rId7" Type="http://schemas.openxmlformats.org/officeDocument/2006/relationships/image" Target="../media/image206.png"/><Relationship Id="rId2" Type="http://schemas.openxmlformats.org/officeDocument/2006/relationships/image" Target="../media/image202.png"/><Relationship Id="rId1" Type="http://schemas.openxmlformats.org/officeDocument/2006/relationships/slideMaster" Target="../slideMasters/slideMaster1.xml"/><Relationship Id="rId6" Type="http://schemas.openxmlformats.org/officeDocument/2006/relationships/image" Target="../media/image205.png"/><Relationship Id="rId5" Type="http://schemas.openxmlformats.org/officeDocument/2006/relationships/image" Target="../media/image204.png"/><Relationship Id="rId10" Type="http://schemas.openxmlformats.org/officeDocument/2006/relationships/image" Target="../media/image208.png"/><Relationship Id="rId4" Type="http://schemas.openxmlformats.org/officeDocument/2006/relationships/image" Target="../media/image23.png"/><Relationship Id="rId9" Type="http://schemas.openxmlformats.org/officeDocument/2006/relationships/image" Target="../media/image20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3.png"/><Relationship Id="rId7" Type="http://schemas.openxmlformats.org/officeDocument/2006/relationships/image" Target="../media/image207.png"/><Relationship Id="rId2" Type="http://schemas.openxmlformats.org/officeDocument/2006/relationships/image" Target="../media/image202.png"/><Relationship Id="rId1" Type="http://schemas.openxmlformats.org/officeDocument/2006/relationships/slideMaster" Target="../slideMasters/slideMaster1.xml"/><Relationship Id="rId6" Type="http://schemas.openxmlformats.org/officeDocument/2006/relationships/image" Target="../media/image125.png"/><Relationship Id="rId5" Type="http://schemas.openxmlformats.org/officeDocument/2006/relationships/image" Target="../media/image204.png"/><Relationship Id="rId4" Type="http://schemas.openxmlformats.org/officeDocument/2006/relationships/image" Target="../media/image2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9.png"/><Relationship Id="rId1" Type="http://schemas.openxmlformats.org/officeDocument/2006/relationships/slideMaster" Target="../slideMasters/slideMaster1.xml"/><Relationship Id="rId6" Type="http://schemas.openxmlformats.org/officeDocument/2006/relationships/image" Target="../media/image211.png"/><Relationship Id="rId5" Type="http://schemas.openxmlformats.org/officeDocument/2006/relationships/image" Target="../media/image210.png"/><Relationship Id="rId4" Type="http://schemas.openxmlformats.org/officeDocument/2006/relationships/image" Target="../media/image20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207.png"/><Relationship Id="rId2" Type="http://schemas.openxmlformats.org/officeDocument/2006/relationships/image" Target="../media/image202.png"/><Relationship Id="rId1" Type="http://schemas.openxmlformats.org/officeDocument/2006/relationships/slideMaster" Target="../slideMasters/slideMaster1.xml"/><Relationship Id="rId6" Type="http://schemas.openxmlformats.org/officeDocument/2006/relationships/image" Target="../media/image205.png"/><Relationship Id="rId5" Type="http://schemas.openxmlformats.org/officeDocument/2006/relationships/image" Target="../media/image204.png"/><Relationship Id="rId4" Type="http://schemas.openxmlformats.org/officeDocument/2006/relationships/image" Target="../media/image23.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213.png"/><Relationship Id="rId7" Type="http://schemas.openxmlformats.org/officeDocument/2006/relationships/image" Target="../media/image214.png"/><Relationship Id="rId2" Type="http://schemas.openxmlformats.org/officeDocument/2006/relationships/image" Target="../media/image212.png"/><Relationship Id="rId1" Type="http://schemas.openxmlformats.org/officeDocument/2006/relationships/slideMaster" Target="../slideMasters/slideMaster1.xml"/><Relationship Id="rId6" Type="http://schemas.openxmlformats.org/officeDocument/2006/relationships/image" Target="../media/image207.png"/><Relationship Id="rId5" Type="http://schemas.openxmlformats.org/officeDocument/2006/relationships/image" Target="../media/image204.png"/><Relationship Id="rId4" Type="http://schemas.openxmlformats.org/officeDocument/2006/relationships/image" Target="../media/image2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Master" Target="../slideMasters/slideMaster1.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17.png"/><Relationship Id="rId7" Type="http://schemas.openxmlformats.org/officeDocument/2006/relationships/image" Target="../media/image219.png"/><Relationship Id="rId2" Type="http://schemas.openxmlformats.org/officeDocument/2006/relationships/image" Target="../media/image216.png"/><Relationship Id="rId1" Type="http://schemas.openxmlformats.org/officeDocument/2006/relationships/slideMaster" Target="../slideMasters/slideMaster1.xml"/><Relationship Id="rId6" Type="http://schemas.openxmlformats.org/officeDocument/2006/relationships/image" Target="../media/image218.png"/><Relationship Id="rId5" Type="http://schemas.openxmlformats.org/officeDocument/2006/relationships/image" Target="../media/image204.png"/><Relationship Id="rId4" Type="http://schemas.openxmlformats.org/officeDocument/2006/relationships/image" Target="../media/image23.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198.png"/><Relationship Id="rId7" Type="http://schemas.openxmlformats.org/officeDocument/2006/relationships/image" Target="../media/image223.png"/><Relationship Id="rId2" Type="http://schemas.openxmlformats.org/officeDocument/2006/relationships/image" Target="../media/image221.png"/><Relationship Id="rId1" Type="http://schemas.openxmlformats.org/officeDocument/2006/relationships/slideMaster" Target="../slideMasters/slideMaster1.xml"/><Relationship Id="rId6" Type="http://schemas.openxmlformats.org/officeDocument/2006/relationships/image" Target="../media/image222.png"/><Relationship Id="rId5" Type="http://schemas.openxmlformats.org/officeDocument/2006/relationships/image" Target="../media/image204.png"/><Relationship Id="rId4" Type="http://schemas.openxmlformats.org/officeDocument/2006/relationships/image" Target="../media/image2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228.png"/><Relationship Id="rId3" Type="http://schemas.openxmlformats.org/officeDocument/2006/relationships/image" Target="../media/image202.png"/><Relationship Id="rId7" Type="http://schemas.openxmlformats.org/officeDocument/2006/relationships/image" Target="../media/image227.png"/><Relationship Id="rId2" Type="http://schemas.openxmlformats.org/officeDocument/2006/relationships/image" Target="../media/image225.png"/><Relationship Id="rId1" Type="http://schemas.openxmlformats.org/officeDocument/2006/relationships/slideMaster" Target="../slideMasters/slideMaster1.xml"/><Relationship Id="rId6" Type="http://schemas.openxmlformats.org/officeDocument/2006/relationships/image" Target="../media/image226.png"/><Relationship Id="rId5" Type="http://schemas.openxmlformats.org/officeDocument/2006/relationships/image" Target="../media/image204.png"/><Relationship Id="rId4" Type="http://schemas.openxmlformats.org/officeDocument/2006/relationships/image" Target="../media/image23.png"/><Relationship Id="rId9" Type="http://schemas.openxmlformats.org/officeDocument/2006/relationships/image" Target="../media/image229.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30.png"/><Relationship Id="rId1" Type="http://schemas.openxmlformats.org/officeDocument/2006/relationships/slideMaster" Target="../slideMasters/slideMaster1.xml"/><Relationship Id="rId6" Type="http://schemas.openxmlformats.org/officeDocument/2006/relationships/image" Target="../media/image232.png"/><Relationship Id="rId5" Type="http://schemas.openxmlformats.org/officeDocument/2006/relationships/image" Target="../media/image204.png"/><Relationship Id="rId4" Type="http://schemas.openxmlformats.org/officeDocument/2006/relationships/image" Target="../media/image23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236.png"/><Relationship Id="rId3" Type="http://schemas.openxmlformats.org/officeDocument/2006/relationships/image" Target="../media/image234.png"/><Relationship Id="rId7" Type="http://schemas.openxmlformats.org/officeDocument/2006/relationships/image" Target="../media/image125.png"/><Relationship Id="rId2" Type="http://schemas.openxmlformats.org/officeDocument/2006/relationships/image" Target="../media/image233.png"/><Relationship Id="rId1" Type="http://schemas.openxmlformats.org/officeDocument/2006/relationships/slideMaster" Target="../slideMasters/slideMaster1.xml"/><Relationship Id="rId6" Type="http://schemas.openxmlformats.org/officeDocument/2006/relationships/image" Target="../media/image235.png"/><Relationship Id="rId5" Type="http://schemas.openxmlformats.org/officeDocument/2006/relationships/image" Target="../media/image204.png"/><Relationship Id="rId4" Type="http://schemas.openxmlformats.org/officeDocument/2006/relationships/image" Target="../media/image2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38.png"/><Relationship Id="rId7" Type="http://schemas.openxmlformats.org/officeDocument/2006/relationships/image" Target="../media/image36.png"/><Relationship Id="rId2" Type="http://schemas.openxmlformats.org/officeDocument/2006/relationships/image" Target="../media/image237.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40.png"/><Relationship Id="rId4" Type="http://schemas.openxmlformats.org/officeDocument/2006/relationships/image" Target="../media/image239.png"/></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246.png"/><Relationship Id="rId3" Type="http://schemas.openxmlformats.org/officeDocument/2006/relationships/image" Target="../media/image242.png"/><Relationship Id="rId7" Type="http://schemas.openxmlformats.org/officeDocument/2006/relationships/image" Target="../media/image245.png"/><Relationship Id="rId2" Type="http://schemas.openxmlformats.org/officeDocument/2006/relationships/image" Target="../media/image241.png"/><Relationship Id="rId1" Type="http://schemas.openxmlformats.org/officeDocument/2006/relationships/slideMaster" Target="../slideMasters/slideMaster1.xml"/><Relationship Id="rId6" Type="http://schemas.openxmlformats.org/officeDocument/2006/relationships/image" Target="../media/image244.png"/><Relationship Id="rId5" Type="http://schemas.openxmlformats.org/officeDocument/2006/relationships/image" Target="../media/image23.png"/><Relationship Id="rId10" Type="http://schemas.openxmlformats.org/officeDocument/2006/relationships/image" Target="../media/image248.png"/><Relationship Id="rId4" Type="http://schemas.openxmlformats.org/officeDocument/2006/relationships/image" Target="../media/image243.png"/><Relationship Id="rId9" Type="http://schemas.openxmlformats.org/officeDocument/2006/relationships/image" Target="../media/image247.png"/></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50.png"/><Relationship Id="rId7" Type="http://schemas.openxmlformats.org/officeDocument/2006/relationships/image" Target="../media/image246.png"/><Relationship Id="rId2" Type="http://schemas.openxmlformats.org/officeDocument/2006/relationships/image" Target="../media/image249.png"/><Relationship Id="rId1" Type="http://schemas.openxmlformats.org/officeDocument/2006/relationships/slideMaster" Target="../slideMasters/slideMaster1.xml"/><Relationship Id="rId6" Type="http://schemas.openxmlformats.org/officeDocument/2006/relationships/image" Target="../media/image125.png"/><Relationship Id="rId5" Type="http://schemas.openxmlformats.org/officeDocument/2006/relationships/image" Target="../media/image23.png"/><Relationship Id="rId10" Type="http://schemas.openxmlformats.org/officeDocument/2006/relationships/image" Target="../media/image197.png"/><Relationship Id="rId4" Type="http://schemas.openxmlformats.org/officeDocument/2006/relationships/image" Target="../media/image251.png"/><Relationship Id="rId9" Type="http://schemas.openxmlformats.org/officeDocument/2006/relationships/image" Target="../media/image25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image" Target="../media/image254.png"/><Relationship Id="rId1" Type="http://schemas.openxmlformats.org/officeDocument/2006/relationships/slideMaster" Target="../slideMasters/slideMaster1.xml"/><Relationship Id="rId5" Type="http://schemas.openxmlformats.org/officeDocument/2006/relationships/image" Target="../media/image246.png"/><Relationship Id="rId4" Type="http://schemas.openxmlformats.org/officeDocument/2006/relationships/image" Target="../media/image23.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257.png"/><Relationship Id="rId7" Type="http://schemas.openxmlformats.org/officeDocument/2006/relationships/image" Target="../media/image125.png"/><Relationship Id="rId2" Type="http://schemas.openxmlformats.org/officeDocument/2006/relationships/image" Target="../media/image256.png"/><Relationship Id="rId1" Type="http://schemas.openxmlformats.org/officeDocument/2006/relationships/slideMaster" Target="../slideMasters/slideMaster1.xml"/><Relationship Id="rId6" Type="http://schemas.openxmlformats.org/officeDocument/2006/relationships/image" Target="../media/image259.png"/><Relationship Id="rId5" Type="http://schemas.openxmlformats.org/officeDocument/2006/relationships/image" Target="../media/image23.png"/><Relationship Id="rId4" Type="http://schemas.openxmlformats.org/officeDocument/2006/relationships/image" Target="../media/image258.png"/><Relationship Id="rId9" Type="http://schemas.openxmlformats.org/officeDocument/2006/relationships/image" Target="../media/image246.pn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263.png"/><Relationship Id="rId3" Type="http://schemas.openxmlformats.org/officeDocument/2006/relationships/image" Target="../media/image261.png"/><Relationship Id="rId7" Type="http://schemas.openxmlformats.org/officeDocument/2006/relationships/image" Target="../media/image197.png"/><Relationship Id="rId2" Type="http://schemas.openxmlformats.org/officeDocument/2006/relationships/image" Target="../media/image260.png"/><Relationship Id="rId1" Type="http://schemas.openxmlformats.org/officeDocument/2006/relationships/slideMaster" Target="../slideMasters/slideMaster1.xml"/><Relationship Id="rId6" Type="http://schemas.openxmlformats.org/officeDocument/2006/relationships/image" Target="../media/image262.png"/><Relationship Id="rId5" Type="http://schemas.openxmlformats.org/officeDocument/2006/relationships/image" Target="../media/image246.png"/><Relationship Id="rId4" Type="http://schemas.openxmlformats.org/officeDocument/2006/relationships/image" Target="../media/image23.png"/><Relationship Id="rId9" Type="http://schemas.openxmlformats.org/officeDocument/2006/relationships/image" Target="../media/image125.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244.png"/><Relationship Id="rId3" Type="http://schemas.openxmlformats.org/officeDocument/2006/relationships/image" Target="../media/image265.png"/><Relationship Id="rId7" Type="http://schemas.openxmlformats.org/officeDocument/2006/relationships/image" Target="../media/image267.png"/><Relationship Id="rId2" Type="http://schemas.openxmlformats.org/officeDocument/2006/relationships/image" Target="../media/image264.png"/><Relationship Id="rId1" Type="http://schemas.openxmlformats.org/officeDocument/2006/relationships/slideMaster" Target="../slideMasters/slideMaster1.xml"/><Relationship Id="rId6" Type="http://schemas.openxmlformats.org/officeDocument/2006/relationships/image" Target="../media/image266.png"/><Relationship Id="rId5" Type="http://schemas.openxmlformats.org/officeDocument/2006/relationships/image" Target="../media/image246.png"/><Relationship Id="rId4" Type="http://schemas.openxmlformats.org/officeDocument/2006/relationships/image" Target="../media/image23.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272.png"/><Relationship Id="rId3" Type="http://schemas.openxmlformats.org/officeDocument/2006/relationships/image" Target="../media/image23.png"/><Relationship Id="rId7" Type="http://schemas.openxmlformats.org/officeDocument/2006/relationships/image" Target="../media/image271.png"/><Relationship Id="rId2" Type="http://schemas.openxmlformats.org/officeDocument/2006/relationships/image" Target="../media/image268.png"/><Relationship Id="rId1" Type="http://schemas.openxmlformats.org/officeDocument/2006/relationships/slideMaster" Target="../slideMasters/slideMaster1.xml"/><Relationship Id="rId6" Type="http://schemas.openxmlformats.org/officeDocument/2006/relationships/image" Target="../media/image270.png"/><Relationship Id="rId5" Type="http://schemas.openxmlformats.org/officeDocument/2006/relationships/image" Target="../media/image269.png"/><Relationship Id="rId4" Type="http://schemas.openxmlformats.org/officeDocument/2006/relationships/image" Target="../media/image246.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6.png"/><Relationship Id="rId2" Type="http://schemas.openxmlformats.org/officeDocument/2006/relationships/image" Target="../media/image273.png"/><Relationship Id="rId1" Type="http://schemas.openxmlformats.org/officeDocument/2006/relationships/slideMaster" Target="../slideMasters/slideMaster1.xml"/><Relationship Id="rId6" Type="http://schemas.openxmlformats.org/officeDocument/2006/relationships/image" Target="../media/image275.png"/><Relationship Id="rId5" Type="http://schemas.openxmlformats.org/officeDocument/2006/relationships/image" Target="../media/image274.png"/><Relationship Id="rId4" Type="http://schemas.openxmlformats.org/officeDocument/2006/relationships/image" Target="../media/image246.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78.png"/><Relationship Id="rId7" Type="http://schemas.openxmlformats.org/officeDocument/2006/relationships/image" Target="../media/image280.png"/><Relationship Id="rId2" Type="http://schemas.openxmlformats.org/officeDocument/2006/relationships/image" Target="../media/image277.png"/><Relationship Id="rId1" Type="http://schemas.openxmlformats.org/officeDocument/2006/relationships/slideMaster" Target="../slideMasters/slideMaster1.xml"/><Relationship Id="rId6" Type="http://schemas.openxmlformats.org/officeDocument/2006/relationships/image" Target="../media/image279.png"/><Relationship Id="rId5" Type="http://schemas.openxmlformats.org/officeDocument/2006/relationships/image" Target="../media/image246.png"/><Relationship Id="rId4" Type="http://schemas.openxmlformats.org/officeDocument/2006/relationships/image" Target="../media/image23.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285.png"/><Relationship Id="rId3" Type="http://schemas.openxmlformats.org/officeDocument/2006/relationships/image" Target="../media/image282.png"/><Relationship Id="rId7" Type="http://schemas.openxmlformats.org/officeDocument/2006/relationships/image" Target="../media/image284.png"/><Relationship Id="rId2" Type="http://schemas.openxmlformats.org/officeDocument/2006/relationships/image" Target="../media/image281.png"/><Relationship Id="rId1" Type="http://schemas.openxmlformats.org/officeDocument/2006/relationships/slideMaster" Target="../slideMasters/slideMaster1.xml"/><Relationship Id="rId6" Type="http://schemas.openxmlformats.org/officeDocument/2006/relationships/image" Target="../media/image263.png"/><Relationship Id="rId5" Type="http://schemas.openxmlformats.org/officeDocument/2006/relationships/image" Target="../media/image283.png"/><Relationship Id="rId10" Type="http://schemas.openxmlformats.org/officeDocument/2006/relationships/image" Target="../media/image287.png"/><Relationship Id="rId4" Type="http://schemas.openxmlformats.org/officeDocument/2006/relationships/image" Target="../media/image23.png"/><Relationship Id="rId9" Type="http://schemas.openxmlformats.org/officeDocument/2006/relationships/image" Target="../media/image286.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image" Target="../media/image289.png"/><Relationship Id="rId7" Type="http://schemas.openxmlformats.org/officeDocument/2006/relationships/image" Target="../media/image292.png"/><Relationship Id="rId2" Type="http://schemas.openxmlformats.org/officeDocument/2006/relationships/image" Target="../media/image288.png"/><Relationship Id="rId1" Type="http://schemas.openxmlformats.org/officeDocument/2006/relationships/slideMaster" Target="../slideMasters/slideMaster1.xml"/><Relationship Id="rId6" Type="http://schemas.openxmlformats.org/officeDocument/2006/relationships/image" Target="../media/image291.png"/><Relationship Id="rId5" Type="http://schemas.openxmlformats.org/officeDocument/2006/relationships/image" Target="../media/image290.png"/><Relationship Id="rId4" Type="http://schemas.openxmlformats.org/officeDocument/2006/relationships/image" Target="../media/image23.png"/><Relationship Id="rId9" Type="http://schemas.openxmlformats.org/officeDocument/2006/relationships/image" Target="../media/image294.png"/></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300.png"/><Relationship Id="rId3" Type="http://schemas.openxmlformats.org/officeDocument/2006/relationships/image" Target="../media/image296.png"/><Relationship Id="rId7" Type="http://schemas.openxmlformats.org/officeDocument/2006/relationships/image" Target="../media/image69.png"/><Relationship Id="rId2" Type="http://schemas.openxmlformats.org/officeDocument/2006/relationships/image" Target="../media/image295.png"/><Relationship Id="rId1" Type="http://schemas.openxmlformats.org/officeDocument/2006/relationships/slideMaster" Target="../slideMasters/slideMaster1.xml"/><Relationship Id="rId6" Type="http://schemas.openxmlformats.org/officeDocument/2006/relationships/image" Target="../media/image299.png"/><Relationship Id="rId5" Type="http://schemas.openxmlformats.org/officeDocument/2006/relationships/image" Target="../media/image298.png"/><Relationship Id="rId10" Type="http://schemas.openxmlformats.org/officeDocument/2006/relationships/image" Target="../media/image23.png"/><Relationship Id="rId4" Type="http://schemas.openxmlformats.org/officeDocument/2006/relationships/image" Target="../media/image297.png"/><Relationship Id="rId9" Type="http://schemas.openxmlformats.org/officeDocument/2006/relationships/image" Target="../media/image301.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Master" Target="../slideMasters/slideMaster1.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07.png"/><Relationship Id="rId3" Type="http://schemas.openxmlformats.org/officeDocument/2006/relationships/image" Target="../media/image303.png"/><Relationship Id="rId7" Type="http://schemas.openxmlformats.org/officeDocument/2006/relationships/image" Target="../media/image306.png"/><Relationship Id="rId2" Type="http://schemas.openxmlformats.org/officeDocument/2006/relationships/image" Target="../media/image302.png"/><Relationship Id="rId1" Type="http://schemas.openxmlformats.org/officeDocument/2006/relationships/slideMaster" Target="../slideMasters/slideMaster1.xml"/><Relationship Id="rId6" Type="http://schemas.openxmlformats.org/officeDocument/2006/relationships/image" Target="../media/image305.png"/><Relationship Id="rId5" Type="http://schemas.openxmlformats.org/officeDocument/2006/relationships/image" Target="../media/image304.png"/><Relationship Id="rId4" Type="http://schemas.openxmlformats.org/officeDocument/2006/relationships/image" Target="../media/image23.png"/><Relationship Id="rId9" Type="http://schemas.openxmlformats.org/officeDocument/2006/relationships/image" Target="../media/image308.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312.png"/><Relationship Id="rId13" Type="http://schemas.openxmlformats.org/officeDocument/2006/relationships/image" Target="../media/image317.png"/><Relationship Id="rId3" Type="http://schemas.openxmlformats.org/officeDocument/2006/relationships/image" Target="../media/image23.png"/><Relationship Id="rId7" Type="http://schemas.openxmlformats.org/officeDocument/2006/relationships/image" Target="../media/image311.png"/><Relationship Id="rId12" Type="http://schemas.openxmlformats.org/officeDocument/2006/relationships/image" Target="../media/image316.png"/><Relationship Id="rId2" Type="http://schemas.openxmlformats.org/officeDocument/2006/relationships/image" Target="../media/image72.png"/><Relationship Id="rId1" Type="http://schemas.openxmlformats.org/officeDocument/2006/relationships/slideMaster" Target="../slideMasters/slideMaster1.xml"/><Relationship Id="rId6" Type="http://schemas.openxmlformats.org/officeDocument/2006/relationships/image" Target="../media/image310.png"/><Relationship Id="rId11" Type="http://schemas.openxmlformats.org/officeDocument/2006/relationships/image" Target="../media/image315.png"/><Relationship Id="rId5" Type="http://schemas.openxmlformats.org/officeDocument/2006/relationships/image" Target="../media/image309.png"/><Relationship Id="rId10" Type="http://schemas.openxmlformats.org/officeDocument/2006/relationships/image" Target="../media/image314.png"/><Relationship Id="rId4" Type="http://schemas.openxmlformats.org/officeDocument/2006/relationships/image" Target="../media/image69.png"/><Relationship Id="rId9" Type="http://schemas.openxmlformats.org/officeDocument/2006/relationships/image" Target="../media/image313.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313.png"/><Relationship Id="rId3" Type="http://schemas.openxmlformats.org/officeDocument/2006/relationships/image" Target="../media/image23.png"/><Relationship Id="rId7" Type="http://schemas.openxmlformats.org/officeDocument/2006/relationships/image" Target="../media/image312.png"/><Relationship Id="rId2" Type="http://schemas.openxmlformats.org/officeDocument/2006/relationships/image" Target="../media/image72.png"/><Relationship Id="rId1" Type="http://schemas.openxmlformats.org/officeDocument/2006/relationships/slideMaster" Target="../slideMasters/slideMaster1.xml"/><Relationship Id="rId6" Type="http://schemas.openxmlformats.org/officeDocument/2006/relationships/image" Target="../media/image311.png"/><Relationship Id="rId11" Type="http://schemas.openxmlformats.org/officeDocument/2006/relationships/image" Target="../media/image317.png"/><Relationship Id="rId5" Type="http://schemas.openxmlformats.org/officeDocument/2006/relationships/image" Target="../media/image310.png"/><Relationship Id="rId10" Type="http://schemas.openxmlformats.org/officeDocument/2006/relationships/image" Target="../media/image316.png"/><Relationship Id="rId4" Type="http://schemas.openxmlformats.org/officeDocument/2006/relationships/image" Target="../media/image309.png"/><Relationship Id="rId9" Type="http://schemas.openxmlformats.org/officeDocument/2006/relationships/image" Target="../media/image314.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322.png"/><Relationship Id="rId3" Type="http://schemas.openxmlformats.org/officeDocument/2006/relationships/image" Target="../media/image96.png"/><Relationship Id="rId7" Type="http://schemas.openxmlformats.org/officeDocument/2006/relationships/image" Target="../media/image321.png"/><Relationship Id="rId2" Type="http://schemas.openxmlformats.org/officeDocument/2006/relationships/image" Target="../media/image318.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320.png"/><Relationship Id="rId10" Type="http://schemas.openxmlformats.org/officeDocument/2006/relationships/image" Target="../media/image69.png"/><Relationship Id="rId4" Type="http://schemas.openxmlformats.org/officeDocument/2006/relationships/image" Target="../media/image319.png"/><Relationship Id="rId9" Type="http://schemas.openxmlformats.org/officeDocument/2006/relationships/image" Target="../media/image323.png"/></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329.png"/><Relationship Id="rId3" Type="http://schemas.openxmlformats.org/officeDocument/2006/relationships/image" Target="../media/image80.png"/><Relationship Id="rId7" Type="http://schemas.openxmlformats.org/officeDocument/2006/relationships/image" Target="../media/image328.png"/><Relationship Id="rId2" Type="http://schemas.openxmlformats.org/officeDocument/2006/relationships/image" Target="../media/image324.png"/><Relationship Id="rId1" Type="http://schemas.openxmlformats.org/officeDocument/2006/relationships/slideMaster" Target="../slideMasters/slideMaster1.xml"/><Relationship Id="rId6" Type="http://schemas.openxmlformats.org/officeDocument/2006/relationships/image" Target="../media/image327.png"/><Relationship Id="rId5" Type="http://schemas.openxmlformats.org/officeDocument/2006/relationships/image" Target="../media/image326.png"/><Relationship Id="rId4" Type="http://schemas.openxmlformats.org/officeDocument/2006/relationships/image" Target="../media/image325.png"/><Relationship Id="rId9" Type="http://schemas.openxmlformats.org/officeDocument/2006/relationships/image" Target="../media/image23.png"/></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336.png"/><Relationship Id="rId13" Type="http://schemas.openxmlformats.org/officeDocument/2006/relationships/image" Target="../media/image341.png"/><Relationship Id="rId3" Type="http://schemas.openxmlformats.org/officeDocument/2006/relationships/image" Target="../media/image331.png"/><Relationship Id="rId7" Type="http://schemas.openxmlformats.org/officeDocument/2006/relationships/image" Target="../media/image335.png"/><Relationship Id="rId12" Type="http://schemas.openxmlformats.org/officeDocument/2006/relationships/image" Target="../media/image340.png"/><Relationship Id="rId17" Type="http://schemas.openxmlformats.org/officeDocument/2006/relationships/image" Target="../media/image23.png"/><Relationship Id="rId2" Type="http://schemas.openxmlformats.org/officeDocument/2006/relationships/image" Target="../media/image330.png"/><Relationship Id="rId16" Type="http://schemas.openxmlformats.org/officeDocument/2006/relationships/image" Target="../media/image344.png"/><Relationship Id="rId1" Type="http://schemas.openxmlformats.org/officeDocument/2006/relationships/slideMaster" Target="../slideMasters/slideMaster1.xml"/><Relationship Id="rId6" Type="http://schemas.openxmlformats.org/officeDocument/2006/relationships/image" Target="../media/image334.png"/><Relationship Id="rId11" Type="http://schemas.openxmlformats.org/officeDocument/2006/relationships/image" Target="../media/image339.png"/><Relationship Id="rId5" Type="http://schemas.openxmlformats.org/officeDocument/2006/relationships/image" Target="../media/image333.png"/><Relationship Id="rId15" Type="http://schemas.openxmlformats.org/officeDocument/2006/relationships/image" Target="../media/image343.png"/><Relationship Id="rId10" Type="http://schemas.openxmlformats.org/officeDocument/2006/relationships/image" Target="../media/image338.png"/><Relationship Id="rId4" Type="http://schemas.openxmlformats.org/officeDocument/2006/relationships/image" Target="../media/image332.png"/><Relationship Id="rId9" Type="http://schemas.openxmlformats.org/officeDocument/2006/relationships/image" Target="../media/image337.png"/><Relationship Id="rId14" Type="http://schemas.openxmlformats.org/officeDocument/2006/relationships/image" Target="../media/image342.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46.png"/><Relationship Id="rId7" Type="http://schemas.openxmlformats.org/officeDocument/2006/relationships/image" Target="../media/image349.png"/><Relationship Id="rId2" Type="http://schemas.openxmlformats.org/officeDocument/2006/relationships/image" Target="../media/image345.png"/><Relationship Id="rId1" Type="http://schemas.openxmlformats.org/officeDocument/2006/relationships/slideMaster" Target="../slideMasters/slideMaster1.xml"/><Relationship Id="rId6" Type="http://schemas.openxmlformats.org/officeDocument/2006/relationships/image" Target="../media/image348.png"/><Relationship Id="rId5" Type="http://schemas.openxmlformats.org/officeDocument/2006/relationships/image" Target="../media/image263.png"/><Relationship Id="rId4" Type="http://schemas.openxmlformats.org/officeDocument/2006/relationships/image" Target="../media/image347.png"/></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355.png"/><Relationship Id="rId13" Type="http://schemas.openxmlformats.org/officeDocument/2006/relationships/image" Target="../media/image359.png"/><Relationship Id="rId3" Type="http://schemas.openxmlformats.org/officeDocument/2006/relationships/image" Target="../media/image303.png"/><Relationship Id="rId7" Type="http://schemas.openxmlformats.org/officeDocument/2006/relationships/image" Target="../media/image354.png"/><Relationship Id="rId12" Type="http://schemas.openxmlformats.org/officeDocument/2006/relationships/image" Target="../media/image358.png"/><Relationship Id="rId2" Type="http://schemas.openxmlformats.org/officeDocument/2006/relationships/image" Target="../media/image350.png"/><Relationship Id="rId1" Type="http://schemas.openxmlformats.org/officeDocument/2006/relationships/slideMaster" Target="../slideMasters/slideMaster1.xml"/><Relationship Id="rId6" Type="http://schemas.openxmlformats.org/officeDocument/2006/relationships/image" Target="../media/image353.png"/><Relationship Id="rId11" Type="http://schemas.openxmlformats.org/officeDocument/2006/relationships/image" Target="../media/image23.png"/><Relationship Id="rId5" Type="http://schemas.openxmlformats.org/officeDocument/2006/relationships/image" Target="../media/image352.png"/><Relationship Id="rId10" Type="http://schemas.openxmlformats.org/officeDocument/2006/relationships/image" Target="../media/image357.png"/><Relationship Id="rId4" Type="http://schemas.openxmlformats.org/officeDocument/2006/relationships/image" Target="../media/image351.png"/><Relationship Id="rId9" Type="http://schemas.openxmlformats.org/officeDocument/2006/relationships/image" Target="../media/image356.png"/></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364.png"/><Relationship Id="rId3" Type="http://schemas.openxmlformats.org/officeDocument/2006/relationships/image" Target="../media/image61.png"/><Relationship Id="rId7" Type="http://schemas.openxmlformats.org/officeDocument/2006/relationships/image" Target="../media/image363.png"/><Relationship Id="rId2" Type="http://schemas.openxmlformats.org/officeDocument/2006/relationships/image" Target="../media/image360.png"/><Relationship Id="rId1" Type="http://schemas.openxmlformats.org/officeDocument/2006/relationships/slideMaster" Target="../slideMasters/slideMaster1.xml"/><Relationship Id="rId6" Type="http://schemas.openxmlformats.org/officeDocument/2006/relationships/image" Target="../media/image362.png"/><Relationship Id="rId5" Type="http://schemas.openxmlformats.org/officeDocument/2006/relationships/image" Target="../media/image23.png"/><Relationship Id="rId4" Type="http://schemas.openxmlformats.org/officeDocument/2006/relationships/image" Target="../media/image361.png"/><Relationship Id="rId9" Type="http://schemas.openxmlformats.org/officeDocument/2006/relationships/image" Target="../media/image96.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23.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368.png"/><Relationship Id="rId3" Type="http://schemas.openxmlformats.org/officeDocument/2006/relationships/image" Target="../media/image296.png"/><Relationship Id="rId7" Type="http://schemas.openxmlformats.org/officeDocument/2006/relationships/image" Target="../media/image367.png"/><Relationship Id="rId2" Type="http://schemas.openxmlformats.org/officeDocument/2006/relationships/image" Target="../media/image365.png"/><Relationship Id="rId1" Type="http://schemas.openxmlformats.org/officeDocument/2006/relationships/slideMaster" Target="../slideMasters/slideMaster1.xml"/><Relationship Id="rId6" Type="http://schemas.openxmlformats.org/officeDocument/2006/relationships/image" Target="../media/image69.png"/><Relationship Id="rId5" Type="http://schemas.openxmlformats.org/officeDocument/2006/relationships/image" Target="../media/image366.png"/><Relationship Id="rId4" Type="http://schemas.openxmlformats.org/officeDocument/2006/relationships/image" Target="../media/image23.png"/><Relationship Id="rId9" Type="http://schemas.openxmlformats.org/officeDocument/2006/relationships/image" Target="../media/image369.png"/></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374.png"/><Relationship Id="rId3" Type="http://schemas.openxmlformats.org/officeDocument/2006/relationships/image" Target="../media/image371.png"/><Relationship Id="rId7" Type="http://schemas.openxmlformats.org/officeDocument/2006/relationships/image" Target="../media/image373.png"/><Relationship Id="rId2" Type="http://schemas.openxmlformats.org/officeDocument/2006/relationships/image" Target="../media/image370.png"/><Relationship Id="rId1" Type="http://schemas.openxmlformats.org/officeDocument/2006/relationships/slideMaster" Target="../slideMasters/slideMaster1.xml"/><Relationship Id="rId6" Type="http://schemas.openxmlformats.org/officeDocument/2006/relationships/image" Target="../media/image372.png"/><Relationship Id="rId5" Type="http://schemas.openxmlformats.org/officeDocument/2006/relationships/image" Target="../media/image23.png"/><Relationship Id="rId4" Type="http://schemas.openxmlformats.org/officeDocument/2006/relationships/image" Target="../media/image365.png"/><Relationship Id="rId9" Type="http://schemas.openxmlformats.org/officeDocument/2006/relationships/image" Target="../media/image375.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77.png"/><Relationship Id="rId7" Type="http://schemas.openxmlformats.org/officeDocument/2006/relationships/image" Target="../media/image379.png"/><Relationship Id="rId2" Type="http://schemas.openxmlformats.org/officeDocument/2006/relationships/image" Target="../media/image376.png"/><Relationship Id="rId1" Type="http://schemas.openxmlformats.org/officeDocument/2006/relationships/slideMaster" Target="../slideMasters/slideMaster1.xml"/><Relationship Id="rId6" Type="http://schemas.openxmlformats.org/officeDocument/2006/relationships/image" Target="../media/image378.png"/><Relationship Id="rId5" Type="http://schemas.openxmlformats.org/officeDocument/2006/relationships/image" Target="../media/image23.png"/><Relationship Id="rId4" Type="http://schemas.openxmlformats.org/officeDocument/2006/relationships/image" Target="../media/image314.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81.png"/><Relationship Id="rId7" Type="http://schemas.openxmlformats.org/officeDocument/2006/relationships/image" Target="../media/image383.png"/><Relationship Id="rId2" Type="http://schemas.openxmlformats.org/officeDocument/2006/relationships/image" Target="../media/image380.png"/><Relationship Id="rId1" Type="http://schemas.openxmlformats.org/officeDocument/2006/relationships/slideMaster" Target="../slideMasters/slideMaster1.xml"/><Relationship Id="rId6" Type="http://schemas.openxmlformats.org/officeDocument/2006/relationships/image" Target="../media/image382.png"/><Relationship Id="rId5" Type="http://schemas.openxmlformats.org/officeDocument/2006/relationships/image" Target="../media/image23.png"/><Relationship Id="rId4" Type="http://schemas.openxmlformats.org/officeDocument/2006/relationships/image" Target="../media/image6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85.png"/><Relationship Id="rId2" Type="http://schemas.openxmlformats.org/officeDocument/2006/relationships/image" Target="../media/image384.png"/><Relationship Id="rId1" Type="http://schemas.openxmlformats.org/officeDocument/2006/relationships/slideMaster" Target="../slideMasters/slideMaster1.xml"/><Relationship Id="rId6" Type="http://schemas.openxmlformats.org/officeDocument/2006/relationships/image" Target="../media/image386.png"/><Relationship Id="rId5" Type="http://schemas.openxmlformats.org/officeDocument/2006/relationships/image" Target="../media/image267.png"/><Relationship Id="rId4" Type="http://schemas.openxmlformats.org/officeDocument/2006/relationships/image" Target="../media/image23.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392.png"/><Relationship Id="rId3" Type="http://schemas.openxmlformats.org/officeDocument/2006/relationships/image" Target="../media/image388.png"/><Relationship Id="rId7" Type="http://schemas.openxmlformats.org/officeDocument/2006/relationships/image" Target="../media/image391.png"/><Relationship Id="rId2" Type="http://schemas.openxmlformats.org/officeDocument/2006/relationships/image" Target="../media/image387.png"/><Relationship Id="rId1" Type="http://schemas.openxmlformats.org/officeDocument/2006/relationships/slideMaster" Target="../slideMasters/slideMaster1.xml"/><Relationship Id="rId6" Type="http://schemas.openxmlformats.org/officeDocument/2006/relationships/image" Target="../media/image390.png"/><Relationship Id="rId5" Type="http://schemas.openxmlformats.org/officeDocument/2006/relationships/image" Target="../media/image389.png"/><Relationship Id="rId4" Type="http://schemas.openxmlformats.org/officeDocument/2006/relationships/image" Target="../media/image23.png"/><Relationship Id="rId9" Type="http://schemas.openxmlformats.org/officeDocument/2006/relationships/image" Target="../media/image393.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394.png"/><Relationship Id="rId1" Type="http://schemas.openxmlformats.org/officeDocument/2006/relationships/slideMaster" Target="../slideMasters/slideMaster2.xml"/><Relationship Id="rId6" Type="http://schemas.openxmlformats.org/officeDocument/2006/relationships/image" Target="../media/image74.png"/><Relationship Id="rId5" Type="http://schemas.openxmlformats.org/officeDocument/2006/relationships/image" Target="../media/image23.png"/><Relationship Id="rId4" Type="http://schemas.openxmlformats.org/officeDocument/2006/relationships/image" Target="../media/image47.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63.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395.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7.png"/><Relationship Id="rId7" Type="http://schemas.openxmlformats.org/officeDocument/2006/relationships/image" Target="../media/image57.png"/><Relationship Id="rId2" Type="http://schemas.openxmlformats.org/officeDocument/2006/relationships/image" Target="../media/image54.png"/><Relationship Id="rId1" Type="http://schemas.openxmlformats.org/officeDocument/2006/relationships/slideMaster" Target="../slideMasters/slideMaster1.xml"/><Relationship Id="rId6" Type="http://schemas.openxmlformats.org/officeDocument/2006/relationships/image" Target="../media/image56.png"/><Relationship Id="rId11" Type="http://schemas.openxmlformats.org/officeDocument/2006/relationships/image" Target="../media/image23.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48.png"/><Relationship Id="rId9" Type="http://schemas.openxmlformats.org/officeDocument/2006/relationships/image" Target="../media/image59.pn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Master" Target="../slideMasters/slideMaster2.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Master" Target="../slideMasters/slideMaster2.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23.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7.png"/><Relationship Id="rId7" Type="http://schemas.openxmlformats.org/officeDocument/2006/relationships/image" Target="../media/image57.png"/><Relationship Id="rId2" Type="http://schemas.openxmlformats.org/officeDocument/2006/relationships/image" Target="../media/image54.png"/><Relationship Id="rId1" Type="http://schemas.openxmlformats.org/officeDocument/2006/relationships/slideMaster" Target="../slideMasters/slideMaster2.xml"/><Relationship Id="rId6" Type="http://schemas.openxmlformats.org/officeDocument/2006/relationships/image" Target="../media/image56.png"/><Relationship Id="rId11" Type="http://schemas.openxmlformats.org/officeDocument/2006/relationships/image" Target="../media/image23.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48.png"/><Relationship Id="rId9" Type="http://schemas.openxmlformats.org/officeDocument/2006/relationships/image" Target="../media/image59.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23.png"/><Relationship Id="rId2" Type="http://schemas.openxmlformats.org/officeDocument/2006/relationships/image" Target="../media/image61.png"/><Relationship Id="rId1" Type="http://schemas.openxmlformats.org/officeDocument/2006/relationships/slideMaster" Target="../slideMasters/slideMaster2.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396.png"/></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pn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png"/><Relationship Id="rId2" Type="http://schemas.openxmlformats.org/officeDocument/2006/relationships/image" Target="../media/image76.png"/><Relationship Id="rId1" Type="http://schemas.openxmlformats.org/officeDocument/2006/relationships/slideMaster" Target="../slideMasters/slideMaster2.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5" Type="http://schemas.openxmlformats.org/officeDocument/2006/relationships/image" Target="../media/image23.png"/><Relationship Id="rId10" Type="http://schemas.openxmlformats.org/officeDocument/2006/relationships/image" Target="../media/image397.pn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image" Target="../media/image88.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90.png"/><Relationship Id="rId7" Type="http://schemas.openxmlformats.org/officeDocument/2006/relationships/image" Target="../media/image92.png"/><Relationship Id="rId2" Type="http://schemas.openxmlformats.org/officeDocument/2006/relationships/image" Target="../media/image89.png"/><Relationship Id="rId1" Type="http://schemas.openxmlformats.org/officeDocument/2006/relationships/slideMaster" Target="../slideMasters/slideMaster2.xml"/><Relationship Id="rId6" Type="http://schemas.openxmlformats.org/officeDocument/2006/relationships/image" Target="../media/image69.png"/><Relationship Id="rId5" Type="http://schemas.openxmlformats.org/officeDocument/2006/relationships/image" Target="../media/image396.png"/><Relationship Id="rId4" Type="http://schemas.openxmlformats.org/officeDocument/2006/relationships/image" Target="../media/image91.png"/><Relationship Id="rId9" Type="http://schemas.openxmlformats.org/officeDocument/2006/relationships/image" Target="../media/image23.png"/></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3" Type="http://schemas.openxmlformats.org/officeDocument/2006/relationships/image" Target="../media/image23.png"/><Relationship Id="rId7" Type="http://schemas.openxmlformats.org/officeDocument/2006/relationships/image" Target="../media/image98.png"/><Relationship Id="rId12" Type="http://schemas.openxmlformats.org/officeDocument/2006/relationships/image" Target="../media/image103.png"/><Relationship Id="rId2" Type="http://schemas.openxmlformats.org/officeDocument/2006/relationships/image" Target="../media/image94.png"/><Relationship Id="rId1" Type="http://schemas.openxmlformats.org/officeDocument/2006/relationships/slideMaster" Target="../slideMasters/slideMaster2.xml"/><Relationship Id="rId6" Type="http://schemas.openxmlformats.org/officeDocument/2006/relationships/image" Target="../media/image97.png"/><Relationship Id="rId11" Type="http://schemas.openxmlformats.org/officeDocument/2006/relationships/image" Target="../media/image102.png"/><Relationship Id="rId5" Type="http://schemas.openxmlformats.org/officeDocument/2006/relationships/image" Target="../media/image96.pn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23.png"/><Relationship Id="rId2"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23.png"/><Relationship Id="rId7" Type="http://schemas.openxmlformats.org/officeDocument/2006/relationships/image" Target="../media/image107.png"/><Relationship Id="rId2" Type="http://schemas.openxmlformats.org/officeDocument/2006/relationships/image" Target="../media/image105.png"/><Relationship Id="rId1" Type="http://schemas.openxmlformats.org/officeDocument/2006/relationships/slideMaster" Target="../slideMasters/slideMaster2.xml"/><Relationship Id="rId6" Type="http://schemas.openxmlformats.org/officeDocument/2006/relationships/image" Target="../media/image106.png"/><Relationship Id="rId11" Type="http://schemas.openxmlformats.org/officeDocument/2006/relationships/image" Target="../media/image111.png"/><Relationship Id="rId5" Type="http://schemas.openxmlformats.org/officeDocument/2006/relationships/image" Target="../media/image96.png"/><Relationship Id="rId10" Type="http://schemas.openxmlformats.org/officeDocument/2006/relationships/image" Target="../media/image110.png"/><Relationship Id="rId4" Type="http://schemas.openxmlformats.org/officeDocument/2006/relationships/image" Target="../media/image95.png"/><Relationship Id="rId9" Type="http://schemas.openxmlformats.org/officeDocument/2006/relationships/image" Target="../media/image109.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15.png"/><Relationship Id="rId2" Type="http://schemas.openxmlformats.org/officeDocument/2006/relationships/image" Target="../media/image112.png"/><Relationship Id="rId1" Type="http://schemas.openxmlformats.org/officeDocument/2006/relationships/slideMaster" Target="../slideMasters/slideMaster2.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95.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7.png"/><Relationship Id="rId7" Type="http://schemas.openxmlformats.org/officeDocument/2006/relationships/image" Target="../media/image119.png"/><Relationship Id="rId2" Type="http://schemas.openxmlformats.org/officeDocument/2006/relationships/image" Target="../media/image116.png"/><Relationship Id="rId1" Type="http://schemas.openxmlformats.org/officeDocument/2006/relationships/slideMaster" Target="../slideMasters/slideMaster2.xml"/><Relationship Id="rId6" Type="http://schemas.openxmlformats.org/officeDocument/2006/relationships/image" Target="../media/image95.png"/><Relationship Id="rId5" Type="http://schemas.openxmlformats.org/officeDocument/2006/relationships/image" Target="../media/image23.png"/><Relationship Id="rId4" Type="http://schemas.openxmlformats.org/officeDocument/2006/relationships/image" Target="../media/image118.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23.png"/><Relationship Id="rId7" Type="http://schemas.openxmlformats.org/officeDocument/2006/relationships/image" Target="../media/image123.png"/><Relationship Id="rId2" Type="http://schemas.openxmlformats.org/officeDocument/2006/relationships/image" Target="../media/image121.png"/><Relationship Id="rId1" Type="http://schemas.openxmlformats.org/officeDocument/2006/relationships/slideMaster" Target="../slideMasters/slideMaster2.xml"/><Relationship Id="rId6" Type="http://schemas.openxmlformats.org/officeDocument/2006/relationships/image" Target="../media/image122.png"/><Relationship Id="rId5" Type="http://schemas.openxmlformats.org/officeDocument/2006/relationships/image" Target="../media/image93.png"/><Relationship Id="rId4" Type="http://schemas.openxmlformats.org/officeDocument/2006/relationships/image" Target="../media/image95.png"/><Relationship Id="rId9" Type="http://schemas.openxmlformats.org/officeDocument/2006/relationships/image" Target="../media/image125.pn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23.png"/><Relationship Id="rId7" Type="http://schemas.openxmlformats.org/officeDocument/2006/relationships/image" Target="../media/image128.png"/><Relationship Id="rId2" Type="http://schemas.openxmlformats.org/officeDocument/2006/relationships/image" Target="../media/image117.png"/><Relationship Id="rId1" Type="http://schemas.openxmlformats.org/officeDocument/2006/relationships/slideMaster" Target="../slideMasters/slideMaster2.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95.png"/><Relationship Id="rId9" Type="http://schemas.openxmlformats.org/officeDocument/2006/relationships/image" Target="../media/image130.png"/></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23.png"/><Relationship Id="rId7" Type="http://schemas.openxmlformats.org/officeDocument/2006/relationships/image" Target="../media/image131.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128.png"/><Relationship Id="rId11" Type="http://schemas.openxmlformats.org/officeDocument/2006/relationships/image" Target="../media/image134.png"/><Relationship Id="rId5" Type="http://schemas.openxmlformats.org/officeDocument/2006/relationships/image" Target="../media/image126.png"/><Relationship Id="rId10" Type="http://schemas.openxmlformats.org/officeDocument/2006/relationships/image" Target="../media/image133.png"/><Relationship Id="rId4" Type="http://schemas.openxmlformats.org/officeDocument/2006/relationships/image" Target="../media/image95.png"/><Relationship Id="rId9" Type="http://schemas.openxmlformats.org/officeDocument/2006/relationships/image" Target="../media/image127.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136.png"/><Relationship Id="rId7" Type="http://schemas.openxmlformats.org/officeDocument/2006/relationships/image" Target="../media/image398.png"/><Relationship Id="rId2" Type="http://schemas.openxmlformats.org/officeDocument/2006/relationships/image" Target="../media/image135.png"/><Relationship Id="rId1" Type="http://schemas.openxmlformats.org/officeDocument/2006/relationships/slideMaster" Target="../slideMasters/slideMaster2.xml"/><Relationship Id="rId6" Type="http://schemas.openxmlformats.org/officeDocument/2006/relationships/image" Target="../media/image137.png"/><Relationship Id="rId5" Type="http://schemas.openxmlformats.org/officeDocument/2006/relationships/image" Target="../media/image95.png"/><Relationship Id="rId4" Type="http://schemas.openxmlformats.org/officeDocument/2006/relationships/image" Target="../media/image23.png"/></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9.png"/><Relationship Id="rId7" Type="http://schemas.openxmlformats.org/officeDocument/2006/relationships/image" Target="../media/image140.png"/><Relationship Id="rId2" Type="http://schemas.openxmlformats.org/officeDocument/2006/relationships/image" Target="../media/image117.png"/><Relationship Id="rId1" Type="http://schemas.openxmlformats.org/officeDocument/2006/relationships/slideMaster" Target="../slideMasters/slideMaster2.xml"/><Relationship Id="rId6" Type="http://schemas.openxmlformats.org/officeDocument/2006/relationships/image" Target="../media/image93.png"/><Relationship Id="rId5" Type="http://schemas.openxmlformats.org/officeDocument/2006/relationships/image" Target="../media/image95.png"/><Relationship Id="rId4" Type="http://schemas.openxmlformats.org/officeDocument/2006/relationships/image" Target="../media/image23.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404.png"/><Relationship Id="rId3" Type="http://schemas.openxmlformats.org/officeDocument/2006/relationships/image" Target="../media/image399.png"/><Relationship Id="rId7" Type="http://schemas.openxmlformats.org/officeDocument/2006/relationships/image" Target="../media/image403.png"/><Relationship Id="rId2" Type="http://schemas.openxmlformats.org/officeDocument/2006/relationships/image" Target="../media/image69.png"/><Relationship Id="rId1" Type="http://schemas.openxmlformats.org/officeDocument/2006/relationships/slideMaster" Target="../slideMasters/slideMaster2.xml"/><Relationship Id="rId6" Type="http://schemas.openxmlformats.org/officeDocument/2006/relationships/image" Target="../media/image402.png"/><Relationship Id="rId5" Type="http://schemas.openxmlformats.org/officeDocument/2006/relationships/image" Target="../media/image401.png"/><Relationship Id="rId10" Type="http://schemas.openxmlformats.org/officeDocument/2006/relationships/image" Target="../media/image23.png"/><Relationship Id="rId4" Type="http://schemas.openxmlformats.org/officeDocument/2006/relationships/image" Target="../media/image400.png"/><Relationship Id="rId9" Type="http://schemas.openxmlformats.org/officeDocument/2006/relationships/image" Target="../media/image405.png"/></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23.png"/><Relationship Id="rId7" Type="http://schemas.openxmlformats.org/officeDocument/2006/relationships/image" Target="../media/image154.png"/><Relationship Id="rId2" Type="http://schemas.openxmlformats.org/officeDocument/2006/relationships/image" Target="../media/image150.png"/><Relationship Id="rId1" Type="http://schemas.openxmlformats.org/officeDocument/2006/relationships/slideMaster" Target="../slideMasters/slideMaster2.xml"/><Relationship Id="rId6" Type="http://schemas.openxmlformats.org/officeDocument/2006/relationships/image" Target="../media/image153.png"/><Relationship Id="rId11" Type="http://schemas.openxmlformats.org/officeDocument/2006/relationships/image" Target="../media/image158.png"/><Relationship Id="rId5" Type="http://schemas.openxmlformats.org/officeDocument/2006/relationships/image" Target="../media/image152.png"/><Relationship Id="rId10" Type="http://schemas.openxmlformats.org/officeDocument/2006/relationships/image" Target="../media/image157.png"/><Relationship Id="rId4" Type="http://schemas.openxmlformats.org/officeDocument/2006/relationships/image" Target="../media/image151.png"/><Relationship Id="rId9" Type="http://schemas.openxmlformats.org/officeDocument/2006/relationships/image" Target="../media/image15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35"/>
        <p:cNvGrpSpPr/>
        <p:nvPr/>
      </p:nvGrpSpPr>
      <p:grpSpPr>
        <a:xfrm>
          <a:off x="0" y="0"/>
          <a:ext cx="0" cy="0"/>
          <a:chOff x="0" y="0"/>
          <a:chExt cx="0" cy="0"/>
        </a:xfrm>
      </p:grpSpPr>
      <p:pic>
        <p:nvPicPr>
          <p:cNvPr id="36" name="Google Shape;36;p1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37" name="Google Shape;37;p1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38" name="Google Shape;38;p1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39" name="Google Shape;39;p1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40" name="Google Shape;40;p10"/>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4" name="Google Shape;44;p10"/>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5" name="Google Shape;45;p1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46" name="Google Shape;46;p1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47" name="Google Shape;47;p1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48" name="Google Shape;48;p1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49" name="Google Shape;49;p1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50" name="Google Shape;50;p1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51" name="Google Shape;51;p1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203"/>
        <p:cNvGrpSpPr/>
        <p:nvPr/>
      </p:nvGrpSpPr>
      <p:grpSpPr>
        <a:xfrm>
          <a:off x="0" y="0"/>
          <a:ext cx="0" cy="0"/>
          <a:chOff x="0" y="0"/>
          <a:chExt cx="0" cy="0"/>
        </a:xfrm>
      </p:grpSpPr>
      <p:pic>
        <p:nvPicPr>
          <p:cNvPr id="204" name="Google Shape;204;p2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205" name="Google Shape;205;p22"/>
          <p:cNvGrpSpPr/>
          <p:nvPr/>
        </p:nvGrpSpPr>
        <p:grpSpPr>
          <a:xfrm>
            <a:off x="0" y="0"/>
            <a:ext cx="8973927" cy="6858000"/>
            <a:chOff x="0" y="0"/>
            <a:chExt cx="8973927" cy="6858000"/>
          </a:xfrm>
        </p:grpSpPr>
        <p:pic>
          <p:nvPicPr>
            <p:cNvPr id="206" name="Google Shape;206;p22"/>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207" name="Google Shape;207;p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208" name="Google Shape;208;p2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209" name="Google Shape;209;p2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0" name="Google Shape;210;p22"/>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1" name="Google Shape;211;p22"/>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 name="Google Shape;21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4" name="Google Shape;214;p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15" name="Google Shape;215;p2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216" name="Google Shape;216;p2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217" name="Google Shape;217;p2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1580"/>
        <p:cNvGrpSpPr/>
        <p:nvPr/>
      </p:nvGrpSpPr>
      <p:grpSpPr>
        <a:xfrm>
          <a:off x="0" y="0"/>
          <a:ext cx="0" cy="0"/>
          <a:chOff x="0" y="0"/>
          <a:chExt cx="0" cy="0"/>
        </a:xfrm>
      </p:grpSpPr>
      <p:pic>
        <p:nvPicPr>
          <p:cNvPr id="1581" name="Google Shape;1581;p11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2493"/>
            <a:ext cx="5549221" cy="5549221"/>
          </a:xfrm>
          <a:prstGeom prst="rect">
            <a:avLst/>
          </a:prstGeom>
          <a:noFill/>
          <a:ln>
            <a:noFill/>
          </a:ln>
        </p:spPr>
      </p:pic>
      <p:pic>
        <p:nvPicPr>
          <p:cNvPr id="1582" name="Google Shape;1582;p11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583" name="Google Shape;1583;p1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4" name="Google Shape;1584;p1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5" name="Google Shape;1585;p11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86" name="Google Shape;1586;p11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328467" y="5982880"/>
            <a:ext cx="5535064" cy="369004"/>
          </a:xfrm>
          <a:prstGeom prst="rect">
            <a:avLst/>
          </a:prstGeom>
          <a:noFill/>
          <a:ln>
            <a:noFill/>
          </a:ln>
        </p:spPr>
      </p:pic>
      <p:pic>
        <p:nvPicPr>
          <p:cNvPr id="1587" name="Google Shape;1587;p11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100218" y="3431493"/>
            <a:ext cx="1991563" cy="3021993"/>
          </a:xfrm>
          <a:prstGeom prst="rect">
            <a:avLst/>
          </a:prstGeom>
          <a:noFill/>
          <a:ln>
            <a:noFill/>
          </a:ln>
        </p:spPr>
      </p:pic>
      <p:sp>
        <p:nvSpPr>
          <p:cNvPr id="1588" name="Google Shape;1588;p110"/>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589" name="Google Shape;1589;p11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1590" name="Google Shape;1590;p11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934074" y="813707"/>
            <a:ext cx="536121" cy="536121"/>
          </a:xfrm>
          <a:prstGeom prst="rect">
            <a:avLst/>
          </a:prstGeom>
          <a:noFill/>
          <a:ln>
            <a:noFill/>
          </a:ln>
        </p:spPr>
      </p:pic>
      <p:pic>
        <p:nvPicPr>
          <p:cNvPr id="1591" name="Google Shape;1591;p11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6863" y="2777103"/>
            <a:ext cx="4436079" cy="3927021"/>
          </a:xfrm>
          <a:prstGeom prst="rect">
            <a:avLst/>
          </a:prstGeom>
          <a:noFill/>
          <a:ln>
            <a:noFill/>
          </a:ln>
        </p:spPr>
      </p:pic>
      <p:pic>
        <p:nvPicPr>
          <p:cNvPr id="1592" name="Google Shape;1592;p11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645401">
            <a:off x="10492162" y="2590571"/>
            <a:ext cx="1252973" cy="1681843"/>
          </a:xfrm>
          <a:prstGeom prst="rect">
            <a:avLst/>
          </a:prstGeom>
          <a:noFill/>
          <a:ln>
            <a:noFill/>
          </a:ln>
        </p:spPr>
      </p:pic>
      <p:pic>
        <p:nvPicPr>
          <p:cNvPr id="1593" name="Google Shape;1593;p110"/>
          <p:cNvPicPr preferRelativeResize="0"/>
          <p:nvPr/>
        </p:nvPicPr>
        <p:blipFill rotWithShape="1">
          <a:blip r:embed="rId10" cstate="email">
            <a:alphaModFix/>
            <a:extLst>
              <a:ext uri="{28A0092B-C50C-407E-A947-70E740481C1C}">
                <a14:useLocalDpi xmlns:a14="http://schemas.microsoft.com/office/drawing/2010/main"/>
              </a:ext>
            </a:extLst>
          </a:blip>
          <a:srcRect l="1" t="5851" r="40936"/>
          <a:stretch/>
        </p:blipFill>
        <p:spPr>
          <a:xfrm>
            <a:off x="9769285" y="0"/>
            <a:ext cx="2422715" cy="2413605"/>
          </a:xfrm>
          <a:prstGeom prst="rect">
            <a:avLst/>
          </a:prstGeom>
          <a:noFill/>
          <a:ln>
            <a:noFill/>
          </a:ln>
        </p:spPr>
      </p:pic>
      <p:pic>
        <p:nvPicPr>
          <p:cNvPr id="1594" name="Google Shape;1594;p110"/>
          <p:cNvPicPr preferRelativeResize="0"/>
          <p:nvPr/>
        </p:nvPicPr>
        <p:blipFill rotWithShape="1">
          <a:blip r:embed="rId11">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1595"/>
        <p:cNvGrpSpPr/>
        <p:nvPr/>
      </p:nvGrpSpPr>
      <p:grpSpPr>
        <a:xfrm>
          <a:off x="0" y="0"/>
          <a:ext cx="0" cy="0"/>
          <a:chOff x="0" y="0"/>
          <a:chExt cx="0" cy="0"/>
        </a:xfrm>
      </p:grpSpPr>
      <p:pic>
        <p:nvPicPr>
          <p:cNvPr id="1596" name="Google Shape;1596;p11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396219" y="5673479"/>
            <a:ext cx="4801537" cy="1392445"/>
          </a:xfrm>
          <a:prstGeom prst="rect">
            <a:avLst/>
          </a:prstGeom>
          <a:noFill/>
          <a:ln>
            <a:noFill/>
          </a:ln>
        </p:spPr>
      </p:pic>
      <p:pic>
        <p:nvPicPr>
          <p:cNvPr id="1597" name="Google Shape;1597;p11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358960" y="3564409"/>
            <a:ext cx="4937760" cy="728320"/>
          </a:xfrm>
          <a:prstGeom prst="rect">
            <a:avLst/>
          </a:prstGeom>
          <a:noFill/>
          <a:ln>
            <a:noFill/>
          </a:ln>
        </p:spPr>
      </p:pic>
      <p:pic>
        <p:nvPicPr>
          <p:cNvPr id="1598" name="Google Shape;1598;p11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599" name="Google Shape;1599;p1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0" name="Google Shape;1600;p1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1" name="Google Shape;1601;p11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02" name="Google Shape;1602;p11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8467" y="6155874"/>
            <a:ext cx="5535064" cy="130698"/>
          </a:xfrm>
          <a:prstGeom prst="rect">
            <a:avLst/>
          </a:prstGeom>
          <a:noFill/>
          <a:ln>
            <a:noFill/>
          </a:ln>
        </p:spPr>
      </p:pic>
      <p:pic>
        <p:nvPicPr>
          <p:cNvPr id="1603" name="Google Shape;1603;p11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04" name="Google Shape;1604;p11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605" name="Google Shape;1605;p111"/>
          <p:cNvPicPr preferRelativeResize="0"/>
          <p:nvPr/>
        </p:nvPicPr>
        <p:blipFill rotWithShape="1">
          <a:blip r:embed="rId7" cstate="email">
            <a:alphaModFix/>
            <a:extLst>
              <a:ext uri="{28A0092B-C50C-407E-A947-70E740481C1C}">
                <a14:useLocalDpi xmlns:a14="http://schemas.microsoft.com/office/drawing/2010/main"/>
              </a:ext>
            </a:extLst>
          </a:blip>
          <a:srcRect t="10129"/>
          <a:stretch/>
        </p:blipFill>
        <p:spPr>
          <a:xfrm>
            <a:off x="-258515" y="0"/>
            <a:ext cx="1135684" cy="4646815"/>
          </a:xfrm>
          <a:prstGeom prst="rect">
            <a:avLst/>
          </a:prstGeom>
          <a:noFill/>
          <a:ln>
            <a:noFill/>
          </a:ln>
        </p:spPr>
      </p:pic>
      <p:pic>
        <p:nvPicPr>
          <p:cNvPr id="1606" name="Google Shape;1606;p11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9658" y="6419243"/>
            <a:ext cx="239337" cy="239337"/>
          </a:xfrm>
          <a:prstGeom prst="rect">
            <a:avLst/>
          </a:prstGeom>
          <a:noFill/>
          <a:ln>
            <a:noFill/>
          </a:ln>
        </p:spPr>
      </p:pic>
      <p:pic>
        <p:nvPicPr>
          <p:cNvPr id="1607" name="Google Shape;1607;p11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1608"/>
        <p:cNvGrpSpPr/>
        <p:nvPr/>
      </p:nvGrpSpPr>
      <p:grpSpPr>
        <a:xfrm>
          <a:off x="0" y="0"/>
          <a:ext cx="0" cy="0"/>
          <a:chOff x="0" y="0"/>
          <a:chExt cx="0" cy="0"/>
        </a:xfrm>
      </p:grpSpPr>
      <p:pic>
        <p:nvPicPr>
          <p:cNvPr id="1609" name="Google Shape;1609;p11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802934" y="2922352"/>
            <a:ext cx="1117547" cy="1176676"/>
          </a:xfrm>
          <a:prstGeom prst="rect">
            <a:avLst/>
          </a:prstGeom>
          <a:noFill/>
          <a:ln>
            <a:noFill/>
          </a:ln>
        </p:spPr>
      </p:pic>
      <p:pic>
        <p:nvPicPr>
          <p:cNvPr id="1610" name="Google Shape;1610;p112"/>
          <p:cNvPicPr preferRelativeResize="0"/>
          <p:nvPr/>
        </p:nvPicPr>
        <p:blipFill rotWithShape="1">
          <a:blip r:embed="rId3" cstate="email">
            <a:alphaModFix/>
            <a:extLst>
              <a:ext uri="{28A0092B-C50C-407E-A947-70E740481C1C}">
                <a14:useLocalDpi xmlns:a14="http://schemas.microsoft.com/office/drawing/2010/main"/>
              </a:ext>
            </a:extLst>
          </a:blip>
          <a:srcRect l="27270"/>
          <a:stretch/>
        </p:blipFill>
        <p:spPr>
          <a:xfrm flipH="1">
            <a:off x="9176797" y="0"/>
            <a:ext cx="3010756" cy="6858000"/>
          </a:xfrm>
          <a:prstGeom prst="rect">
            <a:avLst/>
          </a:prstGeom>
          <a:noFill/>
          <a:ln>
            <a:noFill/>
          </a:ln>
        </p:spPr>
      </p:pic>
      <p:pic>
        <p:nvPicPr>
          <p:cNvPr id="1611" name="Google Shape;1611;p11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7224" y="5359968"/>
            <a:ext cx="4697660" cy="1498032"/>
          </a:xfrm>
          <a:prstGeom prst="rect">
            <a:avLst/>
          </a:prstGeom>
          <a:noFill/>
          <a:ln>
            <a:noFill/>
          </a:ln>
        </p:spPr>
      </p:pic>
      <p:pic>
        <p:nvPicPr>
          <p:cNvPr id="1612" name="Google Shape;1612;p112"/>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1613" name="Google Shape;1613;p11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14" name="Google Shape;1614;p1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5" name="Google Shape;1615;p1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6" name="Google Shape;1616;p11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17" name="Google Shape;1617;p11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502008" y="5987346"/>
            <a:ext cx="5535064" cy="369004"/>
          </a:xfrm>
          <a:prstGeom prst="rect">
            <a:avLst/>
          </a:prstGeom>
          <a:noFill/>
          <a:ln>
            <a:noFill/>
          </a:ln>
        </p:spPr>
      </p:pic>
      <p:pic>
        <p:nvPicPr>
          <p:cNvPr id="1618" name="Google Shape;1618;p112"/>
          <p:cNvPicPr preferRelativeResize="0"/>
          <p:nvPr/>
        </p:nvPicPr>
        <p:blipFill rotWithShape="1">
          <a:blip r:embed="rId8" cstate="email">
            <a:alphaModFix/>
            <a:extLst>
              <a:ext uri="{28A0092B-C50C-407E-A947-70E740481C1C}">
                <a14:useLocalDpi xmlns:a14="http://schemas.microsoft.com/office/drawing/2010/main"/>
              </a:ext>
            </a:extLst>
          </a:blip>
          <a:srcRect b="32565"/>
          <a:stretch/>
        </p:blipFill>
        <p:spPr>
          <a:xfrm rot="10800000">
            <a:off x="-54782" y="0"/>
            <a:ext cx="1991563" cy="2037867"/>
          </a:xfrm>
          <a:prstGeom prst="rect">
            <a:avLst/>
          </a:prstGeom>
          <a:noFill/>
          <a:ln>
            <a:noFill/>
          </a:ln>
        </p:spPr>
      </p:pic>
      <p:pic>
        <p:nvPicPr>
          <p:cNvPr id="1619" name="Google Shape;1619;p11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20" name="Google Shape;1620;p11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1" name="Google Shape;1621;p11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622" name="Google Shape;1622;p112"/>
          <p:cNvSpPr>
            <a:spLocks noGrp="1"/>
          </p:cNvSpPr>
          <p:nvPr>
            <p:ph type="pic" idx="2"/>
          </p:nvPr>
        </p:nvSpPr>
        <p:spPr>
          <a:xfrm>
            <a:off x="7179597" y="2325182"/>
            <a:ext cx="4179887" cy="3462338"/>
          </a:xfrm>
          <a:prstGeom prst="rect">
            <a:avLst/>
          </a:prstGeom>
          <a:noFill/>
          <a:ln>
            <a:noFill/>
          </a:ln>
        </p:spPr>
      </p:sp>
      <p:pic>
        <p:nvPicPr>
          <p:cNvPr id="1623" name="Google Shape;1623;p11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769225" y="489857"/>
            <a:ext cx="606829" cy="606829"/>
          </a:xfrm>
          <a:prstGeom prst="rect">
            <a:avLst/>
          </a:prstGeom>
          <a:noFill/>
          <a:ln>
            <a:noFill/>
          </a:ln>
        </p:spPr>
      </p:pic>
      <p:pic>
        <p:nvPicPr>
          <p:cNvPr id="1624" name="Google Shape;1624;p11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76520" y="5206142"/>
            <a:ext cx="606829" cy="606829"/>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1625"/>
        <p:cNvGrpSpPr/>
        <p:nvPr/>
      </p:nvGrpSpPr>
      <p:grpSpPr>
        <a:xfrm>
          <a:off x="0" y="0"/>
          <a:ext cx="0" cy="0"/>
          <a:chOff x="0" y="0"/>
          <a:chExt cx="0" cy="0"/>
        </a:xfrm>
      </p:grpSpPr>
      <p:pic>
        <p:nvPicPr>
          <p:cNvPr id="1626" name="Google Shape;1626;p11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2750"/>
            <a:ext cx="5064952" cy="4524690"/>
          </a:xfrm>
          <a:prstGeom prst="rect">
            <a:avLst/>
          </a:prstGeom>
          <a:noFill/>
          <a:ln>
            <a:noFill/>
          </a:ln>
        </p:spPr>
      </p:pic>
      <p:pic>
        <p:nvPicPr>
          <p:cNvPr id="1627" name="Google Shape;1627;p113"/>
          <p:cNvPicPr preferRelativeResize="0"/>
          <p:nvPr/>
        </p:nvPicPr>
        <p:blipFill rotWithShape="1">
          <a:blip r:embed="rId3" cstate="email">
            <a:alphaModFix/>
            <a:extLst>
              <a:ext uri="{28A0092B-C50C-407E-A947-70E740481C1C}">
                <a14:useLocalDpi xmlns:a14="http://schemas.microsoft.com/office/drawing/2010/main"/>
              </a:ext>
            </a:extLst>
          </a:blip>
          <a:srcRect b="37149"/>
          <a:stretch/>
        </p:blipFill>
        <p:spPr>
          <a:xfrm rot="10800000" flipH="1">
            <a:off x="4239782" y="0"/>
            <a:ext cx="3712436" cy="2333310"/>
          </a:xfrm>
          <a:prstGeom prst="rect">
            <a:avLst/>
          </a:prstGeom>
          <a:noFill/>
          <a:ln>
            <a:noFill/>
          </a:ln>
        </p:spPr>
      </p:pic>
      <p:pic>
        <p:nvPicPr>
          <p:cNvPr id="1628" name="Google Shape;1628;p113"/>
          <p:cNvPicPr preferRelativeResize="0"/>
          <p:nvPr/>
        </p:nvPicPr>
        <p:blipFill rotWithShape="1">
          <a:blip r:embed="rId4" cstate="email">
            <a:alphaModFix/>
            <a:extLst>
              <a:ext uri="{28A0092B-C50C-407E-A947-70E740481C1C}">
                <a14:useLocalDpi xmlns:a14="http://schemas.microsoft.com/office/drawing/2010/main"/>
              </a:ext>
            </a:extLst>
          </a:blip>
          <a:srcRect b="37149"/>
          <a:stretch/>
        </p:blipFill>
        <p:spPr>
          <a:xfrm>
            <a:off x="5053327" y="5527270"/>
            <a:ext cx="2117271" cy="1330730"/>
          </a:xfrm>
          <a:prstGeom prst="rect">
            <a:avLst/>
          </a:prstGeom>
          <a:noFill/>
          <a:ln>
            <a:noFill/>
          </a:ln>
        </p:spPr>
      </p:pic>
      <p:pic>
        <p:nvPicPr>
          <p:cNvPr id="1629" name="Google Shape;1629;p11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10570">
            <a:off x="120478" y="4317215"/>
            <a:ext cx="2355886" cy="2384681"/>
          </a:xfrm>
          <a:prstGeom prst="rect">
            <a:avLst/>
          </a:prstGeom>
          <a:noFill/>
          <a:ln>
            <a:noFill/>
          </a:ln>
        </p:spPr>
      </p:pic>
      <p:pic>
        <p:nvPicPr>
          <p:cNvPr id="1630" name="Google Shape;1630;p11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31" name="Google Shape;1631;p1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2" name="Google Shape;1632;p1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3" name="Google Shape;1633;p11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34" name="Google Shape;1634;p11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35" name="Google Shape;1635;p113"/>
          <p:cNvSpPr>
            <a:spLocks noGrp="1"/>
          </p:cNvSpPr>
          <p:nvPr>
            <p:ph type="pic" idx="2"/>
          </p:nvPr>
        </p:nvSpPr>
        <p:spPr>
          <a:xfrm>
            <a:off x="1379764" y="739549"/>
            <a:ext cx="9432713" cy="5047971"/>
          </a:xfrm>
          <a:prstGeom prst="rect">
            <a:avLst/>
          </a:prstGeom>
          <a:noFill/>
          <a:ln>
            <a:noFill/>
          </a:ln>
        </p:spPr>
      </p:sp>
      <p:pic>
        <p:nvPicPr>
          <p:cNvPr id="1636" name="Google Shape;1636;p11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0084" y="2943679"/>
            <a:ext cx="2215318" cy="3412671"/>
          </a:xfrm>
          <a:prstGeom prst="rect">
            <a:avLst/>
          </a:prstGeom>
          <a:noFill/>
          <a:ln>
            <a:noFill/>
          </a:ln>
        </p:spPr>
      </p:pic>
      <p:pic>
        <p:nvPicPr>
          <p:cNvPr id="1637" name="Google Shape;1637;p11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1638"/>
        <p:cNvGrpSpPr/>
        <p:nvPr/>
      </p:nvGrpSpPr>
      <p:grpSpPr>
        <a:xfrm>
          <a:off x="0" y="0"/>
          <a:ext cx="0" cy="0"/>
          <a:chOff x="0" y="0"/>
          <a:chExt cx="0" cy="0"/>
        </a:xfrm>
      </p:grpSpPr>
      <p:pic>
        <p:nvPicPr>
          <p:cNvPr id="1639" name="Google Shape;1639;p114"/>
          <p:cNvPicPr preferRelativeResize="0"/>
          <p:nvPr/>
        </p:nvPicPr>
        <p:blipFill rotWithShape="1">
          <a:blip r:embed="rId2" cstate="email">
            <a:alphaModFix/>
            <a:extLst>
              <a:ext uri="{28A0092B-C50C-407E-A947-70E740481C1C}">
                <a14:useLocalDpi xmlns:a14="http://schemas.microsoft.com/office/drawing/2010/main"/>
              </a:ext>
            </a:extLst>
          </a:blip>
          <a:srcRect b="27133"/>
          <a:stretch/>
        </p:blipFill>
        <p:spPr>
          <a:xfrm>
            <a:off x="-1514180" y="3841352"/>
            <a:ext cx="7530961" cy="2886473"/>
          </a:xfrm>
          <a:prstGeom prst="rect">
            <a:avLst/>
          </a:prstGeom>
          <a:noFill/>
          <a:ln>
            <a:noFill/>
          </a:ln>
        </p:spPr>
      </p:pic>
      <p:pic>
        <p:nvPicPr>
          <p:cNvPr id="1640" name="Google Shape;1640;p114"/>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1641" name="Google Shape;1641;p11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42" name="Google Shape;1642;p1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43" name="Google Shape;1643;p1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44" name="Google Shape;1644;p11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45" name="Google Shape;1645;p11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46" name="Google Shape;1646;p11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647" name="Google Shape;1647;p11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648" name="Google Shape;1648;p11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273423" y="4552117"/>
            <a:ext cx="882393" cy="1804233"/>
          </a:xfrm>
          <a:prstGeom prst="rect">
            <a:avLst/>
          </a:prstGeom>
          <a:noFill/>
          <a:ln>
            <a:noFill/>
          </a:ln>
        </p:spPr>
      </p:pic>
      <p:pic>
        <p:nvPicPr>
          <p:cNvPr id="1649" name="Google Shape;1649;p11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239574">
            <a:off x="8953994" y="4777960"/>
            <a:ext cx="1261955" cy="2253491"/>
          </a:xfrm>
          <a:prstGeom prst="rect">
            <a:avLst/>
          </a:prstGeom>
          <a:noFill/>
          <a:ln>
            <a:noFill/>
          </a:ln>
        </p:spPr>
      </p:pic>
      <p:pic>
        <p:nvPicPr>
          <p:cNvPr id="1650" name="Google Shape;1650;p11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281249">
            <a:off x="65761" y="4480771"/>
            <a:ext cx="1544875" cy="2344190"/>
          </a:xfrm>
          <a:prstGeom prst="rect">
            <a:avLst/>
          </a:prstGeom>
          <a:noFill/>
          <a:ln>
            <a:noFill/>
          </a:ln>
        </p:spPr>
      </p:pic>
      <p:pic>
        <p:nvPicPr>
          <p:cNvPr id="1651" name="Google Shape;1651;p11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1652"/>
        <p:cNvGrpSpPr/>
        <p:nvPr/>
      </p:nvGrpSpPr>
      <p:grpSpPr>
        <a:xfrm>
          <a:off x="0" y="0"/>
          <a:ext cx="0" cy="0"/>
          <a:chOff x="0" y="0"/>
          <a:chExt cx="0" cy="0"/>
        </a:xfrm>
      </p:grpSpPr>
      <p:pic>
        <p:nvPicPr>
          <p:cNvPr id="1653" name="Google Shape;1653;p1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96244" y="0"/>
            <a:ext cx="10058400" cy="6283853"/>
          </a:xfrm>
          <a:prstGeom prst="rect">
            <a:avLst/>
          </a:prstGeom>
          <a:noFill/>
          <a:ln>
            <a:noFill/>
          </a:ln>
        </p:spPr>
      </p:pic>
      <p:pic>
        <p:nvPicPr>
          <p:cNvPr id="1654" name="Google Shape;1654;p1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55" name="Google Shape;1655;p1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6" name="Google Shape;1656;p1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7" name="Google Shape;1657;p11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58" name="Google Shape;1658;p11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59" name="Google Shape;1659;p11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660" name="Google Shape;1660;p11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661" name="Google Shape;1661;p115"/>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a:off x="9705974" y="1619020"/>
            <a:ext cx="2486025" cy="3629025"/>
          </a:xfrm>
          <a:prstGeom prst="rect">
            <a:avLst/>
          </a:prstGeom>
          <a:noFill/>
          <a:ln>
            <a:noFill/>
          </a:ln>
        </p:spPr>
      </p:pic>
      <p:pic>
        <p:nvPicPr>
          <p:cNvPr id="1662" name="Google Shape;1662;p115"/>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flipH="1">
            <a:off x="0" y="1619020"/>
            <a:ext cx="2486025" cy="3629025"/>
          </a:xfrm>
          <a:prstGeom prst="rect">
            <a:avLst/>
          </a:prstGeom>
          <a:noFill/>
          <a:ln>
            <a:noFill/>
          </a:ln>
        </p:spPr>
      </p:pic>
      <p:pic>
        <p:nvPicPr>
          <p:cNvPr id="1663" name="Google Shape;1663;p11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779344" y="1231842"/>
            <a:ext cx="621956" cy="621956"/>
          </a:xfrm>
          <a:prstGeom prst="rect">
            <a:avLst/>
          </a:prstGeom>
          <a:noFill/>
          <a:ln>
            <a:noFill/>
          </a:ln>
        </p:spPr>
      </p:pic>
      <p:pic>
        <p:nvPicPr>
          <p:cNvPr id="1664" name="Google Shape;1664;p11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90961" y="4991031"/>
            <a:ext cx="801650" cy="801650"/>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1665"/>
        <p:cNvGrpSpPr/>
        <p:nvPr/>
      </p:nvGrpSpPr>
      <p:grpSpPr>
        <a:xfrm>
          <a:off x="0" y="0"/>
          <a:ext cx="0" cy="0"/>
          <a:chOff x="0" y="0"/>
          <a:chExt cx="0" cy="0"/>
        </a:xfrm>
      </p:grpSpPr>
      <p:pic>
        <p:nvPicPr>
          <p:cNvPr id="1666" name="Google Shape;1666;p116"/>
          <p:cNvPicPr preferRelativeResize="0"/>
          <p:nvPr/>
        </p:nvPicPr>
        <p:blipFill rotWithShape="1">
          <a:blip r:embed="rId2" cstate="email">
            <a:alphaModFix/>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a:noFill/>
          <a:ln>
            <a:noFill/>
          </a:ln>
        </p:spPr>
      </p:pic>
      <p:pic>
        <p:nvPicPr>
          <p:cNvPr id="1667" name="Google Shape;1667;p11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7571362" y="2247599"/>
            <a:ext cx="4620638" cy="4620638"/>
          </a:xfrm>
          <a:prstGeom prst="rect">
            <a:avLst/>
          </a:prstGeom>
          <a:noFill/>
          <a:ln>
            <a:noFill/>
          </a:ln>
        </p:spPr>
      </p:pic>
      <p:pic>
        <p:nvPicPr>
          <p:cNvPr id="1668" name="Google Shape;1668;p116"/>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1669" name="Google Shape;1669;p11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670" name="Google Shape;1670;p11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71" name="Google Shape;1671;p11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72" name="Google Shape;1672;p11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73" name="Google Shape;1673;p11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1674" name="Google Shape;1674;p11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164043" y="2130357"/>
            <a:ext cx="1166757" cy="1770434"/>
          </a:xfrm>
          <a:prstGeom prst="rect">
            <a:avLst/>
          </a:prstGeom>
          <a:noFill/>
          <a:ln>
            <a:noFill/>
          </a:ln>
        </p:spPr>
      </p:pic>
      <p:pic>
        <p:nvPicPr>
          <p:cNvPr id="1675" name="Google Shape;1675;p11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44813" y="5523049"/>
            <a:ext cx="798791" cy="798791"/>
          </a:xfrm>
          <a:prstGeom prst="rect">
            <a:avLst/>
          </a:prstGeom>
          <a:noFill/>
          <a:ln>
            <a:noFill/>
          </a:ln>
        </p:spPr>
      </p:pic>
      <p:pic>
        <p:nvPicPr>
          <p:cNvPr id="1676" name="Google Shape;1676;p116"/>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1677"/>
        <p:cNvGrpSpPr/>
        <p:nvPr/>
      </p:nvGrpSpPr>
      <p:grpSpPr>
        <a:xfrm>
          <a:off x="0" y="0"/>
          <a:ext cx="0" cy="0"/>
          <a:chOff x="0" y="0"/>
          <a:chExt cx="0" cy="0"/>
        </a:xfrm>
      </p:grpSpPr>
      <p:pic>
        <p:nvPicPr>
          <p:cNvPr id="1678" name="Google Shape;1678;p11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9362875" y="3653944"/>
            <a:ext cx="4930936" cy="727313"/>
          </a:xfrm>
          <a:prstGeom prst="rect">
            <a:avLst/>
          </a:prstGeom>
          <a:noFill/>
          <a:ln>
            <a:noFill/>
          </a:ln>
        </p:spPr>
      </p:pic>
      <p:pic>
        <p:nvPicPr>
          <p:cNvPr id="1679" name="Google Shape;1679;p117"/>
          <p:cNvPicPr preferRelativeResize="0"/>
          <p:nvPr/>
        </p:nvPicPr>
        <p:blipFill rotWithShape="1">
          <a:blip r:embed="rId3" cstate="email">
            <a:alphaModFix/>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a:noFill/>
          <a:ln>
            <a:noFill/>
          </a:ln>
        </p:spPr>
      </p:pic>
      <p:pic>
        <p:nvPicPr>
          <p:cNvPr id="1680" name="Google Shape;1680;p11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681" name="Google Shape;1681;p117"/>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2" name="Google Shape;1682;p11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3" name="Google Shape;1683;p11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684" name="Google Shape;1684;p117"/>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685" name="Google Shape;1685;p11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86" name="Google Shape;1686;p117"/>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87" name="Google Shape;1687;p117"/>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88" name="Google Shape;1688;p117"/>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689" name="Google Shape;1689;p11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556" y="4664734"/>
            <a:ext cx="1268847" cy="1925346"/>
          </a:xfrm>
          <a:prstGeom prst="rect">
            <a:avLst/>
          </a:prstGeom>
          <a:noFill/>
          <a:ln>
            <a:noFill/>
          </a:ln>
        </p:spPr>
      </p:pic>
      <p:pic>
        <p:nvPicPr>
          <p:cNvPr id="1690" name="Google Shape;1690;p11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949577" y="1782777"/>
            <a:ext cx="5021907" cy="1456353"/>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1691"/>
        <p:cNvGrpSpPr/>
        <p:nvPr/>
      </p:nvGrpSpPr>
      <p:grpSpPr>
        <a:xfrm>
          <a:off x="0" y="0"/>
          <a:ext cx="0" cy="0"/>
          <a:chOff x="0" y="0"/>
          <a:chExt cx="0" cy="0"/>
        </a:xfrm>
      </p:grpSpPr>
      <p:grpSp>
        <p:nvGrpSpPr>
          <p:cNvPr id="1692" name="Google Shape;1692;p118"/>
          <p:cNvGrpSpPr/>
          <p:nvPr/>
        </p:nvGrpSpPr>
        <p:grpSpPr>
          <a:xfrm>
            <a:off x="-308080" y="0"/>
            <a:ext cx="12517880" cy="6858000"/>
            <a:chOff x="-308080" y="0"/>
            <a:chExt cx="12517880" cy="6858000"/>
          </a:xfrm>
        </p:grpSpPr>
        <p:pic>
          <p:nvPicPr>
            <p:cNvPr id="1693" name="Google Shape;1693;p1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79342" y="736116"/>
              <a:ext cx="4466270" cy="342414"/>
            </a:xfrm>
            <a:prstGeom prst="rect">
              <a:avLst/>
            </a:prstGeom>
            <a:noFill/>
            <a:ln>
              <a:noFill/>
            </a:ln>
          </p:spPr>
        </p:pic>
        <p:pic>
          <p:nvPicPr>
            <p:cNvPr id="1694" name="Google Shape;1694;p1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6830" y="0"/>
              <a:ext cx="7458615" cy="6858000"/>
            </a:xfrm>
            <a:prstGeom prst="rect">
              <a:avLst/>
            </a:prstGeom>
            <a:noFill/>
            <a:ln>
              <a:noFill/>
            </a:ln>
          </p:spPr>
        </p:pic>
        <p:pic>
          <p:nvPicPr>
            <p:cNvPr id="1695" name="Google Shape;1695;p11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38622" y="1355354"/>
              <a:ext cx="3683260" cy="4686240"/>
            </a:xfrm>
            <a:prstGeom prst="rect">
              <a:avLst/>
            </a:prstGeom>
            <a:noFill/>
            <a:ln>
              <a:noFill/>
            </a:ln>
          </p:spPr>
        </p:pic>
        <p:pic>
          <p:nvPicPr>
            <p:cNvPr id="1696" name="Google Shape;1696;p11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8080" y="6139499"/>
              <a:ext cx="5976664" cy="216654"/>
            </a:xfrm>
            <a:prstGeom prst="rect">
              <a:avLst/>
            </a:prstGeom>
            <a:noFill/>
            <a:ln>
              <a:noFill/>
            </a:ln>
          </p:spPr>
        </p:pic>
        <p:pic>
          <p:nvPicPr>
            <p:cNvPr id="1697" name="Google Shape;1697;p11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318299" y="5230704"/>
              <a:ext cx="3166874" cy="114799"/>
            </a:xfrm>
            <a:prstGeom prst="rect">
              <a:avLst/>
            </a:prstGeom>
            <a:noFill/>
            <a:ln>
              <a:noFill/>
            </a:ln>
          </p:spPr>
        </p:pic>
        <p:pic>
          <p:nvPicPr>
            <p:cNvPr id="1698" name="Google Shape;1698;p11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736532" y="3422628"/>
              <a:ext cx="330408" cy="330408"/>
            </a:xfrm>
            <a:prstGeom prst="rect">
              <a:avLst/>
            </a:prstGeom>
            <a:noFill/>
            <a:ln>
              <a:noFill/>
            </a:ln>
          </p:spPr>
        </p:pic>
        <p:pic>
          <p:nvPicPr>
            <p:cNvPr id="1699" name="Google Shape;1699;p11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666050" y="0"/>
              <a:ext cx="2712926" cy="907323"/>
            </a:xfrm>
            <a:prstGeom prst="rect">
              <a:avLst/>
            </a:prstGeom>
            <a:noFill/>
            <a:ln>
              <a:noFill/>
            </a:ln>
          </p:spPr>
        </p:pic>
        <p:pic>
          <p:nvPicPr>
            <p:cNvPr id="1700" name="Google Shape;1700;p11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024087" y="3387077"/>
              <a:ext cx="2185713" cy="359647"/>
            </a:xfrm>
            <a:prstGeom prst="rect">
              <a:avLst/>
            </a:prstGeom>
            <a:noFill/>
            <a:ln>
              <a:noFill/>
            </a:ln>
          </p:spPr>
        </p:pic>
      </p:grpSp>
      <p:pic>
        <p:nvPicPr>
          <p:cNvPr id="1701" name="Google Shape;1701;p11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02" name="Google Shape;1702;p118"/>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03" name="Google Shape;1703;p118"/>
          <p:cNvSpPr txBox="1">
            <a:spLocks noGrp="1"/>
          </p:cNvSpPr>
          <p:nvPr>
            <p:ph type="body" idx="1"/>
          </p:nvPr>
        </p:nvSpPr>
        <p:spPr>
          <a:xfrm>
            <a:off x="7389655" y="3992973"/>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704" name="Google Shape;1704;p1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5" name="Google Shape;1705;p1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6" name="Google Shape;1706;p11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1707"/>
        <p:cNvGrpSpPr/>
        <p:nvPr/>
      </p:nvGrpSpPr>
      <p:grpSpPr>
        <a:xfrm>
          <a:off x="0" y="0"/>
          <a:ext cx="0" cy="0"/>
          <a:chOff x="0" y="0"/>
          <a:chExt cx="0" cy="0"/>
        </a:xfrm>
      </p:grpSpPr>
      <p:pic>
        <p:nvPicPr>
          <p:cNvPr id="1708" name="Google Shape;1708;p119"/>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1709" name="Google Shape;1709;p11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1710" name="Google Shape;1710;p11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11" name="Google Shape;1711;p1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12" name="Google Shape;1712;p1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13" name="Google Shape;1713;p11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714" name="Google Shape;1714;p11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15" name="Google Shape;1715;p11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716" name="Google Shape;1716;p11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17" name="Google Shape;1717;p11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865910" y="5774611"/>
            <a:ext cx="6125690" cy="222056"/>
          </a:xfrm>
          <a:prstGeom prst="rect">
            <a:avLst/>
          </a:prstGeom>
          <a:noFill/>
          <a:ln>
            <a:noFill/>
          </a:ln>
        </p:spPr>
      </p:pic>
      <p:pic>
        <p:nvPicPr>
          <p:cNvPr id="1718" name="Google Shape;1718;p11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8964" y="1632968"/>
            <a:ext cx="436111" cy="436111"/>
          </a:xfrm>
          <a:prstGeom prst="rect">
            <a:avLst/>
          </a:prstGeom>
          <a:noFill/>
          <a:ln>
            <a:noFill/>
          </a:ln>
        </p:spPr>
      </p:pic>
      <p:pic>
        <p:nvPicPr>
          <p:cNvPr id="1719" name="Google Shape;1719;p11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1720" name="Google Shape;1720;p11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869460" y="6048972"/>
            <a:ext cx="504825" cy="504825"/>
          </a:xfrm>
          <a:prstGeom prst="rect">
            <a:avLst/>
          </a:prstGeom>
          <a:noFill/>
          <a:ln>
            <a:noFill/>
          </a:ln>
        </p:spPr>
      </p:pic>
      <p:pic>
        <p:nvPicPr>
          <p:cNvPr id="1721" name="Google Shape;1721;p11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pic>
        <p:nvPicPr>
          <p:cNvPr id="1722" name="Google Shape;1722;p11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0" y="937878"/>
            <a:ext cx="3267075" cy="330338"/>
          </a:xfrm>
          <a:prstGeom prst="rect">
            <a:avLst/>
          </a:prstGeom>
          <a:noFill/>
          <a:ln>
            <a:noFill/>
          </a:ln>
        </p:spPr>
      </p:pic>
      <p:pic>
        <p:nvPicPr>
          <p:cNvPr id="1723" name="Google Shape;1723;p11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8924925" y="937878"/>
            <a:ext cx="3267075" cy="33033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218"/>
        <p:cNvGrpSpPr/>
        <p:nvPr/>
      </p:nvGrpSpPr>
      <p:grpSpPr>
        <a:xfrm>
          <a:off x="0" y="0"/>
          <a:ext cx="0" cy="0"/>
          <a:chOff x="0" y="0"/>
          <a:chExt cx="0" cy="0"/>
        </a:xfrm>
      </p:grpSpPr>
      <p:grpSp>
        <p:nvGrpSpPr>
          <p:cNvPr id="219" name="Google Shape;219;p23"/>
          <p:cNvGrpSpPr/>
          <p:nvPr/>
        </p:nvGrpSpPr>
        <p:grpSpPr>
          <a:xfrm>
            <a:off x="-9326" y="0"/>
            <a:ext cx="12203410" cy="6877876"/>
            <a:chOff x="-9326" y="0"/>
            <a:chExt cx="12203410" cy="6877876"/>
          </a:xfrm>
        </p:grpSpPr>
        <p:pic>
          <p:nvPicPr>
            <p:cNvPr id="220" name="Google Shape;220;p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221" name="Google Shape;221;p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222" name="Google Shape;222;p2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223" name="Google Shape;223;p2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224" name="Google Shape;224;p2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25" name="Google Shape;225;p2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226" name="Google Shape;226;p2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227" name="Google Shape;227;p2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228" name="Google Shape;228;p2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229" name="Google Shape;229;p2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230" name="Google Shape;230;p2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231" name="Google Shape;231;p2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232" name="Google Shape;232;p2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233" name="Google Shape;233;p2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234" name="Google Shape;234;p23"/>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235" name="Google Shape;235;p23"/>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236" name="Google Shape;236;p23"/>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7" name="Google Shape;237;p23"/>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 name="Google Shape;239;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 name="Google Shape;240;p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41" name="Google Shape;241;p23"/>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1724"/>
        <p:cNvGrpSpPr/>
        <p:nvPr/>
      </p:nvGrpSpPr>
      <p:grpSpPr>
        <a:xfrm>
          <a:off x="0" y="0"/>
          <a:ext cx="0" cy="0"/>
          <a:chOff x="0" y="0"/>
          <a:chExt cx="0" cy="0"/>
        </a:xfrm>
      </p:grpSpPr>
      <p:pic>
        <p:nvPicPr>
          <p:cNvPr id="1725" name="Google Shape;1725;p1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
            <a:ext cx="1040130" cy="6858000"/>
          </a:xfrm>
          <a:prstGeom prst="rect">
            <a:avLst/>
          </a:prstGeom>
          <a:noFill/>
          <a:ln>
            <a:noFill/>
          </a:ln>
        </p:spPr>
      </p:pic>
      <p:pic>
        <p:nvPicPr>
          <p:cNvPr id="1726" name="Google Shape;1726;p12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27" name="Google Shape;1727;p1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28" name="Google Shape;1728;p1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29" name="Google Shape;1729;p12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730" name="Google Shape;1730;p12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31" name="Google Shape;1731;p12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2933388" y="6134294"/>
            <a:ext cx="6125690" cy="222056"/>
          </a:xfrm>
          <a:prstGeom prst="rect">
            <a:avLst/>
          </a:prstGeom>
          <a:noFill/>
          <a:ln>
            <a:noFill/>
          </a:ln>
        </p:spPr>
      </p:pic>
      <p:sp>
        <p:nvSpPr>
          <p:cNvPr id="1732" name="Google Shape;1732;p120"/>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733" name="Google Shape;1733;p12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599842" y="1690006"/>
            <a:ext cx="592158" cy="3224893"/>
          </a:xfrm>
          <a:prstGeom prst="rect">
            <a:avLst/>
          </a:prstGeom>
          <a:noFill/>
          <a:ln>
            <a:noFill/>
          </a:ln>
        </p:spPr>
      </p:pic>
      <p:pic>
        <p:nvPicPr>
          <p:cNvPr id="1734" name="Google Shape;1734;p12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955" y="4212772"/>
            <a:ext cx="450396" cy="450396"/>
          </a:xfrm>
          <a:prstGeom prst="rect">
            <a:avLst/>
          </a:prstGeom>
          <a:noFill/>
          <a:ln>
            <a:noFill/>
          </a:ln>
        </p:spPr>
      </p:pic>
      <p:pic>
        <p:nvPicPr>
          <p:cNvPr id="1735" name="Google Shape;1735;p12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584183" y="2843445"/>
            <a:ext cx="387804" cy="387804"/>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1736"/>
        <p:cNvGrpSpPr/>
        <p:nvPr/>
      </p:nvGrpSpPr>
      <p:grpSpPr>
        <a:xfrm>
          <a:off x="0" y="0"/>
          <a:ext cx="0" cy="0"/>
          <a:chOff x="0" y="0"/>
          <a:chExt cx="0" cy="0"/>
        </a:xfrm>
      </p:grpSpPr>
      <p:pic>
        <p:nvPicPr>
          <p:cNvPr id="1737" name="Google Shape;1737;p121"/>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a:noFill/>
          <a:ln>
            <a:noFill/>
          </a:ln>
        </p:spPr>
      </p:pic>
      <p:pic>
        <p:nvPicPr>
          <p:cNvPr id="1738" name="Google Shape;1738;p121"/>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a:off x="4691" y="3359837"/>
            <a:ext cx="3106621" cy="3494315"/>
          </a:xfrm>
          <a:prstGeom prst="rect">
            <a:avLst/>
          </a:prstGeom>
          <a:noFill/>
          <a:ln>
            <a:noFill/>
          </a:ln>
        </p:spPr>
      </p:pic>
      <p:grpSp>
        <p:nvGrpSpPr>
          <p:cNvPr id="1739" name="Google Shape;1739;p121"/>
          <p:cNvGrpSpPr/>
          <p:nvPr/>
        </p:nvGrpSpPr>
        <p:grpSpPr>
          <a:xfrm>
            <a:off x="114206" y="-3848"/>
            <a:ext cx="11889642" cy="6861847"/>
            <a:chOff x="114206" y="-3848"/>
            <a:chExt cx="11889642" cy="6861847"/>
          </a:xfrm>
        </p:grpSpPr>
        <p:pic>
          <p:nvPicPr>
            <p:cNvPr id="1740" name="Google Shape;1740;p12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4206" y="-1"/>
              <a:ext cx="4139638" cy="6858000"/>
            </a:xfrm>
            <a:prstGeom prst="rect">
              <a:avLst/>
            </a:prstGeom>
            <a:noFill/>
            <a:ln>
              <a:noFill/>
            </a:ln>
          </p:spPr>
        </p:pic>
        <p:pic>
          <p:nvPicPr>
            <p:cNvPr id="1741" name="Google Shape;1741;p12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864210" y="-3848"/>
              <a:ext cx="4139638" cy="6858000"/>
            </a:xfrm>
            <a:prstGeom prst="rect">
              <a:avLst/>
            </a:prstGeom>
            <a:noFill/>
            <a:ln>
              <a:noFill/>
            </a:ln>
          </p:spPr>
        </p:pic>
      </p:grpSp>
      <p:pic>
        <p:nvPicPr>
          <p:cNvPr id="1742" name="Google Shape;1742;p12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43" name="Google Shape;1743;p1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44" name="Google Shape;1744;p1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45" name="Google Shape;1745;p12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746" name="Google Shape;1746;p12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47" name="Google Shape;1747;p12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996182" y="5373849"/>
            <a:ext cx="6125690" cy="222056"/>
          </a:xfrm>
          <a:prstGeom prst="rect">
            <a:avLst/>
          </a:prstGeom>
          <a:noFill/>
          <a:ln>
            <a:noFill/>
          </a:ln>
        </p:spPr>
      </p:pic>
      <p:pic>
        <p:nvPicPr>
          <p:cNvPr id="1748" name="Google Shape;1748;p12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572967" y="2710791"/>
            <a:ext cx="504825" cy="504825"/>
          </a:xfrm>
          <a:prstGeom prst="rect">
            <a:avLst/>
          </a:prstGeom>
          <a:noFill/>
          <a:ln>
            <a:noFill/>
          </a:ln>
        </p:spPr>
      </p:pic>
      <p:pic>
        <p:nvPicPr>
          <p:cNvPr id="1749" name="Google Shape;1749;p12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687427" y="3051953"/>
            <a:ext cx="2743200" cy="2743200"/>
          </a:xfrm>
          <a:prstGeom prst="rect">
            <a:avLst/>
          </a:prstGeom>
          <a:noFill/>
          <a:ln>
            <a:noFill/>
          </a:ln>
        </p:spPr>
      </p:pic>
      <p:sp>
        <p:nvSpPr>
          <p:cNvPr id="1750" name="Google Shape;1750;p121"/>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751" name="Google Shape;1751;p12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5115" y="2710791"/>
            <a:ext cx="504825" cy="504825"/>
          </a:xfrm>
          <a:prstGeom prst="rect">
            <a:avLst/>
          </a:prstGeom>
          <a:noFill/>
          <a:ln>
            <a:noFill/>
          </a:ln>
        </p:spPr>
      </p:pic>
      <p:pic>
        <p:nvPicPr>
          <p:cNvPr id="1752" name="Google Shape;1752;p12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15011" y="366726"/>
            <a:ext cx="561975" cy="561975"/>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1753"/>
        <p:cNvGrpSpPr/>
        <p:nvPr/>
      </p:nvGrpSpPr>
      <p:grpSpPr>
        <a:xfrm>
          <a:off x="0" y="0"/>
          <a:ext cx="0" cy="0"/>
          <a:chOff x="0" y="0"/>
          <a:chExt cx="0" cy="0"/>
        </a:xfrm>
      </p:grpSpPr>
      <p:pic>
        <p:nvPicPr>
          <p:cNvPr id="1754" name="Google Shape;1754;p12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92464" y="3067960"/>
            <a:ext cx="4299535" cy="3790040"/>
          </a:xfrm>
          <a:prstGeom prst="rect">
            <a:avLst/>
          </a:prstGeom>
          <a:noFill/>
          <a:ln>
            <a:noFill/>
          </a:ln>
        </p:spPr>
      </p:pic>
      <p:pic>
        <p:nvPicPr>
          <p:cNvPr id="1755" name="Google Shape;1755;p1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57578" y="-10948"/>
            <a:ext cx="3314700" cy="1108583"/>
          </a:xfrm>
          <a:prstGeom prst="rect">
            <a:avLst/>
          </a:prstGeom>
          <a:noFill/>
          <a:ln>
            <a:noFill/>
          </a:ln>
        </p:spPr>
      </p:pic>
      <p:pic>
        <p:nvPicPr>
          <p:cNvPr id="1756" name="Google Shape;1756;p1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57" name="Google Shape;1757;p1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8" name="Google Shape;1758;p1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9" name="Google Shape;1759;p1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760" name="Google Shape;1760;p12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61" name="Google Shape;1761;p12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55931" y="5991159"/>
            <a:ext cx="6125690" cy="222056"/>
          </a:xfrm>
          <a:prstGeom prst="rect">
            <a:avLst/>
          </a:prstGeom>
          <a:noFill/>
          <a:ln>
            <a:noFill/>
          </a:ln>
        </p:spPr>
      </p:pic>
      <p:pic>
        <p:nvPicPr>
          <p:cNvPr id="1762" name="Google Shape;1762;p12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44656" y="5081886"/>
            <a:ext cx="504825" cy="504825"/>
          </a:xfrm>
          <a:prstGeom prst="rect">
            <a:avLst/>
          </a:prstGeom>
          <a:noFill/>
          <a:ln>
            <a:noFill/>
          </a:ln>
        </p:spPr>
      </p:pic>
      <p:sp>
        <p:nvSpPr>
          <p:cNvPr id="1763" name="Google Shape;1763;p12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64" name="Google Shape;1764;p12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765" name="Google Shape;1765;p122"/>
          <p:cNvSpPr>
            <a:spLocks noGrp="1"/>
          </p:cNvSpPr>
          <p:nvPr>
            <p:ph type="pic" idx="2"/>
          </p:nvPr>
        </p:nvSpPr>
        <p:spPr>
          <a:xfrm>
            <a:off x="7179597" y="2325182"/>
            <a:ext cx="4179887" cy="3462338"/>
          </a:xfrm>
          <a:prstGeom prst="rect">
            <a:avLst/>
          </a:prstGeom>
          <a:noFill/>
          <a:ln>
            <a:noFill/>
          </a:ln>
        </p:spPr>
      </p:sp>
      <p:pic>
        <p:nvPicPr>
          <p:cNvPr id="1766" name="Google Shape;1766;p12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545660" y="1186062"/>
            <a:ext cx="504825" cy="504825"/>
          </a:xfrm>
          <a:prstGeom prst="rect">
            <a:avLst/>
          </a:prstGeom>
          <a:noFill/>
          <a:ln>
            <a:noFill/>
          </a:ln>
        </p:spPr>
      </p:pic>
      <p:pic>
        <p:nvPicPr>
          <p:cNvPr id="1767" name="Google Shape;1767;p122"/>
          <p:cNvPicPr preferRelativeResize="0"/>
          <p:nvPr/>
        </p:nvPicPr>
        <p:blipFill rotWithShape="1">
          <a:blip r:embed="rId8" cstate="email">
            <a:alphaModFix/>
            <a:extLst>
              <a:ext uri="{28A0092B-C50C-407E-A947-70E740481C1C}">
                <a14:useLocalDpi xmlns:a14="http://schemas.microsoft.com/office/drawing/2010/main"/>
              </a:ext>
            </a:extLst>
          </a:blip>
          <a:srcRect r="39972"/>
          <a:stretch/>
        </p:blipFill>
        <p:spPr>
          <a:xfrm>
            <a:off x="10545660" y="3710286"/>
            <a:ext cx="1646698" cy="2743200"/>
          </a:xfrm>
          <a:prstGeom prst="rect">
            <a:avLst/>
          </a:prstGeom>
          <a:noFill/>
          <a:ln>
            <a:noFill/>
          </a:ln>
        </p:spPr>
      </p:pic>
      <p:pic>
        <p:nvPicPr>
          <p:cNvPr id="1768" name="Google Shape;1768;p12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008225"/>
            <a:ext cx="3095625" cy="313002"/>
          </a:xfrm>
          <a:prstGeom prst="rect">
            <a:avLst/>
          </a:prstGeom>
          <a:noFill/>
          <a:ln>
            <a:noFill/>
          </a:ln>
        </p:spPr>
      </p:pic>
      <p:pic>
        <p:nvPicPr>
          <p:cNvPr id="1769" name="Google Shape;1769;p12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89215" y="630739"/>
            <a:ext cx="1634833" cy="1638300"/>
          </a:xfrm>
          <a:prstGeom prst="rect">
            <a:avLst/>
          </a:prstGeom>
          <a:noFill/>
          <a:ln>
            <a:noFill/>
          </a:ln>
        </p:spPr>
      </p:pic>
      <p:pic>
        <p:nvPicPr>
          <p:cNvPr id="1770" name="Google Shape;1770;p122"/>
          <p:cNvPicPr preferRelativeResize="0"/>
          <p:nvPr/>
        </p:nvPicPr>
        <p:blipFill rotWithShape="1">
          <a:blip r:embed="rId11" cstate="email">
            <a:alphaModFix/>
            <a:extLst>
              <a:ext uri="{28A0092B-C50C-407E-A947-70E740481C1C}">
                <a14:useLocalDpi xmlns:a14="http://schemas.microsoft.com/office/drawing/2010/main"/>
              </a:ext>
            </a:extLst>
          </a:blip>
          <a:srcRect t="24697"/>
          <a:stretch/>
        </p:blipFill>
        <p:spPr>
          <a:xfrm>
            <a:off x="2057295" y="-10948"/>
            <a:ext cx="862052" cy="652756"/>
          </a:xfrm>
          <a:prstGeom prst="rect">
            <a:avLst/>
          </a:prstGeom>
          <a:noFill/>
          <a:ln>
            <a:noFill/>
          </a:ln>
        </p:spPr>
      </p:pic>
      <p:pic>
        <p:nvPicPr>
          <p:cNvPr id="1771" name="Google Shape;1771;p12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9678210" y="5627361"/>
            <a:ext cx="862052" cy="866841"/>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1772"/>
        <p:cNvGrpSpPr/>
        <p:nvPr/>
      </p:nvGrpSpPr>
      <p:grpSpPr>
        <a:xfrm>
          <a:off x="0" y="0"/>
          <a:ext cx="0" cy="0"/>
          <a:chOff x="0" y="0"/>
          <a:chExt cx="0" cy="0"/>
        </a:xfrm>
      </p:grpSpPr>
      <p:pic>
        <p:nvPicPr>
          <p:cNvPr id="1773" name="Google Shape;1773;p1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0539144" y="5271809"/>
            <a:ext cx="1652856" cy="247928"/>
          </a:xfrm>
          <a:prstGeom prst="rect">
            <a:avLst/>
          </a:prstGeom>
          <a:noFill/>
          <a:ln>
            <a:noFill/>
          </a:ln>
        </p:spPr>
      </p:pic>
      <p:pic>
        <p:nvPicPr>
          <p:cNvPr id="1774" name="Google Shape;1774;p1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3027" y="0"/>
            <a:ext cx="7779921" cy="6858000"/>
          </a:xfrm>
          <a:prstGeom prst="rect">
            <a:avLst/>
          </a:prstGeom>
          <a:noFill/>
          <a:ln>
            <a:noFill/>
          </a:ln>
        </p:spPr>
      </p:pic>
      <p:pic>
        <p:nvPicPr>
          <p:cNvPr id="1775" name="Google Shape;1775;p12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76" name="Google Shape;1776;p1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7" name="Google Shape;1777;p1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8" name="Google Shape;1778;p1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779" name="Google Shape;1779;p12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33155" y="6029833"/>
            <a:ext cx="6125690" cy="222056"/>
          </a:xfrm>
          <a:prstGeom prst="rect">
            <a:avLst/>
          </a:prstGeom>
          <a:noFill/>
          <a:ln>
            <a:noFill/>
          </a:ln>
        </p:spPr>
      </p:pic>
      <p:sp>
        <p:nvSpPr>
          <p:cNvPr id="1780" name="Google Shape;1780;p123"/>
          <p:cNvSpPr>
            <a:spLocks noGrp="1"/>
          </p:cNvSpPr>
          <p:nvPr>
            <p:ph type="pic" idx="2"/>
          </p:nvPr>
        </p:nvSpPr>
        <p:spPr>
          <a:xfrm>
            <a:off x="1379764" y="739549"/>
            <a:ext cx="9432713" cy="5047971"/>
          </a:xfrm>
          <a:prstGeom prst="rect">
            <a:avLst/>
          </a:prstGeom>
          <a:noFill/>
          <a:ln>
            <a:noFill/>
          </a:ln>
        </p:spPr>
      </p:sp>
      <p:pic>
        <p:nvPicPr>
          <p:cNvPr id="1781" name="Google Shape;1781;p12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82" name="Google Shape;1782;p12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70094" y="2828925"/>
            <a:ext cx="2266950" cy="2266950"/>
          </a:xfrm>
          <a:prstGeom prst="rect">
            <a:avLst/>
          </a:prstGeom>
          <a:noFill/>
          <a:ln>
            <a:noFill/>
          </a:ln>
        </p:spPr>
      </p:pic>
      <p:pic>
        <p:nvPicPr>
          <p:cNvPr id="1783" name="Google Shape;1783;p12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391091" y="1820349"/>
            <a:ext cx="1675538" cy="3297771"/>
          </a:xfrm>
          <a:prstGeom prst="rect">
            <a:avLst/>
          </a:prstGeom>
          <a:noFill/>
          <a:ln>
            <a:noFill/>
          </a:ln>
        </p:spPr>
      </p:pic>
      <p:pic>
        <p:nvPicPr>
          <p:cNvPr id="1784" name="Google Shape;1784;p123"/>
          <p:cNvPicPr preferRelativeResize="0"/>
          <p:nvPr/>
        </p:nvPicPr>
        <p:blipFill rotWithShape="1">
          <a:blip r:embed="rId9" cstate="email">
            <a:alphaModFix/>
            <a:extLst>
              <a:ext uri="{28A0092B-C50C-407E-A947-70E740481C1C}">
                <a14:useLocalDpi xmlns:a14="http://schemas.microsoft.com/office/drawing/2010/main"/>
              </a:ext>
            </a:extLst>
          </a:blip>
          <a:srcRect r="18280"/>
          <a:stretch/>
        </p:blipFill>
        <p:spPr>
          <a:xfrm>
            <a:off x="11131392" y="4716518"/>
            <a:ext cx="1066364" cy="490868"/>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1785"/>
        <p:cNvGrpSpPr/>
        <p:nvPr/>
      </p:nvGrpSpPr>
      <p:grpSpPr>
        <a:xfrm>
          <a:off x="0" y="0"/>
          <a:ext cx="0" cy="0"/>
          <a:chOff x="0" y="0"/>
          <a:chExt cx="0" cy="0"/>
        </a:xfrm>
      </p:grpSpPr>
      <p:pic>
        <p:nvPicPr>
          <p:cNvPr id="1786" name="Google Shape;1786;p124"/>
          <p:cNvPicPr preferRelativeResize="0"/>
          <p:nvPr/>
        </p:nvPicPr>
        <p:blipFill rotWithShape="1">
          <a:blip r:embed="rId2" cstate="email">
            <a:alphaModFix/>
            <a:extLst>
              <a:ext uri="{28A0092B-C50C-407E-A947-70E740481C1C}">
                <a14:useLocalDpi xmlns:a14="http://schemas.microsoft.com/office/drawing/2010/main"/>
              </a:ext>
            </a:extLst>
          </a:blip>
          <a:srcRect r="57066"/>
          <a:stretch/>
        </p:blipFill>
        <p:spPr>
          <a:xfrm flipH="1">
            <a:off x="0" y="0"/>
            <a:ext cx="2657475" cy="3866889"/>
          </a:xfrm>
          <a:prstGeom prst="rect">
            <a:avLst/>
          </a:prstGeom>
          <a:noFill/>
          <a:ln>
            <a:noFill/>
          </a:ln>
        </p:spPr>
      </p:pic>
      <p:pic>
        <p:nvPicPr>
          <p:cNvPr id="1787" name="Google Shape;1787;p124"/>
          <p:cNvPicPr preferRelativeResize="0"/>
          <p:nvPr/>
        </p:nvPicPr>
        <p:blipFill rotWithShape="1">
          <a:blip r:embed="rId3" cstate="email">
            <a:alphaModFix/>
            <a:extLst>
              <a:ext uri="{28A0092B-C50C-407E-A947-70E740481C1C}">
                <a14:useLocalDpi xmlns:a14="http://schemas.microsoft.com/office/drawing/2010/main"/>
              </a:ext>
            </a:extLst>
          </a:blip>
          <a:srcRect l="35314"/>
          <a:stretch/>
        </p:blipFill>
        <p:spPr>
          <a:xfrm>
            <a:off x="0" y="0"/>
            <a:ext cx="4824682" cy="6858000"/>
          </a:xfrm>
          <a:prstGeom prst="rect">
            <a:avLst/>
          </a:prstGeom>
          <a:noFill/>
          <a:ln>
            <a:noFill/>
          </a:ln>
        </p:spPr>
      </p:pic>
      <p:pic>
        <p:nvPicPr>
          <p:cNvPr id="1788" name="Google Shape;1788;p12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89" name="Google Shape;1789;p1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90" name="Google Shape;1790;p1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91" name="Google Shape;1791;p1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792" name="Google Shape;1792;p12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793" name="Google Shape;1793;p12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94" name="Google Shape;1794;p12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95" name="Google Shape;1795;p12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940689" y="4638674"/>
            <a:ext cx="1628775" cy="1628775"/>
          </a:xfrm>
          <a:prstGeom prst="rect">
            <a:avLst/>
          </a:prstGeom>
          <a:noFill/>
          <a:ln>
            <a:noFill/>
          </a:ln>
        </p:spPr>
      </p:pic>
      <p:pic>
        <p:nvPicPr>
          <p:cNvPr id="1796" name="Google Shape;1796;p12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5844" y="652099"/>
            <a:ext cx="298464" cy="298464"/>
          </a:xfrm>
          <a:prstGeom prst="rect">
            <a:avLst/>
          </a:prstGeom>
          <a:noFill/>
          <a:ln>
            <a:noFill/>
          </a:ln>
        </p:spPr>
      </p:pic>
      <p:pic>
        <p:nvPicPr>
          <p:cNvPr id="1797" name="Google Shape;1797;p124"/>
          <p:cNvPicPr preferRelativeResize="0"/>
          <p:nvPr/>
        </p:nvPicPr>
        <p:blipFill rotWithShape="1">
          <a:blip r:embed="rId8" cstate="email">
            <a:alphaModFix/>
            <a:extLst>
              <a:ext uri="{28A0092B-C50C-407E-A947-70E740481C1C}">
                <a14:useLocalDpi xmlns:a14="http://schemas.microsoft.com/office/drawing/2010/main"/>
              </a:ext>
            </a:extLst>
          </a:blip>
          <a:srcRect r="40696"/>
          <a:stretch/>
        </p:blipFill>
        <p:spPr>
          <a:xfrm>
            <a:off x="10623550" y="2397444"/>
            <a:ext cx="1568450" cy="1972622"/>
          </a:xfrm>
          <a:prstGeom prst="rect">
            <a:avLst/>
          </a:prstGeom>
          <a:noFill/>
          <a:ln>
            <a:noFill/>
          </a:ln>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1798"/>
        <p:cNvGrpSpPr/>
        <p:nvPr/>
      </p:nvGrpSpPr>
      <p:grpSpPr>
        <a:xfrm>
          <a:off x="0" y="0"/>
          <a:ext cx="0" cy="0"/>
          <a:chOff x="0" y="0"/>
          <a:chExt cx="0" cy="0"/>
        </a:xfrm>
      </p:grpSpPr>
      <p:pic>
        <p:nvPicPr>
          <p:cNvPr id="1799" name="Google Shape;1799;p125"/>
          <p:cNvPicPr preferRelativeResize="0"/>
          <p:nvPr/>
        </p:nvPicPr>
        <p:blipFill rotWithShape="1">
          <a:blip r:embed="rId2" cstate="email">
            <a:alphaModFix/>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a:noFill/>
          <a:ln>
            <a:noFill/>
          </a:ln>
        </p:spPr>
      </p:pic>
      <p:pic>
        <p:nvPicPr>
          <p:cNvPr id="1800" name="Google Shape;1800;p125"/>
          <p:cNvPicPr preferRelativeResize="0"/>
          <p:nvPr/>
        </p:nvPicPr>
        <p:blipFill rotWithShape="1">
          <a:blip r:embed="rId3" cstate="email">
            <a:alphaModFix/>
            <a:extLst>
              <a:ext uri="{28A0092B-C50C-407E-A947-70E740481C1C}">
                <a14:useLocalDpi xmlns:a14="http://schemas.microsoft.com/office/drawing/2010/main"/>
              </a:ext>
            </a:extLst>
          </a:blip>
          <a:srcRect l="31603" t="16879"/>
          <a:stretch/>
        </p:blipFill>
        <p:spPr>
          <a:xfrm>
            <a:off x="-11695" y="0"/>
            <a:ext cx="3237901" cy="5700483"/>
          </a:xfrm>
          <a:prstGeom prst="rect">
            <a:avLst/>
          </a:prstGeom>
          <a:noFill/>
          <a:ln>
            <a:noFill/>
          </a:ln>
        </p:spPr>
      </p:pic>
      <p:pic>
        <p:nvPicPr>
          <p:cNvPr id="1801" name="Google Shape;1801;p12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02" name="Google Shape;1802;p1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03" name="Google Shape;1803;p1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04" name="Google Shape;1804;p1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805" name="Google Shape;1805;p12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06" name="Google Shape;1806;p12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807" name="Google Shape;1807;p12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08" name="Google Shape;1808;p12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66410" y="2101927"/>
            <a:ext cx="4963941" cy="4963941"/>
          </a:xfrm>
          <a:prstGeom prst="rect">
            <a:avLst/>
          </a:prstGeom>
          <a:noFill/>
          <a:ln>
            <a:noFill/>
          </a:ln>
        </p:spPr>
      </p:pic>
      <p:pic>
        <p:nvPicPr>
          <p:cNvPr id="1809" name="Google Shape;1809;p12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7590" y="4239222"/>
            <a:ext cx="1809750" cy="1809750"/>
          </a:xfrm>
          <a:prstGeom prst="rect">
            <a:avLst/>
          </a:prstGeom>
          <a:noFill/>
          <a:ln>
            <a:noFill/>
          </a:ln>
        </p:spPr>
      </p:pic>
      <p:pic>
        <p:nvPicPr>
          <p:cNvPr id="1810" name="Google Shape;1810;p12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80530" y="1156300"/>
            <a:ext cx="628650" cy="628650"/>
          </a:xfrm>
          <a:prstGeom prst="rect">
            <a:avLst/>
          </a:prstGeom>
          <a:noFill/>
          <a:ln>
            <a:noFill/>
          </a:ln>
        </p:spPr>
      </p:pic>
      <p:pic>
        <p:nvPicPr>
          <p:cNvPr id="1811" name="Google Shape;1811;p12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42875" y="5727700"/>
            <a:ext cx="628650" cy="628650"/>
          </a:xfrm>
          <a:prstGeom prst="rect">
            <a:avLst/>
          </a:prstGeom>
          <a:noFill/>
          <a:ln>
            <a:noFill/>
          </a:ln>
        </p:spPr>
      </p:pic>
      <p:pic>
        <p:nvPicPr>
          <p:cNvPr id="1812" name="Google Shape;1812;p12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098251" y="1877543"/>
            <a:ext cx="319089" cy="319089"/>
          </a:xfrm>
          <a:prstGeom prst="rect">
            <a:avLst/>
          </a:prstGeom>
          <a:noFill/>
          <a:ln>
            <a:noFill/>
          </a:ln>
        </p:spPr>
      </p:pic>
      <p:pic>
        <p:nvPicPr>
          <p:cNvPr id="1813" name="Google Shape;1813;p12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747573" y="736542"/>
            <a:ext cx="319089" cy="319089"/>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1814"/>
        <p:cNvGrpSpPr/>
        <p:nvPr/>
      </p:nvGrpSpPr>
      <p:grpSpPr>
        <a:xfrm>
          <a:off x="0" y="0"/>
          <a:ext cx="0" cy="0"/>
          <a:chOff x="0" y="0"/>
          <a:chExt cx="0" cy="0"/>
        </a:xfrm>
      </p:grpSpPr>
      <p:pic>
        <p:nvPicPr>
          <p:cNvPr id="1815" name="Google Shape;1815;p12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1816" name="Google Shape;1816;p1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817" name="Google Shape;1817;p12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8" name="Google Shape;1818;p12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9" name="Google Shape;1819;p1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820" name="Google Shape;1820;p1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7210" y="1721802"/>
            <a:ext cx="332086" cy="3025302"/>
          </a:xfrm>
          <a:prstGeom prst="rect">
            <a:avLst/>
          </a:prstGeom>
          <a:noFill/>
          <a:ln>
            <a:noFill/>
          </a:ln>
        </p:spPr>
      </p:pic>
      <p:pic>
        <p:nvPicPr>
          <p:cNvPr id="1821" name="Google Shape;1821;p1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415336" y="1372686"/>
            <a:ext cx="332086" cy="3025302"/>
          </a:xfrm>
          <a:prstGeom prst="rect">
            <a:avLst/>
          </a:prstGeom>
          <a:noFill/>
          <a:ln>
            <a:noFill/>
          </a:ln>
        </p:spPr>
      </p:pic>
      <p:pic>
        <p:nvPicPr>
          <p:cNvPr id="1822" name="Google Shape;1822;p126"/>
          <p:cNvPicPr preferRelativeResize="0"/>
          <p:nvPr/>
        </p:nvPicPr>
        <p:blipFill rotWithShape="1">
          <a:blip r:embed="rId5" cstate="email">
            <a:alphaModFix/>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a:noFill/>
          <a:ln>
            <a:noFill/>
          </a:ln>
        </p:spPr>
      </p:pic>
      <p:pic>
        <p:nvPicPr>
          <p:cNvPr id="1823" name="Google Shape;1823;p12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24" name="Google Shape;1824;p126"/>
          <p:cNvPicPr preferRelativeResize="0"/>
          <p:nvPr/>
        </p:nvPicPr>
        <p:blipFill rotWithShape="1">
          <a:blip r:embed="rId7" cstate="email">
            <a:alphaModFix/>
            <a:extLst>
              <a:ext uri="{28A0092B-C50C-407E-A947-70E740481C1C}">
                <a14:useLocalDpi xmlns:a14="http://schemas.microsoft.com/office/drawing/2010/main"/>
              </a:ext>
            </a:extLst>
          </a:blip>
          <a:srcRect r="49129"/>
          <a:stretch/>
        </p:blipFill>
        <p:spPr>
          <a:xfrm>
            <a:off x="11819765" y="4948798"/>
            <a:ext cx="378720" cy="744470"/>
          </a:xfrm>
          <a:prstGeom prst="rect">
            <a:avLst/>
          </a:prstGeom>
          <a:noFill/>
          <a:ln>
            <a:noFill/>
          </a:ln>
        </p:spPr>
      </p:pic>
      <p:pic>
        <p:nvPicPr>
          <p:cNvPr id="1825" name="Google Shape;1825;p126"/>
          <p:cNvPicPr preferRelativeResize="0"/>
          <p:nvPr/>
        </p:nvPicPr>
        <p:blipFill rotWithShape="1">
          <a:blip r:embed="rId7" cstate="email">
            <a:alphaModFix/>
            <a:extLst>
              <a:ext uri="{28A0092B-C50C-407E-A947-70E740481C1C}">
                <a14:useLocalDpi xmlns:a14="http://schemas.microsoft.com/office/drawing/2010/main"/>
              </a:ext>
            </a:extLst>
          </a:blip>
          <a:srcRect r="49129"/>
          <a:stretch/>
        </p:blipFill>
        <p:spPr>
          <a:xfrm rot="-5400000">
            <a:off x="2585607" y="-182876"/>
            <a:ext cx="378720" cy="744470"/>
          </a:xfrm>
          <a:prstGeom prst="rect">
            <a:avLst/>
          </a:prstGeom>
          <a:noFill/>
          <a:ln>
            <a:noFill/>
          </a:ln>
        </p:spPr>
      </p:pic>
      <p:pic>
        <p:nvPicPr>
          <p:cNvPr id="1826" name="Google Shape;1826;p126"/>
          <p:cNvPicPr preferRelativeResize="0"/>
          <p:nvPr/>
        </p:nvPicPr>
        <p:blipFill rotWithShape="1">
          <a:blip r:embed="rId8"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1827"/>
        <p:cNvGrpSpPr/>
        <p:nvPr/>
      </p:nvGrpSpPr>
      <p:grpSpPr>
        <a:xfrm>
          <a:off x="0" y="0"/>
          <a:ext cx="0" cy="0"/>
          <a:chOff x="0" y="0"/>
          <a:chExt cx="0" cy="0"/>
        </a:xfrm>
      </p:grpSpPr>
      <p:pic>
        <p:nvPicPr>
          <p:cNvPr id="1828" name="Google Shape;1828;p127"/>
          <p:cNvPicPr preferRelativeResize="0"/>
          <p:nvPr/>
        </p:nvPicPr>
        <p:blipFill rotWithShape="1">
          <a:blip r:embed="rId2" cstate="email">
            <a:alphaModFix/>
            <a:extLst>
              <a:ext uri="{28A0092B-C50C-407E-A947-70E740481C1C}">
                <a14:useLocalDpi xmlns:a14="http://schemas.microsoft.com/office/drawing/2010/main"/>
              </a:ext>
            </a:extLst>
          </a:blip>
          <a:srcRect r="66671"/>
          <a:stretch/>
        </p:blipFill>
        <p:spPr>
          <a:xfrm>
            <a:off x="11202039" y="2130441"/>
            <a:ext cx="989961" cy="4302951"/>
          </a:xfrm>
          <a:prstGeom prst="rect">
            <a:avLst/>
          </a:prstGeom>
          <a:noFill/>
          <a:ln>
            <a:noFill/>
          </a:ln>
        </p:spPr>
      </p:pic>
      <p:pic>
        <p:nvPicPr>
          <p:cNvPr id="1829" name="Google Shape;1829;p127"/>
          <p:cNvPicPr preferRelativeResize="0"/>
          <p:nvPr/>
        </p:nvPicPr>
        <p:blipFill rotWithShape="1">
          <a:blip r:embed="rId3" cstate="email">
            <a:alphaModFix/>
            <a:extLst>
              <a:ext uri="{28A0092B-C50C-407E-A947-70E740481C1C}">
                <a14:useLocalDpi xmlns:a14="http://schemas.microsoft.com/office/drawing/2010/main"/>
              </a:ext>
            </a:extLst>
          </a:blip>
          <a:srcRect l="22969"/>
          <a:stretch/>
        </p:blipFill>
        <p:spPr>
          <a:xfrm>
            <a:off x="0" y="-136527"/>
            <a:ext cx="2086210" cy="6858000"/>
          </a:xfrm>
          <a:prstGeom prst="rect">
            <a:avLst/>
          </a:prstGeom>
          <a:noFill/>
          <a:ln>
            <a:noFill/>
          </a:ln>
        </p:spPr>
      </p:pic>
      <p:pic>
        <p:nvPicPr>
          <p:cNvPr id="1830" name="Google Shape;1830;p12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831" name="Google Shape;1831;p127"/>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32" name="Google Shape;1832;p12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33" name="Google Shape;1833;p1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834" name="Google Shape;1834;p127"/>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5" name="Google Shape;1835;p127"/>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6" name="Google Shape;1836;p127"/>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7" name="Google Shape;1837;p127"/>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838" name="Google Shape;1838;p12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39" name="Google Shape;1839;p12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33535" y="4104551"/>
            <a:ext cx="1384489" cy="1761496"/>
          </a:xfrm>
          <a:prstGeom prst="rect">
            <a:avLst/>
          </a:prstGeom>
          <a:noFill/>
          <a:ln>
            <a:noFill/>
          </a:ln>
        </p:spPr>
      </p:pic>
      <p:pic>
        <p:nvPicPr>
          <p:cNvPr id="1840" name="Google Shape;1840;p1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23675" y="3116035"/>
            <a:ext cx="502104" cy="502104"/>
          </a:xfrm>
          <a:prstGeom prst="rect">
            <a:avLst/>
          </a:prstGeom>
          <a:noFill/>
          <a:ln>
            <a:noFill/>
          </a:ln>
        </p:spPr>
      </p:pic>
      <p:pic>
        <p:nvPicPr>
          <p:cNvPr id="1841" name="Google Shape;1841;p1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737945" y="5742792"/>
            <a:ext cx="502104" cy="502104"/>
          </a:xfrm>
          <a:prstGeom prst="rect">
            <a:avLst/>
          </a:prstGeom>
          <a:noFill/>
          <a:ln>
            <a:noFill/>
          </a:ln>
        </p:spPr>
      </p:pic>
      <p:pic>
        <p:nvPicPr>
          <p:cNvPr id="1842" name="Google Shape;1842;p12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710430" y="2220927"/>
            <a:ext cx="409575" cy="409575"/>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1843"/>
        <p:cNvGrpSpPr/>
        <p:nvPr/>
      </p:nvGrpSpPr>
      <p:grpSpPr>
        <a:xfrm>
          <a:off x="0" y="0"/>
          <a:ext cx="0" cy="0"/>
          <a:chOff x="0" y="0"/>
          <a:chExt cx="0" cy="0"/>
        </a:xfrm>
      </p:grpSpPr>
      <p:pic>
        <p:nvPicPr>
          <p:cNvPr id="1844" name="Google Shape;1844;p12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grpSp>
        <p:nvGrpSpPr>
          <p:cNvPr id="1845" name="Google Shape;1845;p128"/>
          <p:cNvGrpSpPr/>
          <p:nvPr/>
        </p:nvGrpSpPr>
        <p:grpSpPr>
          <a:xfrm>
            <a:off x="0" y="1152497"/>
            <a:ext cx="12183228" cy="5568978"/>
            <a:chOff x="7185" y="1103455"/>
            <a:chExt cx="12183228" cy="5568978"/>
          </a:xfrm>
        </p:grpSpPr>
        <p:pic>
          <p:nvPicPr>
            <p:cNvPr id="1846" name="Google Shape;1846;p12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465076" y="4477004"/>
              <a:ext cx="2846041" cy="218196"/>
            </a:xfrm>
            <a:prstGeom prst="rect">
              <a:avLst/>
            </a:prstGeom>
            <a:noFill/>
            <a:ln>
              <a:noFill/>
            </a:ln>
          </p:spPr>
        </p:pic>
        <p:pic>
          <p:nvPicPr>
            <p:cNvPr id="1847" name="Google Shape;1847;p12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031310" y="5032159"/>
              <a:ext cx="3370220" cy="202213"/>
            </a:xfrm>
            <a:prstGeom prst="rect">
              <a:avLst/>
            </a:prstGeom>
            <a:noFill/>
            <a:ln>
              <a:noFill/>
            </a:ln>
          </p:spPr>
        </p:pic>
        <p:pic>
          <p:nvPicPr>
            <p:cNvPr id="1848" name="Google Shape;1848;p1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94606" y="1103455"/>
              <a:ext cx="4021096" cy="4057956"/>
            </a:xfrm>
            <a:prstGeom prst="rect">
              <a:avLst/>
            </a:prstGeom>
            <a:noFill/>
            <a:ln>
              <a:noFill/>
            </a:ln>
          </p:spPr>
        </p:pic>
        <p:pic>
          <p:nvPicPr>
            <p:cNvPr id="1849" name="Google Shape;1849;p12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573545" y="3204192"/>
              <a:ext cx="285750" cy="285750"/>
            </a:xfrm>
            <a:prstGeom prst="rect">
              <a:avLst/>
            </a:prstGeom>
            <a:noFill/>
            <a:ln>
              <a:noFill/>
            </a:ln>
          </p:spPr>
        </p:pic>
        <p:pic>
          <p:nvPicPr>
            <p:cNvPr id="1850" name="Google Shape;1850;p1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flipH="1">
              <a:off x="694606" y="5661248"/>
              <a:ext cx="4301055" cy="511348"/>
            </a:xfrm>
            <a:prstGeom prst="rect">
              <a:avLst/>
            </a:prstGeom>
            <a:noFill/>
            <a:ln>
              <a:noFill/>
            </a:ln>
          </p:spPr>
        </p:pic>
        <p:pic>
          <p:nvPicPr>
            <p:cNvPr id="1851" name="Google Shape;1851;p12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185" y="6226376"/>
              <a:ext cx="2973710" cy="446057"/>
            </a:xfrm>
            <a:prstGeom prst="rect">
              <a:avLst/>
            </a:prstGeom>
            <a:noFill/>
            <a:ln>
              <a:noFill/>
            </a:ln>
          </p:spPr>
        </p:pic>
        <p:pic>
          <p:nvPicPr>
            <p:cNvPr id="1852" name="Google Shape;1852;p12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9331475" y="5234372"/>
              <a:ext cx="2858938" cy="446057"/>
            </a:xfrm>
            <a:prstGeom prst="rect">
              <a:avLst/>
            </a:prstGeom>
            <a:noFill/>
            <a:ln>
              <a:noFill/>
            </a:ln>
          </p:spPr>
        </p:pic>
      </p:grpSp>
      <p:pic>
        <p:nvPicPr>
          <p:cNvPr id="1853" name="Google Shape;1853;p12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54" name="Google Shape;1854;p128"/>
          <p:cNvSpPr txBox="1">
            <a:spLocks noGrp="1"/>
          </p:cNvSpPr>
          <p:nvPr>
            <p:ph type="title"/>
          </p:nvPr>
        </p:nvSpPr>
        <p:spPr>
          <a:xfrm>
            <a:off x="6205233" y="1641126"/>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55" name="Google Shape;1855;p128"/>
          <p:cNvSpPr txBox="1">
            <a:spLocks noGrp="1"/>
          </p:cNvSpPr>
          <p:nvPr>
            <p:ph type="body" idx="1"/>
          </p:nvPr>
        </p:nvSpPr>
        <p:spPr>
          <a:xfrm>
            <a:off x="7246149" y="420944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856" name="Google Shape;1856;p1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57" name="Google Shape;1857;p1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58" name="Google Shape;1858;p1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1859"/>
        <p:cNvGrpSpPr/>
        <p:nvPr/>
      </p:nvGrpSpPr>
      <p:grpSpPr>
        <a:xfrm>
          <a:off x="0" y="0"/>
          <a:ext cx="0" cy="0"/>
          <a:chOff x="0" y="0"/>
          <a:chExt cx="0" cy="0"/>
        </a:xfrm>
      </p:grpSpPr>
      <p:pic>
        <p:nvPicPr>
          <p:cNvPr id="1860" name="Google Shape;1860;p12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085395"/>
            <a:ext cx="2743200" cy="411480"/>
          </a:xfrm>
          <a:prstGeom prst="rect">
            <a:avLst/>
          </a:prstGeom>
          <a:noFill/>
          <a:ln>
            <a:noFill/>
          </a:ln>
        </p:spPr>
      </p:pic>
      <p:pic>
        <p:nvPicPr>
          <p:cNvPr id="1861" name="Google Shape;1861;p12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656" y="0"/>
            <a:ext cx="3679723" cy="1901190"/>
          </a:xfrm>
          <a:prstGeom prst="rect">
            <a:avLst/>
          </a:prstGeom>
          <a:noFill/>
          <a:ln>
            <a:noFill/>
          </a:ln>
        </p:spPr>
      </p:pic>
      <p:pic>
        <p:nvPicPr>
          <p:cNvPr id="1862" name="Google Shape;1862;p1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133600" y="2291487"/>
            <a:ext cx="10058400" cy="4566513"/>
          </a:xfrm>
          <a:prstGeom prst="rect">
            <a:avLst/>
          </a:prstGeom>
          <a:noFill/>
          <a:ln>
            <a:noFill/>
          </a:ln>
        </p:spPr>
      </p:pic>
      <p:pic>
        <p:nvPicPr>
          <p:cNvPr id="1863" name="Google Shape;1863;p12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64" name="Google Shape;1864;p1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5" name="Google Shape;1865;p1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6" name="Google Shape;1866;p1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867" name="Google Shape;1867;p12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68" name="Google Shape;1868;p12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869" name="Google Shape;1869;p1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47770" y="5538980"/>
            <a:ext cx="4289653" cy="509992"/>
          </a:xfrm>
          <a:prstGeom prst="rect">
            <a:avLst/>
          </a:prstGeom>
          <a:noFill/>
          <a:ln>
            <a:noFill/>
          </a:ln>
        </p:spPr>
      </p:pic>
      <p:pic>
        <p:nvPicPr>
          <p:cNvPr id="1870" name="Google Shape;1870;p1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656" y="2727265"/>
            <a:ext cx="1941591" cy="4130735"/>
          </a:xfrm>
          <a:prstGeom prst="rect">
            <a:avLst/>
          </a:prstGeom>
          <a:noFill/>
          <a:ln>
            <a:noFill/>
          </a:ln>
        </p:spPr>
      </p:pic>
      <p:pic>
        <p:nvPicPr>
          <p:cNvPr id="1871" name="Google Shape;1871;p12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872" name="Google Shape;1872;p12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066243" y="765590"/>
            <a:ext cx="993253" cy="1961675"/>
          </a:xfrm>
          <a:prstGeom prst="rect">
            <a:avLst/>
          </a:prstGeom>
          <a:noFill/>
          <a:ln>
            <a:noFill/>
          </a:ln>
        </p:spPr>
      </p:pic>
      <p:pic>
        <p:nvPicPr>
          <p:cNvPr id="1873" name="Google Shape;1873;p12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242"/>
        <p:cNvGrpSpPr/>
        <p:nvPr/>
      </p:nvGrpSpPr>
      <p:grpSpPr>
        <a:xfrm>
          <a:off x="0" y="0"/>
          <a:ext cx="0" cy="0"/>
          <a:chOff x="0" y="0"/>
          <a:chExt cx="0" cy="0"/>
        </a:xfrm>
      </p:grpSpPr>
      <p:grpSp>
        <p:nvGrpSpPr>
          <p:cNvPr id="243" name="Google Shape;243;p24"/>
          <p:cNvGrpSpPr/>
          <p:nvPr/>
        </p:nvGrpSpPr>
        <p:grpSpPr>
          <a:xfrm>
            <a:off x="0" y="0"/>
            <a:ext cx="12197756" cy="6868237"/>
            <a:chOff x="0" y="0"/>
            <a:chExt cx="12197756" cy="6868237"/>
          </a:xfrm>
        </p:grpSpPr>
        <p:pic>
          <p:nvPicPr>
            <p:cNvPr id="244" name="Google Shape;244;p2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245" name="Google Shape;245;p2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246" name="Google Shape;246;p2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247" name="Google Shape;247;p2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248" name="Google Shape;248;p2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249" name="Google Shape;249;p2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250" name="Google Shape;250;p24"/>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251" name="Google Shape;251;p2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252" name="Google Shape;252;p2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253" name="Google Shape;253;p2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4" name="Google Shape;254;p24"/>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5" name="Google Shape;255;p24"/>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6" name="Google Shape;256;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7" name="Google Shape;257;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8" name="Google Shape;258;p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1874"/>
        <p:cNvGrpSpPr/>
        <p:nvPr/>
      </p:nvGrpSpPr>
      <p:grpSpPr>
        <a:xfrm>
          <a:off x="0" y="0"/>
          <a:ext cx="0" cy="0"/>
          <a:chOff x="0" y="0"/>
          <a:chExt cx="0" cy="0"/>
        </a:xfrm>
      </p:grpSpPr>
      <p:pic>
        <p:nvPicPr>
          <p:cNvPr id="1875" name="Google Shape;1875;p130"/>
          <p:cNvPicPr preferRelativeResize="0"/>
          <p:nvPr/>
        </p:nvPicPr>
        <p:blipFill rotWithShape="1">
          <a:blip r:embed="rId2" cstate="email">
            <a:alphaModFix/>
            <a:extLst>
              <a:ext uri="{28A0092B-C50C-407E-A947-70E740481C1C}">
                <a14:useLocalDpi xmlns:a14="http://schemas.microsoft.com/office/drawing/2010/main"/>
              </a:ext>
            </a:extLst>
          </a:blip>
          <a:srcRect l="51701"/>
          <a:stretch/>
        </p:blipFill>
        <p:spPr>
          <a:xfrm>
            <a:off x="11713" y="3192938"/>
            <a:ext cx="2142819" cy="3665062"/>
          </a:xfrm>
          <a:prstGeom prst="rect">
            <a:avLst/>
          </a:prstGeom>
          <a:noFill/>
          <a:ln>
            <a:noFill/>
          </a:ln>
        </p:spPr>
      </p:pic>
      <p:pic>
        <p:nvPicPr>
          <p:cNvPr id="1876" name="Google Shape;1876;p13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831281" y="4045974"/>
            <a:ext cx="3616419" cy="1105017"/>
          </a:xfrm>
          <a:prstGeom prst="rect">
            <a:avLst/>
          </a:prstGeom>
          <a:noFill/>
          <a:ln>
            <a:noFill/>
          </a:ln>
        </p:spPr>
      </p:pic>
      <p:pic>
        <p:nvPicPr>
          <p:cNvPr id="1877" name="Google Shape;1877;p1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5400000" flipH="1">
            <a:off x="2112431" y="-2110977"/>
            <a:ext cx="2633137" cy="6858000"/>
          </a:xfrm>
          <a:prstGeom prst="rect">
            <a:avLst/>
          </a:prstGeom>
          <a:noFill/>
          <a:ln>
            <a:noFill/>
          </a:ln>
        </p:spPr>
      </p:pic>
      <p:pic>
        <p:nvPicPr>
          <p:cNvPr id="1878" name="Google Shape;1878;p13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79" name="Google Shape;1879;p1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80" name="Google Shape;1880;p1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81" name="Google Shape;1881;p1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882" name="Google Shape;1882;p130"/>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883" name="Google Shape;1883;p13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81312" y="1615416"/>
            <a:ext cx="504825" cy="504825"/>
          </a:xfrm>
          <a:prstGeom prst="rect">
            <a:avLst/>
          </a:prstGeom>
          <a:noFill/>
          <a:ln>
            <a:noFill/>
          </a:ln>
        </p:spPr>
      </p:pic>
      <p:pic>
        <p:nvPicPr>
          <p:cNvPr id="1884" name="Google Shape;1884;p13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885" name="Google Shape;1885;p13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77235" y="1062615"/>
            <a:ext cx="1078099" cy="2130323"/>
          </a:xfrm>
          <a:prstGeom prst="rect">
            <a:avLst/>
          </a:prstGeom>
          <a:noFill/>
          <a:ln>
            <a:noFill/>
          </a:ln>
        </p:spPr>
      </p:pic>
      <p:pic>
        <p:nvPicPr>
          <p:cNvPr id="1886" name="Google Shape;1886;p130"/>
          <p:cNvPicPr preferRelativeResize="0"/>
          <p:nvPr/>
        </p:nvPicPr>
        <p:blipFill rotWithShape="1">
          <a:blip r:embed="rId9" cstate="email">
            <a:alphaModFix/>
            <a:extLst>
              <a:ext uri="{28A0092B-C50C-407E-A947-70E740481C1C}">
                <a14:useLocalDpi xmlns:a14="http://schemas.microsoft.com/office/drawing/2010/main"/>
              </a:ext>
            </a:extLst>
          </a:blip>
          <a:srcRect l="47333"/>
          <a:stretch/>
        </p:blipFill>
        <p:spPr>
          <a:xfrm>
            <a:off x="0" y="4579288"/>
            <a:ext cx="2204044" cy="497537"/>
          </a:xfrm>
          <a:prstGeom prst="rect">
            <a:avLst/>
          </a:prstGeom>
          <a:noFill/>
          <a:ln>
            <a:noFill/>
          </a:ln>
        </p:spPr>
      </p:pic>
      <p:pic>
        <p:nvPicPr>
          <p:cNvPr id="1887" name="Google Shape;1887;p13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3495675" y="5187380"/>
            <a:ext cx="5200650" cy="398717"/>
          </a:xfrm>
          <a:prstGeom prst="rect">
            <a:avLst/>
          </a:prstGeom>
          <a:noFill/>
          <a:ln>
            <a:noFill/>
          </a:ln>
        </p:spPr>
      </p:pic>
      <p:pic>
        <p:nvPicPr>
          <p:cNvPr id="1888" name="Google Shape;1888;p13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976447" y="5048659"/>
            <a:ext cx="504825" cy="504825"/>
          </a:xfrm>
          <a:prstGeom prst="rect">
            <a:avLst/>
          </a:prstGeom>
          <a:noFill/>
          <a:ln>
            <a:noFill/>
          </a:ln>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1889"/>
        <p:cNvGrpSpPr/>
        <p:nvPr/>
      </p:nvGrpSpPr>
      <p:grpSpPr>
        <a:xfrm>
          <a:off x="0" y="0"/>
          <a:ext cx="0" cy="0"/>
          <a:chOff x="0" y="0"/>
          <a:chExt cx="0" cy="0"/>
        </a:xfrm>
      </p:grpSpPr>
      <p:pic>
        <p:nvPicPr>
          <p:cNvPr id="1890" name="Google Shape;1890;p131"/>
          <p:cNvPicPr preferRelativeResize="0"/>
          <p:nvPr/>
        </p:nvPicPr>
        <p:blipFill rotWithShape="1">
          <a:blip r:embed="rId2" cstate="email">
            <a:alphaModFix/>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a:noFill/>
          <a:ln>
            <a:noFill/>
          </a:ln>
        </p:spPr>
      </p:pic>
      <p:pic>
        <p:nvPicPr>
          <p:cNvPr id="1891" name="Google Shape;1891;p131"/>
          <p:cNvPicPr preferRelativeResize="0"/>
          <p:nvPr/>
        </p:nvPicPr>
        <p:blipFill rotWithShape="1">
          <a:blip r:embed="rId3" cstate="email">
            <a:alphaModFix/>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a:noFill/>
          <a:ln>
            <a:noFill/>
          </a:ln>
        </p:spPr>
      </p:pic>
      <p:pic>
        <p:nvPicPr>
          <p:cNvPr id="1892" name="Google Shape;1892;p13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93" name="Google Shape;1893;p1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4" name="Google Shape;1894;p1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5" name="Google Shape;1895;p1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896" name="Google Shape;1896;p1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
        <p:nvSpPr>
          <p:cNvPr id="1897" name="Google Shape;1897;p13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898" name="Google Shape;1898;p1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738107" y="6048972"/>
            <a:ext cx="4289653" cy="264957"/>
          </a:xfrm>
          <a:prstGeom prst="rect">
            <a:avLst/>
          </a:prstGeom>
          <a:noFill/>
          <a:ln>
            <a:noFill/>
          </a:ln>
        </p:spPr>
      </p:pic>
      <p:pic>
        <p:nvPicPr>
          <p:cNvPr id="1899" name="Google Shape;1899;p13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078" y="4938927"/>
            <a:ext cx="504825" cy="504825"/>
          </a:xfrm>
          <a:prstGeom prst="rect">
            <a:avLst/>
          </a:prstGeom>
          <a:noFill/>
          <a:ln>
            <a:noFill/>
          </a:ln>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1900"/>
        <p:cNvGrpSpPr/>
        <p:nvPr/>
      </p:nvGrpSpPr>
      <p:grpSpPr>
        <a:xfrm>
          <a:off x="0" y="0"/>
          <a:ext cx="0" cy="0"/>
          <a:chOff x="0" y="0"/>
          <a:chExt cx="0" cy="0"/>
        </a:xfrm>
      </p:grpSpPr>
      <p:pic>
        <p:nvPicPr>
          <p:cNvPr id="1901" name="Google Shape;1901;p13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89312" y="889311"/>
            <a:ext cx="3257553" cy="1478929"/>
          </a:xfrm>
          <a:prstGeom prst="rect">
            <a:avLst/>
          </a:prstGeom>
          <a:noFill/>
          <a:ln>
            <a:noFill/>
          </a:ln>
        </p:spPr>
      </p:pic>
      <p:pic>
        <p:nvPicPr>
          <p:cNvPr id="1902" name="Google Shape;1902;p13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6854152" y="-2483291"/>
            <a:ext cx="1891417" cy="6858000"/>
          </a:xfrm>
          <a:prstGeom prst="rect">
            <a:avLst/>
          </a:prstGeom>
          <a:noFill/>
          <a:ln>
            <a:noFill/>
          </a:ln>
        </p:spPr>
      </p:pic>
      <p:pic>
        <p:nvPicPr>
          <p:cNvPr id="1903" name="Google Shape;1903;p13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4013" y="5081886"/>
            <a:ext cx="4427985" cy="1776114"/>
          </a:xfrm>
          <a:prstGeom prst="rect">
            <a:avLst/>
          </a:prstGeom>
          <a:noFill/>
          <a:ln>
            <a:noFill/>
          </a:ln>
        </p:spPr>
      </p:pic>
      <p:pic>
        <p:nvPicPr>
          <p:cNvPr id="1904" name="Google Shape;1904;p13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05" name="Google Shape;1905;p1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06" name="Google Shape;1906;p132"/>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07" name="Google Shape;1907;p13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908" name="Google Shape;1908;p132"/>
          <p:cNvPicPr preferRelativeResize="0"/>
          <p:nvPr/>
        </p:nvPicPr>
        <p:blipFill rotWithShape="1">
          <a:blip r:embed="rId6" cstate="email">
            <a:alphaModFix/>
            <a:extLst>
              <a:ext uri="{28A0092B-C50C-407E-A947-70E740481C1C}">
                <a14:useLocalDpi xmlns:a14="http://schemas.microsoft.com/office/drawing/2010/main"/>
              </a:ext>
            </a:extLst>
          </a:blip>
          <a:srcRect l="40300"/>
          <a:stretch/>
        </p:blipFill>
        <p:spPr>
          <a:xfrm>
            <a:off x="0" y="5344149"/>
            <a:ext cx="529385" cy="886742"/>
          </a:xfrm>
          <a:prstGeom prst="rect">
            <a:avLst/>
          </a:prstGeom>
          <a:noFill/>
          <a:ln>
            <a:noFill/>
          </a:ln>
        </p:spPr>
      </p:pic>
      <p:sp>
        <p:nvSpPr>
          <p:cNvPr id="1909" name="Google Shape;1909;p13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10" name="Google Shape;1910;p13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911" name="Google Shape;1911;p132"/>
          <p:cNvSpPr>
            <a:spLocks noGrp="1"/>
          </p:cNvSpPr>
          <p:nvPr>
            <p:ph type="pic" idx="2"/>
          </p:nvPr>
        </p:nvSpPr>
        <p:spPr>
          <a:xfrm>
            <a:off x="7179597" y="2325182"/>
            <a:ext cx="4179887" cy="3462338"/>
          </a:xfrm>
          <a:prstGeom prst="rect">
            <a:avLst/>
          </a:prstGeom>
          <a:noFill/>
          <a:ln>
            <a:noFill/>
          </a:ln>
        </p:spPr>
      </p:sp>
      <p:pic>
        <p:nvPicPr>
          <p:cNvPr id="1912" name="Google Shape;1912;p13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612335" y="587363"/>
            <a:ext cx="504825" cy="504825"/>
          </a:xfrm>
          <a:prstGeom prst="rect">
            <a:avLst/>
          </a:prstGeom>
          <a:noFill/>
          <a:ln>
            <a:noFill/>
          </a:ln>
        </p:spPr>
      </p:pic>
      <p:pic>
        <p:nvPicPr>
          <p:cNvPr id="1913" name="Google Shape;1913;p13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520241" y="1092188"/>
            <a:ext cx="862052" cy="866841"/>
          </a:xfrm>
          <a:prstGeom prst="rect">
            <a:avLst/>
          </a:prstGeom>
          <a:noFill/>
          <a:ln>
            <a:noFill/>
          </a:ln>
        </p:spPr>
      </p:pic>
      <p:pic>
        <p:nvPicPr>
          <p:cNvPr id="1914" name="Google Shape;1914;p13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1915"/>
        <p:cNvGrpSpPr/>
        <p:nvPr/>
      </p:nvGrpSpPr>
      <p:grpSpPr>
        <a:xfrm>
          <a:off x="0" y="0"/>
          <a:ext cx="0" cy="0"/>
          <a:chOff x="0" y="0"/>
          <a:chExt cx="0" cy="0"/>
        </a:xfrm>
      </p:grpSpPr>
      <p:pic>
        <p:nvPicPr>
          <p:cNvPr id="1916" name="Google Shape;1916;p13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4943475" y="0"/>
            <a:ext cx="7248525" cy="3745071"/>
          </a:xfrm>
          <a:prstGeom prst="rect">
            <a:avLst/>
          </a:prstGeom>
          <a:noFill/>
          <a:ln>
            <a:noFill/>
          </a:ln>
        </p:spPr>
      </p:pic>
      <p:pic>
        <p:nvPicPr>
          <p:cNvPr id="1917" name="Google Shape;1917;p133"/>
          <p:cNvPicPr preferRelativeResize="0"/>
          <p:nvPr/>
        </p:nvPicPr>
        <p:blipFill rotWithShape="1">
          <a:blip r:embed="rId3" cstate="email">
            <a:alphaModFix/>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a:noFill/>
          <a:ln>
            <a:noFill/>
          </a:ln>
        </p:spPr>
      </p:pic>
      <p:pic>
        <p:nvPicPr>
          <p:cNvPr id="1918" name="Google Shape;1918;p13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19" name="Google Shape;1919;p1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0" name="Google Shape;1920;p1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1" name="Google Shape;1921;p13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22" name="Google Shape;1922;p133"/>
          <p:cNvSpPr>
            <a:spLocks noGrp="1"/>
          </p:cNvSpPr>
          <p:nvPr>
            <p:ph type="pic" idx="2"/>
          </p:nvPr>
        </p:nvSpPr>
        <p:spPr>
          <a:xfrm>
            <a:off x="1379764" y="739549"/>
            <a:ext cx="9432713" cy="5047971"/>
          </a:xfrm>
          <a:prstGeom prst="rect">
            <a:avLst/>
          </a:prstGeom>
          <a:noFill/>
          <a:ln>
            <a:noFill/>
          </a:ln>
        </p:spPr>
      </p:sp>
      <p:pic>
        <p:nvPicPr>
          <p:cNvPr id="1923" name="Google Shape;1923;p13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24" name="Google Shape;1924;p13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811081" y="3876675"/>
            <a:ext cx="2954244" cy="2981325"/>
          </a:xfrm>
          <a:prstGeom prst="rect">
            <a:avLst/>
          </a:prstGeom>
          <a:noFill/>
          <a:ln>
            <a:noFill/>
          </a:ln>
        </p:spPr>
      </p:pic>
      <p:pic>
        <p:nvPicPr>
          <p:cNvPr id="1925" name="Google Shape;1925;p13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929062" y="5824364"/>
            <a:ext cx="4333875" cy="332264"/>
          </a:xfrm>
          <a:prstGeom prst="rect">
            <a:avLst/>
          </a:prstGeom>
          <a:noFill/>
          <a:ln>
            <a:noFill/>
          </a:ln>
        </p:spPr>
      </p:pic>
      <p:pic>
        <p:nvPicPr>
          <p:cNvPr id="1926" name="Google Shape;1926;p13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6164" y="311035"/>
            <a:ext cx="10058400" cy="138303"/>
          </a:xfrm>
          <a:prstGeom prst="rect">
            <a:avLst/>
          </a:prstGeom>
          <a:noFill/>
          <a:ln>
            <a:noFill/>
          </a:ln>
        </p:spPr>
      </p:pic>
      <p:pic>
        <p:nvPicPr>
          <p:cNvPr id="1927" name="Google Shape;1927;p13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74503" y="4272891"/>
            <a:ext cx="504825" cy="504825"/>
          </a:xfrm>
          <a:prstGeom prst="rect">
            <a:avLst/>
          </a:prstGeom>
          <a:noFill/>
          <a:ln>
            <a:noFill/>
          </a:ln>
        </p:spPr>
      </p:pic>
      <p:pic>
        <p:nvPicPr>
          <p:cNvPr id="1928" name="Google Shape;1928;p13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460895" y="3011121"/>
            <a:ext cx="504825" cy="504825"/>
          </a:xfrm>
          <a:prstGeom prst="rect">
            <a:avLst/>
          </a:prstGeom>
          <a:noFill/>
          <a:ln>
            <a:noFill/>
          </a:ln>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1929"/>
        <p:cNvGrpSpPr/>
        <p:nvPr/>
      </p:nvGrpSpPr>
      <p:grpSpPr>
        <a:xfrm>
          <a:off x="0" y="0"/>
          <a:ext cx="0" cy="0"/>
          <a:chOff x="0" y="0"/>
          <a:chExt cx="0" cy="0"/>
        </a:xfrm>
      </p:grpSpPr>
      <p:pic>
        <p:nvPicPr>
          <p:cNvPr id="1930" name="Google Shape;1930;p13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7069465" y="3401933"/>
            <a:ext cx="5122535" cy="3460557"/>
          </a:xfrm>
          <a:prstGeom prst="rect">
            <a:avLst/>
          </a:prstGeom>
          <a:noFill/>
          <a:ln>
            <a:noFill/>
          </a:ln>
        </p:spPr>
      </p:pic>
      <p:pic>
        <p:nvPicPr>
          <p:cNvPr id="1931" name="Google Shape;1931;p134"/>
          <p:cNvPicPr preferRelativeResize="0"/>
          <p:nvPr/>
        </p:nvPicPr>
        <p:blipFill rotWithShape="1">
          <a:blip r:embed="rId3" cstate="email">
            <a:alphaModFix/>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a:noFill/>
          <a:ln>
            <a:noFill/>
          </a:ln>
        </p:spPr>
      </p:pic>
      <p:pic>
        <p:nvPicPr>
          <p:cNvPr id="1932" name="Google Shape;1932;p13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33" name="Google Shape;1933;p1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4" name="Google Shape;1934;p1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5" name="Google Shape;1935;p13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36" name="Google Shape;1936;p13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937" name="Google Shape;1937;p13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38" name="Google Shape;1938;p13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39" name="Google Shape;1939;p13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576986" y="4281249"/>
            <a:ext cx="2167339" cy="2023753"/>
          </a:xfrm>
          <a:prstGeom prst="rect">
            <a:avLst/>
          </a:prstGeom>
          <a:noFill/>
          <a:ln>
            <a:noFill/>
          </a:ln>
        </p:spPr>
      </p:pic>
      <p:pic>
        <p:nvPicPr>
          <p:cNvPr id="1940" name="Google Shape;1940;p13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515166" y="589583"/>
            <a:ext cx="479821" cy="479821"/>
          </a:xfrm>
          <a:prstGeom prst="rect">
            <a:avLst/>
          </a:prstGeom>
          <a:noFill/>
          <a:ln>
            <a:noFill/>
          </a:ln>
        </p:spPr>
      </p:pic>
      <p:pic>
        <p:nvPicPr>
          <p:cNvPr id="1941" name="Google Shape;1941;p13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45921" y="5538980"/>
            <a:ext cx="4289653" cy="509992"/>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1942"/>
        <p:cNvGrpSpPr/>
        <p:nvPr/>
      </p:nvGrpSpPr>
      <p:grpSpPr>
        <a:xfrm>
          <a:off x="0" y="0"/>
          <a:ext cx="0" cy="0"/>
          <a:chOff x="0" y="0"/>
          <a:chExt cx="0" cy="0"/>
        </a:xfrm>
      </p:grpSpPr>
      <p:pic>
        <p:nvPicPr>
          <p:cNvPr id="1943" name="Google Shape;1943;p135"/>
          <p:cNvPicPr preferRelativeResize="0"/>
          <p:nvPr/>
        </p:nvPicPr>
        <p:blipFill rotWithShape="1">
          <a:blip r:embed="rId2" cstate="email">
            <a:alphaModFix/>
            <a:extLst>
              <a:ext uri="{28A0092B-C50C-407E-A947-70E740481C1C}">
                <a14:useLocalDpi xmlns:a14="http://schemas.microsoft.com/office/drawing/2010/main"/>
              </a:ext>
            </a:extLst>
          </a:blip>
          <a:srcRect l="26858"/>
          <a:stretch/>
        </p:blipFill>
        <p:spPr>
          <a:xfrm>
            <a:off x="0" y="0"/>
            <a:ext cx="7810336" cy="6856546"/>
          </a:xfrm>
          <a:prstGeom prst="rect">
            <a:avLst/>
          </a:prstGeom>
          <a:noFill/>
          <a:ln>
            <a:noFill/>
          </a:ln>
        </p:spPr>
      </p:pic>
      <p:pic>
        <p:nvPicPr>
          <p:cNvPr id="1944" name="Google Shape;1944;p13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45" name="Google Shape;1945;p1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6" name="Google Shape;1946;p1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7" name="Google Shape;1947;p1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48" name="Google Shape;1948;p13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949" name="Google Shape;1949;p13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950" name="Google Shape;1950;p13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51" name="Google Shape;1951;p13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27308" y="489858"/>
            <a:ext cx="953552" cy="1884218"/>
          </a:xfrm>
          <a:prstGeom prst="rect">
            <a:avLst/>
          </a:prstGeom>
          <a:noFill/>
          <a:ln>
            <a:noFill/>
          </a:ln>
        </p:spPr>
      </p:pic>
      <p:pic>
        <p:nvPicPr>
          <p:cNvPr id="1952" name="Google Shape;1952;p13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18259" y="2508757"/>
            <a:ext cx="1771650" cy="210630"/>
          </a:xfrm>
          <a:prstGeom prst="rect">
            <a:avLst/>
          </a:prstGeom>
          <a:noFill/>
          <a:ln>
            <a:noFill/>
          </a:ln>
        </p:spPr>
      </p:pic>
      <p:pic>
        <p:nvPicPr>
          <p:cNvPr id="1953" name="Google Shape;1953;p13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179243" y="3035913"/>
            <a:ext cx="2873086" cy="1152427"/>
          </a:xfrm>
          <a:prstGeom prst="rect">
            <a:avLst/>
          </a:prstGeom>
          <a:noFill/>
          <a:ln>
            <a:noFill/>
          </a:ln>
        </p:spPr>
      </p:pic>
      <p:pic>
        <p:nvPicPr>
          <p:cNvPr id="1954" name="Google Shape;1954;p13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452570" y="2174169"/>
            <a:ext cx="2905845" cy="4683832"/>
          </a:xfrm>
          <a:prstGeom prst="rect">
            <a:avLst/>
          </a:prstGeom>
          <a:noFill/>
          <a:ln>
            <a:noFill/>
          </a:ln>
        </p:spPr>
      </p:pic>
      <p:pic>
        <p:nvPicPr>
          <p:cNvPr id="1955" name="Google Shape;1955;p13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749002" y="5934162"/>
            <a:ext cx="4367314" cy="334827"/>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1956"/>
        <p:cNvGrpSpPr/>
        <p:nvPr/>
      </p:nvGrpSpPr>
      <p:grpSpPr>
        <a:xfrm>
          <a:off x="0" y="0"/>
          <a:ext cx="0" cy="0"/>
          <a:chOff x="0" y="0"/>
          <a:chExt cx="0" cy="0"/>
        </a:xfrm>
      </p:grpSpPr>
      <p:pic>
        <p:nvPicPr>
          <p:cNvPr id="1957" name="Google Shape;1957;p136"/>
          <p:cNvPicPr preferRelativeResize="0"/>
          <p:nvPr/>
        </p:nvPicPr>
        <p:blipFill rotWithShape="1">
          <a:blip r:embed="rId2" cstate="email">
            <a:alphaModFix/>
            <a:extLst>
              <a:ext uri="{28A0092B-C50C-407E-A947-70E740481C1C}">
                <a14:useLocalDpi xmlns:a14="http://schemas.microsoft.com/office/drawing/2010/main"/>
              </a:ext>
            </a:extLst>
          </a:blip>
          <a:srcRect r="44462"/>
          <a:stretch/>
        </p:blipFill>
        <p:spPr>
          <a:xfrm>
            <a:off x="9691991" y="2291422"/>
            <a:ext cx="2500009" cy="2762401"/>
          </a:xfrm>
          <a:prstGeom prst="rect">
            <a:avLst/>
          </a:prstGeom>
          <a:noFill/>
          <a:ln>
            <a:noFill/>
          </a:ln>
        </p:spPr>
      </p:pic>
      <p:pic>
        <p:nvPicPr>
          <p:cNvPr id="1958" name="Google Shape;1958;p13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0" y="0"/>
            <a:ext cx="5437762" cy="2468744"/>
          </a:xfrm>
          <a:prstGeom prst="rect">
            <a:avLst/>
          </a:prstGeom>
          <a:noFill/>
          <a:ln>
            <a:noFill/>
          </a:ln>
        </p:spPr>
      </p:pic>
      <p:pic>
        <p:nvPicPr>
          <p:cNvPr id="1959" name="Google Shape;1959;p13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960" name="Google Shape;1960;p13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61" name="Google Shape;1961;p13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62" name="Google Shape;1962;p1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963" name="Google Shape;1963;p13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64" name="Google Shape;1964;p13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891573"/>
            <a:ext cx="1399137" cy="2976664"/>
          </a:xfrm>
          <a:prstGeom prst="rect">
            <a:avLst/>
          </a:prstGeom>
          <a:noFill/>
          <a:ln>
            <a:noFill/>
          </a:ln>
        </p:spPr>
      </p:pic>
      <p:pic>
        <p:nvPicPr>
          <p:cNvPr id="1965" name="Google Shape;1965;p13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379270" y="6093118"/>
            <a:ext cx="3433459" cy="263232"/>
          </a:xfrm>
          <a:prstGeom prst="rect">
            <a:avLst/>
          </a:prstGeom>
          <a:noFill/>
          <a:ln>
            <a:noFill/>
          </a:ln>
        </p:spPr>
      </p:pic>
      <p:pic>
        <p:nvPicPr>
          <p:cNvPr id="1966" name="Google Shape;1966;p13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70632" y="1730702"/>
            <a:ext cx="747385" cy="1476086"/>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1967"/>
        <p:cNvGrpSpPr/>
        <p:nvPr/>
      </p:nvGrpSpPr>
      <p:grpSpPr>
        <a:xfrm>
          <a:off x="0" y="0"/>
          <a:ext cx="0" cy="0"/>
          <a:chOff x="0" y="0"/>
          <a:chExt cx="0" cy="0"/>
        </a:xfrm>
      </p:grpSpPr>
      <p:pic>
        <p:nvPicPr>
          <p:cNvPr id="1968" name="Google Shape;1968;p13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917382" y="-917381"/>
            <a:ext cx="2289621" cy="4124382"/>
          </a:xfrm>
          <a:prstGeom prst="rect">
            <a:avLst/>
          </a:prstGeom>
          <a:noFill/>
          <a:ln>
            <a:noFill/>
          </a:ln>
        </p:spPr>
      </p:pic>
      <p:pic>
        <p:nvPicPr>
          <p:cNvPr id="1969" name="Google Shape;1969;p13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29813" y="4703591"/>
            <a:ext cx="4767943" cy="2164646"/>
          </a:xfrm>
          <a:prstGeom prst="rect">
            <a:avLst/>
          </a:prstGeom>
          <a:noFill/>
          <a:ln>
            <a:noFill/>
          </a:ln>
        </p:spPr>
      </p:pic>
      <p:pic>
        <p:nvPicPr>
          <p:cNvPr id="1970" name="Google Shape;1970;p13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971" name="Google Shape;1971;p137"/>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2" name="Google Shape;1972;p13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3" name="Google Shape;1973;p1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74" name="Google Shape;1974;p137"/>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5" name="Google Shape;1975;p137"/>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6" name="Google Shape;1976;p137"/>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7" name="Google Shape;1977;p137"/>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78" name="Google Shape;1978;p13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79" name="Google Shape;1979;p13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64972" y="854730"/>
            <a:ext cx="921617" cy="1821115"/>
          </a:xfrm>
          <a:prstGeom prst="rect">
            <a:avLst/>
          </a:prstGeom>
          <a:noFill/>
          <a:ln>
            <a:noFill/>
          </a:ln>
        </p:spPr>
      </p:pic>
      <p:pic>
        <p:nvPicPr>
          <p:cNvPr id="1980" name="Google Shape;1980;p13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903490" y="4929562"/>
            <a:ext cx="1486403" cy="1387929"/>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1981"/>
        <p:cNvGrpSpPr/>
        <p:nvPr/>
      </p:nvGrpSpPr>
      <p:grpSpPr>
        <a:xfrm>
          <a:off x="0" y="0"/>
          <a:ext cx="0" cy="0"/>
          <a:chOff x="0" y="0"/>
          <a:chExt cx="0" cy="0"/>
        </a:xfrm>
      </p:grpSpPr>
      <p:pic>
        <p:nvPicPr>
          <p:cNvPr id="1982" name="Google Shape;1982;p13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958672" y="0"/>
            <a:ext cx="2767693" cy="615404"/>
          </a:xfrm>
          <a:prstGeom prst="rect">
            <a:avLst/>
          </a:prstGeom>
          <a:noFill/>
          <a:ln>
            <a:noFill/>
          </a:ln>
        </p:spPr>
      </p:pic>
      <p:pic>
        <p:nvPicPr>
          <p:cNvPr id="1983" name="Google Shape;1983;p13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975756"/>
            <a:ext cx="4344992" cy="4882243"/>
          </a:xfrm>
          <a:prstGeom prst="rect">
            <a:avLst/>
          </a:prstGeom>
          <a:noFill/>
          <a:ln>
            <a:noFill/>
          </a:ln>
        </p:spPr>
      </p:pic>
      <p:pic>
        <p:nvPicPr>
          <p:cNvPr id="1984" name="Google Shape;1984;p13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85" name="Google Shape;1985;p138"/>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86" name="Google Shape;1986;p13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7" name="Google Shape;1987;p13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8" name="Google Shape;1988;p1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9" name="Google Shape;1989;p1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90" name="Google Shape;1990;p1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991" name="Google Shape;1991;p13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841792" y="1240320"/>
            <a:ext cx="330408" cy="330408"/>
          </a:xfrm>
          <a:prstGeom prst="rect">
            <a:avLst/>
          </a:prstGeom>
          <a:noFill/>
          <a:ln>
            <a:noFill/>
          </a:ln>
        </p:spPr>
      </p:pic>
      <p:pic>
        <p:nvPicPr>
          <p:cNvPr id="1992" name="Google Shape;1992;p13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224889" y="1330334"/>
            <a:ext cx="10058400" cy="138302"/>
          </a:xfrm>
          <a:prstGeom prst="rect">
            <a:avLst/>
          </a:prstGeom>
          <a:noFill/>
          <a:ln>
            <a:noFill/>
          </a:ln>
        </p:spPr>
      </p:pic>
      <p:pic>
        <p:nvPicPr>
          <p:cNvPr id="1993" name="Google Shape;1993;p13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3747975"/>
            <a:ext cx="2233743" cy="2192791"/>
          </a:xfrm>
          <a:prstGeom prst="rect">
            <a:avLst/>
          </a:prstGeom>
          <a:noFill/>
          <a:ln>
            <a:noFill/>
          </a:ln>
        </p:spPr>
      </p:pic>
      <p:pic>
        <p:nvPicPr>
          <p:cNvPr id="1994" name="Google Shape;1994;p13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767126" flipH="1">
            <a:off x="938553" y="4866917"/>
            <a:ext cx="1556017" cy="1616529"/>
          </a:xfrm>
          <a:prstGeom prst="rect">
            <a:avLst/>
          </a:prstGeom>
          <a:noFill/>
          <a:ln>
            <a:noFill/>
          </a:ln>
        </p:spPr>
      </p:pic>
      <p:pic>
        <p:nvPicPr>
          <p:cNvPr id="1995" name="Google Shape;1995;p13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794034" y="3469729"/>
            <a:ext cx="1265178" cy="2490107"/>
          </a:xfrm>
          <a:prstGeom prst="rect">
            <a:avLst/>
          </a:prstGeom>
          <a:noFill/>
          <a:ln>
            <a:noFill/>
          </a:ln>
        </p:spPr>
      </p:pic>
      <p:pic>
        <p:nvPicPr>
          <p:cNvPr id="1996" name="Google Shape;1996;p13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0122" y="76215"/>
            <a:ext cx="751114" cy="751114"/>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1997"/>
        <p:cNvGrpSpPr/>
        <p:nvPr/>
      </p:nvGrpSpPr>
      <p:grpSpPr>
        <a:xfrm>
          <a:off x="0" y="0"/>
          <a:ext cx="0" cy="0"/>
          <a:chOff x="0" y="0"/>
          <a:chExt cx="0" cy="0"/>
        </a:xfrm>
      </p:grpSpPr>
      <p:pic>
        <p:nvPicPr>
          <p:cNvPr id="1998" name="Google Shape;1998;p13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76" y="1690688"/>
            <a:ext cx="2475652" cy="5167312"/>
          </a:xfrm>
          <a:prstGeom prst="rect">
            <a:avLst/>
          </a:prstGeom>
          <a:noFill/>
          <a:ln>
            <a:noFill/>
          </a:ln>
        </p:spPr>
      </p:pic>
      <p:pic>
        <p:nvPicPr>
          <p:cNvPr id="1999" name="Google Shape;1999;p13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899924" y="0"/>
            <a:ext cx="2392152" cy="1044765"/>
          </a:xfrm>
          <a:prstGeom prst="rect">
            <a:avLst/>
          </a:prstGeom>
          <a:noFill/>
          <a:ln>
            <a:noFill/>
          </a:ln>
        </p:spPr>
      </p:pic>
      <p:pic>
        <p:nvPicPr>
          <p:cNvPr id="2000" name="Google Shape;2000;p13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01" name="Google Shape;2001;p139"/>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02" name="Google Shape;2002;p139"/>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03" name="Google Shape;2003;p139"/>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4" name="Google Shape;2004;p139"/>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05" name="Google Shape;2005;p139"/>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6" name="Google Shape;2006;p1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07" name="Google Shape;2007;p1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08" name="Google Shape;2008;p1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09" name="Google Shape;2009;p13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151164" y="5286489"/>
            <a:ext cx="4301613" cy="333375"/>
          </a:xfrm>
          <a:prstGeom prst="rect">
            <a:avLst/>
          </a:prstGeom>
          <a:noFill/>
          <a:ln>
            <a:noFill/>
          </a:ln>
        </p:spPr>
      </p:pic>
      <p:pic>
        <p:nvPicPr>
          <p:cNvPr id="2010" name="Google Shape;2010;p13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733222" y="5286489"/>
            <a:ext cx="4301613" cy="333375"/>
          </a:xfrm>
          <a:prstGeom prst="rect">
            <a:avLst/>
          </a:prstGeom>
          <a:noFill/>
          <a:ln>
            <a:noFill/>
          </a:ln>
        </p:spPr>
      </p:pic>
      <p:pic>
        <p:nvPicPr>
          <p:cNvPr id="2011" name="Google Shape;2011;p13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0" y="1135877"/>
            <a:ext cx="2166257" cy="219033"/>
          </a:xfrm>
          <a:prstGeom prst="rect">
            <a:avLst/>
          </a:prstGeom>
          <a:noFill/>
          <a:ln>
            <a:noFill/>
          </a:ln>
        </p:spPr>
      </p:pic>
      <p:pic>
        <p:nvPicPr>
          <p:cNvPr id="2012" name="Google Shape;2012;p13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a:off x="10025743" y="1135877"/>
            <a:ext cx="2166257" cy="219033"/>
          </a:xfrm>
          <a:prstGeom prst="rect">
            <a:avLst/>
          </a:prstGeom>
          <a:noFill/>
          <a:ln>
            <a:noFill/>
          </a:ln>
        </p:spPr>
      </p:pic>
      <p:pic>
        <p:nvPicPr>
          <p:cNvPr id="2013" name="Google Shape;2013;p13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783590" y="4558958"/>
            <a:ext cx="2844800" cy="2121812"/>
          </a:xfrm>
          <a:prstGeom prst="rect">
            <a:avLst/>
          </a:prstGeom>
          <a:noFill/>
          <a:ln>
            <a:noFill/>
          </a:ln>
        </p:spPr>
      </p:pic>
      <p:pic>
        <p:nvPicPr>
          <p:cNvPr id="2014" name="Google Shape;2014;p13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419063" y="-94776"/>
            <a:ext cx="1761092" cy="1764827"/>
          </a:xfrm>
          <a:prstGeom prst="rect">
            <a:avLst/>
          </a:prstGeom>
          <a:noFill/>
          <a:ln>
            <a:noFill/>
          </a:ln>
        </p:spPr>
      </p:pic>
      <p:pic>
        <p:nvPicPr>
          <p:cNvPr id="2015" name="Google Shape;2015;p13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369" y="4833257"/>
            <a:ext cx="2020458" cy="2024743"/>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259"/>
        <p:cNvGrpSpPr/>
        <p:nvPr/>
      </p:nvGrpSpPr>
      <p:grpSpPr>
        <a:xfrm>
          <a:off x="0" y="0"/>
          <a:ext cx="0" cy="0"/>
          <a:chOff x="0" y="0"/>
          <a:chExt cx="0" cy="0"/>
        </a:xfrm>
      </p:grpSpPr>
      <p:pic>
        <p:nvPicPr>
          <p:cNvPr id="260" name="Google Shape;260;p2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261" name="Google Shape;261;p2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62" name="Google Shape;262;p25"/>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3" name="Google Shape;263;p25"/>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64" name="Google Shape;264;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5" name="Google Shape;265;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6" name="Google Shape;266;p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67" name="Google Shape;267;p2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68" name="Google Shape;268;p25"/>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269" name="Google Shape;269;p2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270" name="Google Shape;270;p2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271" name="Google Shape;271;p2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272" name="Google Shape;272;p2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273" name="Google Shape;273;p2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274" name="Google Shape;274;p2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275" name="Google Shape;275;p2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276" name="Google Shape;276;p2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277" name="Google Shape;277;p2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278" name="Google Shape;278;p2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2016"/>
        <p:cNvGrpSpPr/>
        <p:nvPr/>
      </p:nvGrpSpPr>
      <p:grpSpPr>
        <a:xfrm>
          <a:off x="0" y="0"/>
          <a:ext cx="0" cy="0"/>
          <a:chOff x="0" y="0"/>
          <a:chExt cx="0" cy="0"/>
        </a:xfrm>
      </p:grpSpPr>
      <p:grpSp>
        <p:nvGrpSpPr>
          <p:cNvPr id="2017" name="Google Shape;2017;p140"/>
          <p:cNvGrpSpPr/>
          <p:nvPr/>
        </p:nvGrpSpPr>
        <p:grpSpPr>
          <a:xfrm>
            <a:off x="1662" y="0"/>
            <a:ext cx="12203414" cy="7137412"/>
            <a:chOff x="1662" y="0"/>
            <a:chExt cx="12203414" cy="7137412"/>
          </a:xfrm>
        </p:grpSpPr>
        <p:pic>
          <p:nvPicPr>
            <p:cNvPr id="2018" name="Google Shape;2018;p1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8542" y="5514125"/>
              <a:ext cx="4214242" cy="1343875"/>
            </a:xfrm>
            <a:prstGeom prst="rect">
              <a:avLst/>
            </a:prstGeom>
            <a:noFill/>
            <a:ln>
              <a:noFill/>
            </a:ln>
          </p:spPr>
        </p:pic>
        <p:pic>
          <p:nvPicPr>
            <p:cNvPr id="2019" name="Google Shape;2019;p14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15130" y="0"/>
              <a:ext cx="9485477" cy="6858000"/>
            </a:xfrm>
            <a:prstGeom prst="rect">
              <a:avLst/>
            </a:prstGeom>
            <a:noFill/>
            <a:ln>
              <a:noFill/>
            </a:ln>
          </p:spPr>
        </p:pic>
        <p:sp>
          <p:nvSpPr>
            <p:cNvPr id="2020" name="Google Shape;2020;p140"/>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2021" name="Google Shape;2021;p14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662" y="1344991"/>
              <a:ext cx="4716524" cy="5513009"/>
            </a:xfrm>
            <a:prstGeom prst="rect">
              <a:avLst/>
            </a:prstGeom>
            <a:noFill/>
            <a:ln>
              <a:noFill/>
            </a:ln>
          </p:spPr>
        </p:pic>
        <p:pic>
          <p:nvPicPr>
            <p:cNvPr id="2022" name="Google Shape;2022;p14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280880" y="0"/>
              <a:ext cx="8301547" cy="6858000"/>
            </a:xfrm>
            <a:prstGeom prst="rect">
              <a:avLst/>
            </a:prstGeom>
            <a:noFill/>
            <a:ln>
              <a:noFill/>
            </a:ln>
          </p:spPr>
        </p:pic>
        <p:pic>
          <p:nvPicPr>
            <p:cNvPr id="2023" name="Google Shape;2023;p14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02859" y="4014069"/>
              <a:ext cx="2046230" cy="2008716"/>
            </a:xfrm>
            <a:prstGeom prst="rect">
              <a:avLst/>
            </a:prstGeom>
            <a:noFill/>
            <a:ln>
              <a:noFill/>
            </a:ln>
          </p:spPr>
        </p:pic>
        <p:pic>
          <p:nvPicPr>
            <p:cNvPr id="2024" name="Google Shape;2024;p140"/>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2025" name="Google Shape;2025;p14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662" y="620688"/>
              <a:ext cx="3280880" cy="853029"/>
            </a:xfrm>
            <a:prstGeom prst="rect">
              <a:avLst/>
            </a:prstGeom>
            <a:noFill/>
            <a:ln>
              <a:noFill/>
            </a:ln>
          </p:spPr>
        </p:pic>
        <p:pic>
          <p:nvPicPr>
            <p:cNvPr id="2026" name="Google Shape;2026;p14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49030" y="1344991"/>
              <a:ext cx="2856046" cy="4262649"/>
            </a:xfrm>
            <a:prstGeom prst="rect">
              <a:avLst/>
            </a:prstGeom>
            <a:noFill/>
            <a:ln>
              <a:noFill/>
            </a:ln>
          </p:spPr>
        </p:pic>
      </p:grpSp>
      <p:pic>
        <p:nvPicPr>
          <p:cNvPr id="2027" name="Google Shape;2027;p14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28" name="Google Shape;2028;p140"/>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29" name="Google Shape;2029;p1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0" name="Google Shape;2030;p1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1" name="Google Shape;2031;p1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2032"/>
        <p:cNvGrpSpPr/>
        <p:nvPr/>
      </p:nvGrpSpPr>
      <p:grpSpPr>
        <a:xfrm>
          <a:off x="0" y="0"/>
          <a:ext cx="0" cy="0"/>
          <a:chOff x="0" y="0"/>
          <a:chExt cx="0" cy="0"/>
        </a:xfrm>
      </p:grpSpPr>
      <p:pic>
        <p:nvPicPr>
          <p:cNvPr id="2033" name="Google Shape;2033;p14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8542137" y="1683882"/>
            <a:ext cx="3646161" cy="5184355"/>
          </a:xfrm>
          <a:prstGeom prst="rect">
            <a:avLst/>
          </a:prstGeom>
          <a:noFill/>
          <a:ln>
            <a:noFill/>
          </a:ln>
        </p:spPr>
      </p:pic>
      <p:pic>
        <p:nvPicPr>
          <p:cNvPr id="2034" name="Google Shape;2034;p141"/>
          <p:cNvPicPr preferRelativeResize="0"/>
          <p:nvPr/>
        </p:nvPicPr>
        <p:blipFill rotWithShape="1">
          <a:blip r:embed="rId3" cstate="email">
            <a:alphaModFix/>
            <a:extLst>
              <a:ext uri="{28A0092B-C50C-407E-A947-70E740481C1C}">
                <a14:useLocalDpi xmlns:a14="http://schemas.microsoft.com/office/drawing/2010/main"/>
              </a:ext>
            </a:extLst>
          </a:blip>
          <a:srcRect l="40196"/>
          <a:stretch/>
        </p:blipFill>
        <p:spPr>
          <a:xfrm>
            <a:off x="0" y="0"/>
            <a:ext cx="2676825" cy="6868237"/>
          </a:xfrm>
          <a:prstGeom prst="rect">
            <a:avLst/>
          </a:prstGeom>
          <a:noFill/>
          <a:ln>
            <a:noFill/>
          </a:ln>
        </p:spPr>
      </p:pic>
      <p:pic>
        <p:nvPicPr>
          <p:cNvPr id="2035" name="Google Shape;2035;p14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036" name="Google Shape;2036;p141"/>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7" name="Google Shape;2037;p141"/>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8" name="Google Shape;2038;p1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039" name="Google Shape;2039;p141"/>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0" name="Google Shape;2040;p141"/>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1" name="Google Shape;2041;p141"/>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2" name="Google Shape;2042;p141"/>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43" name="Google Shape;2043;p14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91223" y="3580588"/>
            <a:ext cx="1469114" cy="1442181"/>
          </a:xfrm>
          <a:prstGeom prst="rect">
            <a:avLst/>
          </a:prstGeom>
          <a:noFill/>
          <a:ln>
            <a:noFill/>
          </a:ln>
        </p:spPr>
      </p:pic>
      <p:pic>
        <p:nvPicPr>
          <p:cNvPr id="2044" name="Google Shape;2044;p14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12672" y="5480877"/>
            <a:ext cx="5502728" cy="426461"/>
          </a:xfrm>
          <a:prstGeom prst="rect">
            <a:avLst/>
          </a:prstGeom>
          <a:noFill/>
          <a:ln>
            <a:noFill/>
          </a:ln>
        </p:spPr>
      </p:pic>
      <p:pic>
        <p:nvPicPr>
          <p:cNvPr id="2045" name="Google Shape;2045;p141"/>
          <p:cNvPicPr preferRelativeResize="0"/>
          <p:nvPr/>
        </p:nvPicPr>
        <p:blipFill rotWithShape="1">
          <a:blip r:embed="rId7" cstate="email">
            <a:alphaModFix/>
            <a:extLst>
              <a:ext uri="{28A0092B-C50C-407E-A947-70E740481C1C}">
                <a14:useLocalDpi xmlns:a14="http://schemas.microsoft.com/office/drawing/2010/main"/>
              </a:ext>
            </a:extLst>
          </a:blip>
          <a:srcRect t="52060"/>
          <a:stretch/>
        </p:blipFill>
        <p:spPr>
          <a:xfrm>
            <a:off x="9312208" y="-7790"/>
            <a:ext cx="2419661" cy="1162436"/>
          </a:xfrm>
          <a:prstGeom prst="rect">
            <a:avLst/>
          </a:prstGeom>
          <a:noFill/>
          <a:ln>
            <a:noFill/>
          </a:ln>
        </p:spPr>
      </p:pic>
      <p:pic>
        <p:nvPicPr>
          <p:cNvPr id="2046" name="Google Shape;2046;p1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732146">
            <a:off x="1071856" y="4648048"/>
            <a:ext cx="883356" cy="965214"/>
          </a:xfrm>
          <a:prstGeom prst="rect">
            <a:avLst/>
          </a:prstGeom>
          <a:noFill/>
          <a:ln>
            <a:noFill/>
          </a:ln>
        </p:spPr>
      </p:pic>
      <p:pic>
        <p:nvPicPr>
          <p:cNvPr id="2047" name="Google Shape;2047;p14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2048"/>
        <p:cNvGrpSpPr/>
        <p:nvPr/>
      </p:nvGrpSpPr>
      <p:grpSpPr>
        <a:xfrm>
          <a:off x="0" y="0"/>
          <a:ext cx="0" cy="0"/>
          <a:chOff x="0" y="0"/>
          <a:chExt cx="0" cy="0"/>
        </a:xfrm>
      </p:grpSpPr>
      <p:pic>
        <p:nvPicPr>
          <p:cNvPr id="2049" name="Google Shape;2049;p1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2050" name="Google Shape;2050;p1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2051" name="Google Shape;2051;p14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52" name="Google Shape;2052;p142"/>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3" name="Google Shape;2053;p1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4" name="Google Shape;2054;p1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5" name="Google Shape;2055;p1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56" name="Google Shape;2056;p142"/>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2057" name="Google Shape;2057;p14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2058" name="Google Shape;2058;p14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2059" name="Google Shape;2059;p14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2060" name="Google Shape;2060;p14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2061" name="Google Shape;2061;p14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2062" name="Google Shape;2062;p14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2063" name="Google Shape;2063;p14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5259153" y="796258"/>
            <a:ext cx="1771650" cy="179134"/>
          </a:xfrm>
          <a:prstGeom prst="rect">
            <a:avLst/>
          </a:prstGeom>
          <a:noFill/>
          <a:ln>
            <a:noFill/>
          </a:ln>
        </p:spPr>
      </p:pic>
      <p:pic>
        <p:nvPicPr>
          <p:cNvPr id="2064" name="Google Shape;2064;p14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2065" name="Google Shape;2065;p14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2066" name="Google Shape;2066;p14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2067" name="Google Shape;2067;p14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2068" name="Google Shape;2068;p14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2069"/>
        <p:cNvGrpSpPr/>
        <p:nvPr/>
      </p:nvGrpSpPr>
      <p:grpSpPr>
        <a:xfrm>
          <a:off x="0" y="0"/>
          <a:ext cx="0" cy="0"/>
          <a:chOff x="0" y="0"/>
          <a:chExt cx="0" cy="0"/>
        </a:xfrm>
      </p:grpSpPr>
      <p:pic>
        <p:nvPicPr>
          <p:cNvPr id="2070" name="Google Shape;2070;p1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1" y="-4824"/>
            <a:ext cx="4208232" cy="3633107"/>
          </a:xfrm>
          <a:prstGeom prst="rect">
            <a:avLst/>
          </a:prstGeom>
          <a:noFill/>
          <a:ln>
            <a:noFill/>
          </a:ln>
        </p:spPr>
      </p:pic>
      <p:pic>
        <p:nvPicPr>
          <p:cNvPr id="2071" name="Google Shape;2071;p1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870976" y="4919648"/>
            <a:ext cx="4463143" cy="223157"/>
          </a:xfrm>
          <a:prstGeom prst="rect">
            <a:avLst/>
          </a:prstGeom>
          <a:noFill/>
          <a:ln>
            <a:noFill/>
          </a:ln>
        </p:spPr>
      </p:pic>
      <p:pic>
        <p:nvPicPr>
          <p:cNvPr id="2072" name="Google Shape;2072;p14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76170" y="1589976"/>
            <a:ext cx="8452757" cy="2625637"/>
          </a:xfrm>
          <a:prstGeom prst="rect">
            <a:avLst/>
          </a:prstGeom>
          <a:noFill/>
          <a:ln>
            <a:noFill/>
          </a:ln>
        </p:spPr>
      </p:pic>
      <p:pic>
        <p:nvPicPr>
          <p:cNvPr id="2073" name="Google Shape;2073;p14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516826" y="-4824"/>
            <a:ext cx="5675174" cy="6858000"/>
          </a:xfrm>
          <a:prstGeom prst="rect">
            <a:avLst/>
          </a:prstGeom>
          <a:noFill/>
          <a:ln>
            <a:noFill/>
          </a:ln>
        </p:spPr>
      </p:pic>
      <p:pic>
        <p:nvPicPr>
          <p:cNvPr id="2074" name="Google Shape;2074;p14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75" name="Google Shape;2075;p143"/>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76" name="Google Shape;2076;p1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7" name="Google Shape;2077;p1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8" name="Google Shape;2078;p14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79" name="Google Shape;2079;p1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2721" y="2442748"/>
            <a:ext cx="4035879" cy="4415252"/>
          </a:xfrm>
          <a:prstGeom prst="rect">
            <a:avLst/>
          </a:prstGeom>
          <a:noFill/>
          <a:ln>
            <a:noFill/>
          </a:ln>
        </p:spPr>
      </p:pic>
      <p:pic>
        <p:nvPicPr>
          <p:cNvPr id="2080" name="Google Shape;2080;p1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80311" y="819166"/>
            <a:ext cx="476250" cy="447675"/>
          </a:xfrm>
          <a:prstGeom prst="rect">
            <a:avLst/>
          </a:prstGeom>
          <a:noFill/>
          <a:ln>
            <a:noFill/>
          </a:ln>
        </p:spPr>
      </p:pic>
      <p:pic>
        <p:nvPicPr>
          <p:cNvPr id="2081" name="Google Shape;2081;p1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540334">
            <a:off x="10752610" y="493330"/>
            <a:ext cx="476250" cy="447675"/>
          </a:xfrm>
          <a:prstGeom prst="rect">
            <a:avLst/>
          </a:prstGeom>
          <a:noFill/>
          <a:ln>
            <a:noFill/>
          </a:ln>
        </p:spPr>
      </p:pic>
      <p:pic>
        <p:nvPicPr>
          <p:cNvPr id="2082" name="Google Shape;2082;p1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579591">
            <a:off x="3595910" y="5758549"/>
            <a:ext cx="476250" cy="447675"/>
          </a:xfrm>
          <a:prstGeom prst="rect">
            <a:avLst/>
          </a:prstGeom>
          <a:noFill/>
          <a:ln>
            <a:noFill/>
          </a:ln>
        </p:spPr>
      </p:pic>
      <p:pic>
        <p:nvPicPr>
          <p:cNvPr id="2083" name="Google Shape;2083;p14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030128" y="1069610"/>
            <a:ext cx="982421" cy="987879"/>
          </a:xfrm>
          <a:prstGeom prst="rect">
            <a:avLst/>
          </a:prstGeom>
          <a:noFill/>
          <a:ln>
            <a:noFill/>
          </a:ln>
        </p:spPr>
      </p:pic>
      <p:pic>
        <p:nvPicPr>
          <p:cNvPr id="2084" name="Google Shape;2084;p14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3739829">
            <a:off x="9421231" y="5794673"/>
            <a:ext cx="982421" cy="987879"/>
          </a:xfrm>
          <a:prstGeom prst="rect">
            <a:avLst/>
          </a:prstGeom>
          <a:noFill/>
          <a:ln>
            <a:noFill/>
          </a:ln>
        </p:spPr>
      </p:pic>
      <p:pic>
        <p:nvPicPr>
          <p:cNvPr id="2085" name="Google Shape;2085;p143"/>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2086"/>
        <p:cNvGrpSpPr/>
        <p:nvPr/>
      </p:nvGrpSpPr>
      <p:grpSpPr>
        <a:xfrm>
          <a:off x="0" y="0"/>
          <a:ext cx="0" cy="0"/>
          <a:chOff x="0" y="0"/>
          <a:chExt cx="0" cy="0"/>
        </a:xfrm>
      </p:grpSpPr>
      <p:grpSp>
        <p:nvGrpSpPr>
          <p:cNvPr id="2087" name="Google Shape;2087;p144"/>
          <p:cNvGrpSpPr/>
          <p:nvPr/>
        </p:nvGrpSpPr>
        <p:grpSpPr>
          <a:xfrm>
            <a:off x="-3645" y="0"/>
            <a:ext cx="12194058" cy="6857999"/>
            <a:chOff x="-3645" y="0"/>
            <a:chExt cx="12194058" cy="6857999"/>
          </a:xfrm>
        </p:grpSpPr>
        <p:pic>
          <p:nvPicPr>
            <p:cNvPr id="2088" name="Google Shape;2088;p1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79997" y="0"/>
              <a:ext cx="10058400" cy="6613398"/>
            </a:xfrm>
            <a:prstGeom prst="rect">
              <a:avLst/>
            </a:prstGeom>
            <a:noFill/>
            <a:ln>
              <a:noFill/>
            </a:ln>
          </p:spPr>
        </p:pic>
        <p:cxnSp>
          <p:nvCxnSpPr>
            <p:cNvPr id="2089" name="Google Shape;2089;p144"/>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2090" name="Google Shape;2090;p144"/>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2091" name="Google Shape;2091;p144"/>
            <p:cNvGrpSpPr/>
            <p:nvPr/>
          </p:nvGrpSpPr>
          <p:grpSpPr>
            <a:xfrm>
              <a:off x="5771170" y="1357295"/>
              <a:ext cx="648072" cy="543406"/>
              <a:chOff x="537029" y="1572196"/>
              <a:chExt cx="1010860" cy="847602"/>
            </a:xfrm>
          </p:grpSpPr>
          <p:sp>
            <p:nvSpPr>
              <p:cNvPr id="2092" name="Google Shape;2092;p144"/>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093" name="Google Shape;2093;p144"/>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2094" name="Google Shape;2094;p1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095" name="Google Shape;2095;p14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5" y="2828916"/>
              <a:ext cx="3290539" cy="4029083"/>
            </a:xfrm>
            <a:prstGeom prst="rect">
              <a:avLst/>
            </a:prstGeom>
            <a:noFill/>
            <a:ln>
              <a:noFill/>
            </a:ln>
          </p:spPr>
        </p:pic>
        <p:pic>
          <p:nvPicPr>
            <p:cNvPr id="2096" name="Google Shape;2096;p14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123835" y="922847"/>
              <a:ext cx="864096" cy="868896"/>
            </a:xfrm>
            <a:prstGeom prst="rect">
              <a:avLst/>
            </a:prstGeom>
            <a:noFill/>
            <a:ln>
              <a:noFill/>
            </a:ln>
          </p:spPr>
        </p:pic>
        <p:pic>
          <p:nvPicPr>
            <p:cNvPr id="2097" name="Google Shape;2097;p14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938131" flipH="1">
              <a:off x="1384363" y="73698"/>
              <a:ext cx="685654" cy="2316366"/>
            </a:xfrm>
            <a:prstGeom prst="rect">
              <a:avLst/>
            </a:prstGeom>
            <a:noFill/>
            <a:ln>
              <a:noFill/>
            </a:ln>
          </p:spPr>
        </p:pic>
        <p:pic>
          <p:nvPicPr>
            <p:cNvPr id="2098" name="Google Shape;2098;p1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99655" y="1892377"/>
              <a:ext cx="454572" cy="427298"/>
            </a:xfrm>
            <a:prstGeom prst="rect">
              <a:avLst/>
            </a:prstGeom>
            <a:noFill/>
            <a:ln>
              <a:noFill/>
            </a:ln>
          </p:spPr>
        </p:pic>
        <p:pic>
          <p:nvPicPr>
            <p:cNvPr id="2099" name="Google Shape;2099;p1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030417">
              <a:off x="10143269" y="5805264"/>
              <a:ext cx="454572" cy="427298"/>
            </a:xfrm>
            <a:prstGeom prst="rect">
              <a:avLst/>
            </a:prstGeom>
            <a:noFill/>
            <a:ln>
              <a:noFill/>
            </a:ln>
          </p:spPr>
        </p:pic>
        <p:pic>
          <p:nvPicPr>
            <p:cNvPr id="2100" name="Google Shape;2100;p1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58642">
              <a:off x="7319342" y="168829"/>
              <a:ext cx="454572" cy="427298"/>
            </a:xfrm>
            <a:prstGeom prst="rect">
              <a:avLst/>
            </a:prstGeom>
            <a:noFill/>
            <a:ln>
              <a:noFill/>
            </a:ln>
          </p:spPr>
        </p:pic>
        <p:pic>
          <p:nvPicPr>
            <p:cNvPr id="2101" name="Google Shape;2101;p14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05348" y="2828916"/>
              <a:ext cx="1586211" cy="1586211"/>
            </a:xfrm>
            <a:prstGeom prst="rect">
              <a:avLst/>
            </a:prstGeom>
            <a:noFill/>
            <a:ln>
              <a:noFill/>
            </a:ln>
          </p:spPr>
        </p:pic>
      </p:grpSp>
      <p:pic>
        <p:nvPicPr>
          <p:cNvPr id="2102" name="Google Shape;2102;p14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03" name="Google Shape;2103;p144"/>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04" name="Google Shape;2104;p1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5" name="Google Shape;2105;p1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6" name="Google Shape;2106;p14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2107"/>
        <p:cNvGrpSpPr/>
        <p:nvPr/>
      </p:nvGrpSpPr>
      <p:grpSpPr>
        <a:xfrm>
          <a:off x="0" y="0"/>
          <a:ext cx="0" cy="0"/>
          <a:chOff x="0" y="0"/>
          <a:chExt cx="0" cy="0"/>
        </a:xfrm>
      </p:grpSpPr>
      <p:grpSp>
        <p:nvGrpSpPr>
          <p:cNvPr id="2108" name="Google Shape;2108;p145"/>
          <p:cNvGrpSpPr/>
          <p:nvPr/>
        </p:nvGrpSpPr>
        <p:grpSpPr>
          <a:xfrm>
            <a:off x="1773909" y="1035687"/>
            <a:ext cx="9793906" cy="5054351"/>
            <a:chOff x="1773909" y="1035687"/>
            <a:chExt cx="9793906" cy="5054351"/>
          </a:xfrm>
        </p:grpSpPr>
        <p:pic>
          <p:nvPicPr>
            <p:cNvPr id="2109" name="Google Shape;2109;p1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70619" y="3056386"/>
              <a:ext cx="1010782" cy="4981192"/>
            </a:xfrm>
            <a:prstGeom prst="rect">
              <a:avLst/>
            </a:prstGeom>
            <a:noFill/>
            <a:ln>
              <a:noFill/>
            </a:ln>
          </p:spPr>
        </p:pic>
        <p:pic>
          <p:nvPicPr>
            <p:cNvPr id="2110" name="Google Shape;2110;p145"/>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2111" name="Google Shape;2111;p145"/>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2112" name="Google Shape;2112;p145"/>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2113" name="Google Shape;2113;p14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293817" y="5036673"/>
              <a:ext cx="1007721" cy="1020619"/>
            </a:xfrm>
            <a:prstGeom prst="rect">
              <a:avLst/>
            </a:prstGeom>
            <a:noFill/>
            <a:ln>
              <a:noFill/>
            </a:ln>
          </p:spPr>
        </p:pic>
        <p:pic>
          <p:nvPicPr>
            <p:cNvPr id="2114" name="Google Shape;2114;p14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3854030" y="5064725"/>
              <a:ext cx="80797" cy="1025313"/>
            </a:xfrm>
            <a:prstGeom prst="rect">
              <a:avLst/>
            </a:prstGeom>
            <a:noFill/>
            <a:ln>
              <a:noFill/>
            </a:ln>
          </p:spPr>
        </p:pic>
        <p:pic>
          <p:nvPicPr>
            <p:cNvPr id="2115" name="Google Shape;2115;p14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306194" y="1039204"/>
              <a:ext cx="982966" cy="982966"/>
            </a:xfrm>
            <a:prstGeom prst="rect">
              <a:avLst/>
            </a:prstGeom>
            <a:noFill/>
            <a:ln>
              <a:noFill/>
            </a:ln>
          </p:spPr>
        </p:pic>
        <p:pic>
          <p:nvPicPr>
            <p:cNvPr id="2116" name="Google Shape;2116;p14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304234" y="2365680"/>
              <a:ext cx="986886" cy="986886"/>
            </a:xfrm>
            <a:prstGeom prst="rect">
              <a:avLst/>
            </a:prstGeom>
            <a:noFill/>
            <a:ln>
              <a:noFill/>
            </a:ln>
          </p:spPr>
        </p:pic>
        <p:pic>
          <p:nvPicPr>
            <p:cNvPr id="2117" name="Google Shape;2117;p14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292932" y="3701015"/>
              <a:ext cx="1009490" cy="1009490"/>
            </a:xfrm>
            <a:prstGeom prst="rect">
              <a:avLst/>
            </a:prstGeom>
            <a:noFill/>
            <a:ln>
              <a:noFill/>
            </a:ln>
          </p:spPr>
        </p:pic>
        <p:pic>
          <p:nvPicPr>
            <p:cNvPr id="2118" name="Google Shape;2118;p14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853388" y="3692760"/>
              <a:ext cx="82080" cy="1026000"/>
            </a:xfrm>
            <a:prstGeom prst="rect">
              <a:avLst/>
            </a:prstGeom>
            <a:noFill/>
            <a:ln>
              <a:noFill/>
            </a:ln>
          </p:spPr>
        </p:pic>
        <p:pic>
          <p:nvPicPr>
            <p:cNvPr id="2119" name="Google Shape;2119;p14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854828" y="1035687"/>
              <a:ext cx="79200" cy="990000"/>
            </a:xfrm>
            <a:prstGeom prst="rect">
              <a:avLst/>
            </a:prstGeom>
            <a:noFill/>
            <a:ln>
              <a:noFill/>
            </a:ln>
          </p:spPr>
        </p:pic>
        <p:pic>
          <p:nvPicPr>
            <p:cNvPr id="2120" name="Google Shape;2120;p14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773909" y="1431007"/>
              <a:ext cx="310376" cy="2827527"/>
            </a:xfrm>
            <a:prstGeom prst="rect">
              <a:avLst/>
            </a:prstGeom>
            <a:noFill/>
            <a:ln>
              <a:noFill/>
            </a:ln>
          </p:spPr>
        </p:pic>
        <p:pic>
          <p:nvPicPr>
            <p:cNvPr id="2121" name="Google Shape;2121;p145"/>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3854828" y="2364123"/>
              <a:ext cx="79200" cy="990000"/>
            </a:xfrm>
            <a:prstGeom prst="rect">
              <a:avLst/>
            </a:prstGeom>
            <a:noFill/>
            <a:ln>
              <a:noFill/>
            </a:ln>
          </p:spPr>
        </p:pic>
      </p:grpSp>
      <p:grpSp>
        <p:nvGrpSpPr>
          <p:cNvPr id="2122" name="Google Shape;2122;p145"/>
          <p:cNvGrpSpPr/>
          <p:nvPr/>
        </p:nvGrpSpPr>
        <p:grpSpPr>
          <a:xfrm>
            <a:off x="0" y="345746"/>
            <a:ext cx="12197756" cy="269562"/>
            <a:chOff x="0" y="345746"/>
            <a:chExt cx="12197756" cy="269562"/>
          </a:xfrm>
        </p:grpSpPr>
        <p:pic>
          <p:nvPicPr>
            <p:cNvPr id="2123" name="Google Shape;2123;p14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0" y="345746"/>
              <a:ext cx="2666000" cy="269562"/>
            </a:xfrm>
            <a:prstGeom prst="rect">
              <a:avLst/>
            </a:prstGeom>
            <a:noFill/>
            <a:ln>
              <a:noFill/>
            </a:ln>
          </p:spPr>
        </p:pic>
        <p:pic>
          <p:nvPicPr>
            <p:cNvPr id="2124" name="Google Shape;2124;p14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flipH="1">
              <a:off x="9531756" y="345746"/>
              <a:ext cx="2666000" cy="269562"/>
            </a:xfrm>
            <a:prstGeom prst="rect">
              <a:avLst/>
            </a:prstGeom>
            <a:noFill/>
            <a:ln>
              <a:noFill/>
            </a:ln>
          </p:spPr>
        </p:pic>
      </p:grpSp>
      <p:pic>
        <p:nvPicPr>
          <p:cNvPr id="2125" name="Google Shape;2125;p145"/>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rot="10800000">
            <a:off x="5177281" y="6130057"/>
            <a:ext cx="1689259" cy="737779"/>
          </a:xfrm>
          <a:prstGeom prst="rect">
            <a:avLst/>
          </a:prstGeom>
          <a:noFill/>
          <a:ln>
            <a:noFill/>
          </a:ln>
        </p:spPr>
      </p:pic>
      <p:pic>
        <p:nvPicPr>
          <p:cNvPr id="2126" name="Google Shape;2126;p145"/>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27" name="Google Shape;2127;p145"/>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28" name="Google Shape;2128;p1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29" name="Google Shape;2129;p1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0" name="Google Shape;2130;p14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131" name="Google Shape;2131;p145"/>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2" name="Google Shape;2132;p145"/>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3" name="Google Shape;2133;p145"/>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4" name="Google Shape;2134;p145"/>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5" name="Google Shape;2135;p145"/>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6" name="Google Shape;2136;p145"/>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7" name="Google Shape;2137;p145"/>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8" name="Google Shape;2138;p145"/>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9" name="Google Shape;2139;p145"/>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0" name="Google Shape;2140;p145"/>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2141"/>
        <p:cNvGrpSpPr/>
        <p:nvPr/>
      </p:nvGrpSpPr>
      <p:grpSpPr>
        <a:xfrm>
          <a:off x="0" y="0"/>
          <a:ext cx="0" cy="0"/>
          <a:chOff x="0" y="0"/>
          <a:chExt cx="0" cy="0"/>
        </a:xfrm>
      </p:grpSpPr>
      <p:grpSp>
        <p:nvGrpSpPr>
          <p:cNvPr id="2142" name="Google Shape;2142;p146"/>
          <p:cNvGrpSpPr/>
          <p:nvPr/>
        </p:nvGrpSpPr>
        <p:grpSpPr>
          <a:xfrm>
            <a:off x="0" y="-17325"/>
            <a:ext cx="10997251" cy="6867251"/>
            <a:chOff x="0" y="-17325"/>
            <a:chExt cx="10997251" cy="6867251"/>
          </a:xfrm>
        </p:grpSpPr>
        <p:pic>
          <p:nvPicPr>
            <p:cNvPr id="2143" name="Google Shape;2143;p14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688570" y="5044014"/>
              <a:ext cx="4502274" cy="1805912"/>
            </a:xfrm>
            <a:prstGeom prst="rect">
              <a:avLst/>
            </a:prstGeom>
            <a:noFill/>
            <a:ln>
              <a:noFill/>
            </a:ln>
          </p:spPr>
        </p:pic>
        <p:pic>
          <p:nvPicPr>
            <p:cNvPr id="2144" name="Google Shape;2144;p14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454678" y="4221088"/>
              <a:ext cx="970057" cy="1916832"/>
            </a:xfrm>
            <a:prstGeom prst="rect">
              <a:avLst/>
            </a:prstGeom>
            <a:noFill/>
            <a:ln>
              <a:noFill/>
            </a:ln>
          </p:spPr>
        </p:pic>
        <p:pic>
          <p:nvPicPr>
            <p:cNvPr id="2145" name="Google Shape;2145;p1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843178" y="2996952"/>
              <a:ext cx="249746" cy="249746"/>
            </a:xfrm>
            <a:prstGeom prst="rect">
              <a:avLst/>
            </a:prstGeom>
            <a:noFill/>
            <a:ln>
              <a:noFill/>
            </a:ln>
          </p:spPr>
        </p:pic>
        <p:pic>
          <p:nvPicPr>
            <p:cNvPr id="2146" name="Google Shape;2146;p14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38851" y="6505690"/>
              <a:ext cx="10058400" cy="138302"/>
            </a:xfrm>
            <a:prstGeom prst="rect">
              <a:avLst/>
            </a:prstGeom>
            <a:noFill/>
            <a:ln>
              <a:noFill/>
            </a:ln>
          </p:spPr>
        </p:pic>
        <p:pic>
          <p:nvPicPr>
            <p:cNvPr id="2147" name="Google Shape;2147;p14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636950"/>
              <a:ext cx="1510212" cy="3212976"/>
            </a:xfrm>
            <a:prstGeom prst="rect">
              <a:avLst/>
            </a:prstGeom>
            <a:noFill/>
            <a:ln>
              <a:noFill/>
            </a:ln>
          </p:spPr>
        </p:pic>
        <p:pic>
          <p:nvPicPr>
            <p:cNvPr id="2148" name="Google Shape;2148;p14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63008" y="-17325"/>
              <a:ext cx="2810086" cy="858637"/>
            </a:xfrm>
            <a:prstGeom prst="rect">
              <a:avLst/>
            </a:prstGeom>
            <a:noFill/>
            <a:ln>
              <a:noFill/>
            </a:ln>
          </p:spPr>
        </p:pic>
      </p:grpSp>
      <p:pic>
        <p:nvPicPr>
          <p:cNvPr id="2149" name="Google Shape;2149;p14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50" name="Google Shape;2150;p146"/>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1" name="Google Shape;2151;p1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2" name="Google Shape;2152;p14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2153"/>
        <p:cNvGrpSpPr/>
        <p:nvPr/>
      </p:nvGrpSpPr>
      <p:grpSpPr>
        <a:xfrm>
          <a:off x="0" y="0"/>
          <a:ext cx="0" cy="0"/>
          <a:chOff x="0" y="0"/>
          <a:chExt cx="0" cy="0"/>
        </a:xfrm>
      </p:grpSpPr>
      <p:grpSp>
        <p:nvGrpSpPr>
          <p:cNvPr id="2154" name="Google Shape;2154;p147"/>
          <p:cNvGrpSpPr/>
          <p:nvPr/>
        </p:nvGrpSpPr>
        <p:grpSpPr>
          <a:xfrm>
            <a:off x="1885163" y="2085384"/>
            <a:ext cx="3635268" cy="3103246"/>
            <a:chOff x="1704655" y="2118352"/>
            <a:chExt cx="3635268" cy="3103246"/>
          </a:xfrm>
        </p:grpSpPr>
        <p:pic>
          <p:nvPicPr>
            <p:cNvPr id="2155" name="Google Shape;2155;p1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306896"/>
              <a:ext cx="3635268" cy="367566"/>
            </a:xfrm>
            <a:prstGeom prst="rect">
              <a:avLst/>
            </a:prstGeom>
            <a:noFill/>
            <a:ln>
              <a:noFill/>
            </a:ln>
          </p:spPr>
        </p:pic>
        <p:pic>
          <p:nvPicPr>
            <p:cNvPr id="2156" name="Google Shape;2156;p1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759760"/>
              <a:ext cx="3635268" cy="367566"/>
            </a:xfrm>
            <a:prstGeom prst="rect">
              <a:avLst/>
            </a:prstGeom>
            <a:noFill/>
            <a:ln>
              <a:noFill/>
            </a:ln>
          </p:spPr>
        </p:pic>
        <p:pic>
          <p:nvPicPr>
            <p:cNvPr id="2157" name="Google Shape;2157;p1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665488"/>
              <a:ext cx="3635268" cy="367566"/>
            </a:xfrm>
            <a:prstGeom prst="rect">
              <a:avLst/>
            </a:prstGeom>
            <a:noFill/>
            <a:ln>
              <a:noFill/>
            </a:ln>
          </p:spPr>
        </p:pic>
        <p:pic>
          <p:nvPicPr>
            <p:cNvPr id="2158" name="Google Shape;2158;p1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118352"/>
              <a:ext cx="3635268" cy="367566"/>
            </a:xfrm>
            <a:prstGeom prst="rect">
              <a:avLst/>
            </a:prstGeom>
            <a:noFill/>
            <a:ln>
              <a:noFill/>
            </a:ln>
          </p:spPr>
        </p:pic>
        <p:pic>
          <p:nvPicPr>
            <p:cNvPr id="2159" name="Google Shape;2159;p1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212624"/>
              <a:ext cx="3635268" cy="367566"/>
            </a:xfrm>
            <a:prstGeom prst="rect">
              <a:avLst/>
            </a:prstGeom>
            <a:noFill/>
            <a:ln>
              <a:noFill/>
            </a:ln>
          </p:spPr>
        </p:pic>
        <p:pic>
          <p:nvPicPr>
            <p:cNvPr id="2160" name="Google Shape;2160;p1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854032"/>
              <a:ext cx="3635268" cy="367566"/>
            </a:xfrm>
            <a:prstGeom prst="rect">
              <a:avLst/>
            </a:prstGeom>
            <a:noFill/>
            <a:ln>
              <a:noFill/>
            </a:ln>
          </p:spPr>
        </p:pic>
      </p:grpSp>
      <p:grpSp>
        <p:nvGrpSpPr>
          <p:cNvPr id="2161" name="Google Shape;2161;p147"/>
          <p:cNvGrpSpPr/>
          <p:nvPr/>
        </p:nvGrpSpPr>
        <p:grpSpPr>
          <a:xfrm>
            <a:off x="-1" y="0"/>
            <a:ext cx="12197757" cy="6895555"/>
            <a:chOff x="-1" y="0"/>
            <a:chExt cx="12197757" cy="6895555"/>
          </a:xfrm>
        </p:grpSpPr>
        <p:pic>
          <p:nvPicPr>
            <p:cNvPr id="2162" name="Google Shape;2162;p14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4469369" cy="6857999"/>
            </a:xfrm>
            <a:prstGeom prst="rect">
              <a:avLst/>
            </a:prstGeom>
            <a:noFill/>
            <a:ln>
              <a:noFill/>
            </a:ln>
          </p:spPr>
        </p:pic>
        <p:pic>
          <p:nvPicPr>
            <p:cNvPr id="2163" name="Google Shape;2163;p1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75810" y="3368926"/>
              <a:ext cx="2910669" cy="2461227"/>
            </a:xfrm>
            <a:prstGeom prst="rect">
              <a:avLst/>
            </a:prstGeom>
            <a:noFill/>
            <a:ln>
              <a:noFill/>
            </a:ln>
          </p:spPr>
        </p:pic>
        <p:pic>
          <p:nvPicPr>
            <p:cNvPr id="2164" name="Google Shape;2164;p14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617149" y="0"/>
              <a:ext cx="5375126" cy="1195175"/>
            </a:xfrm>
            <a:prstGeom prst="rect">
              <a:avLst/>
            </a:prstGeom>
            <a:noFill/>
            <a:ln>
              <a:noFill/>
            </a:ln>
          </p:spPr>
        </p:pic>
        <p:pic>
          <p:nvPicPr>
            <p:cNvPr id="2165" name="Google Shape;2165;p14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40420" y="4810523"/>
              <a:ext cx="2123971" cy="2085032"/>
            </a:xfrm>
            <a:prstGeom prst="rect">
              <a:avLst/>
            </a:prstGeom>
            <a:noFill/>
            <a:ln>
              <a:noFill/>
            </a:ln>
          </p:spPr>
        </p:pic>
        <p:pic>
          <p:nvPicPr>
            <p:cNvPr id="2166" name="Google Shape;2166;p14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961969" y="3184211"/>
              <a:ext cx="1873982" cy="597592"/>
            </a:xfrm>
            <a:prstGeom prst="rect">
              <a:avLst/>
            </a:prstGeom>
            <a:noFill/>
            <a:ln>
              <a:noFill/>
            </a:ln>
          </p:spPr>
        </p:pic>
        <p:pic>
          <p:nvPicPr>
            <p:cNvPr id="2167" name="Google Shape;2167;p1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76763" y="195263"/>
              <a:ext cx="1249815" cy="1256759"/>
            </a:xfrm>
            <a:prstGeom prst="rect">
              <a:avLst/>
            </a:prstGeom>
            <a:noFill/>
            <a:ln>
              <a:noFill/>
            </a:ln>
          </p:spPr>
        </p:pic>
        <p:pic>
          <p:nvPicPr>
            <p:cNvPr id="2168" name="Google Shape;2168;p14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40000" y="5534152"/>
              <a:ext cx="1085473" cy="1085473"/>
            </a:xfrm>
            <a:prstGeom prst="rect">
              <a:avLst/>
            </a:prstGeom>
            <a:noFill/>
            <a:ln>
              <a:noFill/>
            </a:ln>
          </p:spPr>
        </p:pic>
        <p:pic>
          <p:nvPicPr>
            <p:cNvPr id="2169" name="Google Shape;2169;p1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970063" y="595923"/>
              <a:ext cx="366136" cy="344168"/>
            </a:xfrm>
            <a:prstGeom prst="rect">
              <a:avLst/>
            </a:prstGeom>
            <a:noFill/>
            <a:ln>
              <a:noFill/>
            </a:ln>
          </p:spPr>
        </p:pic>
        <p:pic>
          <p:nvPicPr>
            <p:cNvPr id="2170" name="Google Shape;2170;p1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6659001">
              <a:off x="11401485" y="1968047"/>
              <a:ext cx="366136" cy="344168"/>
            </a:xfrm>
            <a:prstGeom prst="rect">
              <a:avLst/>
            </a:prstGeom>
            <a:noFill/>
            <a:ln>
              <a:noFill/>
            </a:ln>
          </p:spPr>
        </p:pic>
        <p:pic>
          <p:nvPicPr>
            <p:cNvPr id="2171" name="Google Shape;2171;p1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722126">
              <a:off x="5177123" y="6281402"/>
              <a:ext cx="366136" cy="344168"/>
            </a:xfrm>
            <a:prstGeom prst="rect">
              <a:avLst/>
            </a:prstGeom>
            <a:noFill/>
            <a:ln>
              <a:noFill/>
            </a:ln>
          </p:spPr>
        </p:pic>
      </p:grpSp>
      <p:pic>
        <p:nvPicPr>
          <p:cNvPr id="2172" name="Google Shape;2172;p14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73" name="Google Shape;2173;p147"/>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74" name="Google Shape;2174;p147"/>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75" name="Google Shape;2175;p14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176" name="Google Shape;2176;p147"/>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77" name="Google Shape;2177;p14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564391" y="5303630"/>
            <a:ext cx="4320958" cy="334874"/>
          </a:xfrm>
          <a:prstGeom prst="rect">
            <a:avLst/>
          </a:prstGeom>
          <a:noFill/>
          <a:ln>
            <a:noFill/>
          </a:ln>
        </p:spPr>
      </p:pic>
      <p:pic>
        <p:nvPicPr>
          <p:cNvPr id="2178" name="Google Shape;2178;p14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575810" y="1331912"/>
            <a:ext cx="3055617" cy="4707143"/>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2179"/>
        <p:cNvGrpSpPr/>
        <p:nvPr/>
      </p:nvGrpSpPr>
      <p:grpSpPr>
        <a:xfrm>
          <a:off x="0" y="0"/>
          <a:ext cx="0" cy="0"/>
          <a:chOff x="0" y="0"/>
          <a:chExt cx="0" cy="0"/>
        </a:xfrm>
      </p:grpSpPr>
      <p:pic>
        <p:nvPicPr>
          <p:cNvPr id="2180" name="Google Shape;2180;p14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372100" cy="4637913"/>
          </a:xfrm>
          <a:prstGeom prst="rect">
            <a:avLst/>
          </a:prstGeom>
          <a:noFill/>
          <a:ln>
            <a:noFill/>
          </a:ln>
        </p:spPr>
      </p:pic>
      <p:pic>
        <p:nvPicPr>
          <p:cNvPr id="2181" name="Google Shape;2181;p1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8906342" y="0"/>
            <a:ext cx="3285658" cy="6858000"/>
          </a:xfrm>
          <a:prstGeom prst="rect">
            <a:avLst/>
          </a:prstGeom>
          <a:noFill/>
          <a:ln>
            <a:noFill/>
          </a:ln>
        </p:spPr>
      </p:pic>
      <p:pic>
        <p:nvPicPr>
          <p:cNvPr id="2182" name="Google Shape;2182;p1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0540093" y="380373"/>
            <a:ext cx="1651907" cy="2465471"/>
          </a:xfrm>
          <a:prstGeom prst="rect">
            <a:avLst/>
          </a:prstGeom>
          <a:noFill/>
          <a:ln>
            <a:noFill/>
          </a:ln>
        </p:spPr>
      </p:pic>
      <p:pic>
        <p:nvPicPr>
          <p:cNvPr id="2183" name="Google Shape;2183;p14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84" name="Google Shape;2184;p148"/>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85" name="Google Shape;2185;p148"/>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86" name="Google Shape;2186;p14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187" name="Google Shape;2187;p14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177153" y="4899807"/>
            <a:ext cx="1051707" cy="1149165"/>
          </a:xfrm>
          <a:prstGeom prst="rect">
            <a:avLst/>
          </a:prstGeom>
          <a:noFill/>
          <a:ln>
            <a:noFill/>
          </a:ln>
        </p:spPr>
      </p:pic>
      <p:pic>
        <p:nvPicPr>
          <p:cNvPr id="2188" name="Google Shape;2188;p1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702775">
            <a:off x="136669" y="4532181"/>
            <a:ext cx="1192905" cy="1149165"/>
          </a:xfrm>
          <a:prstGeom prst="rect">
            <a:avLst/>
          </a:prstGeom>
          <a:noFill/>
          <a:ln>
            <a:noFill/>
          </a:ln>
        </p:spPr>
      </p:pic>
      <p:sp>
        <p:nvSpPr>
          <p:cNvPr id="2189" name="Google Shape;2189;p148"/>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190" name="Google Shape;2190;p148"/>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1" name="Google Shape;2191;p148"/>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192" name="Google Shape;2192;p148"/>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3" name="Google Shape;2193;p148"/>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2194" name="Google Shape;2194;p14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8728191" flipH="1">
            <a:off x="882163" y="922316"/>
            <a:ext cx="306371" cy="287989"/>
          </a:xfrm>
          <a:prstGeom prst="rect">
            <a:avLst/>
          </a:prstGeom>
          <a:noFill/>
          <a:ln>
            <a:noFill/>
          </a:ln>
        </p:spPr>
      </p:pic>
      <p:pic>
        <p:nvPicPr>
          <p:cNvPr id="2195" name="Google Shape;2195;p14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22414" flipH="1">
            <a:off x="11599571" y="3414717"/>
            <a:ext cx="306371" cy="287989"/>
          </a:xfrm>
          <a:prstGeom prst="rect">
            <a:avLst/>
          </a:prstGeom>
          <a:noFill/>
          <a:ln>
            <a:noFill/>
          </a:ln>
        </p:spPr>
      </p:pic>
      <p:pic>
        <p:nvPicPr>
          <p:cNvPr id="2196" name="Google Shape;2196;p14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3058411" flipH="1">
            <a:off x="241060" y="6265971"/>
            <a:ext cx="306371" cy="287989"/>
          </a:xfrm>
          <a:prstGeom prst="rect">
            <a:avLst/>
          </a:prstGeom>
          <a:noFill/>
          <a:ln>
            <a:noFill/>
          </a:ln>
        </p:spPr>
      </p:pic>
      <p:pic>
        <p:nvPicPr>
          <p:cNvPr id="2197" name="Google Shape;2197;p148"/>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2198" name="Google Shape;2198;p148"/>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2199"/>
        <p:cNvGrpSpPr/>
        <p:nvPr/>
      </p:nvGrpSpPr>
      <p:grpSpPr>
        <a:xfrm>
          <a:off x="0" y="0"/>
          <a:ext cx="0" cy="0"/>
          <a:chOff x="0" y="0"/>
          <a:chExt cx="0" cy="0"/>
        </a:xfrm>
      </p:grpSpPr>
      <p:pic>
        <p:nvPicPr>
          <p:cNvPr id="2200" name="Google Shape;2200;p14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823237" cy="6858000"/>
          </a:xfrm>
          <a:prstGeom prst="rect">
            <a:avLst/>
          </a:prstGeom>
          <a:noFill/>
          <a:ln>
            <a:noFill/>
          </a:ln>
        </p:spPr>
      </p:pic>
      <p:pic>
        <p:nvPicPr>
          <p:cNvPr id="2201" name="Google Shape;2201;p14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06523" y="0"/>
            <a:ext cx="9485477" cy="6858000"/>
          </a:xfrm>
          <a:prstGeom prst="rect">
            <a:avLst/>
          </a:prstGeom>
          <a:noFill/>
          <a:ln>
            <a:noFill/>
          </a:ln>
        </p:spPr>
      </p:pic>
      <p:pic>
        <p:nvPicPr>
          <p:cNvPr id="2202" name="Google Shape;2202;p14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03" name="Google Shape;2203;p149"/>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4" name="Google Shape;2204;p149"/>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5" name="Google Shape;2205;p14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206" name="Google Shape;2206;p149"/>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07" name="Google Shape;2207;p149"/>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08" name="Google Shape;2208;p149"/>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2209" name="Google Shape;2209;p14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9857101" y="465898"/>
            <a:ext cx="2334899" cy="6129110"/>
          </a:xfrm>
          <a:prstGeom prst="rect">
            <a:avLst/>
          </a:prstGeom>
          <a:noFill/>
          <a:ln>
            <a:noFill/>
          </a:ln>
        </p:spPr>
      </p:pic>
      <p:pic>
        <p:nvPicPr>
          <p:cNvPr id="2210" name="Google Shape;2210;p149"/>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2211" name="Google Shape;2211;p14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7874">
            <a:off x="279457" y="3966116"/>
            <a:ext cx="1349829" cy="1325082"/>
          </a:xfrm>
          <a:prstGeom prst="rect">
            <a:avLst/>
          </a:prstGeom>
          <a:noFill/>
          <a:ln>
            <a:noFill/>
          </a:ln>
        </p:spPr>
      </p:pic>
      <p:pic>
        <p:nvPicPr>
          <p:cNvPr id="2212" name="Google Shape;2212;p14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4207326"/>
            <a:ext cx="2712120" cy="274225"/>
          </a:xfrm>
          <a:prstGeom prst="rect">
            <a:avLst/>
          </a:prstGeom>
          <a:noFill/>
          <a:ln>
            <a:noFill/>
          </a:ln>
        </p:spPr>
      </p:pic>
      <p:pic>
        <p:nvPicPr>
          <p:cNvPr id="2213" name="Google Shape;2213;p14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3043135"/>
            <a:ext cx="2712120" cy="274225"/>
          </a:xfrm>
          <a:prstGeom prst="rect">
            <a:avLst/>
          </a:prstGeom>
          <a:noFill/>
          <a:ln>
            <a:noFill/>
          </a:ln>
        </p:spPr>
      </p:pic>
      <p:pic>
        <p:nvPicPr>
          <p:cNvPr id="2214" name="Google Shape;2214;p14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1910049"/>
            <a:ext cx="2712120" cy="274225"/>
          </a:xfrm>
          <a:prstGeom prst="rect">
            <a:avLst/>
          </a:prstGeom>
          <a:noFill/>
          <a:ln>
            <a:noFill/>
          </a:ln>
        </p:spPr>
      </p:pic>
      <p:pic>
        <p:nvPicPr>
          <p:cNvPr id="2215" name="Google Shape;2215;p14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462912" y="219650"/>
            <a:ext cx="1780699" cy="3504747"/>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279"/>
        <p:cNvGrpSpPr/>
        <p:nvPr/>
      </p:nvGrpSpPr>
      <p:grpSpPr>
        <a:xfrm>
          <a:off x="0" y="0"/>
          <a:ext cx="0" cy="0"/>
          <a:chOff x="0" y="0"/>
          <a:chExt cx="0" cy="0"/>
        </a:xfrm>
      </p:grpSpPr>
      <p:pic>
        <p:nvPicPr>
          <p:cNvPr id="280" name="Google Shape;280;p2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281" name="Google Shape;281;p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82" name="Google Shape;282;p26"/>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83" name="Google Shape;283;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4" name="Google Shape;284;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5" name="Google Shape;285;p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86" name="Google Shape;286;p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87" name="Google Shape;287;p2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288" name="Google Shape;288;p2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289" name="Google Shape;289;p2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290" name="Google Shape;290;p2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291" name="Google Shape;291;p2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292" name="Google Shape;292;p2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293" name="Google Shape;293;p2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294" name="Google Shape;294;p2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295" name="Google Shape;295;p2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2216"/>
        <p:cNvGrpSpPr/>
        <p:nvPr/>
      </p:nvGrpSpPr>
      <p:grpSpPr>
        <a:xfrm>
          <a:off x="0" y="0"/>
          <a:ext cx="0" cy="0"/>
          <a:chOff x="0" y="0"/>
          <a:chExt cx="0" cy="0"/>
        </a:xfrm>
      </p:grpSpPr>
      <p:pic>
        <p:nvPicPr>
          <p:cNvPr id="2217" name="Google Shape;2217;p15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60134" y="0"/>
            <a:ext cx="4331866" cy="3403609"/>
          </a:xfrm>
          <a:prstGeom prst="rect">
            <a:avLst/>
          </a:prstGeom>
          <a:noFill/>
          <a:ln>
            <a:noFill/>
          </a:ln>
        </p:spPr>
      </p:pic>
      <p:pic>
        <p:nvPicPr>
          <p:cNvPr id="2218" name="Google Shape;2218;p15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788370">
            <a:off x="348697" y="4677002"/>
            <a:ext cx="1319315" cy="2383971"/>
          </a:xfrm>
          <a:prstGeom prst="rect">
            <a:avLst/>
          </a:prstGeom>
          <a:noFill/>
          <a:ln>
            <a:noFill/>
          </a:ln>
        </p:spPr>
      </p:pic>
      <p:pic>
        <p:nvPicPr>
          <p:cNvPr id="2219" name="Google Shape;2219;p1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7374519" y="0"/>
            <a:ext cx="4823237" cy="6858000"/>
          </a:xfrm>
          <a:prstGeom prst="rect">
            <a:avLst/>
          </a:prstGeom>
          <a:noFill/>
          <a:ln>
            <a:noFill/>
          </a:ln>
        </p:spPr>
      </p:pic>
      <p:pic>
        <p:nvPicPr>
          <p:cNvPr id="2220" name="Google Shape;2220;p15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21" name="Google Shape;2221;p15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22" name="Google Shape;2222;p150"/>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223" name="Google Shape;2223;p150"/>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24" name="Google Shape;2224;p1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5" name="Google Shape;2225;p1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6" name="Google Shape;2226;p15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27" name="Google Shape;2227;p15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81717" y="4479876"/>
            <a:ext cx="635636" cy="635636"/>
          </a:xfrm>
          <a:prstGeom prst="rect">
            <a:avLst/>
          </a:prstGeom>
          <a:noFill/>
          <a:ln>
            <a:noFill/>
          </a:ln>
        </p:spPr>
      </p:pic>
      <p:pic>
        <p:nvPicPr>
          <p:cNvPr id="2228" name="Google Shape;2228;p15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02563" y="5764520"/>
            <a:ext cx="635636" cy="635636"/>
          </a:xfrm>
          <a:prstGeom prst="rect">
            <a:avLst/>
          </a:prstGeom>
          <a:noFill/>
          <a:ln>
            <a:noFill/>
          </a:ln>
        </p:spPr>
      </p:pic>
      <p:pic>
        <p:nvPicPr>
          <p:cNvPr id="2229" name="Google Shape;2229;p15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64318" y="-170806"/>
            <a:ext cx="1888671" cy="1854045"/>
          </a:xfrm>
          <a:prstGeom prst="rect">
            <a:avLst/>
          </a:prstGeom>
          <a:noFill/>
          <a:ln>
            <a:noFill/>
          </a:ln>
        </p:spPr>
      </p:pic>
      <p:pic>
        <p:nvPicPr>
          <p:cNvPr id="2230" name="Google Shape;2230;p15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822176" y="1194615"/>
            <a:ext cx="1223697" cy="2408464"/>
          </a:xfrm>
          <a:prstGeom prst="rect">
            <a:avLst/>
          </a:prstGeom>
          <a:noFill/>
          <a:ln>
            <a:noFill/>
          </a:ln>
        </p:spPr>
      </p:pic>
      <p:pic>
        <p:nvPicPr>
          <p:cNvPr id="2231" name="Google Shape;2231;p15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382105" y="59472"/>
            <a:ext cx="516691" cy="516691"/>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2232"/>
        <p:cNvGrpSpPr/>
        <p:nvPr/>
      </p:nvGrpSpPr>
      <p:grpSpPr>
        <a:xfrm>
          <a:off x="0" y="0"/>
          <a:ext cx="0" cy="0"/>
          <a:chOff x="0" y="0"/>
          <a:chExt cx="0" cy="0"/>
        </a:xfrm>
      </p:grpSpPr>
      <p:pic>
        <p:nvPicPr>
          <p:cNvPr id="2233" name="Google Shape;2233;p151"/>
          <p:cNvPicPr preferRelativeResize="0"/>
          <p:nvPr/>
        </p:nvPicPr>
        <p:blipFill rotWithShape="1">
          <a:blip r:embed="rId2" cstate="email">
            <a:alphaModFix/>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a:noFill/>
          <a:ln>
            <a:noFill/>
          </a:ln>
        </p:spPr>
      </p:pic>
      <p:pic>
        <p:nvPicPr>
          <p:cNvPr id="2234" name="Google Shape;2234;p151"/>
          <p:cNvPicPr preferRelativeResize="0"/>
          <p:nvPr/>
        </p:nvPicPr>
        <p:blipFill rotWithShape="1">
          <a:blip r:embed="rId3" cstate="email">
            <a:alphaModFix/>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a:noFill/>
          <a:ln>
            <a:noFill/>
          </a:ln>
        </p:spPr>
      </p:pic>
      <p:pic>
        <p:nvPicPr>
          <p:cNvPr id="2235" name="Google Shape;2235;p15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9337876" y="155276"/>
            <a:ext cx="3172531" cy="5437413"/>
          </a:xfrm>
          <a:prstGeom prst="rect">
            <a:avLst/>
          </a:prstGeom>
          <a:noFill/>
          <a:ln>
            <a:noFill/>
          </a:ln>
        </p:spPr>
      </p:pic>
      <p:pic>
        <p:nvPicPr>
          <p:cNvPr id="2236" name="Google Shape;2236;p15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37" name="Google Shape;2237;p151"/>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38" name="Google Shape;2238;p151"/>
          <p:cNvSpPr>
            <a:spLocks noGrp="1"/>
          </p:cNvSpPr>
          <p:nvPr>
            <p:ph type="pic" idx="2"/>
          </p:nvPr>
        </p:nvSpPr>
        <p:spPr>
          <a:xfrm>
            <a:off x="5183188" y="2573951"/>
            <a:ext cx="4436750" cy="3287099"/>
          </a:xfrm>
          <a:prstGeom prst="rect">
            <a:avLst/>
          </a:prstGeom>
          <a:noFill/>
          <a:ln>
            <a:noFill/>
          </a:ln>
        </p:spPr>
      </p:sp>
      <p:sp>
        <p:nvSpPr>
          <p:cNvPr id="2239" name="Google Shape;2239;p151"/>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40" name="Google Shape;2240;p1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41" name="Google Shape;2241;p1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42" name="Google Shape;2242;p15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43" name="Google Shape;2243;p15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8666" y="4771471"/>
            <a:ext cx="4256116" cy="1642435"/>
          </a:xfrm>
          <a:prstGeom prst="rect">
            <a:avLst/>
          </a:prstGeom>
          <a:noFill/>
          <a:ln>
            <a:noFill/>
          </a:ln>
        </p:spPr>
      </p:pic>
      <p:pic>
        <p:nvPicPr>
          <p:cNvPr id="2244" name="Google Shape;2244;p15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61893" y="1772797"/>
            <a:ext cx="2770040" cy="214678"/>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2245"/>
        <p:cNvGrpSpPr/>
        <p:nvPr/>
      </p:nvGrpSpPr>
      <p:grpSpPr>
        <a:xfrm>
          <a:off x="0" y="0"/>
          <a:ext cx="0" cy="0"/>
          <a:chOff x="0" y="0"/>
          <a:chExt cx="0" cy="0"/>
        </a:xfrm>
      </p:grpSpPr>
      <p:pic>
        <p:nvPicPr>
          <p:cNvPr id="2246" name="Google Shape;2246;p152"/>
          <p:cNvPicPr preferRelativeResize="0"/>
          <p:nvPr/>
        </p:nvPicPr>
        <p:blipFill rotWithShape="1">
          <a:blip r:embed="rId2" cstate="email">
            <a:alphaModFix/>
            <a:extLst>
              <a:ext uri="{28A0092B-C50C-407E-A947-70E740481C1C}">
                <a14:useLocalDpi xmlns:a14="http://schemas.microsoft.com/office/drawing/2010/main"/>
              </a:ext>
            </a:extLst>
          </a:blip>
          <a:srcRect t="1314" b="72870"/>
          <a:stretch/>
        </p:blipFill>
        <p:spPr>
          <a:xfrm rot="-5400000">
            <a:off x="9409138" y="3586196"/>
            <a:ext cx="3795290" cy="1770435"/>
          </a:xfrm>
          <a:prstGeom prst="rect">
            <a:avLst/>
          </a:prstGeom>
          <a:noFill/>
          <a:ln>
            <a:noFill/>
          </a:ln>
        </p:spPr>
      </p:pic>
      <p:pic>
        <p:nvPicPr>
          <p:cNvPr id="2247" name="Google Shape;2247;p15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37802" y="1766204"/>
            <a:ext cx="2054198" cy="2016538"/>
          </a:xfrm>
          <a:prstGeom prst="rect">
            <a:avLst/>
          </a:prstGeom>
          <a:noFill/>
          <a:ln>
            <a:noFill/>
          </a:ln>
        </p:spPr>
      </p:pic>
      <p:pic>
        <p:nvPicPr>
          <p:cNvPr id="2248" name="Google Shape;2248;p15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0" y="0"/>
            <a:ext cx="3285658" cy="6858000"/>
          </a:xfrm>
          <a:prstGeom prst="rect">
            <a:avLst/>
          </a:prstGeom>
          <a:noFill/>
          <a:ln>
            <a:noFill/>
          </a:ln>
        </p:spPr>
      </p:pic>
      <p:pic>
        <p:nvPicPr>
          <p:cNvPr id="2249" name="Google Shape;2249;p15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250" name="Google Shape;2250;p152"/>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51" name="Google Shape;2251;p152"/>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52" name="Google Shape;2252;p15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53" name="Google Shape;2253;p152"/>
          <p:cNvPicPr preferRelativeResize="0"/>
          <p:nvPr/>
        </p:nvPicPr>
        <p:blipFill rotWithShape="1">
          <a:blip r:embed="rId6" cstate="email">
            <a:alphaModFix/>
            <a:extLst>
              <a:ext uri="{28A0092B-C50C-407E-A947-70E740481C1C}">
                <a14:useLocalDpi xmlns:a14="http://schemas.microsoft.com/office/drawing/2010/main"/>
              </a:ext>
            </a:extLst>
          </a:blip>
          <a:srcRect r="27583"/>
          <a:stretch/>
        </p:blipFill>
        <p:spPr>
          <a:xfrm flipH="1">
            <a:off x="-5756" y="2912265"/>
            <a:ext cx="862469" cy="2344069"/>
          </a:xfrm>
          <a:prstGeom prst="rect">
            <a:avLst/>
          </a:prstGeom>
          <a:noFill/>
          <a:ln>
            <a:noFill/>
          </a:ln>
        </p:spPr>
      </p:pic>
      <p:pic>
        <p:nvPicPr>
          <p:cNvPr id="2254" name="Google Shape;2254;p15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2255"/>
        <p:cNvGrpSpPr/>
        <p:nvPr/>
      </p:nvGrpSpPr>
      <p:grpSpPr>
        <a:xfrm>
          <a:off x="0" y="0"/>
          <a:ext cx="0" cy="0"/>
          <a:chOff x="0" y="0"/>
          <a:chExt cx="0" cy="0"/>
        </a:xfrm>
      </p:grpSpPr>
      <p:grpSp>
        <p:nvGrpSpPr>
          <p:cNvPr id="2256" name="Google Shape;2256;p153"/>
          <p:cNvGrpSpPr/>
          <p:nvPr/>
        </p:nvGrpSpPr>
        <p:grpSpPr>
          <a:xfrm>
            <a:off x="0" y="0"/>
            <a:ext cx="12190413" cy="6858000"/>
            <a:chOff x="0" y="0"/>
            <a:chExt cx="12190413" cy="6858000"/>
          </a:xfrm>
        </p:grpSpPr>
        <p:pic>
          <p:nvPicPr>
            <p:cNvPr id="2257" name="Google Shape;2257;p15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106230" cy="2773986"/>
            </a:xfrm>
            <a:prstGeom prst="rect">
              <a:avLst/>
            </a:prstGeom>
            <a:noFill/>
            <a:ln>
              <a:noFill/>
            </a:ln>
          </p:spPr>
        </p:pic>
        <p:pic>
          <p:nvPicPr>
            <p:cNvPr id="2258" name="Google Shape;2258;p15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43791" y="1283487"/>
              <a:ext cx="8746622" cy="5574513"/>
            </a:xfrm>
            <a:prstGeom prst="rect">
              <a:avLst/>
            </a:prstGeom>
            <a:noFill/>
            <a:ln>
              <a:noFill/>
            </a:ln>
          </p:spPr>
        </p:pic>
      </p:grpSp>
      <p:pic>
        <p:nvPicPr>
          <p:cNvPr id="2259" name="Google Shape;2259;p15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1517" y="6048972"/>
            <a:ext cx="968896" cy="809028"/>
          </a:xfrm>
          <a:prstGeom prst="rect">
            <a:avLst/>
          </a:prstGeom>
          <a:noFill/>
          <a:ln>
            <a:noFill/>
          </a:ln>
        </p:spPr>
      </p:pic>
      <p:sp>
        <p:nvSpPr>
          <p:cNvPr id="2260" name="Google Shape;2260;p153"/>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61" name="Google Shape;2261;p153"/>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2" name="Google Shape;2262;p1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63" name="Google Shape;2263;p1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64" name="Google Shape;2264;p15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65" name="Google Shape;2265;p15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95257" y="1642738"/>
            <a:ext cx="345621" cy="345621"/>
          </a:xfrm>
          <a:prstGeom prst="rect">
            <a:avLst/>
          </a:prstGeom>
          <a:noFill/>
          <a:ln>
            <a:noFill/>
          </a:ln>
        </p:spPr>
      </p:pic>
      <p:pic>
        <p:nvPicPr>
          <p:cNvPr id="2266" name="Google Shape;2266;p15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2267"/>
        <p:cNvGrpSpPr/>
        <p:nvPr/>
      </p:nvGrpSpPr>
      <p:grpSpPr>
        <a:xfrm>
          <a:off x="0" y="0"/>
          <a:ext cx="0" cy="0"/>
          <a:chOff x="0" y="0"/>
          <a:chExt cx="0" cy="0"/>
        </a:xfrm>
      </p:grpSpPr>
      <p:pic>
        <p:nvPicPr>
          <p:cNvPr id="2268" name="Google Shape;2268;p15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757" y="3175794"/>
            <a:ext cx="1760174" cy="3673929"/>
          </a:xfrm>
          <a:prstGeom prst="rect">
            <a:avLst/>
          </a:prstGeom>
          <a:noFill/>
          <a:ln>
            <a:noFill/>
          </a:ln>
        </p:spPr>
      </p:pic>
      <p:pic>
        <p:nvPicPr>
          <p:cNvPr id="2269" name="Google Shape;2269;p15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777752" y="1771996"/>
            <a:ext cx="5649296" cy="2105304"/>
          </a:xfrm>
          <a:prstGeom prst="rect">
            <a:avLst/>
          </a:prstGeom>
          <a:noFill/>
          <a:ln>
            <a:noFill/>
          </a:ln>
        </p:spPr>
      </p:pic>
      <p:pic>
        <p:nvPicPr>
          <p:cNvPr id="2270" name="Google Shape;2270;p15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71" name="Google Shape;2271;p15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72" name="Google Shape;2272;p15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73" name="Google Shape;2273;p1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74" name="Google Shape;2274;p1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75" name="Google Shape;2275;p15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76" name="Google Shape;2276;p15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5400000">
            <a:off x="7476037" y="3136061"/>
            <a:ext cx="3483429" cy="269966"/>
          </a:xfrm>
          <a:prstGeom prst="rect">
            <a:avLst/>
          </a:prstGeom>
          <a:noFill/>
          <a:ln>
            <a:noFill/>
          </a:ln>
        </p:spPr>
      </p:pic>
      <p:pic>
        <p:nvPicPr>
          <p:cNvPr id="2277" name="Google Shape;2277;p15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3600000">
            <a:off x="1178613" y="4615007"/>
            <a:ext cx="1319104" cy="2596243"/>
          </a:xfrm>
          <a:prstGeom prst="rect">
            <a:avLst/>
          </a:prstGeom>
          <a:noFill/>
          <a:ln>
            <a:noFill/>
          </a:ln>
        </p:spPr>
      </p:pic>
      <p:pic>
        <p:nvPicPr>
          <p:cNvPr id="2278" name="Google Shape;2278;p15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0726" y="-1"/>
            <a:ext cx="2215243" cy="2174630"/>
          </a:xfrm>
          <a:prstGeom prst="rect">
            <a:avLst/>
          </a:prstGeom>
          <a:noFill/>
          <a:ln>
            <a:noFill/>
          </a:ln>
        </p:spPr>
      </p:pic>
      <p:pic>
        <p:nvPicPr>
          <p:cNvPr id="2279" name="Google Shape;2279;p15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03342" y="617713"/>
            <a:ext cx="1270934" cy="1273629"/>
          </a:xfrm>
          <a:prstGeom prst="rect">
            <a:avLst/>
          </a:prstGeom>
          <a:noFill/>
          <a:ln>
            <a:noFill/>
          </a:ln>
        </p:spPr>
      </p:pic>
      <p:pic>
        <p:nvPicPr>
          <p:cNvPr id="2280" name="Google Shape;2280;p15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26.08.2026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176751863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159886239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22124720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147870818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3730090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296"/>
        <p:cNvGrpSpPr/>
        <p:nvPr/>
      </p:nvGrpSpPr>
      <p:grpSpPr>
        <a:xfrm>
          <a:off x="0" y="0"/>
          <a:ext cx="0" cy="0"/>
          <a:chOff x="0" y="0"/>
          <a:chExt cx="0" cy="0"/>
        </a:xfrm>
      </p:grpSpPr>
      <p:pic>
        <p:nvPicPr>
          <p:cNvPr id="297" name="Google Shape;297;p2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298" name="Google Shape;298;p2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99" name="Google Shape;299;p27"/>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00" name="Google Shape;300;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1" name="Google Shape;301;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2" name="Google Shape;302;p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03" name="Google Shape;303;p2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04" name="Google Shape;304;p2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305" name="Google Shape;305;p2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306" name="Google Shape;306;p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86721263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94728816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rcRect r="20409"/>
          <a:stretch>
            <a:fillRect/>
          </a:stretch>
        </p:blipFill>
        <p:spPr>
          <a:xfrm>
            <a:off x="6807999" y="0"/>
            <a:ext cx="5384001" cy="1504120"/>
          </a:xfrm>
          <a:prstGeom prst="rect">
            <a:avLst/>
          </a:prstGeom>
        </p:spPr>
      </p:pic>
      <p:grpSp>
        <p:nvGrpSpPr>
          <p:cNvPr id="11" name="Группа 10"/>
          <p:cNvGrpSpPr/>
          <p:nvPr userDrawn="1"/>
        </p:nvGrpSpPr>
        <p:grpSpPr>
          <a:xfrm>
            <a:off x="0" y="0"/>
            <a:ext cx="6234545" cy="6858000"/>
            <a:chOff x="0" y="0"/>
            <a:chExt cx="6234545" cy="6858000"/>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0947" y="549765"/>
            <a:ext cx="3444606" cy="5903721"/>
          </a:xfrm>
          <a:prstGeom prst="rect">
            <a:avLst/>
          </a:prstGeom>
        </p:spPr>
      </p:pic>
    </p:spTree>
    <p:extLst>
      <p:ext uri="{BB962C8B-B14F-4D97-AF65-F5344CB8AC3E}">
        <p14:creationId xmlns:p14="http://schemas.microsoft.com/office/powerpoint/2010/main" val="113152922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1481312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23114568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348363540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142537278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387177642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97887524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18985421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307"/>
        <p:cNvGrpSpPr/>
        <p:nvPr/>
      </p:nvGrpSpPr>
      <p:grpSpPr>
        <a:xfrm>
          <a:off x="0" y="0"/>
          <a:ext cx="0" cy="0"/>
          <a:chOff x="0" y="0"/>
          <a:chExt cx="0" cy="0"/>
        </a:xfrm>
      </p:grpSpPr>
      <p:pic>
        <p:nvPicPr>
          <p:cNvPr id="308" name="Google Shape;308;p2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309" name="Google Shape;309;p2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310" name="Google Shape;310;p2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311" name="Google Shape;311;p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12" name="Google Shape;312;p28"/>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3" name="Google Shape;313;p28"/>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14" name="Google Shape;314;p28"/>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5" name="Google Shape;315;p28"/>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6" name="Google Shape;316;p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17" name="Google Shape;317;p2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18" name="Google Shape;318;p28"/>
          <p:cNvSpPr>
            <a:spLocks noGrp="1"/>
          </p:cNvSpPr>
          <p:nvPr>
            <p:ph type="pic" idx="2"/>
          </p:nvPr>
        </p:nvSpPr>
        <p:spPr>
          <a:xfrm>
            <a:off x="7179597" y="2325182"/>
            <a:ext cx="4179887" cy="3462338"/>
          </a:xfrm>
          <a:prstGeom prst="rect">
            <a:avLst/>
          </a:prstGeom>
          <a:noFill/>
          <a:ln>
            <a:noFill/>
          </a:ln>
        </p:spPr>
      </p:sp>
      <p:pic>
        <p:nvPicPr>
          <p:cNvPr id="319" name="Google Shape;319;p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320" name="Google Shape;320;p28"/>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155488135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112963705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257846567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320502304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8"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5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45758597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280842660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203354156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219161979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22695685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20179294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321"/>
        <p:cNvGrpSpPr/>
        <p:nvPr/>
      </p:nvGrpSpPr>
      <p:grpSpPr>
        <a:xfrm>
          <a:off x="0" y="0"/>
          <a:ext cx="0" cy="0"/>
          <a:chOff x="0" y="0"/>
          <a:chExt cx="0" cy="0"/>
        </a:xfrm>
      </p:grpSpPr>
      <p:pic>
        <p:nvPicPr>
          <p:cNvPr id="322" name="Google Shape;322;p2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0"/>
            <a:ext cx="9046002" cy="6858000"/>
          </a:xfrm>
          <a:prstGeom prst="rect">
            <a:avLst/>
          </a:prstGeom>
          <a:noFill/>
          <a:ln>
            <a:noFill/>
          </a:ln>
        </p:spPr>
      </p:pic>
      <p:pic>
        <p:nvPicPr>
          <p:cNvPr id="323" name="Google Shape;323;p2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24" name="Google Shape;324;p29"/>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5" name="Google Shape;325;p29"/>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6" name="Google Shape;326;p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27" name="Google Shape;327;p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28" name="Google Shape;328;p29"/>
          <p:cNvSpPr>
            <a:spLocks noGrp="1"/>
          </p:cNvSpPr>
          <p:nvPr>
            <p:ph type="pic" idx="2"/>
          </p:nvPr>
        </p:nvSpPr>
        <p:spPr>
          <a:xfrm>
            <a:off x="1379764" y="739549"/>
            <a:ext cx="9432713" cy="5047971"/>
          </a:xfrm>
          <a:prstGeom prst="rect">
            <a:avLst/>
          </a:prstGeom>
          <a:noFill/>
          <a:ln>
            <a:noFill/>
          </a:ln>
        </p:spPr>
      </p:sp>
      <p:pic>
        <p:nvPicPr>
          <p:cNvPr id="329" name="Google Shape;329;p29"/>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330" name="Google Shape;330;p29"/>
          <p:cNvPicPr preferRelativeResize="0"/>
          <p:nvPr/>
        </p:nvPicPr>
        <p:blipFill rotWithShape="1">
          <a:blip r:embed="rId6" cstate="email">
            <a:alphaModFix/>
            <a:extLst>
              <a:ext uri="{28A0092B-C50C-407E-A947-70E740481C1C}">
                <a14:useLocalDpi xmlns:a14="http://schemas.microsoft.com/office/drawing/2010/main"/>
              </a:ext>
            </a:extLst>
          </a:blip>
          <a:srcRect r="40770"/>
          <a:stretch/>
        </p:blipFill>
        <p:spPr>
          <a:xfrm>
            <a:off x="9299121" y="739549"/>
            <a:ext cx="2892879" cy="4884117"/>
          </a:xfrm>
          <a:prstGeom prst="rect">
            <a:avLst/>
          </a:prstGeom>
          <a:noFill/>
          <a:ln>
            <a:noFill/>
          </a:ln>
        </p:spPr>
      </p:pic>
      <p:pic>
        <p:nvPicPr>
          <p:cNvPr id="331" name="Google Shape;331;p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810544">
            <a:off x="293914" y="5875035"/>
            <a:ext cx="285750" cy="268605"/>
          </a:xfrm>
          <a:prstGeom prst="rect">
            <a:avLst/>
          </a:prstGeom>
          <a:noFill/>
          <a:ln>
            <a:noFill/>
          </a:ln>
        </p:spPr>
      </p:pic>
      <p:pic>
        <p:nvPicPr>
          <p:cNvPr id="332" name="Google Shape;332;p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81940">
            <a:off x="10602684" y="194276"/>
            <a:ext cx="285750" cy="268605"/>
          </a:xfrm>
          <a:prstGeom prst="rect">
            <a:avLst/>
          </a:prstGeom>
          <a:noFill/>
          <a:ln>
            <a:noFill/>
          </a:ln>
        </p:spPr>
      </p:pic>
      <p:pic>
        <p:nvPicPr>
          <p:cNvPr id="333" name="Google Shape;333;p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7637839">
            <a:off x="462494" y="5516354"/>
            <a:ext cx="285750" cy="268605"/>
          </a:xfrm>
          <a:prstGeom prst="rect">
            <a:avLst/>
          </a:prstGeom>
          <a:noFill/>
          <a:ln>
            <a:noFill/>
          </a:ln>
        </p:spPr>
      </p:pic>
      <p:pic>
        <p:nvPicPr>
          <p:cNvPr id="334" name="Google Shape;334;p29"/>
          <p:cNvPicPr preferRelativeResize="0"/>
          <p:nvPr/>
        </p:nvPicPr>
        <p:blipFill rotWithShape="1">
          <a:blip r:embed="rId8" cstate="email">
            <a:alphaModFix/>
            <a:extLst>
              <a:ext uri="{28A0092B-C50C-407E-A947-70E740481C1C}">
                <a14:useLocalDpi xmlns:a14="http://schemas.microsoft.com/office/drawing/2010/main"/>
              </a:ext>
            </a:extLst>
          </a:blip>
          <a:srcRect l="41348"/>
          <a:stretch/>
        </p:blipFill>
        <p:spPr>
          <a:xfrm>
            <a:off x="0" y="1367779"/>
            <a:ext cx="991303" cy="1699528"/>
          </a:xfrm>
          <a:prstGeom prst="rect">
            <a:avLst/>
          </a:prstGeom>
          <a:noFill/>
          <a:ln>
            <a:noFill/>
          </a:ln>
        </p:spPr>
      </p:pic>
      <p:pic>
        <p:nvPicPr>
          <p:cNvPr id="335" name="Google Shape;335;p29"/>
          <p:cNvPicPr preferRelativeResize="0"/>
          <p:nvPr/>
        </p:nvPicPr>
        <p:blipFill rotWithShape="1">
          <a:blip r:embed="rId9" cstate="email">
            <a:alphaModFix/>
            <a:extLst>
              <a:ext uri="{28A0092B-C50C-407E-A947-70E740481C1C}">
                <a14:useLocalDpi xmlns:a14="http://schemas.microsoft.com/office/drawing/2010/main"/>
              </a:ext>
            </a:extLst>
          </a:blip>
          <a:srcRect t="37724"/>
          <a:stretch/>
        </p:blipFill>
        <p:spPr>
          <a:xfrm>
            <a:off x="798783" y="0"/>
            <a:ext cx="505255" cy="314653"/>
          </a:xfrm>
          <a:prstGeom prst="rect">
            <a:avLst/>
          </a:prstGeom>
          <a:noFill/>
          <a:ln>
            <a:noFill/>
          </a:ln>
        </p:spPr>
      </p:pic>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400894031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120234770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55900143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3" cstate="email">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949577" y="1782777"/>
            <a:ext cx="5021907" cy="1456353"/>
          </a:xfrm>
          <a:prstGeom prst="rect">
            <a:avLst/>
          </a:prstGeom>
        </p:spPr>
      </p:pic>
    </p:spTree>
    <p:extLst>
      <p:ext uri="{BB962C8B-B14F-4D97-AF65-F5344CB8AC3E}">
        <p14:creationId xmlns:p14="http://schemas.microsoft.com/office/powerpoint/2010/main" val="115027531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08080" y="0"/>
            <a:ext cx="12517880" cy="6858000"/>
            <a:chOff x="-308080" y="0"/>
            <a:chExt cx="12517880" cy="685800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8080" y="6139499"/>
              <a:ext cx="5976664" cy="216654"/>
            </a:xfrm>
            <a:prstGeom prst="rect">
              <a:avLst/>
            </a:prstGeom>
          </p:spPr>
        </p:pic>
        <p:pic>
          <p:nvPicPr>
            <p:cNvPr id="30" name="Рисунок 2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318299" y="5230704"/>
              <a:ext cx="3166874" cy="114799"/>
            </a:xfrm>
            <a:prstGeom prst="rect">
              <a:avLst/>
            </a:prstGeom>
          </p:spPr>
        </p:pic>
        <p:pic>
          <p:nvPicPr>
            <p:cNvPr id="31" name="Рисунок 3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736532" y="3422628"/>
              <a:ext cx="330408" cy="330408"/>
            </a:xfrm>
            <a:prstGeom prst="rect">
              <a:avLst/>
            </a:prstGeom>
          </p:spPr>
        </p:pic>
        <p:pic>
          <p:nvPicPr>
            <p:cNvPr id="32" name="Рисунок 3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5" y="3992973"/>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00620661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226061545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04013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2933388" y="6134294"/>
            <a:ext cx="6125690" cy="222056"/>
          </a:xfrm>
          <a:prstGeom prst="rect">
            <a:avLst/>
          </a:prstGeom>
        </p:spPr>
      </p:pic>
      <p:sp>
        <p:nvSpPr>
          <p:cNvPr id="22"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99842" y="1690006"/>
            <a:ext cx="592158" cy="3224893"/>
          </a:xfrm>
          <a:prstGeom prst="rect">
            <a:avLst/>
          </a:prstGeom>
        </p:spPr>
      </p:pic>
      <p:pic>
        <p:nvPicPr>
          <p:cNvPr id="8" name="Рисунок 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231085763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691" y="3359837"/>
            <a:ext cx="3106621" cy="3494315"/>
          </a:xfrm>
          <a:prstGeom prst="rect">
            <a:avLst/>
          </a:prstGeom>
        </p:spPr>
      </p:pic>
      <p:grpSp>
        <p:nvGrpSpPr>
          <p:cNvPr id="3" name="Группа 2"/>
          <p:cNvGrpSpPr/>
          <p:nvPr userDrawn="1"/>
        </p:nvGrpSpPr>
        <p:grpSpPr>
          <a:xfrm>
            <a:off x="114206" y="-3848"/>
            <a:ext cx="11889642"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2" y="537384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72967" y="2710791"/>
            <a:ext cx="504825" cy="504825"/>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5115" y="2710791"/>
            <a:ext cx="504825" cy="50482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15011" y="366726"/>
            <a:ext cx="561975" cy="561975"/>
          </a:xfrm>
          <a:prstGeom prst="rect">
            <a:avLst/>
          </a:prstGeom>
        </p:spPr>
      </p:pic>
    </p:spTree>
    <p:extLst>
      <p:ext uri="{BB962C8B-B14F-4D97-AF65-F5344CB8AC3E}">
        <p14:creationId xmlns:p14="http://schemas.microsoft.com/office/powerpoint/2010/main" val="391267181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55931" y="599115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44656" y="5081886"/>
            <a:ext cx="504825" cy="504825"/>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545660" y="1186062"/>
            <a:ext cx="504825" cy="504825"/>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r="39972"/>
          <a:stretch/>
        </p:blipFill>
        <p:spPr>
          <a:xfrm>
            <a:off x="10545660" y="3710286"/>
            <a:ext cx="1646698" cy="2743200"/>
          </a:xfrm>
          <a:prstGeom prst="rect">
            <a:avLst/>
          </a:prstGeom>
        </p:spPr>
      </p:pic>
      <p:pic>
        <p:nvPicPr>
          <p:cNvPr id="10" name="Рисунок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008225"/>
            <a:ext cx="3095625" cy="313002"/>
          </a:xfrm>
          <a:prstGeom prst="rect">
            <a:avLst/>
          </a:prstGeom>
        </p:spPr>
      </p:pic>
      <p:pic>
        <p:nvPicPr>
          <p:cNvPr id="13" name="Рисунок 1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9215" y="630739"/>
            <a:ext cx="1634833" cy="1638300"/>
          </a:xfrm>
          <a:prstGeom prst="rect">
            <a:avLst/>
          </a:prstGeom>
        </p:spPr>
      </p:pic>
      <p:pic>
        <p:nvPicPr>
          <p:cNvPr id="30" name="Рисунок 29"/>
          <p:cNvPicPr>
            <a:picLocks noChangeAspect="1"/>
          </p:cNvPicPr>
          <p:nvPr userDrawn="1"/>
        </p:nvPicPr>
        <p:blipFill rotWithShape="1">
          <a:blip r:embed="rId11" cstate="email">
            <a:extLst>
              <a:ext uri="{28A0092B-C50C-407E-A947-70E740481C1C}">
                <a14:useLocalDpi xmlns:a14="http://schemas.microsoft.com/office/drawing/2010/main"/>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678210" y="5627361"/>
            <a:ext cx="862052" cy="866841"/>
          </a:xfrm>
          <a:prstGeom prst="rect">
            <a:avLst/>
          </a:prstGeom>
        </p:spPr>
      </p:pic>
    </p:spTree>
    <p:extLst>
      <p:ext uri="{BB962C8B-B14F-4D97-AF65-F5344CB8AC3E}">
        <p14:creationId xmlns:p14="http://schemas.microsoft.com/office/powerpoint/2010/main" val="3577094668"/>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33155" y="6029833"/>
            <a:ext cx="6125690" cy="222056"/>
          </a:xfrm>
          <a:prstGeom prst="rect">
            <a:avLst/>
          </a:prstGeom>
        </p:spPr>
      </p:pic>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9"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Tree>
    <p:extLst>
      <p:ext uri="{BB962C8B-B14F-4D97-AF65-F5344CB8AC3E}">
        <p14:creationId xmlns:p14="http://schemas.microsoft.com/office/powerpoint/2010/main" val="24590659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336"/>
        <p:cNvGrpSpPr/>
        <p:nvPr/>
      </p:nvGrpSpPr>
      <p:grpSpPr>
        <a:xfrm>
          <a:off x="0" y="0"/>
          <a:ext cx="0" cy="0"/>
          <a:chOff x="0" y="0"/>
          <a:chExt cx="0" cy="0"/>
        </a:xfrm>
      </p:grpSpPr>
      <p:pic>
        <p:nvPicPr>
          <p:cNvPr id="337" name="Google Shape;337;p30"/>
          <p:cNvPicPr preferRelativeResize="0"/>
          <p:nvPr/>
        </p:nvPicPr>
        <p:blipFill rotWithShape="1">
          <a:blip r:embed="rId2" cstate="email">
            <a:alphaModFix/>
            <a:extLst>
              <a:ext uri="{28A0092B-C50C-407E-A947-70E740481C1C}">
                <a14:useLocalDpi xmlns:a14="http://schemas.microsoft.com/office/drawing/2010/main"/>
              </a:ext>
            </a:extLst>
          </a:blip>
          <a:srcRect l="18897"/>
          <a:stretch/>
        </p:blipFill>
        <p:spPr>
          <a:xfrm rot="10800000" flipH="1">
            <a:off x="-8165" y="0"/>
            <a:ext cx="4463906" cy="6858000"/>
          </a:xfrm>
          <a:prstGeom prst="rect">
            <a:avLst/>
          </a:prstGeom>
          <a:noFill/>
          <a:ln>
            <a:noFill/>
          </a:ln>
        </p:spPr>
      </p:pic>
      <p:pic>
        <p:nvPicPr>
          <p:cNvPr id="338" name="Google Shape;338;p3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39" name="Google Shape;339;p30"/>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0" name="Google Shape;340;p30"/>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1" name="Google Shape;341;p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42" name="Google Shape;342;p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43" name="Google Shape;343;p30"/>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44" name="Google Shape;344;p30"/>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45" name="Google Shape;345;p3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677266" y="5892984"/>
            <a:ext cx="4155621" cy="166225"/>
          </a:xfrm>
          <a:prstGeom prst="rect">
            <a:avLst/>
          </a:prstGeom>
          <a:noFill/>
          <a:ln>
            <a:noFill/>
          </a:ln>
        </p:spPr>
      </p:pic>
      <p:pic>
        <p:nvPicPr>
          <p:cNvPr id="346" name="Google Shape;346;p3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012938" y="5892984"/>
            <a:ext cx="4155621" cy="166225"/>
          </a:xfrm>
          <a:prstGeom prst="rect">
            <a:avLst/>
          </a:prstGeom>
          <a:noFill/>
          <a:ln>
            <a:noFill/>
          </a:ln>
        </p:spPr>
      </p:pic>
      <p:pic>
        <p:nvPicPr>
          <p:cNvPr id="347" name="Google Shape;347;p3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3815681" y="158990"/>
            <a:ext cx="713336" cy="713336"/>
          </a:xfrm>
          <a:prstGeom prst="rect">
            <a:avLst/>
          </a:prstGeom>
          <a:noFill/>
          <a:ln>
            <a:noFill/>
          </a:ln>
        </p:spPr>
      </p:pic>
      <p:pic>
        <p:nvPicPr>
          <p:cNvPr id="348" name="Google Shape;348;p3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20363" y="5976096"/>
            <a:ext cx="653248" cy="656877"/>
          </a:xfrm>
          <a:prstGeom prst="rect">
            <a:avLst/>
          </a:prstGeom>
          <a:noFill/>
          <a:ln>
            <a:noFill/>
          </a:ln>
        </p:spPr>
      </p:pic>
      <p:pic>
        <p:nvPicPr>
          <p:cNvPr id="349" name="Google Shape;349;p3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45946" y="3255459"/>
            <a:ext cx="713336" cy="713336"/>
          </a:xfrm>
          <a:prstGeom prst="rect">
            <a:avLst/>
          </a:prstGeom>
          <a:noFill/>
          <a:ln>
            <a:noFill/>
          </a:ln>
        </p:spPr>
      </p:pic>
      <p:pic>
        <p:nvPicPr>
          <p:cNvPr id="350" name="Google Shape;350;p3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902236" y="2501524"/>
            <a:ext cx="653248" cy="656877"/>
          </a:xfrm>
          <a:prstGeom prst="rect">
            <a:avLst/>
          </a:prstGeom>
          <a:noFill/>
          <a:ln>
            <a:noFill/>
          </a:ln>
        </p:spPr>
      </p:pic>
      <p:pic>
        <p:nvPicPr>
          <p:cNvPr id="351" name="Google Shape;351;p3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306318" y="3161716"/>
            <a:ext cx="1885682" cy="2814380"/>
          </a:xfrm>
          <a:prstGeom prst="rect">
            <a:avLst/>
          </a:prstGeom>
          <a:noFill/>
          <a:ln>
            <a:noFill/>
          </a:ln>
        </p:spPr>
      </p:pic>
      <p:pic>
        <p:nvPicPr>
          <p:cNvPr id="352" name="Google Shape;352;p3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7854043" y="196568"/>
            <a:ext cx="2326821" cy="897920"/>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50" y="2397444"/>
            <a:ext cx="1568450" cy="1972622"/>
          </a:xfrm>
          <a:prstGeom prst="rect">
            <a:avLst/>
          </a:prstGeom>
        </p:spPr>
      </p:pic>
    </p:spTree>
    <p:extLst>
      <p:ext uri="{BB962C8B-B14F-4D97-AF65-F5344CB8AC3E}">
        <p14:creationId xmlns:p14="http://schemas.microsoft.com/office/powerpoint/2010/main" val="262578839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3" y="736542"/>
            <a:ext cx="319089" cy="319089"/>
          </a:xfrm>
          <a:prstGeom prst="rect">
            <a:avLst/>
          </a:prstGeom>
        </p:spPr>
      </p:pic>
    </p:spTree>
    <p:extLst>
      <p:ext uri="{BB962C8B-B14F-4D97-AF65-F5344CB8AC3E}">
        <p14:creationId xmlns:p14="http://schemas.microsoft.com/office/powerpoint/2010/main" val="75249253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7210" y="1721802"/>
            <a:ext cx="332086" cy="3025302"/>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415336" y="1372686"/>
            <a:ext cx="332086" cy="3025302"/>
          </a:xfrm>
          <a:prstGeom prst="rect">
            <a:avLst/>
          </a:prstGeom>
        </p:spPr>
      </p:pic>
      <p:pic>
        <p:nvPicPr>
          <p:cNvPr id="14" name="Рисунок 13"/>
          <p:cNvPicPr>
            <a:picLocks noChangeAspect="1"/>
          </p:cNvPicPr>
          <p:nvPr userDrawn="1"/>
        </p:nvPicPr>
        <p:blipFill rotWithShape="1">
          <a:blip r:embed="rId5" cstate="email">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9" name="Рисунок 18"/>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rot="16200000">
            <a:off x="2585607" y="-182876"/>
            <a:ext cx="378720" cy="744470"/>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Tree>
    <p:extLst>
      <p:ext uri="{BB962C8B-B14F-4D97-AF65-F5344CB8AC3E}">
        <p14:creationId xmlns:p14="http://schemas.microsoft.com/office/powerpoint/2010/main" val="147034637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0" y="2220927"/>
            <a:ext cx="409575" cy="409575"/>
          </a:xfrm>
          <a:prstGeom prst="rect">
            <a:avLst/>
          </a:prstGeom>
        </p:spPr>
      </p:pic>
    </p:spTree>
    <p:extLst>
      <p:ext uri="{BB962C8B-B14F-4D97-AF65-F5344CB8AC3E}">
        <p14:creationId xmlns:p14="http://schemas.microsoft.com/office/powerpoint/2010/main" val="3894324027"/>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12183228" cy="5568978"/>
            <a:chOff x="7185" y="1103455"/>
            <a:chExt cx="12183228" cy="5568978"/>
          </a:xfrm>
        </p:grpSpPr>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3" y="1641126"/>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80581263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344166005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36831154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738107" y="6048972"/>
            <a:ext cx="4289653" cy="264957"/>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078" y="4938927"/>
            <a:ext cx="504825" cy="504825"/>
          </a:xfrm>
          <a:prstGeom prst="rect">
            <a:avLst/>
          </a:prstGeom>
        </p:spPr>
      </p:pic>
    </p:spTree>
    <p:extLst>
      <p:ext uri="{BB962C8B-B14F-4D97-AF65-F5344CB8AC3E}">
        <p14:creationId xmlns:p14="http://schemas.microsoft.com/office/powerpoint/2010/main" val="97181310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142547088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11556577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353"/>
        <p:cNvGrpSpPr/>
        <p:nvPr/>
      </p:nvGrpSpPr>
      <p:grpSpPr>
        <a:xfrm>
          <a:off x="0" y="0"/>
          <a:ext cx="0" cy="0"/>
          <a:chOff x="0" y="0"/>
          <a:chExt cx="0" cy="0"/>
        </a:xfrm>
      </p:grpSpPr>
      <p:pic>
        <p:nvPicPr>
          <p:cNvPr id="354" name="Google Shape;354;p31"/>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355" name="Google Shape;355;p3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56" name="Google Shape;356;p31"/>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7" name="Google Shape;357;p31"/>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8" name="Google Shape;358;p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59" name="Google Shape;359;p3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60" name="Google Shape;360;p31"/>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361" name="Google Shape;361;p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854849" y="5976096"/>
            <a:ext cx="4155621" cy="166225"/>
          </a:xfrm>
          <a:prstGeom prst="rect">
            <a:avLst/>
          </a:prstGeom>
          <a:noFill/>
          <a:ln>
            <a:noFill/>
          </a:ln>
        </p:spPr>
      </p:pic>
      <p:pic>
        <p:nvPicPr>
          <p:cNvPr id="362" name="Google Shape;362;p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91701" y="6142321"/>
            <a:ext cx="653248" cy="656877"/>
          </a:xfrm>
          <a:prstGeom prst="rect">
            <a:avLst/>
          </a:prstGeom>
          <a:noFill/>
          <a:ln>
            <a:noFill/>
          </a:ln>
        </p:spPr>
      </p:pic>
      <p:sp>
        <p:nvSpPr>
          <p:cNvPr id="363" name="Google Shape;363;p31"/>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64" name="Google Shape;364;p3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90700">
            <a:off x="10081963" y="4267376"/>
            <a:ext cx="1461027" cy="1596415"/>
          </a:xfrm>
          <a:prstGeom prst="rect">
            <a:avLst/>
          </a:prstGeom>
          <a:noFill/>
          <a:ln>
            <a:noFill/>
          </a:ln>
        </p:spPr>
      </p:pic>
      <p:pic>
        <p:nvPicPr>
          <p:cNvPr id="365" name="Google Shape;365;p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84942" y="-55596"/>
            <a:ext cx="1687650" cy="1625770"/>
          </a:xfrm>
          <a:prstGeom prst="rect">
            <a:avLst/>
          </a:prstGeom>
          <a:noFill/>
          <a:ln>
            <a:noFill/>
          </a:ln>
        </p:spPr>
      </p:pic>
      <p:pic>
        <p:nvPicPr>
          <p:cNvPr id="366" name="Google Shape;366;p3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68806" y="757289"/>
            <a:ext cx="713336" cy="713336"/>
          </a:xfrm>
          <a:prstGeom prst="rect">
            <a:avLst/>
          </a:prstGeom>
          <a:noFill/>
          <a:ln>
            <a:noFill/>
          </a:ln>
        </p:spPr>
      </p:pic>
      <p:pic>
        <p:nvPicPr>
          <p:cNvPr id="367" name="Google Shape;367;p31"/>
          <p:cNvPicPr preferRelativeResize="0"/>
          <p:nvPr/>
        </p:nvPicPr>
        <p:blipFill rotWithShape="1">
          <a:blip r:embed="rId2" cstate="email">
            <a:alphaModFix/>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a:noFill/>
          <a:ln>
            <a:noFill/>
          </a:ln>
        </p:spPr>
      </p:pic>
      <p:pic>
        <p:nvPicPr>
          <p:cNvPr id="368" name="Google Shape;368;p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485852" y="913297"/>
            <a:ext cx="653248" cy="656877"/>
          </a:xfrm>
          <a:prstGeom prst="rect">
            <a:avLst/>
          </a:prstGeom>
          <a:noFill/>
          <a:ln>
            <a:noFill/>
          </a:ln>
        </p:spPr>
      </p:pic>
      <p:pic>
        <p:nvPicPr>
          <p:cNvPr id="369" name="Google Shape;369;p3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969324" y="4392608"/>
            <a:ext cx="713336" cy="713336"/>
          </a:xfrm>
          <a:prstGeom prst="rect">
            <a:avLst/>
          </a:prstGeom>
          <a:noFill/>
          <a:ln>
            <a:noFill/>
          </a:ln>
        </p:spPr>
      </p:pic>
      <p:pic>
        <p:nvPicPr>
          <p:cNvPr id="370" name="Google Shape;370;p3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2660" y="1971813"/>
            <a:ext cx="1345251" cy="1348104"/>
          </a:xfrm>
          <a:prstGeom prst="rect">
            <a:avLst/>
          </a:prstGeom>
          <a:noFill/>
          <a:ln>
            <a:noFill/>
          </a:ln>
        </p:spPr>
      </p:pic>
      <p:pic>
        <p:nvPicPr>
          <p:cNvPr id="371" name="Google Shape;371;p3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905741" y="4444186"/>
            <a:ext cx="1729928" cy="1733597"/>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122456586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0" y="2174169"/>
            <a:ext cx="2905845" cy="4683832"/>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749002" y="5934162"/>
            <a:ext cx="4367314" cy="334827"/>
          </a:xfrm>
          <a:prstGeom prst="rect">
            <a:avLst/>
          </a:prstGeom>
        </p:spPr>
      </p:pic>
    </p:spTree>
    <p:extLst>
      <p:ext uri="{BB962C8B-B14F-4D97-AF65-F5344CB8AC3E}">
        <p14:creationId xmlns:p14="http://schemas.microsoft.com/office/powerpoint/2010/main" val="361288388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email">
            <a:extLst>
              <a:ext uri="{28A0092B-C50C-407E-A947-70E740481C1C}">
                <a14:useLocalDpi xmlns:a14="http://schemas.microsoft.com/office/drawing/2010/main"/>
              </a:ext>
            </a:extLst>
          </a:blip>
          <a:srcRect r="44462"/>
          <a:stretch/>
        </p:blipFill>
        <p:spPr>
          <a:xfrm>
            <a:off x="9691991" y="2291422"/>
            <a:ext cx="2500009" cy="2762401"/>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288937958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303770982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253550789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0677DD9B-16CA-464A-A3D4-4D175F1ACCD1}" type="datetimeFigureOut">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285725419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96130412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pic>
        <p:nvPicPr>
          <p:cNvPr id="21" name="Рисунок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3509013">
            <a:off x="11647456" y="1216478"/>
            <a:ext cx="261257" cy="245582"/>
          </a:xfrm>
          <a:prstGeom prst="rect">
            <a:avLst/>
          </a:prstGeom>
        </p:spPr>
      </p:pic>
    </p:spTree>
    <p:extLst>
      <p:ext uri="{BB962C8B-B14F-4D97-AF65-F5344CB8AC3E}">
        <p14:creationId xmlns:p14="http://schemas.microsoft.com/office/powerpoint/2010/main" val="111376683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2218852283"/>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3111836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52"/>
        <p:cNvGrpSpPr/>
        <p:nvPr/>
      </p:nvGrpSpPr>
      <p:grpSpPr>
        <a:xfrm>
          <a:off x="0" y="0"/>
          <a:ext cx="0" cy="0"/>
          <a:chOff x="0" y="0"/>
          <a:chExt cx="0" cy="0"/>
        </a:xfrm>
      </p:grpSpPr>
      <p:pic>
        <p:nvPicPr>
          <p:cNvPr id="53" name="Google Shape;53;p1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4" name="Google Shape;54;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7" name="Google Shape;57;p14"/>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8" name="Google Shape;58;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255138" y="4566010"/>
            <a:ext cx="3228040" cy="717764"/>
          </a:xfrm>
          <a:prstGeom prst="rect">
            <a:avLst/>
          </a:prstGeom>
          <a:noFill/>
          <a:ln>
            <a:noFill/>
          </a:ln>
        </p:spPr>
      </p:pic>
      <p:pic>
        <p:nvPicPr>
          <p:cNvPr id="59" name="Google Shape;59;p1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pic>
        <p:nvPicPr>
          <p:cNvPr id="60" name="Google Shape;60;p1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639" y="3061607"/>
            <a:ext cx="745042" cy="73138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372"/>
        <p:cNvGrpSpPr/>
        <p:nvPr/>
      </p:nvGrpSpPr>
      <p:grpSpPr>
        <a:xfrm>
          <a:off x="0" y="0"/>
          <a:ext cx="0" cy="0"/>
          <a:chOff x="0" y="0"/>
          <a:chExt cx="0" cy="0"/>
        </a:xfrm>
      </p:grpSpPr>
      <p:pic>
        <p:nvPicPr>
          <p:cNvPr id="373" name="Google Shape;373;p3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472950" y="2374058"/>
            <a:ext cx="3719050" cy="4494179"/>
          </a:xfrm>
          <a:prstGeom prst="rect">
            <a:avLst/>
          </a:prstGeom>
          <a:noFill/>
          <a:ln>
            <a:noFill/>
          </a:ln>
        </p:spPr>
      </p:pic>
      <p:pic>
        <p:nvPicPr>
          <p:cNvPr id="374" name="Google Shape;374;p32"/>
          <p:cNvPicPr preferRelativeResize="0"/>
          <p:nvPr/>
        </p:nvPicPr>
        <p:blipFill rotWithShape="1">
          <a:blip r:embed="rId3" cstate="email">
            <a:alphaModFix/>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a:noFill/>
          <a:ln>
            <a:noFill/>
          </a:ln>
        </p:spPr>
      </p:pic>
      <p:pic>
        <p:nvPicPr>
          <p:cNvPr id="375" name="Google Shape;375;p3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76" name="Google Shape;376;p32"/>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7" name="Google Shape;377;p32"/>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8" name="Google Shape;378;p3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79" name="Google Shape;379;p3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80" name="Google Shape;380;p3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626336" y="1225684"/>
            <a:ext cx="253004" cy="1896894"/>
          </a:xfrm>
          <a:prstGeom prst="rect">
            <a:avLst/>
          </a:prstGeom>
          <a:noFill/>
          <a:ln>
            <a:noFill/>
          </a:ln>
        </p:spPr>
      </p:pic>
      <p:pic>
        <p:nvPicPr>
          <p:cNvPr id="381" name="Google Shape;381;p3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192018">
            <a:off x="272307" y="649803"/>
            <a:ext cx="383150" cy="360161"/>
          </a:xfrm>
          <a:prstGeom prst="rect">
            <a:avLst/>
          </a:prstGeom>
          <a:noFill/>
          <a:ln>
            <a:noFill/>
          </a:ln>
        </p:spPr>
      </p:pic>
      <p:pic>
        <p:nvPicPr>
          <p:cNvPr id="382" name="Google Shape;382;p3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587714">
            <a:off x="11521734" y="5555199"/>
            <a:ext cx="383150" cy="360161"/>
          </a:xfrm>
          <a:prstGeom prst="rect">
            <a:avLst/>
          </a:prstGeom>
          <a:noFill/>
          <a:ln>
            <a:noFill/>
          </a:ln>
        </p:spPr>
      </p:pic>
      <p:pic>
        <p:nvPicPr>
          <p:cNvPr id="383" name="Google Shape;383;p32"/>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3059357362"/>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693374366"/>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176617850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820334546"/>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2134728244"/>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327826753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4028465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1871943045"/>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37792660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15581892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384"/>
        <p:cNvGrpSpPr/>
        <p:nvPr/>
      </p:nvGrpSpPr>
      <p:grpSpPr>
        <a:xfrm>
          <a:off x="0" y="0"/>
          <a:ext cx="0" cy="0"/>
          <a:chOff x="0" y="0"/>
          <a:chExt cx="0" cy="0"/>
        </a:xfrm>
      </p:grpSpPr>
      <p:pic>
        <p:nvPicPr>
          <p:cNvPr id="385" name="Google Shape;385;p33"/>
          <p:cNvPicPr preferRelativeResize="0"/>
          <p:nvPr/>
        </p:nvPicPr>
        <p:blipFill rotWithShape="1">
          <a:blip r:embed="rId2" cstate="email">
            <a:alphaModFix/>
            <a:extLst>
              <a:ext uri="{28A0092B-C50C-407E-A947-70E740481C1C}">
                <a14:useLocalDpi xmlns:a14="http://schemas.microsoft.com/office/drawing/2010/main"/>
              </a:ext>
            </a:extLst>
          </a:blip>
          <a:srcRect l="29233"/>
          <a:stretch/>
        </p:blipFill>
        <p:spPr>
          <a:xfrm>
            <a:off x="0" y="0"/>
            <a:ext cx="3895006" cy="6858000"/>
          </a:xfrm>
          <a:prstGeom prst="rect">
            <a:avLst/>
          </a:prstGeom>
          <a:noFill/>
          <a:ln>
            <a:noFill/>
          </a:ln>
        </p:spPr>
      </p:pic>
      <p:pic>
        <p:nvPicPr>
          <p:cNvPr id="386" name="Google Shape;386;p33"/>
          <p:cNvPicPr preferRelativeResize="0"/>
          <p:nvPr/>
        </p:nvPicPr>
        <p:blipFill rotWithShape="1">
          <a:blip r:embed="rId3" cstate="email">
            <a:alphaModFix/>
            <a:extLst>
              <a:ext uri="{28A0092B-C50C-407E-A947-70E740481C1C}">
                <a14:useLocalDpi xmlns:a14="http://schemas.microsoft.com/office/drawing/2010/main"/>
              </a:ext>
            </a:extLst>
          </a:blip>
          <a:srcRect r="55750"/>
          <a:stretch/>
        </p:blipFill>
        <p:spPr>
          <a:xfrm>
            <a:off x="11176132" y="2061256"/>
            <a:ext cx="1021624" cy="4711735"/>
          </a:xfrm>
          <a:prstGeom prst="rect">
            <a:avLst/>
          </a:prstGeom>
          <a:noFill/>
          <a:ln>
            <a:noFill/>
          </a:ln>
        </p:spPr>
      </p:pic>
      <p:pic>
        <p:nvPicPr>
          <p:cNvPr id="387" name="Google Shape;387;p3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88" name="Google Shape;388;p33"/>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9" name="Google Shape;389;p33"/>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0" name="Google Shape;390;p3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91" name="Google Shape;391;p3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92" name="Google Shape;392;p3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276841" y="5708485"/>
            <a:ext cx="6841672" cy="273667"/>
          </a:xfrm>
          <a:prstGeom prst="rect">
            <a:avLst/>
          </a:prstGeom>
          <a:noFill/>
          <a:ln>
            <a:noFill/>
          </a:ln>
        </p:spPr>
      </p:pic>
      <p:pic>
        <p:nvPicPr>
          <p:cNvPr id="393" name="Google Shape;393;p3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22145" y="5510650"/>
            <a:ext cx="841026" cy="845698"/>
          </a:xfrm>
          <a:prstGeom prst="rect">
            <a:avLst/>
          </a:prstGeom>
          <a:noFill/>
          <a:ln>
            <a:noFill/>
          </a:ln>
        </p:spPr>
      </p:pic>
      <p:pic>
        <p:nvPicPr>
          <p:cNvPr id="394" name="Google Shape;394;p3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9835558" flipH="1">
            <a:off x="11592097" y="2836229"/>
            <a:ext cx="321481" cy="302192"/>
          </a:xfrm>
          <a:prstGeom prst="rect">
            <a:avLst/>
          </a:prstGeom>
          <a:noFill/>
          <a:ln>
            <a:noFill/>
          </a:ln>
        </p:spPr>
      </p:pic>
      <p:pic>
        <p:nvPicPr>
          <p:cNvPr id="395" name="Google Shape;395;p3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952199" flipH="1">
            <a:off x="492111" y="218678"/>
            <a:ext cx="321481" cy="302192"/>
          </a:xfrm>
          <a:prstGeom prst="rect">
            <a:avLst/>
          </a:prstGeom>
          <a:noFill/>
          <a:ln>
            <a:noFill/>
          </a:ln>
        </p:spPr>
      </p:pic>
      <p:sp>
        <p:nvSpPr>
          <p:cNvPr id="396" name="Google Shape;396;p33"/>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7" name="Google Shape;397;p33"/>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33"/>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9" name="Google Shape;399;p33"/>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187569425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1612322963"/>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userDrawn="1">
  <p:cSld name="1_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54152490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userDrawn="1">
  <p:cSld name="28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8319134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1_ЗBambooBike">
  <p:cSld name="1_ЗBambooBike">
    <p:spTree>
      <p:nvGrpSpPr>
        <p:cNvPr id="1" name="Shape 400"/>
        <p:cNvGrpSpPr/>
        <p:nvPr/>
      </p:nvGrpSpPr>
      <p:grpSpPr>
        <a:xfrm>
          <a:off x="0" y="0"/>
          <a:ext cx="0" cy="0"/>
          <a:chOff x="0" y="0"/>
          <a:chExt cx="0" cy="0"/>
        </a:xfrm>
      </p:grpSpPr>
      <p:pic>
        <p:nvPicPr>
          <p:cNvPr id="401" name="Google Shape;401;p3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402" name="Google Shape;402;p3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403" name="Google Shape;403;p3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404" name="Google Shape;404;p3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405" name="Google Shape;405;p3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06" name="Google Shape;406;p34"/>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7" name="Google Shape;407;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8" name="Google Shape;408;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9" name="Google Shape;409;p3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10" name="Google Shape;410;p3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2_ЗBambooBike_Pink">
  <p:cSld name="2_ЗBambooBike_Pink">
    <p:spTree>
      <p:nvGrpSpPr>
        <p:cNvPr id="1" name="Shape 411"/>
        <p:cNvGrpSpPr/>
        <p:nvPr/>
      </p:nvGrpSpPr>
      <p:grpSpPr>
        <a:xfrm>
          <a:off x="0" y="0"/>
          <a:ext cx="0" cy="0"/>
          <a:chOff x="0" y="0"/>
          <a:chExt cx="0" cy="0"/>
        </a:xfrm>
      </p:grpSpPr>
      <p:pic>
        <p:nvPicPr>
          <p:cNvPr id="412" name="Google Shape;412;p3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413" name="Google Shape;413;p3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414" name="Google Shape;414;p3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415" name="Google Shape;415;p3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416" name="Google Shape;416;p3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17" name="Google Shape;417;p35"/>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8" name="Google Shape;418;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9" name="Google Shape;419;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21" name="Google Shape;421;p3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422"/>
        <p:cNvGrpSpPr/>
        <p:nvPr/>
      </p:nvGrpSpPr>
      <p:grpSpPr>
        <a:xfrm>
          <a:off x="0" y="0"/>
          <a:ext cx="0" cy="0"/>
          <a:chOff x="0" y="0"/>
          <a:chExt cx="0" cy="0"/>
        </a:xfrm>
      </p:grpSpPr>
      <p:pic>
        <p:nvPicPr>
          <p:cNvPr id="423" name="Google Shape;423;p36"/>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424" name="Google Shape;424;p3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25" name="Google Shape;425;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6" name="Google Shape;426;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7" name="Google Shape;427;p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28" name="Google Shape;428;p36"/>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9" name="Google Shape;429;p36"/>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30" name="Google Shape;430;p3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900736" y="1908878"/>
            <a:ext cx="383722" cy="383722"/>
          </a:xfrm>
          <a:prstGeom prst="rect">
            <a:avLst/>
          </a:prstGeom>
          <a:noFill/>
          <a:ln>
            <a:noFill/>
          </a:ln>
        </p:spPr>
      </p:pic>
      <p:pic>
        <p:nvPicPr>
          <p:cNvPr id="431" name="Google Shape;431;p3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5065" y="5436733"/>
            <a:ext cx="5535064" cy="369004"/>
          </a:xfrm>
          <a:prstGeom prst="rect">
            <a:avLst/>
          </a:prstGeom>
          <a:noFill/>
          <a:ln>
            <a:noFill/>
          </a:ln>
        </p:spPr>
      </p:pic>
      <p:pic>
        <p:nvPicPr>
          <p:cNvPr id="432" name="Google Shape;432;p3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1463" y="372001"/>
            <a:ext cx="1134836" cy="1134836"/>
          </a:xfrm>
          <a:prstGeom prst="rect">
            <a:avLst/>
          </a:prstGeom>
          <a:noFill/>
          <a:ln>
            <a:noFill/>
          </a:ln>
        </p:spPr>
      </p:pic>
      <p:pic>
        <p:nvPicPr>
          <p:cNvPr id="433" name="Google Shape;433;p3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1609" y="4963193"/>
            <a:ext cx="576943" cy="576943"/>
          </a:xfrm>
          <a:prstGeom prst="rect">
            <a:avLst/>
          </a:prstGeom>
          <a:noFill/>
          <a:ln>
            <a:noFill/>
          </a:ln>
        </p:spPr>
      </p:pic>
      <p:pic>
        <p:nvPicPr>
          <p:cNvPr id="434" name="Google Shape;434;p3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83697" y="2167500"/>
            <a:ext cx="2064526" cy="3132708"/>
          </a:xfrm>
          <a:prstGeom prst="rect">
            <a:avLst/>
          </a:prstGeom>
          <a:noFill/>
          <a:ln>
            <a:noFill/>
          </a:ln>
        </p:spPr>
      </p:pic>
      <p:pic>
        <p:nvPicPr>
          <p:cNvPr id="435" name="Google Shape;435;p3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761581">
            <a:off x="1149490" y="928885"/>
            <a:ext cx="1173619" cy="1780847"/>
          </a:xfrm>
          <a:prstGeom prst="rect">
            <a:avLst/>
          </a:prstGeom>
          <a:noFill/>
          <a:ln>
            <a:noFill/>
          </a:ln>
        </p:spPr>
      </p:pic>
      <p:pic>
        <p:nvPicPr>
          <p:cNvPr id="436" name="Google Shape;436;p3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8770596" y="4788917"/>
            <a:ext cx="2069193" cy="2073581"/>
          </a:xfrm>
          <a:prstGeom prst="rect">
            <a:avLst/>
          </a:prstGeom>
          <a:noFill/>
          <a:ln>
            <a:noFill/>
          </a:ln>
        </p:spPr>
      </p:pic>
      <p:pic>
        <p:nvPicPr>
          <p:cNvPr id="437" name="Google Shape;437;p3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438"/>
        <p:cNvGrpSpPr/>
        <p:nvPr/>
      </p:nvGrpSpPr>
      <p:grpSpPr>
        <a:xfrm>
          <a:off x="0" y="0"/>
          <a:ext cx="0" cy="0"/>
          <a:chOff x="0" y="0"/>
          <a:chExt cx="0" cy="0"/>
        </a:xfrm>
      </p:grpSpPr>
      <p:pic>
        <p:nvPicPr>
          <p:cNvPr id="439" name="Google Shape;439;p3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2493"/>
            <a:ext cx="5549221" cy="5549221"/>
          </a:xfrm>
          <a:prstGeom prst="rect">
            <a:avLst/>
          </a:prstGeom>
          <a:noFill/>
          <a:ln>
            <a:noFill/>
          </a:ln>
        </p:spPr>
      </p:pic>
      <p:pic>
        <p:nvPicPr>
          <p:cNvPr id="440" name="Google Shape;440;p3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41" name="Google Shape;441;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2" name="Google Shape;442;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3" name="Google Shape;443;p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44" name="Google Shape;444;p3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328467" y="5982880"/>
            <a:ext cx="5535064" cy="369004"/>
          </a:xfrm>
          <a:prstGeom prst="rect">
            <a:avLst/>
          </a:prstGeom>
          <a:noFill/>
          <a:ln>
            <a:noFill/>
          </a:ln>
        </p:spPr>
      </p:pic>
      <p:pic>
        <p:nvPicPr>
          <p:cNvPr id="445" name="Google Shape;445;p3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100218" y="3431493"/>
            <a:ext cx="1991563" cy="3021993"/>
          </a:xfrm>
          <a:prstGeom prst="rect">
            <a:avLst/>
          </a:prstGeom>
          <a:noFill/>
          <a:ln>
            <a:noFill/>
          </a:ln>
        </p:spPr>
      </p:pic>
      <p:sp>
        <p:nvSpPr>
          <p:cNvPr id="446" name="Google Shape;446;p37"/>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47" name="Google Shape;447;p3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448" name="Google Shape;448;p3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934074" y="813707"/>
            <a:ext cx="536121" cy="536121"/>
          </a:xfrm>
          <a:prstGeom prst="rect">
            <a:avLst/>
          </a:prstGeom>
          <a:noFill/>
          <a:ln>
            <a:noFill/>
          </a:ln>
        </p:spPr>
      </p:pic>
      <p:pic>
        <p:nvPicPr>
          <p:cNvPr id="449" name="Google Shape;449;p3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6863" y="2777103"/>
            <a:ext cx="4436079" cy="3927021"/>
          </a:xfrm>
          <a:prstGeom prst="rect">
            <a:avLst/>
          </a:prstGeom>
          <a:noFill/>
          <a:ln>
            <a:noFill/>
          </a:ln>
        </p:spPr>
      </p:pic>
      <p:pic>
        <p:nvPicPr>
          <p:cNvPr id="450" name="Google Shape;450;p3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645401">
            <a:off x="10492162" y="2590571"/>
            <a:ext cx="1252973" cy="1681843"/>
          </a:xfrm>
          <a:prstGeom prst="rect">
            <a:avLst/>
          </a:prstGeom>
          <a:noFill/>
          <a:ln>
            <a:noFill/>
          </a:ln>
        </p:spPr>
      </p:pic>
      <p:pic>
        <p:nvPicPr>
          <p:cNvPr id="451" name="Google Shape;451;p37"/>
          <p:cNvPicPr preferRelativeResize="0"/>
          <p:nvPr/>
        </p:nvPicPr>
        <p:blipFill rotWithShape="1">
          <a:blip r:embed="rId10" cstate="email">
            <a:alphaModFix/>
            <a:extLst>
              <a:ext uri="{28A0092B-C50C-407E-A947-70E740481C1C}">
                <a14:useLocalDpi xmlns:a14="http://schemas.microsoft.com/office/drawing/2010/main"/>
              </a:ext>
            </a:extLst>
          </a:blip>
          <a:srcRect l="1" t="5851" r="40936"/>
          <a:stretch/>
        </p:blipFill>
        <p:spPr>
          <a:xfrm>
            <a:off x="9769285" y="0"/>
            <a:ext cx="2422715" cy="2413605"/>
          </a:xfrm>
          <a:prstGeom prst="rect">
            <a:avLst/>
          </a:prstGeom>
          <a:noFill/>
          <a:ln>
            <a:noFill/>
          </a:ln>
        </p:spPr>
      </p:pic>
      <p:pic>
        <p:nvPicPr>
          <p:cNvPr id="452" name="Google Shape;452;p37"/>
          <p:cNvPicPr preferRelativeResize="0"/>
          <p:nvPr/>
        </p:nvPicPr>
        <p:blipFill rotWithShape="1">
          <a:blip r:embed="rId11">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453"/>
        <p:cNvGrpSpPr/>
        <p:nvPr/>
      </p:nvGrpSpPr>
      <p:grpSpPr>
        <a:xfrm>
          <a:off x="0" y="0"/>
          <a:ext cx="0" cy="0"/>
          <a:chOff x="0" y="0"/>
          <a:chExt cx="0" cy="0"/>
        </a:xfrm>
      </p:grpSpPr>
      <p:pic>
        <p:nvPicPr>
          <p:cNvPr id="454" name="Google Shape;454;p3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396219" y="5673479"/>
            <a:ext cx="4801537" cy="1392445"/>
          </a:xfrm>
          <a:prstGeom prst="rect">
            <a:avLst/>
          </a:prstGeom>
          <a:noFill/>
          <a:ln>
            <a:noFill/>
          </a:ln>
        </p:spPr>
      </p:pic>
      <p:pic>
        <p:nvPicPr>
          <p:cNvPr id="455" name="Google Shape;455;p3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358960" y="3564409"/>
            <a:ext cx="4937760" cy="728320"/>
          </a:xfrm>
          <a:prstGeom prst="rect">
            <a:avLst/>
          </a:prstGeom>
          <a:noFill/>
          <a:ln>
            <a:noFill/>
          </a:ln>
        </p:spPr>
      </p:pic>
      <p:pic>
        <p:nvPicPr>
          <p:cNvPr id="456" name="Google Shape;456;p3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57" name="Google Shape;457;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8" name="Google Shape;458;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9" name="Google Shape;459;p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60" name="Google Shape;460;p3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8467" y="6155874"/>
            <a:ext cx="5535064" cy="130698"/>
          </a:xfrm>
          <a:prstGeom prst="rect">
            <a:avLst/>
          </a:prstGeom>
          <a:noFill/>
          <a:ln>
            <a:noFill/>
          </a:ln>
        </p:spPr>
      </p:pic>
      <p:pic>
        <p:nvPicPr>
          <p:cNvPr id="461" name="Google Shape;461;p3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62" name="Google Shape;462;p38"/>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63" name="Google Shape;463;p38"/>
          <p:cNvPicPr preferRelativeResize="0"/>
          <p:nvPr/>
        </p:nvPicPr>
        <p:blipFill rotWithShape="1">
          <a:blip r:embed="rId7" cstate="email">
            <a:alphaModFix/>
            <a:extLst>
              <a:ext uri="{28A0092B-C50C-407E-A947-70E740481C1C}">
                <a14:useLocalDpi xmlns:a14="http://schemas.microsoft.com/office/drawing/2010/main"/>
              </a:ext>
            </a:extLst>
          </a:blip>
          <a:srcRect t="10129"/>
          <a:stretch/>
        </p:blipFill>
        <p:spPr>
          <a:xfrm>
            <a:off x="-258515" y="0"/>
            <a:ext cx="1135684" cy="4646815"/>
          </a:xfrm>
          <a:prstGeom prst="rect">
            <a:avLst/>
          </a:prstGeom>
          <a:noFill/>
          <a:ln>
            <a:noFill/>
          </a:ln>
        </p:spPr>
      </p:pic>
      <p:pic>
        <p:nvPicPr>
          <p:cNvPr id="464" name="Google Shape;464;p3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9658" y="6419243"/>
            <a:ext cx="239337" cy="239337"/>
          </a:xfrm>
          <a:prstGeom prst="rect">
            <a:avLst/>
          </a:prstGeom>
          <a:noFill/>
          <a:ln>
            <a:noFill/>
          </a:ln>
        </p:spPr>
      </p:pic>
      <p:pic>
        <p:nvPicPr>
          <p:cNvPr id="465" name="Google Shape;465;p3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466"/>
        <p:cNvGrpSpPr/>
        <p:nvPr/>
      </p:nvGrpSpPr>
      <p:grpSpPr>
        <a:xfrm>
          <a:off x="0" y="0"/>
          <a:ext cx="0" cy="0"/>
          <a:chOff x="0" y="0"/>
          <a:chExt cx="0" cy="0"/>
        </a:xfrm>
      </p:grpSpPr>
      <p:pic>
        <p:nvPicPr>
          <p:cNvPr id="467" name="Google Shape;467;p3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802934" y="2922352"/>
            <a:ext cx="1117547" cy="1176676"/>
          </a:xfrm>
          <a:prstGeom prst="rect">
            <a:avLst/>
          </a:prstGeom>
          <a:noFill/>
          <a:ln>
            <a:noFill/>
          </a:ln>
        </p:spPr>
      </p:pic>
      <p:pic>
        <p:nvPicPr>
          <p:cNvPr id="468" name="Google Shape;468;p39"/>
          <p:cNvPicPr preferRelativeResize="0"/>
          <p:nvPr/>
        </p:nvPicPr>
        <p:blipFill rotWithShape="1">
          <a:blip r:embed="rId3" cstate="email">
            <a:alphaModFix/>
            <a:extLst>
              <a:ext uri="{28A0092B-C50C-407E-A947-70E740481C1C}">
                <a14:useLocalDpi xmlns:a14="http://schemas.microsoft.com/office/drawing/2010/main"/>
              </a:ext>
            </a:extLst>
          </a:blip>
          <a:srcRect l="27270"/>
          <a:stretch/>
        </p:blipFill>
        <p:spPr>
          <a:xfrm flipH="1">
            <a:off x="9176797" y="0"/>
            <a:ext cx="3010756" cy="6858000"/>
          </a:xfrm>
          <a:prstGeom prst="rect">
            <a:avLst/>
          </a:prstGeom>
          <a:noFill/>
          <a:ln>
            <a:noFill/>
          </a:ln>
        </p:spPr>
      </p:pic>
      <p:pic>
        <p:nvPicPr>
          <p:cNvPr id="469" name="Google Shape;469;p3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7224" y="5359968"/>
            <a:ext cx="4697660" cy="1498032"/>
          </a:xfrm>
          <a:prstGeom prst="rect">
            <a:avLst/>
          </a:prstGeom>
          <a:noFill/>
          <a:ln>
            <a:noFill/>
          </a:ln>
        </p:spPr>
      </p:pic>
      <p:pic>
        <p:nvPicPr>
          <p:cNvPr id="470" name="Google Shape;470;p39"/>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471" name="Google Shape;471;p3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72" name="Google Shape;472;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3" name="Google Shape;473;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4" name="Google Shape;474;p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75" name="Google Shape;475;p3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502008" y="5987346"/>
            <a:ext cx="5535064" cy="369004"/>
          </a:xfrm>
          <a:prstGeom prst="rect">
            <a:avLst/>
          </a:prstGeom>
          <a:noFill/>
          <a:ln>
            <a:noFill/>
          </a:ln>
        </p:spPr>
      </p:pic>
      <p:pic>
        <p:nvPicPr>
          <p:cNvPr id="476" name="Google Shape;476;p39"/>
          <p:cNvPicPr preferRelativeResize="0"/>
          <p:nvPr/>
        </p:nvPicPr>
        <p:blipFill rotWithShape="1">
          <a:blip r:embed="rId8" cstate="email">
            <a:alphaModFix/>
            <a:extLst>
              <a:ext uri="{28A0092B-C50C-407E-A947-70E740481C1C}">
                <a14:useLocalDpi xmlns:a14="http://schemas.microsoft.com/office/drawing/2010/main"/>
              </a:ext>
            </a:extLst>
          </a:blip>
          <a:srcRect b="32565"/>
          <a:stretch/>
        </p:blipFill>
        <p:spPr>
          <a:xfrm rot="10800000">
            <a:off x="-54782" y="0"/>
            <a:ext cx="1991563" cy="2037867"/>
          </a:xfrm>
          <a:prstGeom prst="rect">
            <a:avLst/>
          </a:prstGeom>
          <a:noFill/>
          <a:ln>
            <a:noFill/>
          </a:ln>
        </p:spPr>
      </p:pic>
      <p:pic>
        <p:nvPicPr>
          <p:cNvPr id="477" name="Google Shape;477;p3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78" name="Google Shape;478;p39"/>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9" name="Google Shape;479;p39"/>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480" name="Google Shape;480;p39"/>
          <p:cNvSpPr>
            <a:spLocks noGrp="1"/>
          </p:cNvSpPr>
          <p:nvPr>
            <p:ph type="pic" idx="2"/>
          </p:nvPr>
        </p:nvSpPr>
        <p:spPr>
          <a:xfrm>
            <a:off x="7179597" y="2325182"/>
            <a:ext cx="4179887" cy="3462338"/>
          </a:xfrm>
          <a:prstGeom prst="rect">
            <a:avLst/>
          </a:prstGeom>
          <a:noFill/>
          <a:ln>
            <a:noFill/>
          </a:ln>
        </p:spPr>
      </p:sp>
      <p:pic>
        <p:nvPicPr>
          <p:cNvPr id="481" name="Google Shape;481;p3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769225" y="489857"/>
            <a:ext cx="606829" cy="606829"/>
          </a:xfrm>
          <a:prstGeom prst="rect">
            <a:avLst/>
          </a:prstGeom>
          <a:noFill/>
          <a:ln>
            <a:noFill/>
          </a:ln>
        </p:spPr>
      </p:pic>
      <p:pic>
        <p:nvPicPr>
          <p:cNvPr id="482" name="Google Shape;482;p3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76520" y="5206142"/>
            <a:ext cx="606829" cy="60682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483"/>
        <p:cNvGrpSpPr/>
        <p:nvPr/>
      </p:nvGrpSpPr>
      <p:grpSpPr>
        <a:xfrm>
          <a:off x="0" y="0"/>
          <a:ext cx="0" cy="0"/>
          <a:chOff x="0" y="0"/>
          <a:chExt cx="0" cy="0"/>
        </a:xfrm>
      </p:grpSpPr>
      <p:pic>
        <p:nvPicPr>
          <p:cNvPr id="484" name="Google Shape;484;p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2750"/>
            <a:ext cx="5064952" cy="4524690"/>
          </a:xfrm>
          <a:prstGeom prst="rect">
            <a:avLst/>
          </a:prstGeom>
          <a:noFill/>
          <a:ln>
            <a:noFill/>
          </a:ln>
        </p:spPr>
      </p:pic>
      <p:pic>
        <p:nvPicPr>
          <p:cNvPr id="485" name="Google Shape;485;p40"/>
          <p:cNvPicPr preferRelativeResize="0"/>
          <p:nvPr/>
        </p:nvPicPr>
        <p:blipFill rotWithShape="1">
          <a:blip r:embed="rId3" cstate="email">
            <a:alphaModFix/>
            <a:extLst>
              <a:ext uri="{28A0092B-C50C-407E-A947-70E740481C1C}">
                <a14:useLocalDpi xmlns:a14="http://schemas.microsoft.com/office/drawing/2010/main"/>
              </a:ext>
            </a:extLst>
          </a:blip>
          <a:srcRect b="37149"/>
          <a:stretch/>
        </p:blipFill>
        <p:spPr>
          <a:xfrm rot="10800000" flipH="1">
            <a:off x="4239782" y="0"/>
            <a:ext cx="3712436" cy="2333310"/>
          </a:xfrm>
          <a:prstGeom prst="rect">
            <a:avLst/>
          </a:prstGeom>
          <a:noFill/>
          <a:ln>
            <a:noFill/>
          </a:ln>
        </p:spPr>
      </p:pic>
      <p:pic>
        <p:nvPicPr>
          <p:cNvPr id="486" name="Google Shape;486;p40"/>
          <p:cNvPicPr preferRelativeResize="0"/>
          <p:nvPr/>
        </p:nvPicPr>
        <p:blipFill rotWithShape="1">
          <a:blip r:embed="rId4" cstate="email">
            <a:alphaModFix/>
            <a:extLst>
              <a:ext uri="{28A0092B-C50C-407E-A947-70E740481C1C}">
                <a14:useLocalDpi xmlns:a14="http://schemas.microsoft.com/office/drawing/2010/main"/>
              </a:ext>
            </a:extLst>
          </a:blip>
          <a:srcRect b="37149"/>
          <a:stretch/>
        </p:blipFill>
        <p:spPr>
          <a:xfrm>
            <a:off x="5053327" y="5527270"/>
            <a:ext cx="2117271" cy="1330730"/>
          </a:xfrm>
          <a:prstGeom prst="rect">
            <a:avLst/>
          </a:prstGeom>
          <a:noFill/>
          <a:ln>
            <a:noFill/>
          </a:ln>
        </p:spPr>
      </p:pic>
      <p:pic>
        <p:nvPicPr>
          <p:cNvPr id="487" name="Google Shape;487;p4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10570">
            <a:off x="120478" y="4317215"/>
            <a:ext cx="2355886" cy="2384681"/>
          </a:xfrm>
          <a:prstGeom prst="rect">
            <a:avLst/>
          </a:prstGeom>
          <a:noFill/>
          <a:ln>
            <a:noFill/>
          </a:ln>
        </p:spPr>
      </p:pic>
      <p:pic>
        <p:nvPicPr>
          <p:cNvPr id="488" name="Google Shape;488;p4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89" name="Google Shape;489;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0" name="Google Shape;490;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1" name="Google Shape;491;p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92" name="Google Shape;492;p4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93" name="Google Shape;493;p40"/>
          <p:cNvSpPr>
            <a:spLocks noGrp="1"/>
          </p:cNvSpPr>
          <p:nvPr>
            <p:ph type="pic" idx="2"/>
          </p:nvPr>
        </p:nvSpPr>
        <p:spPr>
          <a:xfrm>
            <a:off x="1379764" y="739549"/>
            <a:ext cx="9432713" cy="5047971"/>
          </a:xfrm>
          <a:prstGeom prst="rect">
            <a:avLst/>
          </a:prstGeom>
          <a:noFill/>
          <a:ln>
            <a:noFill/>
          </a:ln>
        </p:spPr>
      </p:sp>
      <p:pic>
        <p:nvPicPr>
          <p:cNvPr id="494" name="Google Shape;494;p4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0084" y="2943679"/>
            <a:ext cx="2215318" cy="3412671"/>
          </a:xfrm>
          <a:prstGeom prst="rect">
            <a:avLst/>
          </a:prstGeom>
          <a:noFill/>
          <a:ln>
            <a:noFill/>
          </a:ln>
        </p:spPr>
      </p:pic>
      <p:pic>
        <p:nvPicPr>
          <p:cNvPr id="495" name="Google Shape;495;p4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496"/>
        <p:cNvGrpSpPr/>
        <p:nvPr/>
      </p:nvGrpSpPr>
      <p:grpSpPr>
        <a:xfrm>
          <a:off x="0" y="0"/>
          <a:ext cx="0" cy="0"/>
          <a:chOff x="0" y="0"/>
          <a:chExt cx="0" cy="0"/>
        </a:xfrm>
      </p:grpSpPr>
      <p:pic>
        <p:nvPicPr>
          <p:cNvPr id="497" name="Google Shape;497;p41"/>
          <p:cNvPicPr preferRelativeResize="0"/>
          <p:nvPr/>
        </p:nvPicPr>
        <p:blipFill rotWithShape="1">
          <a:blip r:embed="rId2" cstate="email">
            <a:alphaModFix/>
            <a:extLst>
              <a:ext uri="{28A0092B-C50C-407E-A947-70E740481C1C}">
                <a14:useLocalDpi xmlns:a14="http://schemas.microsoft.com/office/drawing/2010/main"/>
              </a:ext>
            </a:extLst>
          </a:blip>
          <a:srcRect b="27133"/>
          <a:stretch/>
        </p:blipFill>
        <p:spPr>
          <a:xfrm>
            <a:off x="-1514180" y="3841352"/>
            <a:ext cx="7530961" cy="2886473"/>
          </a:xfrm>
          <a:prstGeom prst="rect">
            <a:avLst/>
          </a:prstGeom>
          <a:noFill/>
          <a:ln>
            <a:noFill/>
          </a:ln>
        </p:spPr>
      </p:pic>
      <p:pic>
        <p:nvPicPr>
          <p:cNvPr id="498" name="Google Shape;498;p41"/>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499" name="Google Shape;499;p4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00" name="Google Shape;500;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1" name="Google Shape;501;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2" name="Google Shape;502;p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03" name="Google Shape;503;p4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04" name="Google Shape;504;p41"/>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05" name="Google Shape;505;p41"/>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06" name="Google Shape;506;p4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273423" y="4552117"/>
            <a:ext cx="882393" cy="1804233"/>
          </a:xfrm>
          <a:prstGeom prst="rect">
            <a:avLst/>
          </a:prstGeom>
          <a:noFill/>
          <a:ln>
            <a:noFill/>
          </a:ln>
        </p:spPr>
      </p:pic>
      <p:pic>
        <p:nvPicPr>
          <p:cNvPr id="507" name="Google Shape;507;p4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239574">
            <a:off x="8953994" y="4777960"/>
            <a:ext cx="1261955" cy="2253491"/>
          </a:xfrm>
          <a:prstGeom prst="rect">
            <a:avLst/>
          </a:prstGeom>
          <a:noFill/>
          <a:ln>
            <a:noFill/>
          </a:ln>
        </p:spPr>
      </p:pic>
      <p:pic>
        <p:nvPicPr>
          <p:cNvPr id="508" name="Google Shape;508;p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281249">
            <a:off x="65761" y="4480771"/>
            <a:ext cx="1544875" cy="2344190"/>
          </a:xfrm>
          <a:prstGeom prst="rect">
            <a:avLst/>
          </a:prstGeom>
          <a:noFill/>
          <a:ln>
            <a:noFill/>
          </a:ln>
        </p:spPr>
      </p:pic>
      <p:pic>
        <p:nvPicPr>
          <p:cNvPr id="509" name="Google Shape;509;p4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61"/>
        <p:cNvGrpSpPr/>
        <p:nvPr/>
      </p:nvGrpSpPr>
      <p:grpSpPr>
        <a:xfrm>
          <a:off x="0" y="0"/>
          <a:ext cx="0" cy="0"/>
          <a:chOff x="0" y="0"/>
          <a:chExt cx="0" cy="0"/>
        </a:xfrm>
      </p:grpSpPr>
      <p:sp>
        <p:nvSpPr>
          <p:cNvPr id="62" name="Google Shape;62;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65" name="Google Shape;65;p15"/>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66" name="Google Shape;66;p15"/>
          <p:cNvGrpSpPr/>
          <p:nvPr/>
        </p:nvGrpSpPr>
        <p:grpSpPr>
          <a:xfrm>
            <a:off x="0" y="-865198"/>
            <a:ext cx="12190413" cy="7723198"/>
            <a:chOff x="0" y="-865198"/>
            <a:chExt cx="12190413" cy="7723198"/>
          </a:xfrm>
        </p:grpSpPr>
        <p:pic>
          <p:nvPicPr>
            <p:cNvPr id="67" name="Google Shape;67;p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68" name="Google Shape;68;p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69" name="Google Shape;69;p15"/>
            <p:cNvGrpSpPr/>
            <p:nvPr/>
          </p:nvGrpSpPr>
          <p:grpSpPr>
            <a:xfrm>
              <a:off x="0" y="1587"/>
              <a:ext cx="12176092" cy="5856700"/>
              <a:chOff x="0" y="1587"/>
              <a:chExt cx="12176092" cy="5856700"/>
            </a:xfrm>
          </p:grpSpPr>
          <p:pic>
            <p:nvPicPr>
              <p:cNvPr id="70" name="Google Shape;70;p1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71" name="Google Shape;71;p1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72" name="Google Shape;72;p1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73" name="Google Shape;73;p1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74" name="Google Shape;74;p1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75" name="Google Shape;75;p15"/>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76" name="Google Shape;76;p1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77" name="Google Shape;77;p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78" name="Google Shape;78;p1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79" name="Google Shape;79;p1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80" name="Google Shape;80;p1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81" name="Google Shape;81;p1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82" name="Google Shape;82;p1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83" name="Google Shape;83;p1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84" name="Google Shape;84;p1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85" name="Google Shape;85;p1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86" name="Google Shape;86;p15"/>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16.11.2025</a:t>
            </a:r>
            <a:endParaRPr sz="1200">
              <a:solidFill>
                <a:schemeClr val="dk1"/>
              </a:solidFill>
              <a:latin typeface="Century Gothic"/>
              <a:ea typeface="Century Gothic"/>
              <a:cs typeface="Century Gothic"/>
              <a:sym typeface="Century Gothic"/>
            </a:endParaRPr>
          </a:p>
        </p:txBody>
      </p:sp>
      <p:sp>
        <p:nvSpPr>
          <p:cNvPr id="89" name="Google Shape;89;p15"/>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510"/>
        <p:cNvGrpSpPr/>
        <p:nvPr/>
      </p:nvGrpSpPr>
      <p:grpSpPr>
        <a:xfrm>
          <a:off x="0" y="0"/>
          <a:ext cx="0" cy="0"/>
          <a:chOff x="0" y="0"/>
          <a:chExt cx="0" cy="0"/>
        </a:xfrm>
      </p:grpSpPr>
      <p:pic>
        <p:nvPicPr>
          <p:cNvPr id="511" name="Google Shape;511;p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96244" y="0"/>
            <a:ext cx="10058400" cy="6283853"/>
          </a:xfrm>
          <a:prstGeom prst="rect">
            <a:avLst/>
          </a:prstGeom>
          <a:noFill/>
          <a:ln>
            <a:noFill/>
          </a:ln>
        </p:spPr>
      </p:pic>
      <p:pic>
        <p:nvPicPr>
          <p:cNvPr id="512" name="Google Shape;512;p4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13" name="Google Shape;513;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4" name="Google Shape;514;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5" name="Google Shape;515;p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16" name="Google Shape;516;p4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17" name="Google Shape;517;p42"/>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18" name="Google Shape;518;p4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19" name="Google Shape;519;p42"/>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a:off x="9705974" y="1619020"/>
            <a:ext cx="2486025" cy="3629025"/>
          </a:xfrm>
          <a:prstGeom prst="rect">
            <a:avLst/>
          </a:prstGeom>
          <a:noFill/>
          <a:ln>
            <a:noFill/>
          </a:ln>
        </p:spPr>
      </p:pic>
      <p:pic>
        <p:nvPicPr>
          <p:cNvPr id="520" name="Google Shape;520;p42"/>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flipH="1">
            <a:off x="0" y="1619020"/>
            <a:ext cx="2486025" cy="3629025"/>
          </a:xfrm>
          <a:prstGeom prst="rect">
            <a:avLst/>
          </a:prstGeom>
          <a:noFill/>
          <a:ln>
            <a:noFill/>
          </a:ln>
        </p:spPr>
      </p:pic>
      <p:pic>
        <p:nvPicPr>
          <p:cNvPr id="521" name="Google Shape;521;p4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779344" y="1231842"/>
            <a:ext cx="621956" cy="621956"/>
          </a:xfrm>
          <a:prstGeom prst="rect">
            <a:avLst/>
          </a:prstGeom>
          <a:noFill/>
          <a:ln>
            <a:noFill/>
          </a:ln>
        </p:spPr>
      </p:pic>
      <p:pic>
        <p:nvPicPr>
          <p:cNvPr id="522" name="Google Shape;522;p4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90961" y="4991031"/>
            <a:ext cx="801650" cy="8016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523"/>
        <p:cNvGrpSpPr/>
        <p:nvPr/>
      </p:nvGrpSpPr>
      <p:grpSpPr>
        <a:xfrm>
          <a:off x="0" y="0"/>
          <a:ext cx="0" cy="0"/>
          <a:chOff x="0" y="0"/>
          <a:chExt cx="0" cy="0"/>
        </a:xfrm>
      </p:grpSpPr>
      <p:pic>
        <p:nvPicPr>
          <p:cNvPr id="524" name="Google Shape;524;p43"/>
          <p:cNvPicPr preferRelativeResize="0"/>
          <p:nvPr/>
        </p:nvPicPr>
        <p:blipFill rotWithShape="1">
          <a:blip r:embed="rId2" cstate="email">
            <a:alphaModFix/>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a:noFill/>
          <a:ln>
            <a:noFill/>
          </a:ln>
        </p:spPr>
      </p:pic>
      <p:pic>
        <p:nvPicPr>
          <p:cNvPr id="525" name="Google Shape;525;p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7571362" y="2247599"/>
            <a:ext cx="4620638" cy="4620638"/>
          </a:xfrm>
          <a:prstGeom prst="rect">
            <a:avLst/>
          </a:prstGeom>
          <a:noFill/>
          <a:ln>
            <a:noFill/>
          </a:ln>
        </p:spPr>
      </p:pic>
      <p:pic>
        <p:nvPicPr>
          <p:cNvPr id="526" name="Google Shape;526;p43"/>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527" name="Google Shape;527;p4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28" name="Google Shape;528;p43"/>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9" name="Google Shape;529;p43"/>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0" name="Google Shape;530;p4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31" name="Google Shape;531;p4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532" name="Google Shape;532;p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164043" y="2130357"/>
            <a:ext cx="1166757" cy="1770434"/>
          </a:xfrm>
          <a:prstGeom prst="rect">
            <a:avLst/>
          </a:prstGeom>
          <a:noFill/>
          <a:ln>
            <a:noFill/>
          </a:ln>
        </p:spPr>
      </p:pic>
      <p:pic>
        <p:nvPicPr>
          <p:cNvPr id="533" name="Google Shape;533;p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44813" y="5523049"/>
            <a:ext cx="798791" cy="798791"/>
          </a:xfrm>
          <a:prstGeom prst="rect">
            <a:avLst/>
          </a:prstGeom>
          <a:noFill/>
          <a:ln>
            <a:noFill/>
          </a:ln>
        </p:spPr>
      </p:pic>
      <p:pic>
        <p:nvPicPr>
          <p:cNvPr id="534" name="Google Shape;534;p43"/>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535"/>
        <p:cNvGrpSpPr/>
        <p:nvPr/>
      </p:nvGrpSpPr>
      <p:grpSpPr>
        <a:xfrm>
          <a:off x="0" y="0"/>
          <a:ext cx="0" cy="0"/>
          <a:chOff x="0" y="0"/>
          <a:chExt cx="0" cy="0"/>
        </a:xfrm>
      </p:grpSpPr>
      <p:pic>
        <p:nvPicPr>
          <p:cNvPr id="536" name="Google Shape;536;p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9362875" y="3653944"/>
            <a:ext cx="4930936" cy="727313"/>
          </a:xfrm>
          <a:prstGeom prst="rect">
            <a:avLst/>
          </a:prstGeom>
          <a:noFill/>
          <a:ln>
            <a:noFill/>
          </a:ln>
        </p:spPr>
      </p:pic>
      <p:pic>
        <p:nvPicPr>
          <p:cNvPr id="537" name="Google Shape;537;p44"/>
          <p:cNvPicPr preferRelativeResize="0"/>
          <p:nvPr/>
        </p:nvPicPr>
        <p:blipFill rotWithShape="1">
          <a:blip r:embed="rId3" cstate="email">
            <a:alphaModFix/>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a:noFill/>
          <a:ln>
            <a:noFill/>
          </a:ln>
        </p:spPr>
      </p:pic>
      <p:pic>
        <p:nvPicPr>
          <p:cNvPr id="538" name="Google Shape;538;p4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39" name="Google Shape;539;p44"/>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0" name="Google Shape;540;p44"/>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1" name="Google Shape;541;p4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42" name="Google Shape;542;p44"/>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43" name="Google Shape;543;p4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44" name="Google Shape;544;p44"/>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5" name="Google Shape;545;p44"/>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6" name="Google Shape;546;p44"/>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47" name="Google Shape;547;p4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556" y="4664734"/>
            <a:ext cx="1268847" cy="1925346"/>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548"/>
        <p:cNvGrpSpPr/>
        <p:nvPr/>
      </p:nvGrpSpPr>
      <p:grpSpPr>
        <a:xfrm>
          <a:off x="0" y="0"/>
          <a:ext cx="0" cy="0"/>
          <a:chOff x="0" y="0"/>
          <a:chExt cx="0" cy="0"/>
        </a:xfrm>
      </p:grpSpPr>
      <p:pic>
        <p:nvPicPr>
          <p:cNvPr id="549" name="Google Shape;549;p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82448" y="736116"/>
            <a:ext cx="4466270" cy="342414"/>
          </a:xfrm>
          <a:prstGeom prst="rect">
            <a:avLst/>
          </a:prstGeom>
          <a:noFill/>
          <a:ln>
            <a:noFill/>
          </a:ln>
        </p:spPr>
      </p:pic>
      <p:pic>
        <p:nvPicPr>
          <p:cNvPr id="550" name="Google Shape;550;p4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551" name="Google Shape;551;p4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552" name="Google Shape;552;p4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553" name="Google Shape;553;p4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554" name="Google Shape;554;p4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55" name="Google Shape;555;p45"/>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6" name="Google Shape;556;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7" name="Google Shape;557;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8" name="Google Shape;558;p4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28_Заголовок раздела">
  <p:cSld name="28_Заголовок раздела">
    <p:spTree>
      <p:nvGrpSpPr>
        <p:cNvPr id="1" name="Shape 559"/>
        <p:cNvGrpSpPr/>
        <p:nvPr/>
      </p:nvGrpSpPr>
      <p:grpSpPr>
        <a:xfrm>
          <a:off x="0" y="0"/>
          <a:ext cx="0" cy="0"/>
          <a:chOff x="0" y="0"/>
          <a:chExt cx="0" cy="0"/>
        </a:xfrm>
      </p:grpSpPr>
      <p:pic>
        <p:nvPicPr>
          <p:cNvPr id="560" name="Google Shape;560;p4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561" name="Google Shape;561;p4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562" name="Google Shape;562;p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563" name="Google Shape;563;p4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564" name="Google Shape;564;p4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65" name="Google Shape;565;p46"/>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6" name="Google Shape;566;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7" name="Google Shape;567;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568" name="Google Shape;568;p4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
        <p:nvSpPr>
          <p:cNvPr id="569" name="Google Shape;569;p46"/>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570"/>
        <p:cNvGrpSpPr/>
        <p:nvPr/>
      </p:nvGrpSpPr>
      <p:grpSpPr>
        <a:xfrm>
          <a:off x="0" y="0"/>
          <a:ext cx="0" cy="0"/>
          <a:chOff x="0" y="0"/>
          <a:chExt cx="0" cy="0"/>
        </a:xfrm>
      </p:grpSpPr>
      <p:pic>
        <p:nvPicPr>
          <p:cNvPr id="571" name="Google Shape;571;p47"/>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572" name="Google Shape;572;p4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573" name="Google Shape;573;p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74" name="Google Shape;574;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5" name="Google Shape;575;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6" name="Google Shape;576;p47"/>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7" name="Google Shape;577;p47"/>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78" name="Google Shape;578;p4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79" name="Google Shape;579;p4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865910" y="5774611"/>
            <a:ext cx="6125690" cy="222056"/>
          </a:xfrm>
          <a:prstGeom prst="rect">
            <a:avLst/>
          </a:prstGeom>
          <a:noFill/>
          <a:ln>
            <a:noFill/>
          </a:ln>
        </p:spPr>
      </p:pic>
      <p:pic>
        <p:nvPicPr>
          <p:cNvPr id="580" name="Google Shape;580;p4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8964" y="1632968"/>
            <a:ext cx="436111" cy="436111"/>
          </a:xfrm>
          <a:prstGeom prst="rect">
            <a:avLst/>
          </a:prstGeom>
          <a:noFill/>
          <a:ln>
            <a:noFill/>
          </a:ln>
        </p:spPr>
      </p:pic>
      <p:pic>
        <p:nvPicPr>
          <p:cNvPr id="581" name="Google Shape;581;p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582" name="Google Shape;582;p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869460" y="6048972"/>
            <a:ext cx="504825" cy="504825"/>
          </a:xfrm>
          <a:prstGeom prst="rect">
            <a:avLst/>
          </a:prstGeom>
          <a:noFill/>
          <a:ln>
            <a:noFill/>
          </a:ln>
        </p:spPr>
      </p:pic>
      <p:pic>
        <p:nvPicPr>
          <p:cNvPr id="583" name="Google Shape;583;p4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pic>
        <p:nvPicPr>
          <p:cNvPr id="584" name="Google Shape;584;p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0" y="937878"/>
            <a:ext cx="3267075" cy="330338"/>
          </a:xfrm>
          <a:prstGeom prst="rect">
            <a:avLst/>
          </a:prstGeom>
          <a:noFill/>
          <a:ln>
            <a:noFill/>
          </a:ln>
        </p:spPr>
      </p:pic>
      <p:pic>
        <p:nvPicPr>
          <p:cNvPr id="585" name="Google Shape;585;p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8924925" y="937878"/>
            <a:ext cx="3267075" cy="330338"/>
          </a:xfrm>
          <a:prstGeom prst="rect">
            <a:avLst/>
          </a:prstGeom>
          <a:noFill/>
          <a:ln>
            <a:noFill/>
          </a:ln>
        </p:spPr>
      </p:pic>
      <p:sp>
        <p:nvSpPr>
          <p:cNvPr id="586" name="Google Shape;586;p4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29_Заголовок раздела">
  <p:cSld name="29_Заголовок раздела">
    <p:spTree>
      <p:nvGrpSpPr>
        <p:cNvPr id="1" name="Shape 587"/>
        <p:cNvGrpSpPr/>
        <p:nvPr/>
      </p:nvGrpSpPr>
      <p:grpSpPr>
        <a:xfrm>
          <a:off x="0" y="0"/>
          <a:ext cx="0" cy="0"/>
          <a:chOff x="0" y="0"/>
          <a:chExt cx="0" cy="0"/>
        </a:xfrm>
      </p:grpSpPr>
      <p:pic>
        <p:nvPicPr>
          <p:cNvPr id="588" name="Google Shape;588;p48"/>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589" name="Google Shape;589;p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590" name="Google Shape;590;p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91" name="Google Shape;591;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2" name="Google Shape;592;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3" name="Google Shape;593;p48"/>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4" name="Google Shape;594;p48"/>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95" name="Google Shape;595;p4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96" name="Google Shape;596;p4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597" name="Google Shape;597;p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sp>
        <p:nvSpPr>
          <p:cNvPr id="598" name="Google Shape;598;p48"/>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599"/>
        <p:cNvGrpSpPr/>
        <p:nvPr/>
      </p:nvGrpSpPr>
      <p:grpSpPr>
        <a:xfrm>
          <a:off x="0" y="0"/>
          <a:ext cx="0" cy="0"/>
          <a:chOff x="0" y="0"/>
          <a:chExt cx="0" cy="0"/>
        </a:xfrm>
      </p:grpSpPr>
      <p:pic>
        <p:nvPicPr>
          <p:cNvPr id="600" name="Google Shape;600;p49"/>
          <p:cNvPicPr preferRelativeResize="0"/>
          <p:nvPr/>
        </p:nvPicPr>
        <p:blipFill rotWithShape="1">
          <a:blip r:embed="rId2" cstate="email">
            <a:alphaModFix/>
            <a:extLst>
              <a:ext uri="{28A0092B-C50C-407E-A947-70E740481C1C}">
                <a14:useLocalDpi xmlns:a14="http://schemas.microsoft.com/office/drawing/2010/main"/>
              </a:ext>
            </a:extLst>
          </a:blip>
          <a:srcRect r="7402"/>
          <a:stretch/>
        </p:blipFill>
        <p:spPr>
          <a:xfrm>
            <a:off x="0" y="0"/>
            <a:ext cx="963140" cy="6858000"/>
          </a:xfrm>
          <a:prstGeom prst="rect">
            <a:avLst/>
          </a:prstGeom>
          <a:noFill/>
          <a:ln>
            <a:noFill/>
          </a:ln>
        </p:spPr>
      </p:pic>
      <p:pic>
        <p:nvPicPr>
          <p:cNvPr id="601" name="Google Shape;601;p4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3"/>
            <a:ext cx="968896" cy="809028"/>
          </a:xfrm>
          <a:prstGeom prst="rect">
            <a:avLst/>
          </a:prstGeom>
          <a:noFill/>
          <a:ln>
            <a:noFill/>
          </a:ln>
        </p:spPr>
      </p:pic>
      <p:sp>
        <p:nvSpPr>
          <p:cNvPr id="602" name="Google Shape;602;p49"/>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3" name="Google Shape;603;p49"/>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04" name="Google Shape;604;p4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0"/>
            <a:ext cx="963140" cy="801332"/>
          </a:xfrm>
          <a:prstGeom prst="rect">
            <a:avLst/>
          </a:prstGeom>
          <a:noFill/>
          <a:ln>
            <a:noFill/>
          </a:ln>
        </p:spPr>
      </p:pic>
      <p:sp>
        <p:nvSpPr>
          <p:cNvPr id="605" name="Google Shape;605;p49"/>
          <p:cNvSpPr txBox="1">
            <a:spLocks noGrp="1"/>
          </p:cNvSpPr>
          <p:nvPr>
            <p:ph type="body" idx="1"/>
          </p:nvPr>
        </p:nvSpPr>
        <p:spPr>
          <a:xfrm>
            <a:off x="877169" y="375557"/>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606" name="Google Shape;606;p4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599842" y="1690007"/>
            <a:ext cx="592158" cy="3224893"/>
          </a:xfrm>
          <a:prstGeom prst="rect">
            <a:avLst/>
          </a:prstGeom>
          <a:noFill/>
          <a:ln>
            <a:noFill/>
          </a:ln>
        </p:spPr>
      </p:pic>
      <p:pic>
        <p:nvPicPr>
          <p:cNvPr id="607" name="Google Shape;607;p4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8955" y="4212773"/>
            <a:ext cx="450396" cy="450396"/>
          </a:xfrm>
          <a:prstGeom prst="rect">
            <a:avLst/>
          </a:prstGeom>
          <a:noFill/>
          <a:ln>
            <a:noFill/>
          </a:ln>
        </p:spPr>
      </p:pic>
      <p:sp>
        <p:nvSpPr>
          <p:cNvPr id="608" name="Google Shape;608;p49"/>
          <p:cNvSpPr txBox="1">
            <a:spLocks noGrp="1"/>
          </p:cNvSpPr>
          <p:nvPr>
            <p:ph type="sldNum" idx="12"/>
          </p:nvPr>
        </p:nvSpPr>
        <p:spPr>
          <a:xfrm>
            <a:off x="10897386" y="6330754"/>
            <a:ext cx="126849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609"/>
        <p:cNvGrpSpPr/>
        <p:nvPr/>
      </p:nvGrpSpPr>
      <p:grpSpPr>
        <a:xfrm>
          <a:off x="0" y="0"/>
          <a:ext cx="0" cy="0"/>
          <a:chOff x="0" y="0"/>
          <a:chExt cx="0" cy="0"/>
        </a:xfrm>
      </p:grpSpPr>
      <p:pic>
        <p:nvPicPr>
          <p:cNvPr id="610" name="Google Shape;610;p50"/>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flipH="1">
            <a:off x="9085379" y="3369263"/>
            <a:ext cx="3106621" cy="3494315"/>
          </a:xfrm>
          <a:prstGeom prst="rect">
            <a:avLst/>
          </a:prstGeom>
          <a:noFill/>
          <a:ln>
            <a:noFill/>
          </a:ln>
        </p:spPr>
      </p:pic>
      <p:pic>
        <p:nvPicPr>
          <p:cNvPr id="611" name="Google Shape;611;p50"/>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a:off x="-4736" y="3369264"/>
            <a:ext cx="3106621" cy="3494315"/>
          </a:xfrm>
          <a:prstGeom prst="rect">
            <a:avLst/>
          </a:prstGeom>
          <a:noFill/>
          <a:ln>
            <a:noFill/>
          </a:ln>
        </p:spPr>
      </p:pic>
      <p:grpSp>
        <p:nvGrpSpPr>
          <p:cNvPr id="612" name="Google Shape;612;p50"/>
          <p:cNvGrpSpPr/>
          <p:nvPr/>
        </p:nvGrpSpPr>
        <p:grpSpPr>
          <a:xfrm>
            <a:off x="114206" y="-3847"/>
            <a:ext cx="11889642" cy="6861847"/>
            <a:chOff x="114206" y="-3848"/>
            <a:chExt cx="11889642" cy="6861847"/>
          </a:xfrm>
        </p:grpSpPr>
        <p:pic>
          <p:nvPicPr>
            <p:cNvPr id="613" name="Google Shape;613;p5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4206" y="-1"/>
              <a:ext cx="4139638" cy="6858000"/>
            </a:xfrm>
            <a:prstGeom prst="rect">
              <a:avLst/>
            </a:prstGeom>
            <a:noFill/>
            <a:ln>
              <a:noFill/>
            </a:ln>
          </p:spPr>
        </p:pic>
        <p:pic>
          <p:nvPicPr>
            <p:cNvPr id="614" name="Google Shape;614;p5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864210" y="-3848"/>
              <a:ext cx="4139638" cy="6858000"/>
            </a:xfrm>
            <a:prstGeom prst="rect">
              <a:avLst/>
            </a:prstGeom>
            <a:noFill/>
            <a:ln>
              <a:noFill/>
            </a:ln>
          </p:spPr>
        </p:pic>
      </p:grpSp>
      <p:pic>
        <p:nvPicPr>
          <p:cNvPr id="615" name="Google Shape;615;p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16" name="Google Shape;616;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7" name="Google Shape;617;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18" name="Google Shape;618;p5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19" name="Google Shape;619;p5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996182" y="5373849"/>
            <a:ext cx="6125690" cy="222056"/>
          </a:xfrm>
          <a:prstGeom prst="rect">
            <a:avLst/>
          </a:prstGeom>
          <a:noFill/>
          <a:ln>
            <a:noFill/>
          </a:ln>
        </p:spPr>
      </p:pic>
      <p:pic>
        <p:nvPicPr>
          <p:cNvPr id="620" name="Google Shape;620;p5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87427" y="3051953"/>
            <a:ext cx="2743200" cy="2743200"/>
          </a:xfrm>
          <a:prstGeom prst="rect">
            <a:avLst/>
          </a:prstGeom>
          <a:noFill/>
          <a:ln>
            <a:noFill/>
          </a:ln>
        </p:spPr>
      </p:pic>
      <p:sp>
        <p:nvSpPr>
          <p:cNvPr id="621" name="Google Shape;621;p50"/>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622" name="Google Shape;622;p50"/>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623"/>
        <p:cNvGrpSpPr/>
        <p:nvPr/>
      </p:nvGrpSpPr>
      <p:grpSpPr>
        <a:xfrm>
          <a:off x="0" y="0"/>
          <a:ext cx="0" cy="0"/>
          <a:chOff x="0" y="0"/>
          <a:chExt cx="0" cy="0"/>
        </a:xfrm>
      </p:grpSpPr>
      <p:pic>
        <p:nvPicPr>
          <p:cNvPr id="624" name="Google Shape;624;p5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92464" y="3067960"/>
            <a:ext cx="4299535" cy="3790040"/>
          </a:xfrm>
          <a:prstGeom prst="rect">
            <a:avLst/>
          </a:prstGeom>
          <a:noFill/>
          <a:ln>
            <a:noFill/>
          </a:ln>
        </p:spPr>
      </p:pic>
      <p:pic>
        <p:nvPicPr>
          <p:cNvPr id="625" name="Google Shape;625;p5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57578" y="-10948"/>
            <a:ext cx="3314700" cy="1108583"/>
          </a:xfrm>
          <a:prstGeom prst="rect">
            <a:avLst/>
          </a:prstGeom>
          <a:noFill/>
          <a:ln>
            <a:noFill/>
          </a:ln>
        </p:spPr>
      </p:pic>
      <p:pic>
        <p:nvPicPr>
          <p:cNvPr id="626" name="Google Shape;626;p5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27" name="Google Shape;627;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8" name="Google Shape;628;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29" name="Google Shape;629;p5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
        <p:nvSpPr>
          <p:cNvPr id="630" name="Google Shape;630;p51"/>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1" name="Google Shape;631;p51"/>
          <p:cNvSpPr txBox="1">
            <a:spLocks noGrp="1"/>
          </p:cNvSpPr>
          <p:nvPr>
            <p:ph type="body" idx="1"/>
          </p:nvPr>
        </p:nvSpPr>
        <p:spPr>
          <a:xfrm>
            <a:off x="726616" y="2269039"/>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632" name="Google Shape;632;p51"/>
          <p:cNvPicPr preferRelativeResize="0"/>
          <p:nvPr/>
        </p:nvPicPr>
        <p:blipFill rotWithShape="1">
          <a:blip r:embed="rId6" cstate="email">
            <a:alphaModFix/>
            <a:extLst>
              <a:ext uri="{28A0092B-C50C-407E-A947-70E740481C1C}">
                <a14:useLocalDpi xmlns:a14="http://schemas.microsoft.com/office/drawing/2010/main"/>
              </a:ext>
            </a:extLst>
          </a:blip>
          <a:srcRect r="39972"/>
          <a:stretch/>
        </p:blipFill>
        <p:spPr>
          <a:xfrm>
            <a:off x="10545660" y="3710286"/>
            <a:ext cx="1646698" cy="2743200"/>
          </a:xfrm>
          <a:prstGeom prst="rect">
            <a:avLst/>
          </a:prstGeom>
          <a:noFill/>
          <a:ln>
            <a:noFill/>
          </a:ln>
        </p:spPr>
      </p:pic>
      <p:pic>
        <p:nvPicPr>
          <p:cNvPr id="633" name="Google Shape;633;p5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38687" y="489858"/>
            <a:ext cx="1634833" cy="1638300"/>
          </a:xfrm>
          <a:prstGeom prst="rect">
            <a:avLst/>
          </a:prstGeom>
          <a:noFill/>
          <a:ln>
            <a:noFill/>
          </a:ln>
        </p:spPr>
      </p:pic>
      <p:pic>
        <p:nvPicPr>
          <p:cNvPr id="634" name="Google Shape;634;p51"/>
          <p:cNvPicPr preferRelativeResize="0"/>
          <p:nvPr/>
        </p:nvPicPr>
        <p:blipFill rotWithShape="1">
          <a:blip r:embed="rId8" cstate="email">
            <a:alphaModFix/>
            <a:extLst>
              <a:ext uri="{28A0092B-C50C-407E-A947-70E740481C1C}">
                <a14:useLocalDpi xmlns:a14="http://schemas.microsoft.com/office/drawing/2010/main"/>
              </a:ext>
            </a:extLst>
          </a:blip>
          <a:srcRect t="24697"/>
          <a:stretch/>
        </p:blipFill>
        <p:spPr>
          <a:xfrm>
            <a:off x="510350" y="-10948"/>
            <a:ext cx="862052" cy="652756"/>
          </a:xfrm>
          <a:prstGeom prst="rect">
            <a:avLst/>
          </a:prstGeom>
          <a:noFill/>
          <a:ln>
            <a:noFill/>
          </a:ln>
        </p:spPr>
      </p:pic>
      <p:pic>
        <p:nvPicPr>
          <p:cNvPr id="635" name="Google Shape;635;p5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678210" y="5627361"/>
            <a:ext cx="862052" cy="866841"/>
          </a:xfrm>
          <a:prstGeom prst="rect">
            <a:avLst/>
          </a:prstGeom>
          <a:noFill/>
          <a:ln>
            <a:noFill/>
          </a:ln>
        </p:spPr>
      </p:pic>
      <p:sp>
        <p:nvSpPr>
          <p:cNvPr id="636" name="Google Shape;636;p5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90"/>
        <p:cNvGrpSpPr/>
        <p:nvPr/>
      </p:nvGrpSpPr>
      <p:grpSpPr>
        <a:xfrm>
          <a:off x="0" y="0"/>
          <a:ext cx="0" cy="0"/>
          <a:chOff x="0" y="0"/>
          <a:chExt cx="0" cy="0"/>
        </a:xfrm>
      </p:grpSpPr>
      <p:pic>
        <p:nvPicPr>
          <p:cNvPr id="91" name="Google Shape;91;p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92" name="Google Shape;92;p1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93" name="Google Shape;93;p1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94" name="Google Shape;94;p16"/>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 name="Google Shape;97;p1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8" name="Google Shape;98;p1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99" name="Google Shape;99;p1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00" name="Google Shape;100;p16"/>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1" name="Google Shape;101;p1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02" name="Google Shape;102;p1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03" name="Google Shape;103;p1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04" name="Google Shape;104;p1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05" name="Google Shape;105;p1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06" name="Google Shape;106;p1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pic>
        <p:nvPicPr>
          <p:cNvPr id="107" name="Google Shape;107;p1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250136" y="1440687"/>
            <a:ext cx="1363283" cy="653609"/>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637"/>
        <p:cNvGrpSpPr/>
        <p:nvPr/>
      </p:nvGrpSpPr>
      <p:grpSpPr>
        <a:xfrm>
          <a:off x="0" y="0"/>
          <a:ext cx="0" cy="0"/>
          <a:chOff x="0" y="0"/>
          <a:chExt cx="0" cy="0"/>
        </a:xfrm>
      </p:grpSpPr>
      <p:pic>
        <p:nvPicPr>
          <p:cNvPr id="638" name="Google Shape;638;p5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0539144" y="5271809"/>
            <a:ext cx="1652856" cy="247928"/>
          </a:xfrm>
          <a:prstGeom prst="rect">
            <a:avLst/>
          </a:prstGeom>
          <a:noFill/>
          <a:ln>
            <a:noFill/>
          </a:ln>
        </p:spPr>
      </p:pic>
      <p:pic>
        <p:nvPicPr>
          <p:cNvPr id="639" name="Google Shape;639;p5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3027" y="0"/>
            <a:ext cx="7779921" cy="6858000"/>
          </a:xfrm>
          <a:prstGeom prst="rect">
            <a:avLst/>
          </a:prstGeom>
          <a:noFill/>
          <a:ln>
            <a:noFill/>
          </a:ln>
        </p:spPr>
      </p:pic>
      <p:pic>
        <p:nvPicPr>
          <p:cNvPr id="640" name="Google Shape;640;p5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41" name="Google Shape;641;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2" name="Google Shape;642;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43" name="Google Shape;643;p5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44" name="Google Shape;644;p5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0094" y="2828925"/>
            <a:ext cx="2266950" cy="2266950"/>
          </a:xfrm>
          <a:prstGeom prst="rect">
            <a:avLst/>
          </a:prstGeom>
          <a:noFill/>
          <a:ln>
            <a:noFill/>
          </a:ln>
        </p:spPr>
      </p:pic>
      <p:pic>
        <p:nvPicPr>
          <p:cNvPr id="645" name="Google Shape;645;p5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0391091" y="1820349"/>
            <a:ext cx="1675538" cy="3297771"/>
          </a:xfrm>
          <a:prstGeom prst="rect">
            <a:avLst/>
          </a:prstGeom>
          <a:noFill/>
          <a:ln>
            <a:noFill/>
          </a:ln>
        </p:spPr>
      </p:pic>
      <p:pic>
        <p:nvPicPr>
          <p:cNvPr id="646" name="Google Shape;646;p52"/>
          <p:cNvPicPr preferRelativeResize="0"/>
          <p:nvPr/>
        </p:nvPicPr>
        <p:blipFill rotWithShape="1">
          <a:blip r:embed="rId8" cstate="email">
            <a:alphaModFix/>
            <a:extLst>
              <a:ext uri="{28A0092B-C50C-407E-A947-70E740481C1C}">
                <a14:useLocalDpi xmlns:a14="http://schemas.microsoft.com/office/drawing/2010/main"/>
              </a:ext>
            </a:extLst>
          </a:blip>
          <a:srcRect r="18280"/>
          <a:stretch/>
        </p:blipFill>
        <p:spPr>
          <a:xfrm>
            <a:off x="11131392" y="4716518"/>
            <a:ext cx="1066364" cy="490868"/>
          </a:xfrm>
          <a:prstGeom prst="rect">
            <a:avLst/>
          </a:prstGeom>
          <a:noFill/>
          <a:ln>
            <a:noFill/>
          </a:ln>
        </p:spPr>
      </p:pic>
      <p:sp>
        <p:nvSpPr>
          <p:cNvPr id="647" name="Google Shape;647;p5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648"/>
        <p:cNvGrpSpPr/>
        <p:nvPr/>
      </p:nvGrpSpPr>
      <p:grpSpPr>
        <a:xfrm>
          <a:off x="0" y="0"/>
          <a:ext cx="0" cy="0"/>
          <a:chOff x="0" y="0"/>
          <a:chExt cx="0" cy="0"/>
        </a:xfrm>
      </p:grpSpPr>
      <p:pic>
        <p:nvPicPr>
          <p:cNvPr id="649" name="Google Shape;649;p53"/>
          <p:cNvPicPr preferRelativeResize="0"/>
          <p:nvPr/>
        </p:nvPicPr>
        <p:blipFill rotWithShape="1">
          <a:blip r:embed="rId2" cstate="email">
            <a:alphaModFix/>
            <a:extLst>
              <a:ext uri="{28A0092B-C50C-407E-A947-70E740481C1C}">
                <a14:useLocalDpi xmlns:a14="http://schemas.microsoft.com/office/drawing/2010/main"/>
              </a:ext>
            </a:extLst>
          </a:blip>
          <a:srcRect r="57066"/>
          <a:stretch/>
        </p:blipFill>
        <p:spPr>
          <a:xfrm flipH="1">
            <a:off x="0" y="0"/>
            <a:ext cx="2657475" cy="3866889"/>
          </a:xfrm>
          <a:prstGeom prst="rect">
            <a:avLst/>
          </a:prstGeom>
          <a:noFill/>
          <a:ln>
            <a:noFill/>
          </a:ln>
        </p:spPr>
      </p:pic>
      <p:pic>
        <p:nvPicPr>
          <p:cNvPr id="650" name="Google Shape;650;p53"/>
          <p:cNvPicPr preferRelativeResize="0"/>
          <p:nvPr/>
        </p:nvPicPr>
        <p:blipFill rotWithShape="1">
          <a:blip r:embed="rId3" cstate="email">
            <a:alphaModFix/>
            <a:extLst>
              <a:ext uri="{28A0092B-C50C-407E-A947-70E740481C1C}">
                <a14:useLocalDpi xmlns:a14="http://schemas.microsoft.com/office/drawing/2010/main"/>
              </a:ext>
            </a:extLst>
          </a:blip>
          <a:srcRect l="35314"/>
          <a:stretch/>
        </p:blipFill>
        <p:spPr>
          <a:xfrm>
            <a:off x="0" y="0"/>
            <a:ext cx="4824682" cy="6858000"/>
          </a:xfrm>
          <a:prstGeom prst="rect">
            <a:avLst/>
          </a:prstGeom>
          <a:noFill/>
          <a:ln>
            <a:noFill/>
          </a:ln>
        </p:spPr>
      </p:pic>
      <p:pic>
        <p:nvPicPr>
          <p:cNvPr id="651" name="Google Shape;651;p5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52" name="Google Shape;652;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3" name="Google Shape;653;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4" name="Google Shape;654;p53"/>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55" name="Google Shape;655;p53"/>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56" name="Google Shape;656;p5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57" name="Google Shape;657;p5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940689" y="4638674"/>
            <a:ext cx="1628775" cy="1628775"/>
          </a:xfrm>
          <a:prstGeom prst="rect">
            <a:avLst/>
          </a:prstGeom>
          <a:noFill/>
          <a:ln>
            <a:noFill/>
          </a:ln>
        </p:spPr>
      </p:pic>
      <p:pic>
        <p:nvPicPr>
          <p:cNvPr id="658" name="Google Shape;658;p5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5844" y="652099"/>
            <a:ext cx="298464" cy="298464"/>
          </a:xfrm>
          <a:prstGeom prst="rect">
            <a:avLst/>
          </a:prstGeom>
          <a:noFill/>
          <a:ln>
            <a:noFill/>
          </a:ln>
        </p:spPr>
      </p:pic>
      <p:pic>
        <p:nvPicPr>
          <p:cNvPr id="659" name="Google Shape;659;p53"/>
          <p:cNvPicPr preferRelativeResize="0"/>
          <p:nvPr/>
        </p:nvPicPr>
        <p:blipFill rotWithShape="1">
          <a:blip r:embed="rId8" cstate="email">
            <a:alphaModFix/>
            <a:extLst>
              <a:ext uri="{28A0092B-C50C-407E-A947-70E740481C1C}">
                <a14:useLocalDpi xmlns:a14="http://schemas.microsoft.com/office/drawing/2010/main"/>
              </a:ext>
            </a:extLst>
          </a:blip>
          <a:srcRect r="40696"/>
          <a:stretch/>
        </p:blipFill>
        <p:spPr>
          <a:xfrm>
            <a:off x="10623550" y="2397444"/>
            <a:ext cx="1568450" cy="1972622"/>
          </a:xfrm>
          <a:prstGeom prst="rect">
            <a:avLst/>
          </a:prstGeom>
          <a:noFill/>
          <a:ln>
            <a:noFill/>
          </a:ln>
        </p:spPr>
      </p:pic>
      <p:sp>
        <p:nvSpPr>
          <p:cNvPr id="660" name="Google Shape;660;p53"/>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661"/>
        <p:cNvGrpSpPr/>
        <p:nvPr/>
      </p:nvGrpSpPr>
      <p:grpSpPr>
        <a:xfrm>
          <a:off x="0" y="0"/>
          <a:ext cx="0" cy="0"/>
          <a:chOff x="0" y="0"/>
          <a:chExt cx="0" cy="0"/>
        </a:xfrm>
      </p:grpSpPr>
      <p:pic>
        <p:nvPicPr>
          <p:cNvPr id="662" name="Google Shape;662;p54"/>
          <p:cNvPicPr preferRelativeResize="0"/>
          <p:nvPr/>
        </p:nvPicPr>
        <p:blipFill rotWithShape="1">
          <a:blip r:embed="rId2" cstate="email">
            <a:alphaModFix/>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a:noFill/>
          <a:ln>
            <a:noFill/>
          </a:ln>
        </p:spPr>
      </p:pic>
      <p:pic>
        <p:nvPicPr>
          <p:cNvPr id="663" name="Google Shape;663;p54"/>
          <p:cNvPicPr preferRelativeResize="0"/>
          <p:nvPr/>
        </p:nvPicPr>
        <p:blipFill rotWithShape="1">
          <a:blip r:embed="rId3" cstate="email">
            <a:alphaModFix/>
            <a:extLst>
              <a:ext uri="{28A0092B-C50C-407E-A947-70E740481C1C}">
                <a14:useLocalDpi xmlns:a14="http://schemas.microsoft.com/office/drawing/2010/main"/>
              </a:ext>
            </a:extLst>
          </a:blip>
          <a:srcRect l="31603" t="16879"/>
          <a:stretch/>
        </p:blipFill>
        <p:spPr>
          <a:xfrm>
            <a:off x="-11695" y="0"/>
            <a:ext cx="3237901" cy="5700483"/>
          </a:xfrm>
          <a:prstGeom prst="rect">
            <a:avLst/>
          </a:prstGeom>
          <a:noFill/>
          <a:ln>
            <a:noFill/>
          </a:ln>
        </p:spPr>
      </p:pic>
      <p:pic>
        <p:nvPicPr>
          <p:cNvPr id="664" name="Google Shape;664;p5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65" name="Google Shape;665;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6" name="Google Shape;666;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7" name="Google Shape;667;p54"/>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68" name="Google Shape;668;p5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69" name="Google Shape;669;p5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70" name="Google Shape;670;p5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66410" y="2101927"/>
            <a:ext cx="4963941" cy="4963941"/>
          </a:xfrm>
          <a:prstGeom prst="rect">
            <a:avLst/>
          </a:prstGeom>
          <a:noFill/>
          <a:ln>
            <a:noFill/>
          </a:ln>
        </p:spPr>
      </p:pic>
      <p:pic>
        <p:nvPicPr>
          <p:cNvPr id="671" name="Google Shape;671;p5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7590" y="4239222"/>
            <a:ext cx="1809750" cy="1809750"/>
          </a:xfrm>
          <a:prstGeom prst="rect">
            <a:avLst/>
          </a:prstGeom>
          <a:noFill/>
          <a:ln>
            <a:noFill/>
          </a:ln>
        </p:spPr>
      </p:pic>
      <p:pic>
        <p:nvPicPr>
          <p:cNvPr id="672" name="Google Shape;672;p5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80530" y="1156300"/>
            <a:ext cx="628650" cy="628650"/>
          </a:xfrm>
          <a:prstGeom prst="rect">
            <a:avLst/>
          </a:prstGeom>
          <a:noFill/>
          <a:ln>
            <a:noFill/>
          </a:ln>
        </p:spPr>
      </p:pic>
      <p:pic>
        <p:nvPicPr>
          <p:cNvPr id="673" name="Google Shape;673;p5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42875" y="5727700"/>
            <a:ext cx="628650" cy="628650"/>
          </a:xfrm>
          <a:prstGeom prst="rect">
            <a:avLst/>
          </a:prstGeom>
          <a:noFill/>
          <a:ln>
            <a:noFill/>
          </a:ln>
        </p:spPr>
      </p:pic>
      <p:pic>
        <p:nvPicPr>
          <p:cNvPr id="674" name="Google Shape;674;p5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098251" y="1877543"/>
            <a:ext cx="319089" cy="319089"/>
          </a:xfrm>
          <a:prstGeom prst="rect">
            <a:avLst/>
          </a:prstGeom>
          <a:noFill/>
          <a:ln>
            <a:noFill/>
          </a:ln>
        </p:spPr>
      </p:pic>
      <p:pic>
        <p:nvPicPr>
          <p:cNvPr id="675" name="Google Shape;675;p5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747573" y="736542"/>
            <a:ext cx="319089" cy="319089"/>
          </a:xfrm>
          <a:prstGeom prst="rect">
            <a:avLst/>
          </a:prstGeom>
          <a:noFill/>
          <a:ln>
            <a:noFill/>
          </a:ln>
        </p:spPr>
      </p:pic>
      <p:sp>
        <p:nvSpPr>
          <p:cNvPr id="676" name="Google Shape;676;p5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677"/>
        <p:cNvGrpSpPr/>
        <p:nvPr/>
      </p:nvGrpSpPr>
      <p:grpSpPr>
        <a:xfrm>
          <a:off x="0" y="0"/>
          <a:ext cx="0" cy="0"/>
          <a:chOff x="0" y="0"/>
          <a:chExt cx="0" cy="0"/>
        </a:xfrm>
      </p:grpSpPr>
      <p:pic>
        <p:nvPicPr>
          <p:cNvPr id="678" name="Google Shape;678;p5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679" name="Google Shape;679;p5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80" name="Google Shape;680;p55"/>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1" name="Google Shape;681;p55"/>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82" name="Google Shape;682;p55"/>
          <p:cNvPicPr preferRelativeResize="0"/>
          <p:nvPr/>
        </p:nvPicPr>
        <p:blipFill rotWithShape="1">
          <a:blip r:embed="rId4" cstate="email">
            <a:alphaModFix/>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a:noFill/>
          <a:ln>
            <a:noFill/>
          </a:ln>
        </p:spPr>
      </p:pic>
      <p:pic>
        <p:nvPicPr>
          <p:cNvPr id="683" name="Google Shape;683;p5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84" name="Google Shape;684;p55"/>
          <p:cNvPicPr preferRelativeResize="0"/>
          <p:nvPr/>
        </p:nvPicPr>
        <p:blipFill rotWithShape="1">
          <a:blip r:embed="rId6"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
        <p:nvSpPr>
          <p:cNvPr id="685" name="Google Shape;685;p5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686"/>
        <p:cNvGrpSpPr/>
        <p:nvPr/>
      </p:nvGrpSpPr>
      <p:grpSpPr>
        <a:xfrm>
          <a:off x="0" y="0"/>
          <a:ext cx="0" cy="0"/>
          <a:chOff x="0" y="0"/>
          <a:chExt cx="0" cy="0"/>
        </a:xfrm>
      </p:grpSpPr>
      <p:pic>
        <p:nvPicPr>
          <p:cNvPr id="687" name="Google Shape;687;p5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88" name="Google Shape;688;p56"/>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689" name="Google Shape;689;p5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690"/>
        <p:cNvGrpSpPr/>
        <p:nvPr/>
      </p:nvGrpSpPr>
      <p:grpSpPr>
        <a:xfrm>
          <a:off x="0" y="0"/>
          <a:ext cx="0" cy="0"/>
          <a:chOff x="0" y="0"/>
          <a:chExt cx="0" cy="0"/>
        </a:xfrm>
      </p:grpSpPr>
      <p:pic>
        <p:nvPicPr>
          <p:cNvPr id="691" name="Google Shape;691;p57"/>
          <p:cNvPicPr preferRelativeResize="0"/>
          <p:nvPr/>
        </p:nvPicPr>
        <p:blipFill rotWithShape="1">
          <a:blip r:embed="rId2" cstate="email">
            <a:alphaModFix/>
            <a:extLst>
              <a:ext uri="{28A0092B-C50C-407E-A947-70E740481C1C}">
                <a14:useLocalDpi xmlns:a14="http://schemas.microsoft.com/office/drawing/2010/main"/>
              </a:ext>
            </a:extLst>
          </a:blip>
          <a:srcRect r="66671"/>
          <a:stretch/>
        </p:blipFill>
        <p:spPr>
          <a:xfrm>
            <a:off x="11202039" y="2130441"/>
            <a:ext cx="989961" cy="4302951"/>
          </a:xfrm>
          <a:prstGeom prst="rect">
            <a:avLst/>
          </a:prstGeom>
          <a:noFill/>
          <a:ln>
            <a:noFill/>
          </a:ln>
        </p:spPr>
      </p:pic>
      <p:pic>
        <p:nvPicPr>
          <p:cNvPr id="692" name="Google Shape;692;p57"/>
          <p:cNvPicPr preferRelativeResize="0"/>
          <p:nvPr/>
        </p:nvPicPr>
        <p:blipFill rotWithShape="1">
          <a:blip r:embed="rId3" cstate="email">
            <a:alphaModFix/>
            <a:extLst>
              <a:ext uri="{28A0092B-C50C-407E-A947-70E740481C1C}">
                <a14:useLocalDpi xmlns:a14="http://schemas.microsoft.com/office/drawing/2010/main"/>
              </a:ext>
            </a:extLst>
          </a:blip>
          <a:srcRect l="22969"/>
          <a:stretch/>
        </p:blipFill>
        <p:spPr>
          <a:xfrm>
            <a:off x="0" y="-136527"/>
            <a:ext cx="2086210" cy="6858000"/>
          </a:xfrm>
          <a:prstGeom prst="rect">
            <a:avLst/>
          </a:prstGeom>
          <a:noFill/>
          <a:ln>
            <a:noFill/>
          </a:ln>
        </p:spPr>
      </p:pic>
      <p:pic>
        <p:nvPicPr>
          <p:cNvPr id="693" name="Google Shape;693;p5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94" name="Google Shape;694;p57"/>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5" name="Google Shape;695;p5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6" name="Google Shape;696;p57"/>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7" name="Google Shape;697;p57"/>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8" name="Google Shape;698;p57"/>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9" name="Google Shape;699;p57"/>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00" name="Google Shape;700;p5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701" name="Google Shape;701;p5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33535" y="4104551"/>
            <a:ext cx="1384489" cy="1761496"/>
          </a:xfrm>
          <a:prstGeom prst="rect">
            <a:avLst/>
          </a:prstGeom>
          <a:noFill/>
          <a:ln>
            <a:noFill/>
          </a:ln>
        </p:spPr>
      </p:pic>
      <p:pic>
        <p:nvPicPr>
          <p:cNvPr id="702" name="Google Shape;702;p5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23675" y="3116035"/>
            <a:ext cx="502104" cy="502104"/>
          </a:xfrm>
          <a:prstGeom prst="rect">
            <a:avLst/>
          </a:prstGeom>
          <a:noFill/>
          <a:ln>
            <a:noFill/>
          </a:ln>
        </p:spPr>
      </p:pic>
      <p:pic>
        <p:nvPicPr>
          <p:cNvPr id="703" name="Google Shape;703;p5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737945" y="5742792"/>
            <a:ext cx="502104" cy="502104"/>
          </a:xfrm>
          <a:prstGeom prst="rect">
            <a:avLst/>
          </a:prstGeom>
          <a:noFill/>
          <a:ln>
            <a:noFill/>
          </a:ln>
        </p:spPr>
      </p:pic>
      <p:pic>
        <p:nvPicPr>
          <p:cNvPr id="704" name="Google Shape;704;p5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710430" y="2220927"/>
            <a:ext cx="409575" cy="409575"/>
          </a:xfrm>
          <a:prstGeom prst="rect">
            <a:avLst/>
          </a:prstGeom>
          <a:noFill/>
          <a:ln>
            <a:noFill/>
          </a:ln>
        </p:spPr>
      </p:pic>
      <p:sp>
        <p:nvSpPr>
          <p:cNvPr id="705" name="Google Shape;705;p5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706"/>
        <p:cNvGrpSpPr/>
        <p:nvPr/>
      </p:nvGrpSpPr>
      <p:grpSpPr>
        <a:xfrm>
          <a:off x="0" y="0"/>
          <a:ext cx="0" cy="0"/>
          <a:chOff x="0" y="0"/>
          <a:chExt cx="0" cy="0"/>
        </a:xfrm>
      </p:grpSpPr>
      <p:pic>
        <p:nvPicPr>
          <p:cNvPr id="707" name="Google Shape;707;p5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grpSp>
        <p:nvGrpSpPr>
          <p:cNvPr id="708" name="Google Shape;708;p58"/>
          <p:cNvGrpSpPr/>
          <p:nvPr/>
        </p:nvGrpSpPr>
        <p:grpSpPr>
          <a:xfrm>
            <a:off x="0" y="1152497"/>
            <a:ext cx="4988476" cy="5568978"/>
            <a:chOff x="7185" y="1103455"/>
            <a:chExt cx="4988476" cy="5568978"/>
          </a:xfrm>
        </p:grpSpPr>
        <p:pic>
          <p:nvPicPr>
            <p:cNvPr id="709" name="Google Shape;709;p5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94606" y="1103455"/>
              <a:ext cx="4021096" cy="4057956"/>
            </a:xfrm>
            <a:prstGeom prst="rect">
              <a:avLst/>
            </a:prstGeom>
            <a:noFill/>
            <a:ln>
              <a:noFill/>
            </a:ln>
          </p:spPr>
        </p:pic>
        <p:pic>
          <p:nvPicPr>
            <p:cNvPr id="710" name="Google Shape;710;p5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694606" y="5661248"/>
              <a:ext cx="4301055" cy="511348"/>
            </a:xfrm>
            <a:prstGeom prst="rect">
              <a:avLst/>
            </a:prstGeom>
            <a:noFill/>
            <a:ln>
              <a:noFill/>
            </a:ln>
          </p:spPr>
        </p:pic>
        <p:pic>
          <p:nvPicPr>
            <p:cNvPr id="711" name="Google Shape;711;p5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185" y="6226376"/>
              <a:ext cx="2973710" cy="446057"/>
            </a:xfrm>
            <a:prstGeom prst="rect">
              <a:avLst/>
            </a:prstGeom>
            <a:noFill/>
            <a:ln>
              <a:noFill/>
            </a:ln>
          </p:spPr>
        </p:pic>
      </p:grpSp>
      <p:pic>
        <p:nvPicPr>
          <p:cNvPr id="712" name="Google Shape;712;p5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13" name="Google Shape;713;p58"/>
          <p:cNvSpPr txBox="1">
            <a:spLocks noGrp="1"/>
          </p:cNvSpPr>
          <p:nvPr>
            <p:ph type="body" idx="1"/>
          </p:nvPr>
        </p:nvSpPr>
        <p:spPr>
          <a:xfrm>
            <a:off x="7246149" y="2154404"/>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714" name="Google Shape;714;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5" name="Google Shape;715;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6" name="Google Shape;716;p5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17" name="Google Shape;717;p5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718"/>
        <p:cNvGrpSpPr/>
        <p:nvPr/>
      </p:nvGrpSpPr>
      <p:grpSpPr>
        <a:xfrm>
          <a:off x="0" y="0"/>
          <a:ext cx="0" cy="0"/>
          <a:chOff x="0" y="0"/>
          <a:chExt cx="0" cy="0"/>
        </a:xfrm>
      </p:grpSpPr>
      <p:pic>
        <p:nvPicPr>
          <p:cNvPr id="719" name="Google Shape;719;p5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085395"/>
            <a:ext cx="2743200" cy="411480"/>
          </a:xfrm>
          <a:prstGeom prst="rect">
            <a:avLst/>
          </a:prstGeom>
          <a:noFill/>
          <a:ln>
            <a:noFill/>
          </a:ln>
        </p:spPr>
      </p:pic>
      <p:pic>
        <p:nvPicPr>
          <p:cNvPr id="720" name="Google Shape;720;p5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656" y="0"/>
            <a:ext cx="3679723" cy="1901190"/>
          </a:xfrm>
          <a:prstGeom prst="rect">
            <a:avLst/>
          </a:prstGeom>
          <a:noFill/>
          <a:ln>
            <a:noFill/>
          </a:ln>
        </p:spPr>
      </p:pic>
      <p:pic>
        <p:nvPicPr>
          <p:cNvPr id="721" name="Google Shape;721;p5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133600" y="2291487"/>
            <a:ext cx="10058400" cy="4566513"/>
          </a:xfrm>
          <a:prstGeom prst="rect">
            <a:avLst/>
          </a:prstGeom>
          <a:noFill/>
          <a:ln>
            <a:noFill/>
          </a:ln>
        </p:spPr>
      </p:pic>
      <p:pic>
        <p:nvPicPr>
          <p:cNvPr id="722" name="Google Shape;722;p5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23" name="Google Shape;723;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4" name="Google Shape;724;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5" name="Google Shape;725;p5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26" name="Google Shape;726;p5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7" name="Google Shape;727;p5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28" name="Google Shape;728;p5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47770" y="5538980"/>
            <a:ext cx="4289653" cy="509992"/>
          </a:xfrm>
          <a:prstGeom prst="rect">
            <a:avLst/>
          </a:prstGeom>
          <a:noFill/>
          <a:ln>
            <a:noFill/>
          </a:ln>
        </p:spPr>
      </p:pic>
      <p:pic>
        <p:nvPicPr>
          <p:cNvPr id="729" name="Google Shape;729;p5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656" y="2727265"/>
            <a:ext cx="1941591" cy="4130735"/>
          </a:xfrm>
          <a:prstGeom prst="rect">
            <a:avLst/>
          </a:prstGeom>
          <a:noFill/>
          <a:ln>
            <a:noFill/>
          </a:ln>
        </p:spPr>
      </p:pic>
      <p:pic>
        <p:nvPicPr>
          <p:cNvPr id="730" name="Google Shape;730;p5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31" name="Google Shape;731;p5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066243" y="765590"/>
            <a:ext cx="993253" cy="1961675"/>
          </a:xfrm>
          <a:prstGeom prst="rect">
            <a:avLst/>
          </a:prstGeom>
          <a:noFill/>
          <a:ln>
            <a:noFill/>
          </a:ln>
        </p:spPr>
      </p:pic>
      <p:pic>
        <p:nvPicPr>
          <p:cNvPr id="732" name="Google Shape;732;p5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733"/>
        <p:cNvGrpSpPr/>
        <p:nvPr/>
      </p:nvGrpSpPr>
      <p:grpSpPr>
        <a:xfrm>
          <a:off x="0" y="0"/>
          <a:ext cx="0" cy="0"/>
          <a:chOff x="0" y="0"/>
          <a:chExt cx="0" cy="0"/>
        </a:xfrm>
      </p:grpSpPr>
      <p:pic>
        <p:nvPicPr>
          <p:cNvPr id="734" name="Google Shape;734;p60"/>
          <p:cNvPicPr preferRelativeResize="0"/>
          <p:nvPr/>
        </p:nvPicPr>
        <p:blipFill rotWithShape="1">
          <a:blip r:embed="rId2" cstate="email">
            <a:alphaModFix/>
            <a:extLst>
              <a:ext uri="{28A0092B-C50C-407E-A947-70E740481C1C}">
                <a14:useLocalDpi xmlns:a14="http://schemas.microsoft.com/office/drawing/2010/main"/>
              </a:ext>
            </a:extLst>
          </a:blip>
          <a:srcRect l="51701"/>
          <a:stretch/>
        </p:blipFill>
        <p:spPr>
          <a:xfrm>
            <a:off x="11713" y="3192938"/>
            <a:ext cx="2142819" cy="3665062"/>
          </a:xfrm>
          <a:prstGeom prst="rect">
            <a:avLst/>
          </a:prstGeom>
          <a:noFill/>
          <a:ln>
            <a:noFill/>
          </a:ln>
        </p:spPr>
      </p:pic>
      <p:pic>
        <p:nvPicPr>
          <p:cNvPr id="735" name="Google Shape;735;p6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831281" y="4045974"/>
            <a:ext cx="3616419" cy="1105017"/>
          </a:xfrm>
          <a:prstGeom prst="rect">
            <a:avLst/>
          </a:prstGeom>
          <a:noFill/>
          <a:ln>
            <a:noFill/>
          </a:ln>
        </p:spPr>
      </p:pic>
      <p:pic>
        <p:nvPicPr>
          <p:cNvPr id="736" name="Google Shape;736;p6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5400000" flipH="1">
            <a:off x="2112431" y="-2110977"/>
            <a:ext cx="2633137" cy="6858000"/>
          </a:xfrm>
          <a:prstGeom prst="rect">
            <a:avLst/>
          </a:prstGeom>
          <a:noFill/>
          <a:ln>
            <a:noFill/>
          </a:ln>
        </p:spPr>
      </p:pic>
      <p:pic>
        <p:nvPicPr>
          <p:cNvPr id="737" name="Google Shape;737;p6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38" name="Google Shape;738;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9" name="Google Shape;739;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0" name="Google Shape;740;p6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41" name="Google Shape;741;p60"/>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42" name="Google Shape;742;p6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81312" y="1615416"/>
            <a:ext cx="504825" cy="504825"/>
          </a:xfrm>
          <a:prstGeom prst="rect">
            <a:avLst/>
          </a:prstGeom>
          <a:noFill/>
          <a:ln>
            <a:noFill/>
          </a:ln>
        </p:spPr>
      </p:pic>
      <p:pic>
        <p:nvPicPr>
          <p:cNvPr id="743" name="Google Shape;743;p6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44" name="Google Shape;744;p6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77235" y="1062615"/>
            <a:ext cx="1078099" cy="2130323"/>
          </a:xfrm>
          <a:prstGeom prst="rect">
            <a:avLst/>
          </a:prstGeom>
          <a:noFill/>
          <a:ln>
            <a:noFill/>
          </a:ln>
        </p:spPr>
      </p:pic>
      <p:pic>
        <p:nvPicPr>
          <p:cNvPr id="745" name="Google Shape;745;p60"/>
          <p:cNvPicPr preferRelativeResize="0"/>
          <p:nvPr/>
        </p:nvPicPr>
        <p:blipFill rotWithShape="1">
          <a:blip r:embed="rId9" cstate="email">
            <a:alphaModFix/>
            <a:extLst>
              <a:ext uri="{28A0092B-C50C-407E-A947-70E740481C1C}">
                <a14:useLocalDpi xmlns:a14="http://schemas.microsoft.com/office/drawing/2010/main"/>
              </a:ext>
            </a:extLst>
          </a:blip>
          <a:srcRect l="47333"/>
          <a:stretch/>
        </p:blipFill>
        <p:spPr>
          <a:xfrm>
            <a:off x="0" y="4579288"/>
            <a:ext cx="2204044" cy="497537"/>
          </a:xfrm>
          <a:prstGeom prst="rect">
            <a:avLst/>
          </a:prstGeom>
          <a:noFill/>
          <a:ln>
            <a:noFill/>
          </a:ln>
        </p:spPr>
      </p:pic>
      <p:pic>
        <p:nvPicPr>
          <p:cNvPr id="746" name="Google Shape;746;p6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3495675" y="5187380"/>
            <a:ext cx="5200650" cy="398717"/>
          </a:xfrm>
          <a:prstGeom prst="rect">
            <a:avLst/>
          </a:prstGeom>
          <a:noFill/>
          <a:ln>
            <a:noFill/>
          </a:ln>
        </p:spPr>
      </p:pic>
      <p:pic>
        <p:nvPicPr>
          <p:cNvPr id="747" name="Google Shape;747;p6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976447" y="5048659"/>
            <a:ext cx="504825" cy="504825"/>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748"/>
        <p:cNvGrpSpPr/>
        <p:nvPr/>
      </p:nvGrpSpPr>
      <p:grpSpPr>
        <a:xfrm>
          <a:off x="0" y="0"/>
          <a:ext cx="0" cy="0"/>
          <a:chOff x="0" y="0"/>
          <a:chExt cx="0" cy="0"/>
        </a:xfrm>
      </p:grpSpPr>
      <p:pic>
        <p:nvPicPr>
          <p:cNvPr id="749" name="Google Shape;749;p61"/>
          <p:cNvPicPr preferRelativeResize="0"/>
          <p:nvPr/>
        </p:nvPicPr>
        <p:blipFill rotWithShape="1">
          <a:blip r:embed="rId2" cstate="email">
            <a:alphaModFix/>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a:noFill/>
          <a:ln>
            <a:noFill/>
          </a:ln>
        </p:spPr>
      </p:pic>
      <p:pic>
        <p:nvPicPr>
          <p:cNvPr id="750" name="Google Shape;750;p61"/>
          <p:cNvPicPr preferRelativeResize="0"/>
          <p:nvPr/>
        </p:nvPicPr>
        <p:blipFill rotWithShape="1">
          <a:blip r:embed="rId3" cstate="email">
            <a:alphaModFix/>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a:noFill/>
          <a:ln>
            <a:noFill/>
          </a:ln>
        </p:spPr>
      </p:pic>
      <p:pic>
        <p:nvPicPr>
          <p:cNvPr id="751" name="Google Shape;751;p6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52" name="Google Shape;752;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3" name="Google Shape;753;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4" name="Google Shape;754;p6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55" name="Google Shape;755;p6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
        <p:nvSpPr>
          <p:cNvPr id="756" name="Google Shape;756;p6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108"/>
        <p:cNvGrpSpPr/>
        <p:nvPr/>
      </p:nvGrpSpPr>
      <p:grpSpPr>
        <a:xfrm>
          <a:off x="0" y="0"/>
          <a:ext cx="0" cy="0"/>
          <a:chOff x="0" y="0"/>
          <a:chExt cx="0" cy="0"/>
        </a:xfrm>
      </p:grpSpPr>
      <p:pic>
        <p:nvPicPr>
          <p:cNvPr id="109" name="Google Shape;109;p1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10" name="Google Shape;110;p1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11" name="Google Shape;111;p1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12" name="Google Shape;112;p17"/>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p1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6" name="Google Shape;116;p1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17" name="Google Shape;117;p17"/>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18" name="Google Shape;118;p17"/>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19" name="Google Shape;119;p1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0" name="Google Shape;120;p1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1" name="Google Shape;121;p1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2" name="Google Shape;122;p1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3" name="Google Shape;123;p1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24" name="Google Shape;124;p1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757"/>
        <p:cNvGrpSpPr/>
        <p:nvPr/>
      </p:nvGrpSpPr>
      <p:grpSpPr>
        <a:xfrm>
          <a:off x="0" y="0"/>
          <a:ext cx="0" cy="0"/>
          <a:chOff x="0" y="0"/>
          <a:chExt cx="0" cy="0"/>
        </a:xfrm>
      </p:grpSpPr>
      <p:pic>
        <p:nvPicPr>
          <p:cNvPr id="758" name="Google Shape;758;p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89312" y="889311"/>
            <a:ext cx="3257553" cy="1478929"/>
          </a:xfrm>
          <a:prstGeom prst="rect">
            <a:avLst/>
          </a:prstGeom>
          <a:noFill/>
          <a:ln>
            <a:noFill/>
          </a:ln>
        </p:spPr>
      </p:pic>
      <p:pic>
        <p:nvPicPr>
          <p:cNvPr id="759" name="Google Shape;759;p6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6854152" y="-2483291"/>
            <a:ext cx="1891417" cy="6858000"/>
          </a:xfrm>
          <a:prstGeom prst="rect">
            <a:avLst/>
          </a:prstGeom>
          <a:noFill/>
          <a:ln>
            <a:noFill/>
          </a:ln>
        </p:spPr>
      </p:pic>
      <p:pic>
        <p:nvPicPr>
          <p:cNvPr id="760" name="Google Shape;760;p6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4013" y="5081886"/>
            <a:ext cx="4427985" cy="1776114"/>
          </a:xfrm>
          <a:prstGeom prst="rect">
            <a:avLst/>
          </a:prstGeom>
          <a:noFill/>
          <a:ln>
            <a:noFill/>
          </a:ln>
        </p:spPr>
      </p:pic>
      <p:pic>
        <p:nvPicPr>
          <p:cNvPr id="761" name="Google Shape;761;p6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62" name="Google Shape;762;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3" name="Google Shape;763;p62"/>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4" name="Google Shape;764;p6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65" name="Google Shape;765;p62"/>
          <p:cNvPicPr preferRelativeResize="0"/>
          <p:nvPr/>
        </p:nvPicPr>
        <p:blipFill rotWithShape="1">
          <a:blip r:embed="rId6" cstate="email">
            <a:alphaModFix/>
            <a:extLst>
              <a:ext uri="{28A0092B-C50C-407E-A947-70E740481C1C}">
                <a14:useLocalDpi xmlns:a14="http://schemas.microsoft.com/office/drawing/2010/main"/>
              </a:ext>
            </a:extLst>
          </a:blip>
          <a:srcRect l="40300"/>
          <a:stretch/>
        </p:blipFill>
        <p:spPr>
          <a:xfrm>
            <a:off x="0" y="5344149"/>
            <a:ext cx="529385" cy="886742"/>
          </a:xfrm>
          <a:prstGeom prst="rect">
            <a:avLst/>
          </a:prstGeom>
          <a:noFill/>
          <a:ln>
            <a:noFill/>
          </a:ln>
        </p:spPr>
      </p:pic>
      <p:sp>
        <p:nvSpPr>
          <p:cNvPr id="766" name="Google Shape;766;p6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7" name="Google Shape;767;p6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768" name="Google Shape;768;p62"/>
          <p:cNvSpPr>
            <a:spLocks noGrp="1"/>
          </p:cNvSpPr>
          <p:nvPr>
            <p:ph type="pic" idx="2"/>
          </p:nvPr>
        </p:nvSpPr>
        <p:spPr>
          <a:xfrm>
            <a:off x="7179597" y="2325182"/>
            <a:ext cx="4179887" cy="3462338"/>
          </a:xfrm>
          <a:prstGeom prst="rect">
            <a:avLst/>
          </a:prstGeom>
          <a:noFill/>
          <a:ln>
            <a:noFill/>
          </a:ln>
        </p:spPr>
      </p:sp>
      <p:pic>
        <p:nvPicPr>
          <p:cNvPr id="769" name="Google Shape;769;p6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612335" y="587363"/>
            <a:ext cx="504825" cy="504825"/>
          </a:xfrm>
          <a:prstGeom prst="rect">
            <a:avLst/>
          </a:prstGeom>
          <a:noFill/>
          <a:ln>
            <a:noFill/>
          </a:ln>
        </p:spPr>
      </p:pic>
      <p:pic>
        <p:nvPicPr>
          <p:cNvPr id="770" name="Google Shape;770;p6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520241" y="1092188"/>
            <a:ext cx="862052" cy="866841"/>
          </a:xfrm>
          <a:prstGeom prst="rect">
            <a:avLst/>
          </a:prstGeom>
          <a:noFill/>
          <a:ln>
            <a:noFill/>
          </a:ln>
        </p:spPr>
      </p:pic>
      <p:pic>
        <p:nvPicPr>
          <p:cNvPr id="771" name="Google Shape;771;p6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772"/>
        <p:cNvGrpSpPr/>
        <p:nvPr/>
      </p:nvGrpSpPr>
      <p:grpSpPr>
        <a:xfrm>
          <a:off x="0" y="0"/>
          <a:ext cx="0" cy="0"/>
          <a:chOff x="0" y="0"/>
          <a:chExt cx="0" cy="0"/>
        </a:xfrm>
      </p:grpSpPr>
      <p:pic>
        <p:nvPicPr>
          <p:cNvPr id="773" name="Google Shape;773;p6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4943475" y="0"/>
            <a:ext cx="7248525" cy="3745071"/>
          </a:xfrm>
          <a:prstGeom prst="rect">
            <a:avLst/>
          </a:prstGeom>
          <a:noFill/>
          <a:ln>
            <a:noFill/>
          </a:ln>
        </p:spPr>
      </p:pic>
      <p:pic>
        <p:nvPicPr>
          <p:cNvPr id="774" name="Google Shape;774;p63"/>
          <p:cNvPicPr preferRelativeResize="0"/>
          <p:nvPr/>
        </p:nvPicPr>
        <p:blipFill rotWithShape="1">
          <a:blip r:embed="rId3" cstate="email">
            <a:alphaModFix/>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a:noFill/>
          <a:ln>
            <a:noFill/>
          </a:ln>
        </p:spPr>
      </p:pic>
      <p:pic>
        <p:nvPicPr>
          <p:cNvPr id="775" name="Google Shape;775;p6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76" name="Google Shape;776;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7" name="Google Shape;777;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8" name="Google Shape;778;p6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79" name="Google Shape;779;p63"/>
          <p:cNvSpPr>
            <a:spLocks noGrp="1"/>
          </p:cNvSpPr>
          <p:nvPr>
            <p:ph type="pic" idx="2"/>
          </p:nvPr>
        </p:nvSpPr>
        <p:spPr>
          <a:xfrm>
            <a:off x="1379764" y="739549"/>
            <a:ext cx="9432713" cy="5047971"/>
          </a:xfrm>
          <a:prstGeom prst="rect">
            <a:avLst/>
          </a:prstGeom>
          <a:noFill/>
          <a:ln>
            <a:noFill/>
          </a:ln>
        </p:spPr>
      </p:sp>
      <p:pic>
        <p:nvPicPr>
          <p:cNvPr id="780" name="Google Shape;780;p6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81" name="Google Shape;781;p6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811081" y="3876675"/>
            <a:ext cx="2954244" cy="2981325"/>
          </a:xfrm>
          <a:prstGeom prst="rect">
            <a:avLst/>
          </a:prstGeom>
          <a:noFill/>
          <a:ln>
            <a:noFill/>
          </a:ln>
        </p:spPr>
      </p:pic>
      <p:pic>
        <p:nvPicPr>
          <p:cNvPr id="782" name="Google Shape;782;p6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929062" y="5824364"/>
            <a:ext cx="4333875" cy="332264"/>
          </a:xfrm>
          <a:prstGeom prst="rect">
            <a:avLst/>
          </a:prstGeom>
          <a:noFill/>
          <a:ln>
            <a:noFill/>
          </a:ln>
        </p:spPr>
      </p:pic>
      <p:pic>
        <p:nvPicPr>
          <p:cNvPr id="783" name="Google Shape;783;p6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6164" y="311035"/>
            <a:ext cx="10058400" cy="138303"/>
          </a:xfrm>
          <a:prstGeom prst="rect">
            <a:avLst/>
          </a:prstGeom>
          <a:noFill/>
          <a:ln>
            <a:noFill/>
          </a:ln>
        </p:spPr>
      </p:pic>
      <p:pic>
        <p:nvPicPr>
          <p:cNvPr id="784" name="Google Shape;784;p6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74503" y="4272891"/>
            <a:ext cx="504825" cy="504825"/>
          </a:xfrm>
          <a:prstGeom prst="rect">
            <a:avLst/>
          </a:prstGeom>
          <a:noFill/>
          <a:ln>
            <a:noFill/>
          </a:ln>
        </p:spPr>
      </p:pic>
      <p:pic>
        <p:nvPicPr>
          <p:cNvPr id="785" name="Google Shape;785;p6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460895" y="3011121"/>
            <a:ext cx="504825" cy="504825"/>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786"/>
        <p:cNvGrpSpPr/>
        <p:nvPr/>
      </p:nvGrpSpPr>
      <p:grpSpPr>
        <a:xfrm>
          <a:off x="0" y="0"/>
          <a:ext cx="0" cy="0"/>
          <a:chOff x="0" y="0"/>
          <a:chExt cx="0" cy="0"/>
        </a:xfrm>
      </p:grpSpPr>
      <p:pic>
        <p:nvPicPr>
          <p:cNvPr id="787" name="Google Shape;787;p6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7069465" y="3401933"/>
            <a:ext cx="5122535" cy="3460557"/>
          </a:xfrm>
          <a:prstGeom prst="rect">
            <a:avLst/>
          </a:prstGeom>
          <a:noFill/>
          <a:ln>
            <a:noFill/>
          </a:ln>
        </p:spPr>
      </p:pic>
      <p:pic>
        <p:nvPicPr>
          <p:cNvPr id="788" name="Google Shape;788;p64"/>
          <p:cNvPicPr preferRelativeResize="0"/>
          <p:nvPr/>
        </p:nvPicPr>
        <p:blipFill rotWithShape="1">
          <a:blip r:embed="rId3" cstate="email">
            <a:alphaModFix/>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a:noFill/>
          <a:ln>
            <a:noFill/>
          </a:ln>
        </p:spPr>
      </p:pic>
      <p:pic>
        <p:nvPicPr>
          <p:cNvPr id="789" name="Google Shape;789;p6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90" name="Google Shape;790;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1" name="Google Shape;791;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2" name="Google Shape;792;p6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93" name="Google Shape;793;p6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94" name="Google Shape;794;p6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95" name="Google Shape;795;p6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96" name="Google Shape;796;p6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576986" y="4281249"/>
            <a:ext cx="2167339" cy="2023753"/>
          </a:xfrm>
          <a:prstGeom prst="rect">
            <a:avLst/>
          </a:prstGeom>
          <a:noFill/>
          <a:ln>
            <a:noFill/>
          </a:ln>
        </p:spPr>
      </p:pic>
      <p:pic>
        <p:nvPicPr>
          <p:cNvPr id="797" name="Google Shape;797;p6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515166" y="589583"/>
            <a:ext cx="479821" cy="479821"/>
          </a:xfrm>
          <a:prstGeom prst="rect">
            <a:avLst/>
          </a:prstGeom>
          <a:noFill/>
          <a:ln>
            <a:noFill/>
          </a:ln>
        </p:spPr>
      </p:pic>
      <p:pic>
        <p:nvPicPr>
          <p:cNvPr id="798" name="Google Shape;798;p6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45921" y="5538980"/>
            <a:ext cx="4289653" cy="509992"/>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799"/>
        <p:cNvGrpSpPr/>
        <p:nvPr/>
      </p:nvGrpSpPr>
      <p:grpSpPr>
        <a:xfrm>
          <a:off x="0" y="0"/>
          <a:ext cx="0" cy="0"/>
          <a:chOff x="0" y="0"/>
          <a:chExt cx="0" cy="0"/>
        </a:xfrm>
      </p:grpSpPr>
      <p:pic>
        <p:nvPicPr>
          <p:cNvPr id="800" name="Google Shape;800;p65"/>
          <p:cNvPicPr preferRelativeResize="0"/>
          <p:nvPr/>
        </p:nvPicPr>
        <p:blipFill rotWithShape="1">
          <a:blip r:embed="rId2" cstate="email">
            <a:alphaModFix/>
            <a:extLst>
              <a:ext uri="{28A0092B-C50C-407E-A947-70E740481C1C}">
                <a14:useLocalDpi xmlns:a14="http://schemas.microsoft.com/office/drawing/2010/main"/>
              </a:ext>
            </a:extLst>
          </a:blip>
          <a:srcRect l="26858"/>
          <a:stretch/>
        </p:blipFill>
        <p:spPr>
          <a:xfrm>
            <a:off x="0" y="0"/>
            <a:ext cx="7810336" cy="6856546"/>
          </a:xfrm>
          <a:prstGeom prst="rect">
            <a:avLst/>
          </a:prstGeom>
          <a:noFill/>
          <a:ln>
            <a:noFill/>
          </a:ln>
        </p:spPr>
      </p:pic>
      <p:pic>
        <p:nvPicPr>
          <p:cNvPr id="801" name="Google Shape;801;p6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02" name="Google Shape;802;p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3" name="Google Shape;803;p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4" name="Google Shape;804;p6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05" name="Google Shape;805;p6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06" name="Google Shape;806;p6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807" name="Google Shape;807;p6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08" name="Google Shape;808;p6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27308" y="489858"/>
            <a:ext cx="953552" cy="1884218"/>
          </a:xfrm>
          <a:prstGeom prst="rect">
            <a:avLst/>
          </a:prstGeom>
          <a:noFill/>
          <a:ln>
            <a:noFill/>
          </a:ln>
        </p:spPr>
      </p:pic>
      <p:pic>
        <p:nvPicPr>
          <p:cNvPr id="809" name="Google Shape;809;p6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18259" y="2508757"/>
            <a:ext cx="1771650" cy="210630"/>
          </a:xfrm>
          <a:prstGeom prst="rect">
            <a:avLst/>
          </a:prstGeom>
          <a:noFill/>
          <a:ln>
            <a:noFill/>
          </a:ln>
        </p:spPr>
      </p:pic>
      <p:pic>
        <p:nvPicPr>
          <p:cNvPr id="810" name="Google Shape;810;p6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179243" y="3035913"/>
            <a:ext cx="2873086" cy="1152427"/>
          </a:xfrm>
          <a:prstGeom prst="rect">
            <a:avLst/>
          </a:prstGeom>
          <a:noFill/>
          <a:ln>
            <a:noFill/>
          </a:ln>
        </p:spPr>
      </p:pic>
      <p:pic>
        <p:nvPicPr>
          <p:cNvPr id="811" name="Google Shape;811;p6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452570" y="2174169"/>
            <a:ext cx="2905845" cy="4683832"/>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812"/>
        <p:cNvGrpSpPr/>
        <p:nvPr/>
      </p:nvGrpSpPr>
      <p:grpSpPr>
        <a:xfrm>
          <a:off x="0" y="0"/>
          <a:ext cx="0" cy="0"/>
          <a:chOff x="0" y="0"/>
          <a:chExt cx="0" cy="0"/>
        </a:xfrm>
      </p:grpSpPr>
      <p:pic>
        <p:nvPicPr>
          <p:cNvPr id="813" name="Google Shape;813;p6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0" y="0"/>
            <a:ext cx="5437762" cy="2468744"/>
          </a:xfrm>
          <a:prstGeom prst="rect">
            <a:avLst/>
          </a:prstGeom>
          <a:noFill/>
          <a:ln>
            <a:noFill/>
          </a:ln>
        </p:spPr>
      </p:pic>
      <p:pic>
        <p:nvPicPr>
          <p:cNvPr id="814" name="Google Shape;814;p6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15" name="Google Shape;815;p6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6" name="Google Shape;816;p6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7" name="Google Shape;817;p6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18" name="Google Shape;818;p6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19" name="Google Shape;819;p6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91573"/>
            <a:ext cx="1399137" cy="2976664"/>
          </a:xfrm>
          <a:prstGeom prst="rect">
            <a:avLst/>
          </a:prstGeom>
          <a:noFill/>
          <a:ln>
            <a:noFill/>
          </a:ln>
        </p:spPr>
      </p:pic>
      <p:pic>
        <p:nvPicPr>
          <p:cNvPr id="820" name="Google Shape;820;p6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379270" y="6093118"/>
            <a:ext cx="3433459" cy="263232"/>
          </a:xfrm>
          <a:prstGeom prst="rect">
            <a:avLst/>
          </a:prstGeom>
          <a:noFill/>
          <a:ln>
            <a:noFill/>
          </a:ln>
        </p:spPr>
      </p:pic>
      <p:pic>
        <p:nvPicPr>
          <p:cNvPr id="821" name="Google Shape;821;p6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370632" y="1730702"/>
            <a:ext cx="747385" cy="1476086"/>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822"/>
        <p:cNvGrpSpPr/>
        <p:nvPr/>
      </p:nvGrpSpPr>
      <p:grpSpPr>
        <a:xfrm>
          <a:off x="0" y="0"/>
          <a:ext cx="0" cy="0"/>
          <a:chOff x="0" y="0"/>
          <a:chExt cx="0" cy="0"/>
        </a:xfrm>
      </p:grpSpPr>
      <p:pic>
        <p:nvPicPr>
          <p:cNvPr id="823" name="Google Shape;823;p6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24" name="Google Shape;824;p67"/>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5" name="Google Shape;825;p6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6" name="Google Shape;826;p6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27" name="Google Shape;827;p67"/>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8" name="Google Shape;828;p67"/>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9" name="Google Shape;829;p67"/>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0" name="Google Shape;830;p67"/>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31" name="Google Shape;831;p6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matchingName="2_bullet_points_orange">
  <p:cSld name="2_bullet_points_orange">
    <p:spTree>
      <p:nvGrpSpPr>
        <p:cNvPr id="1" name="Shape 832"/>
        <p:cNvGrpSpPr/>
        <p:nvPr/>
      </p:nvGrpSpPr>
      <p:grpSpPr>
        <a:xfrm>
          <a:off x="0" y="0"/>
          <a:ext cx="0" cy="0"/>
          <a:chOff x="0" y="0"/>
          <a:chExt cx="0" cy="0"/>
        </a:xfrm>
      </p:grpSpPr>
      <p:pic>
        <p:nvPicPr>
          <p:cNvPr id="833" name="Google Shape;833;p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917382" y="-917381"/>
            <a:ext cx="2289621" cy="4124382"/>
          </a:xfrm>
          <a:prstGeom prst="rect">
            <a:avLst/>
          </a:prstGeom>
          <a:noFill/>
          <a:ln>
            <a:noFill/>
          </a:ln>
        </p:spPr>
      </p:pic>
      <p:pic>
        <p:nvPicPr>
          <p:cNvPr id="834" name="Google Shape;834;p6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29813" y="4703591"/>
            <a:ext cx="4767943" cy="2164646"/>
          </a:xfrm>
          <a:prstGeom prst="rect">
            <a:avLst/>
          </a:prstGeom>
          <a:noFill/>
          <a:ln>
            <a:noFill/>
          </a:ln>
        </p:spPr>
      </p:pic>
      <p:pic>
        <p:nvPicPr>
          <p:cNvPr id="835" name="Google Shape;835;p6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36" name="Google Shape;836;p68"/>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7" name="Google Shape;837;p68"/>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8" name="Google Shape;838;p6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39" name="Google Shape;839;p68"/>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0" name="Google Shape;840;p68"/>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1" name="Google Shape;841;p68"/>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2" name="Google Shape;842;p68"/>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43" name="Google Shape;843;p6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44" name="Google Shape;844;p6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64972" y="854730"/>
            <a:ext cx="921617" cy="1821115"/>
          </a:xfrm>
          <a:prstGeom prst="rect">
            <a:avLst/>
          </a:prstGeom>
          <a:noFill/>
          <a:ln>
            <a:noFill/>
          </a:ln>
        </p:spPr>
      </p:pic>
      <p:pic>
        <p:nvPicPr>
          <p:cNvPr id="845" name="Google Shape;845;p6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903490" y="4929562"/>
            <a:ext cx="1486403" cy="138792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846"/>
        <p:cNvGrpSpPr/>
        <p:nvPr/>
      </p:nvGrpSpPr>
      <p:grpSpPr>
        <a:xfrm>
          <a:off x="0" y="0"/>
          <a:ext cx="0" cy="0"/>
          <a:chOff x="0" y="0"/>
          <a:chExt cx="0" cy="0"/>
        </a:xfrm>
      </p:grpSpPr>
      <p:pic>
        <p:nvPicPr>
          <p:cNvPr id="847" name="Google Shape;847;p6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958672" y="0"/>
            <a:ext cx="2767693" cy="615404"/>
          </a:xfrm>
          <a:prstGeom prst="rect">
            <a:avLst/>
          </a:prstGeom>
          <a:noFill/>
          <a:ln>
            <a:noFill/>
          </a:ln>
        </p:spPr>
      </p:pic>
      <p:pic>
        <p:nvPicPr>
          <p:cNvPr id="848" name="Google Shape;848;p6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975756"/>
            <a:ext cx="4344992" cy="4882243"/>
          </a:xfrm>
          <a:prstGeom prst="rect">
            <a:avLst/>
          </a:prstGeom>
          <a:noFill/>
          <a:ln>
            <a:noFill/>
          </a:ln>
        </p:spPr>
      </p:pic>
      <p:pic>
        <p:nvPicPr>
          <p:cNvPr id="849" name="Google Shape;849;p6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50" name="Google Shape;850;p69"/>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1" name="Google Shape;851;p6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2" name="Google Shape;852;p6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3" name="Google Shape;853;p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4" name="Google Shape;854;p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5" name="Google Shape;855;p6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56" name="Google Shape;856;p6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841792" y="1240320"/>
            <a:ext cx="330408" cy="330408"/>
          </a:xfrm>
          <a:prstGeom prst="rect">
            <a:avLst/>
          </a:prstGeom>
          <a:noFill/>
          <a:ln>
            <a:noFill/>
          </a:ln>
        </p:spPr>
      </p:pic>
      <p:pic>
        <p:nvPicPr>
          <p:cNvPr id="857" name="Google Shape;857;p6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224889" y="1330334"/>
            <a:ext cx="10058400" cy="138302"/>
          </a:xfrm>
          <a:prstGeom prst="rect">
            <a:avLst/>
          </a:prstGeom>
          <a:noFill/>
          <a:ln>
            <a:noFill/>
          </a:ln>
        </p:spPr>
      </p:pic>
      <p:pic>
        <p:nvPicPr>
          <p:cNvPr id="858" name="Google Shape;858;p6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3747975"/>
            <a:ext cx="2233743" cy="2192791"/>
          </a:xfrm>
          <a:prstGeom prst="rect">
            <a:avLst/>
          </a:prstGeom>
          <a:noFill/>
          <a:ln>
            <a:noFill/>
          </a:ln>
        </p:spPr>
      </p:pic>
      <p:pic>
        <p:nvPicPr>
          <p:cNvPr id="859" name="Google Shape;859;p6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767126" flipH="1">
            <a:off x="938553" y="4866917"/>
            <a:ext cx="1556017" cy="1616529"/>
          </a:xfrm>
          <a:prstGeom prst="rect">
            <a:avLst/>
          </a:prstGeom>
          <a:noFill/>
          <a:ln>
            <a:noFill/>
          </a:ln>
        </p:spPr>
      </p:pic>
      <p:pic>
        <p:nvPicPr>
          <p:cNvPr id="860" name="Google Shape;860;p6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794034" y="3469729"/>
            <a:ext cx="1265178" cy="2490107"/>
          </a:xfrm>
          <a:prstGeom prst="rect">
            <a:avLst/>
          </a:prstGeom>
          <a:noFill/>
          <a:ln>
            <a:noFill/>
          </a:ln>
        </p:spPr>
      </p:pic>
      <p:pic>
        <p:nvPicPr>
          <p:cNvPr id="861" name="Google Shape;861;p6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0122" y="76215"/>
            <a:ext cx="751114" cy="751114"/>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862"/>
        <p:cNvGrpSpPr/>
        <p:nvPr/>
      </p:nvGrpSpPr>
      <p:grpSpPr>
        <a:xfrm>
          <a:off x="0" y="0"/>
          <a:ext cx="0" cy="0"/>
          <a:chOff x="0" y="0"/>
          <a:chExt cx="0" cy="0"/>
        </a:xfrm>
      </p:grpSpPr>
      <p:pic>
        <p:nvPicPr>
          <p:cNvPr id="863" name="Google Shape;863;p7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76" y="1690688"/>
            <a:ext cx="2475652" cy="5167312"/>
          </a:xfrm>
          <a:prstGeom prst="rect">
            <a:avLst/>
          </a:prstGeom>
          <a:noFill/>
          <a:ln>
            <a:noFill/>
          </a:ln>
        </p:spPr>
      </p:pic>
      <p:pic>
        <p:nvPicPr>
          <p:cNvPr id="864" name="Google Shape;864;p7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899924" y="0"/>
            <a:ext cx="2392152" cy="1044765"/>
          </a:xfrm>
          <a:prstGeom prst="rect">
            <a:avLst/>
          </a:prstGeom>
          <a:noFill/>
          <a:ln>
            <a:noFill/>
          </a:ln>
        </p:spPr>
      </p:pic>
      <p:pic>
        <p:nvPicPr>
          <p:cNvPr id="865" name="Google Shape;865;p7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66" name="Google Shape;866;p70"/>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7" name="Google Shape;867;p70"/>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68" name="Google Shape;868;p70"/>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9" name="Google Shape;869;p70"/>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70" name="Google Shape;870;p70"/>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1" name="Google Shape;871;p7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2" name="Google Shape;872;p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3" name="Google Shape;873;p7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74" name="Google Shape;874;p7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151164" y="5286489"/>
            <a:ext cx="4301613" cy="333375"/>
          </a:xfrm>
          <a:prstGeom prst="rect">
            <a:avLst/>
          </a:prstGeom>
          <a:noFill/>
          <a:ln>
            <a:noFill/>
          </a:ln>
        </p:spPr>
      </p:pic>
      <p:pic>
        <p:nvPicPr>
          <p:cNvPr id="875" name="Google Shape;875;p7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733222" y="5286489"/>
            <a:ext cx="4301613" cy="333375"/>
          </a:xfrm>
          <a:prstGeom prst="rect">
            <a:avLst/>
          </a:prstGeom>
          <a:noFill/>
          <a:ln>
            <a:noFill/>
          </a:ln>
        </p:spPr>
      </p:pic>
      <p:pic>
        <p:nvPicPr>
          <p:cNvPr id="876" name="Google Shape;876;p7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0" y="1135877"/>
            <a:ext cx="2166257" cy="219033"/>
          </a:xfrm>
          <a:prstGeom prst="rect">
            <a:avLst/>
          </a:prstGeom>
          <a:noFill/>
          <a:ln>
            <a:noFill/>
          </a:ln>
        </p:spPr>
      </p:pic>
      <p:pic>
        <p:nvPicPr>
          <p:cNvPr id="877" name="Google Shape;877;p7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a:off x="10025743" y="1135877"/>
            <a:ext cx="2166257" cy="219033"/>
          </a:xfrm>
          <a:prstGeom prst="rect">
            <a:avLst/>
          </a:prstGeom>
          <a:noFill/>
          <a:ln>
            <a:noFill/>
          </a:ln>
        </p:spPr>
      </p:pic>
      <p:pic>
        <p:nvPicPr>
          <p:cNvPr id="878" name="Google Shape;878;p7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783590" y="4558958"/>
            <a:ext cx="2844800" cy="2121812"/>
          </a:xfrm>
          <a:prstGeom prst="rect">
            <a:avLst/>
          </a:prstGeom>
          <a:noFill/>
          <a:ln>
            <a:noFill/>
          </a:ln>
        </p:spPr>
      </p:pic>
      <p:pic>
        <p:nvPicPr>
          <p:cNvPr id="879" name="Google Shape;879;p7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419063" y="-94776"/>
            <a:ext cx="1761092" cy="1764827"/>
          </a:xfrm>
          <a:prstGeom prst="rect">
            <a:avLst/>
          </a:prstGeom>
          <a:noFill/>
          <a:ln>
            <a:noFill/>
          </a:ln>
        </p:spPr>
      </p:pic>
      <p:pic>
        <p:nvPicPr>
          <p:cNvPr id="880" name="Google Shape;880;p7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369" y="4833257"/>
            <a:ext cx="2020458" cy="2024743"/>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881"/>
        <p:cNvGrpSpPr/>
        <p:nvPr/>
      </p:nvGrpSpPr>
      <p:grpSpPr>
        <a:xfrm>
          <a:off x="0" y="0"/>
          <a:ext cx="0" cy="0"/>
          <a:chOff x="0" y="0"/>
          <a:chExt cx="0" cy="0"/>
        </a:xfrm>
      </p:grpSpPr>
      <p:grpSp>
        <p:nvGrpSpPr>
          <p:cNvPr id="882" name="Google Shape;882;p71"/>
          <p:cNvGrpSpPr/>
          <p:nvPr/>
        </p:nvGrpSpPr>
        <p:grpSpPr>
          <a:xfrm>
            <a:off x="1662" y="0"/>
            <a:ext cx="12203414" cy="7137412"/>
            <a:chOff x="1662" y="0"/>
            <a:chExt cx="12203414" cy="7137412"/>
          </a:xfrm>
        </p:grpSpPr>
        <p:pic>
          <p:nvPicPr>
            <p:cNvPr id="883" name="Google Shape;883;p7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8542" y="5514125"/>
              <a:ext cx="4214242" cy="1343875"/>
            </a:xfrm>
            <a:prstGeom prst="rect">
              <a:avLst/>
            </a:prstGeom>
            <a:noFill/>
            <a:ln>
              <a:noFill/>
            </a:ln>
          </p:spPr>
        </p:pic>
        <p:pic>
          <p:nvPicPr>
            <p:cNvPr id="884" name="Google Shape;884;p7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15130" y="0"/>
              <a:ext cx="9485477" cy="6858000"/>
            </a:xfrm>
            <a:prstGeom prst="rect">
              <a:avLst/>
            </a:prstGeom>
            <a:noFill/>
            <a:ln>
              <a:noFill/>
            </a:ln>
          </p:spPr>
        </p:pic>
        <p:sp>
          <p:nvSpPr>
            <p:cNvPr id="885" name="Google Shape;885;p71"/>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886" name="Google Shape;886;p7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662" y="1344991"/>
              <a:ext cx="4716524" cy="5513009"/>
            </a:xfrm>
            <a:prstGeom prst="rect">
              <a:avLst/>
            </a:prstGeom>
            <a:noFill/>
            <a:ln>
              <a:noFill/>
            </a:ln>
          </p:spPr>
        </p:pic>
        <p:pic>
          <p:nvPicPr>
            <p:cNvPr id="887" name="Google Shape;887;p7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280880" y="0"/>
              <a:ext cx="8301547" cy="6858000"/>
            </a:xfrm>
            <a:prstGeom prst="rect">
              <a:avLst/>
            </a:prstGeom>
            <a:noFill/>
            <a:ln>
              <a:noFill/>
            </a:ln>
          </p:spPr>
        </p:pic>
        <p:pic>
          <p:nvPicPr>
            <p:cNvPr id="888" name="Google Shape;888;p7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02859" y="4014069"/>
              <a:ext cx="2046230" cy="2008716"/>
            </a:xfrm>
            <a:prstGeom prst="rect">
              <a:avLst/>
            </a:prstGeom>
            <a:noFill/>
            <a:ln>
              <a:noFill/>
            </a:ln>
          </p:spPr>
        </p:pic>
        <p:pic>
          <p:nvPicPr>
            <p:cNvPr id="889" name="Google Shape;889;p71"/>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890" name="Google Shape;890;p7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662" y="620688"/>
              <a:ext cx="3280880" cy="853029"/>
            </a:xfrm>
            <a:prstGeom prst="rect">
              <a:avLst/>
            </a:prstGeom>
            <a:noFill/>
            <a:ln>
              <a:noFill/>
            </a:ln>
          </p:spPr>
        </p:pic>
        <p:pic>
          <p:nvPicPr>
            <p:cNvPr id="891" name="Google Shape;891;p7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49030" y="1344991"/>
              <a:ext cx="2856046" cy="4262649"/>
            </a:xfrm>
            <a:prstGeom prst="rect">
              <a:avLst/>
            </a:prstGeom>
            <a:noFill/>
            <a:ln>
              <a:noFill/>
            </a:ln>
          </p:spPr>
        </p:pic>
      </p:grpSp>
      <p:pic>
        <p:nvPicPr>
          <p:cNvPr id="892" name="Google Shape;892;p7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93" name="Google Shape;893;p71"/>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4" name="Google Shape;894;p7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5" name="Google Shape;895;p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6" name="Google Shape;896;p7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25"/>
        <p:cNvGrpSpPr/>
        <p:nvPr/>
      </p:nvGrpSpPr>
      <p:grpSpPr>
        <a:xfrm>
          <a:off x="0" y="0"/>
          <a:ext cx="0" cy="0"/>
          <a:chOff x="0" y="0"/>
          <a:chExt cx="0" cy="0"/>
        </a:xfrm>
      </p:grpSpPr>
      <p:pic>
        <p:nvPicPr>
          <p:cNvPr id="126" name="Google Shape;126;p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127" name="Google Shape;127;p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128" name="Google Shape;128;p1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129" name="Google Shape;129;p1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130" name="Google Shape;130;p1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131" name="Google Shape;131;p18"/>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 name="Google Shape;132;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 name="Google Shape;134;p1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5" name="Google Shape;135;p18"/>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6" name="Google Shape;136;p1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137" name="Google Shape;137;p1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38" name="Google Shape;138;p1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139" name="Google Shape;139;p1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140" name="Google Shape;140;p1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1_More_text_green">
  <p:cSld name="1_More_text_green">
    <p:spTree>
      <p:nvGrpSpPr>
        <p:cNvPr id="1" name="Shape 897"/>
        <p:cNvGrpSpPr/>
        <p:nvPr/>
      </p:nvGrpSpPr>
      <p:grpSpPr>
        <a:xfrm>
          <a:off x="0" y="0"/>
          <a:ext cx="0" cy="0"/>
          <a:chOff x="0" y="0"/>
          <a:chExt cx="0" cy="0"/>
        </a:xfrm>
      </p:grpSpPr>
      <p:pic>
        <p:nvPicPr>
          <p:cNvPr id="898" name="Google Shape;898;p7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99" name="Google Shape;899;p7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0" name="Google Shape;900;p7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1" name="Google Shape;901;p7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02" name="Google Shape;902;p72"/>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903" name="Google Shape;903;p7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904"/>
        <p:cNvGrpSpPr/>
        <p:nvPr/>
      </p:nvGrpSpPr>
      <p:grpSpPr>
        <a:xfrm>
          <a:off x="0" y="0"/>
          <a:ext cx="0" cy="0"/>
          <a:chOff x="0" y="0"/>
          <a:chExt cx="0" cy="0"/>
        </a:xfrm>
      </p:grpSpPr>
      <p:pic>
        <p:nvPicPr>
          <p:cNvPr id="905" name="Google Shape;905;p7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8542137" y="1683882"/>
            <a:ext cx="3646161" cy="5184355"/>
          </a:xfrm>
          <a:prstGeom prst="rect">
            <a:avLst/>
          </a:prstGeom>
          <a:noFill/>
          <a:ln>
            <a:noFill/>
          </a:ln>
        </p:spPr>
      </p:pic>
      <p:pic>
        <p:nvPicPr>
          <p:cNvPr id="906" name="Google Shape;906;p73"/>
          <p:cNvPicPr preferRelativeResize="0"/>
          <p:nvPr/>
        </p:nvPicPr>
        <p:blipFill rotWithShape="1">
          <a:blip r:embed="rId3" cstate="email">
            <a:alphaModFix/>
            <a:extLst>
              <a:ext uri="{28A0092B-C50C-407E-A947-70E740481C1C}">
                <a14:useLocalDpi xmlns:a14="http://schemas.microsoft.com/office/drawing/2010/main"/>
              </a:ext>
            </a:extLst>
          </a:blip>
          <a:srcRect l="40196"/>
          <a:stretch/>
        </p:blipFill>
        <p:spPr>
          <a:xfrm>
            <a:off x="0" y="0"/>
            <a:ext cx="2676825" cy="6868237"/>
          </a:xfrm>
          <a:prstGeom prst="rect">
            <a:avLst/>
          </a:prstGeom>
          <a:noFill/>
          <a:ln>
            <a:noFill/>
          </a:ln>
        </p:spPr>
      </p:pic>
      <p:pic>
        <p:nvPicPr>
          <p:cNvPr id="907" name="Google Shape;907;p7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908" name="Google Shape;908;p73"/>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9" name="Google Shape;909;p73"/>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0" name="Google Shape;910;p7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11" name="Google Shape;911;p73"/>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2" name="Google Shape;912;p73"/>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3" name="Google Shape;913;p73"/>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4" name="Google Shape;914;p73"/>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15" name="Google Shape;915;p7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91223" y="3580588"/>
            <a:ext cx="1469114" cy="1442181"/>
          </a:xfrm>
          <a:prstGeom prst="rect">
            <a:avLst/>
          </a:prstGeom>
          <a:noFill/>
          <a:ln>
            <a:noFill/>
          </a:ln>
        </p:spPr>
      </p:pic>
      <p:pic>
        <p:nvPicPr>
          <p:cNvPr id="916" name="Google Shape;916;p7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12672" y="5480877"/>
            <a:ext cx="5502728" cy="426461"/>
          </a:xfrm>
          <a:prstGeom prst="rect">
            <a:avLst/>
          </a:prstGeom>
          <a:noFill/>
          <a:ln>
            <a:noFill/>
          </a:ln>
        </p:spPr>
      </p:pic>
      <p:pic>
        <p:nvPicPr>
          <p:cNvPr id="917" name="Google Shape;917;p73"/>
          <p:cNvPicPr preferRelativeResize="0"/>
          <p:nvPr/>
        </p:nvPicPr>
        <p:blipFill rotWithShape="1">
          <a:blip r:embed="rId7" cstate="email">
            <a:alphaModFix/>
            <a:extLst>
              <a:ext uri="{28A0092B-C50C-407E-A947-70E740481C1C}">
                <a14:useLocalDpi xmlns:a14="http://schemas.microsoft.com/office/drawing/2010/main"/>
              </a:ext>
            </a:extLst>
          </a:blip>
          <a:srcRect t="52060"/>
          <a:stretch/>
        </p:blipFill>
        <p:spPr>
          <a:xfrm>
            <a:off x="9312208" y="-7790"/>
            <a:ext cx="2419661" cy="1162436"/>
          </a:xfrm>
          <a:prstGeom prst="rect">
            <a:avLst/>
          </a:prstGeom>
          <a:noFill/>
          <a:ln>
            <a:noFill/>
          </a:ln>
        </p:spPr>
      </p:pic>
      <p:pic>
        <p:nvPicPr>
          <p:cNvPr id="918" name="Google Shape;918;p7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732146">
            <a:off x="1071856" y="4648048"/>
            <a:ext cx="883356" cy="965214"/>
          </a:xfrm>
          <a:prstGeom prst="rect">
            <a:avLst/>
          </a:prstGeom>
          <a:noFill/>
          <a:ln>
            <a:noFill/>
          </a:ln>
        </p:spPr>
      </p:pic>
      <p:pic>
        <p:nvPicPr>
          <p:cNvPr id="919" name="Google Shape;919;p7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920"/>
        <p:cNvGrpSpPr/>
        <p:nvPr/>
      </p:nvGrpSpPr>
      <p:grpSpPr>
        <a:xfrm>
          <a:off x="0" y="0"/>
          <a:ext cx="0" cy="0"/>
          <a:chOff x="0" y="0"/>
          <a:chExt cx="0" cy="0"/>
        </a:xfrm>
      </p:grpSpPr>
      <p:pic>
        <p:nvPicPr>
          <p:cNvPr id="921" name="Google Shape;921;p7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922" name="Google Shape;922;p7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923" name="Google Shape;923;p7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24" name="Google Shape;924;p74"/>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25" name="Google Shape;925;p7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6" name="Google Shape;926;p7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7" name="Google Shape;927;p7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28" name="Google Shape;928;p74"/>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929" name="Google Shape;929;p7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930" name="Google Shape;930;p7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931" name="Google Shape;931;p7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932" name="Google Shape;932;p7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933" name="Google Shape;933;p7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934" name="Google Shape;934;p7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935" name="Google Shape;935;p74"/>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5259153" y="796258"/>
            <a:ext cx="1771650" cy="179134"/>
          </a:xfrm>
          <a:prstGeom prst="rect">
            <a:avLst/>
          </a:prstGeom>
          <a:noFill/>
          <a:ln>
            <a:noFill/>
          </a:ln>
        </p:spPr>
      </p:pic>
      <p:pic>
        <p:nvPicPr>
          <p:cNvPr id="936" name="Google Shape;936;p74"/>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937" name="Google Shape;937;p74"/>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938" name="Google Shape;938;p74"/>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939" name="Google Shape;939;p74"/>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940" name="Google Shape;940;p74"/>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5_Только заголовок">
  <p:cSld name="5_Только заголовок">
    <p:spTree>
      <p:nvGrpSpPr>
        <p:cNvPr id="1" name="Shape 941"/>
        <p:cNvGrpSpPr/>
        <p:nvPr/>
      </p:nvGrpSpPr>
      <p:grpSpPr>
        <a:xfrm>
          <a:off x="0" y="0"/>
          <a:ext cx="0" cy="0"/>
          <a:chOff x="0" y="0"/>
          <a:chExt cx="0" cy="0"/>
        </a:xfrm>
      </p:grpSpPr>
      <p:pic>
        <p:nvPicPr>
          <p:cNvPr id="942" name="Google Shape;942;p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943" name="Google Shape;943;p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944" name="Google Shape;944;p7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45" name="Google Shape;945;p75"/>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6" name="Google Shape;946;p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7" name="Google Shape;947;p7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8" name="Google Shape;948;p7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49" name="Google Shape;949;p7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950" name="Google Shape;950;p7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951" name="Google Shape;951;p7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952" name="Google Shape;952;p7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953" name="Google Shape;953;p7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954" name="Google Shape;954;p7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955" name="Google Shape;955;p7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956" name="Google Shape;956;p7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957" name="Google Shape;957;p7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958" name="Google Shape;958;p7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959" name="Google Shape;959;p7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960"/>
        <p:cNvGrpSpPr/>
        <p:nvPr/>
      </p:nvGrpSpPr>
      <p:grpSpPr>
        <a:xfrm>
          <a:off x="0" y="0"/>
          <a:ext cx="0" cy="0"/>
          <a:chOff x="0" y="0"/>
          <a:chExt cx="0" cy="0"/>
        </a:xfrm>
      </p:grpSpPr>
      <p:pic>
        <p:nvPicPr>
          <p:cNvPr id="961" name="Google Shape;961;p7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1" y="-4824"/>
            <a:ext cx="4208232" cy="3633107"/>
          </a:xfrm>
          <a:prstGeom prst="rect">
            <a:avLst/>
          </a:prstGeom>
          <a:noFill/>
          <a:ln>
            <a:noFill/>
          </a:ln>
        </p:spPr>
      </p:pic>
      <p:pic>
        <p:nvPicPr>
          <p:cNvPr id="962" name="Google Shape;962;p7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870976" y="4919648"/>
            <a:ext cx="4463143" cy="223157"/>
          </a:xfrm>
          <a:prstGeom prst="rect">
            <a:avLst/>
          </a:prstGeom>
          <a:noFill/>
          <a:ln>
            <a:noFill/>
          </a:ln>
        </p:spPr>
      </p:pic>
      <p:pic>
        <p:nvPicPr>
          <p:cNvPr id="963" name="Google Shape;963;p7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76170" y="1589976"/>
            <a:ext cx="8452757" cy="2625637"/>
          </a:xfrm>
          <a:prstGeom prst="rect">
            <a:avLst/>
          </a:prstGeom>
          <a:noFill/>
          <a:ln>
            <a:noFill/>
          </a:ln>
        </p:spPr>
      </p:pic>
      <p:pic>
        <p:nvPicPr>
          <p:cNvPr id="964" name="Google Shape;964;p7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516826" y="-4824"/>
            <a:ext cx="5675174" cy="6858000"/>
          </a:xfrm>
          <a:prstGeom prst="rect">
            <a:avLst/>
          </a:prstGeom>
          <a:noFill/>
          <a:ln>
            <a:noFill/>
          </a:ln>
        </p:spPr>
      </p:pic>
      <p:pic>
        <p:nvPicPr>
          <p:cNvPr id="965" name="Google Shape;965;p7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66" name="Google Shape;966;p76"/>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7" name="Google Shape;967;p7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8" name="Google Shape;968;p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9" name="Google Shape;969;p7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70" name="Google Shape;970;p7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2721" y="2442748"/>
            <a:ext cx="4035879" cy="4415252"/>
          </a:xfrm>
          <a:prstGeom prst="rect">
            <a:avLst/>
          </a:prstGeom>
          <a:noFill/>
          <a:ln>
            <a:noFill/>
          </a:ln>
        </p:spPr>
      </p:pic>
      <p:pic>
        <p:nvPicPr>
          <p:cNvPr id="971" name="Google Shape;971;p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80311" y="819166"/>
            <a:ext cx="476250" cy="447675"/>
          </a:xfrm>
          <a:prstGeom prst="rect">
            <a:avLst/>
          </a:prstGeom>
          <a:noFill/>
          <a:ln>
            <a:noFill/>
          </a:ln>
        </p:spPr>
      </p:pic>
      <p:pic>
        <p:nvPicPr>
          <p:cNvPr id="972" name="Google Shape;972;p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540334">
            <a:off x="10752610" y="493330"/>
            <a:ext cx="476250" cy="447675"/>
          </a:xfrm>
          <a:prstGeom prst="rect">
            <a:avLst/>
          </a:prstGeom>
          <a:noFill/>
          <a:ln>
            <a:noFill/>
          </a:ln>
        </p:spPr>
      </p:pic>
      <p:pic>
        <p:nvPicPr>
          <p:cNvPr id="973" name="Google Shape;973;p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579591">
            <a:off x="3595910" y="5758549"/>
            <a:ext cx="476250" cy="447675"/>
          </a:xfrm>
          <a:prstGeom prst="rect">
            <a:avLst/>
          </a:prstGeom>
          <a:noFill/>
          <a:ln>
            <a:noFill/>
          </a:ln>
        </p:spPr>
      </p:pic>
      <p:pic>
        <p:nvPicPr>
          <p:cNvPr id="974" name="Google Shape;974;p7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030128" y="1069610"/>
            <a:ext cx="982421" cy="987879"/>
          </a:xfrm>
          <a:prstGeom prst="rect">
            <a:avLst/>
          </a:prstGeom>
          <a:noFill/>
          <a:ln>
            <a:noFill/>
          </a:ln>
        </p:spPr>
      </p:pic>
      <p:pic>
        <p:nvPicPr>
          <p:cNvPr id="975" name="Google Shape;975;p7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3739829">
            <a:off x="9421231" y="5794673"/>
            <a:ext cx="982421" cy="987879"/>
          </a:xfrm>
          <a:prstGeom prst="rect">
            <a:avLst/>
          </a:prstGeom>
          <a:noFill/>
          <a:ln>
            <a:noFill/>
          </a:ln>
        </p:spPr>
      </p:pic>
      <p:pic>
        <p:nvPicPr>
          <p:cNvPr id="976" name="Google Shape;976;p76"/>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977"/>
        <p:cNvGrpSpPr/>
        <p:nvPr/>
      </p:nvGrpSpPr>
      <p:grpSpPr>
        <a:xfrm>
          <a:off x="0" y="0"/>
          <a:ext cx="0" cy="0"/>
          <a:chOff x="0" y="0"/>
          <a:chExt cx="0" cy="0"/>
        </a:xfrm>
      </p:grpSpPr>
      <p:grpSp>
        <p:nvGrpSpPr>
          <p:cNvPr id="978" name="Google Shape;978;p77"/>
          <p:cNvGrpSpPr/>
          <p:nvPr/>
        </p:nvGrpSpPr>
        <p:grpSpPr>
          <a:xfrm>
            <a:off x="-3645" y="0"/>
            <a:ext cx="12194058" cy="6857999"/>
            <a:chOff x="-3645" y="0"/>
            <a:chExt cx="12194058" cy="6857999"/>
          </a:xfrm>
        </p:grpSpPr>
        <p:pic>
          <p:nvPicPr>
            <p:cNvPr id="979" name="Google Shape;979;p7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79997" y="0"/>
              <a:ext cx="10058400" cy="6613398"/>
            </a:xfrm>
            <a:prstGeom prst="rect">
              <a:avLst/>
            </a:prstGeom>
            <a:noFill/>
            <a:ln>
              <a:noFill/>
            </a:ln>
          </p:spPr>
        </p:pic>
        <p:cxnSp>
          <p:nvCxnSpPr>
            <p:cNvPr id="980" name="Google Shape;980;p77"/>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981" name="Google Shape;981;p77"/>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982" name="Google Shape;982;p77"/>
            <p:cNvGrpSpPr/>
            <p:nvPr/>
          </p:nvGrpSpPr>
          <p:grpSpPr>
            <a:xfrm>
              <a:off x="5771170" y="1357295"/>
              <a:ext cx="648072" cy="543406"/>
              <a:chOff x="537029" y="1572196"/>
              <a:chExt cx="1010860" cy="847602"/>
            </a:xfrm>
          </p:grpSpPr>
          <p:sp>
            <p:nvSpPr>
              <p:cNvPr id="983" name="Google Shape;983;p77"/>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984" name="Google Shape;984;p77"/>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985" name="Google Shape;985;p7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986" name="Google Shape;986;p7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5" y="2828916"/>
              <a:ext cx="3290539" cy="4029083"/>
            </a:xfrm>
            <a:prstGeom prst="rect">
              <a:avLst/>
            </a:prstGeom>
            <a:noFill/>
            <a:ln>
              <a:noFill/>
            </a:ln>
          </p:spPr>
        </p:pic>
        <p:pic>
          <p:nvPicPr>
            <p:cNvPr id="987" name="Google Shape;987;p7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123835" y="922847"/>
              <a:ext cx="864096" cy="868896"/>
            </a:xfrm>
            <a:prstGeom prst="rect">
              <a:avLst/>
            </a:prstGeom>
            <a:noFill/>
            <a:ln>
              <a:noFill/>
            </a:ln>
          </p:spPr>
        </p:pic>
        <p:pic>
          <p:nvPicPr>
            <p:cNvPr id="988" name="Google Shape;988;p7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938131" flipH="1">
              <a:off x="1384363" y="73698"/>
              <a:ext cx="685654" cy="2316366"/>
            </a:xfrm>
            <a:prstGeom prst="rect">
              <a:avLst/>
            </a:prstGeom>
            <a:noFill/>
            <a:ln>
              <a:noFill/>
            </a:ln>
          </p:spPr>
        </p:pic>
        <p:pic>
          <p:nvPicPr>
            <p:cNvPr id="989" name="Google Shape;989;p7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99655" y="1892377"/>
              <a:ext cx="454572" cy="427298"/>
            </a:xfrm>
            <a:prstGeom prst="rect">
              <a:avLst/>
            </a:prstGeom>
            <a:noFill/>
            <a:ln>
              <a:noFill/>
            </a:ln>
          </p:spPr>
        </p:pic>
        <p:pic>
          <p:nvPicPr>
            <p:cNvPr id="990" name="Google Shape;990;p7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030417">
              <a:off x="10143269" y="5805264"/>
              <a:ext cx="454572" cy="427298"/>
            </a:xfrm>
            <a:prstGeom prst="rect">
              <a:avLst/>
            </a:prstGeom>
            <a:noFill/>
            <a:ln>
              <a:noFill/>
            </a:ln>
          </p:spPr>
        </p:pic>
        <p:pic>
          <p:nvPicPr>
            <p:cNvPr id="991" name="Google Shape;991;p7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58642">
              <a:off x="7319342" y="168829"/>
              <a:ext cx="454572" cy="427298"/>
            </a:xfrm>
            <a:prstGeom prst="rect">
              <a:avLst/>
            </a:prstGeom>
            <a:noFill/>
            <a:ln>
              <a:noFill/>
            </a:ln>
          </p:spPr>
        </p:pic>
        <p:pic>
          <p:nvPicPr>
            <p:cNvPr id="992" name="Google Shape;992;p7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05348" y="2828916"/>
              <a:ext cx="1586211" cy="1586211"/>
            </a:xfrm>
            <a:prstGeom prst="rect">
              <a:avLst/>
            </a:prstGeom>
            <a:noFill/>
            <a:ln>
              <a:noFill/>
            </a:ln>
          </p:spPr>
        </p:pic>
      </p:grpSp>
      <p:pic>
        <p:nvPicPr>
          <p:cNvPr id="993" name="Google Shape;993;p7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94" name="Google Shape;994;p77"/>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5" name="Google Shape;995;p7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6" name="Google Shape;996;p7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7" name="Google Shape;997;p7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998"/>
        <p:cNvGrpSpPr/>
        <p:nvPr/>
      </p:nvGrpSpPr>
      <p:grpSpPr>
        <a:xfrm>
          <a:off x="0" y="0"/>
          <a:ext cx="0" cy="0"/>
          <a:chOff x="0" y="0"/>
          <a:chExt cx="0" cy="0"/>
        </a:xfrm>
      </p:grpSpPr>
      <p:grpSp>
        <p:nvGrpSpPr>
          <p:cNvPr id="999" name="Google Shape;999;p78"/>
          <p:cNvGrpSpPr/>
          <p:nvPr/>
        </p:nvGrpSpPr>
        <p:grpSpPr>
          <a:xfrm>
            <a:off x="1773909" y="1035687"/>
            <a:ext cx="9793906" cy="5054351"/>
            <a:chOff x="1773909" y="1035687"/>
            <a:chExt cx="9793906" cy="5054351"/>
          </a:xfrm>
        </p:grpSpPr>
        <p:pic>
          <p:nvPicPr>
            <p:cNvPr id="1000" name="Google Shape;1000;p7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70619" y="3056386"/>
              <a:ext cx="1010782" cy="4981192"/>
            </a:xfrm>
            <a:prstGeom prst="rect">
              <a:avLst/>
            </a:prstGeom>
            <a:noFill/>
            <a:ln>
              <a:noFill/>
            </a:ln>
          </p:spPr>
        </p:pic>
        <p:pic>
          <p:nvPicPr>
            <p:cNvPr id="1001" name="Google Shape;1001;p78"/>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1002" name="Google Shape;1002;p78"/>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1003" name="Google Shape;1003;p78"/>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1004" name="Google Shape;1004;p7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293817" y="5036673"/>
              <a:ext cx="1007721" cy="1020619"/>
            </a:xfrm>
            <a:prstGeom prst="rect">
              <a:avLst/>
            </a:prstGeom>
            <a:noFill/>
            <a:ln>
              <a:noFill/>
            </a:ln>
          </p:spPr>
        </p:pic>
        <p:pic>
          <p:nvPicPr>
            <p:cNvPr id="1005" name="Google Shape;1005;p7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3854030" y="5064725"/>
              <a:ext cx="80797" cy="1025313"/>
            </a:xfrm>
            <a:prstGeom prst="rect">
              <a:avLst/>
            </a:prstGeom>
            <a:noFill/>
            <a:ln>
              <a:noFill/>
            </a:ln>
          </p:spPr>
        </p:pic>
        <p:pic>
          <p:nvPicPr>
            <p:cNvPr id="1006" name="Google Shape;1006;p7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306194" y="1039204"/>
              <a:ext cx="982966" cy="982966"/>
            </a:xfrm>
            <a:prstGeom prst="rect">
              <a:avLst/>
            </a:prstGeom>
            <a:noFill/>
            <a:ln>
              <a:noFill/>
            </a:ln>
          </p:spPr>
        </p:pic>
        <p:pic>
          <p:nvPicPr>
            <p:cNvPr id="1007" name="Google Shape;1007;p7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304234" y="2365680"/>
              <a:ext cx="986886" cy="986886"/>
            </a:xfrm>
            <a:prstGeom prst="rect">
              <a:avLst/>
            </a:prstGeom>
            <a:noFill/>
            <a:ln>
              <a:noFill/>
            </a:ln>
          </p:spPr>
        </p:pic>
        <p:pic>
          <p:nvPicPr>
            <p:cNvPr id="1008" name="Google Shape;1008;p7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292932" y="3701015"/>
              <a:ext cx="1009490" cy="1009490"/>
            </a:xfrm>
            <a:prstGeom prst="rect">
              <a:avLst/>
            </a:prstGeom>
            <a:noFill/>
            <a:ln>
              <a:noFill/>
            </a:ln>
          </p:spPr>
        </p:pic>
        <p:pic>
          <p:nvPicPr>
            <p:cNvPr id="1009" name="Google Shape;1009;p7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853388" y="3692760"/>
              <a:ext cx="82080" cy="1026000"/>
            </a:xfrm>
            <a:prstGeom prst="rect">
              <a:avLst/>
            </a:prstGeom>
            <a:noFill/>
            <a:ln>
              <a:noFill/>
            </a:ln>
          </p:spPr>
        </p:pic>
        <p:pic>
          <p:nvPicPr>
            <p:cNvPr id="1010" name="Google Shape;1010;p78"/>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854828" y="1035687"/>
              <a:ext cx="79200" cy="990000"/>
            </a:xfrm>
            <a:prstGeom prst="rect">
              <a:avLst/>
            </a:prstGeom>
            <a:noFill/>
            <a:ln>
              <a:noFill/>
            </a:ln>
          </p:spPr>
        </p:pic>
        <p:pic>
          <p:nvPicPr>
            <p:cNvPr id="1011" name="Google Shape;1011;p78"/>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773909" y="1431007"/>
              <a:ext cx="310376" cy="2827527"/>
            </a:xfrm>
            <a:prstGeom prst="rect">
              <a:avLst/>
            </a:prstGeom>
            <a:noFill/>
            <a:ln>
              <a:noFill/>
            </a:ln>
          </p:spPr>
        </p:pic>
        <p:pic>
          <p:nvPicPr>
            <p:cNvPr id="1012" name="Google Shape;1012;p78"/>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3854828" y="2364123"/>
              <a:ext cx="79200" cy="990000"/>
            </a:xfrm>
            <a:prstGeom prst="rect">
              <a:avLst/>
            </a:prstGeom>
            <a:noFill/>
            <a:ln>
              <a:noFill/>
            </a:ln>
          </p:spPr>
        </p:pic>
      </p:grpSp>
      <p:grpSp>
        <p:nvGrpSpPr>
          <p:cNvPr id="1013" name="Google Shape;1013;p78"/>
          <p:cNvGrpSpPr/>
          <p:nvPr/>
        </p:nvGrpSpPr>
        <p:grpSpPr>
          <a:xfrm>
            <a:off x="0" y="345746"/>
            <a:ext cx="12197756" cy="269562"/>
            <a:chOff x="0" y="345746"/>
            <a:chExt cx="12197756" cy="269562"/>
          </a:xfrm>
        </p:grpSpPr>
        <p:pic>
          <p:nvPicPr>
            <p:cNvPr id="1014" name="Google Shape;1014;p78"/>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0" y="345746"/>
              <a:ext cx="2666000" cy="269562"/>
            </a:xfrm>
            <a:prstGeom prst="rect">
              <a:avLst/>
            </a:prstGeom>
            <a:noFill/>
            <a:ln>
              <a:noFill/>
            </a:ln>
          </p:spPr>
        </p:pic>
        <p:pic>
          <p:nvPicPr>
            <p:cNvPr id="1015" name="Google Shape;1015;p78"/>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flipH="1">
              <a:off x="9531756" y="345746"/>
              <a:ext cx="2666000" cy="269562"/>
            </a:xfrm>
            <a:prstGeom prst="rect">
              <a:avLst/>
            </a:prstGeom>
            <a:noFill/>
            <a:ln>
              <a:noFill/>
            </a:ln>
          </p:spPr>
        </p:pic>
      </p:grpSp>
      <p:pic>
        <p:nvPicPr>
          <p:cNvPr id="1016" name="Google Shape;1016;p78"/>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rot="10800000">
            <a:off x="5177281" y="6130057"/>
            <a:ext cx="1689259" cy="737779"/>
          </a:xfrm>
          <a:prstGeom prst="rect">
            <a:avLst/>
          </a:prstGeom>
          <a:noFill/>
          <a:ln>
            <a:noFill/>
          </a:ln>
        </p:spPr>
      </p:pic>
      <p:pic>
        <p:nvPicPr>
          <p:cNvPr id="1017" name="Google Shape;1017;p78"/>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18" name="Google Shape;1018;p78"/>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19" name="Google Shape;1019;p7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0" name="Google Shape;1020;p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1" name="Google Shape;1021;p7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22" name="Google Shape;1022;p78"/>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3" name="Google Shape;1023;p78"/>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4" name="Google Shape;1024;p78"/>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5" name="Google Shape;1025;p78"/>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6" name="Google Shape;1026;p78"/>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7" name="Google Shape;1027;p78"/>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8" name="Google Shape;1028;p78"/>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9" name="Google Shape;1029;p78"/>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0" name="Google Shape;1030;p78"/>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1" name="Google Shape;1031;p78"/>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1032"/>
        <p:cNvGrpSpPr/>
        <p:nvPr/>
      </p:nvGrpSpPr>
      <p:grpSpPr>
        <a:xfrm>
          <a:off x="0" y="0"/>
          <a:ext cx="0" cy="0"/>
          <a:chOff x="0" y="0"/>
          <a:chExt cx="0" cy="0"/>
        </a:xfrm>
      </p:grpSpPr>
      <p:grpSp>
        <p:nvGrpSpPr>
          <p:cNvPr id="1033" name="Google Shape;1033;p79"/>
          <p:cNvGrpSpPr/>
          <p:nvPr/>
        </p:nvGrpSpPr>
        <p:grpSpPr>
          <a:xfrm>
            <a:off x="0" y="-17325"/>
            <a:ext cx="10997251" cy="6867251"/>
            <a:chOff x="0" y="-17325"/>
            <a:chExt cx="10997251" cy="6867251"/>
          </a:xfrm>
        </p:grpSpPr>
        <p:pic>
          <p:nvPicPr>
            <p:cNvPr id="1034" name="Google Shape;1034;p7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688570" y="5044014"/>
              <a:ext cx="4502274" cy="1805912"/>
            </a:xfrm>
            <a:prstGeom prst="rect">
              <a:avLst/>
            </a:prstGeom>
            <a:noFill/>
            <a:ln>
              <a:noFill/>
            </a:ln>
          </p:spPr>
        </p:pic>
        <p:pic>
          <p:nvPicPr>
            <p:cNvPr id="1035" name="Google Shape;1035;p7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454678" y="4221088"/>
              <a:ext cx="970057" cy="1916832"/>
            </a:xfrm>
            <a:prstGeom prst="rect">
              <a:avLst/>
            </a:prstGeom>
            <a:noFill/>
            <a:ln>
              <a:noFill/>
            </a:ln>
          </p:spPr>
        </p:pic>
        <p:pic>
          <p:nvPicPr>
            <p:cNvPr id="1036" name="Google Shape;1036;p7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843178" y="2996952"/>
              <a:ext cx="249746" cy="249746"/>
            </a:xfrm>
            <a:prstGeom prst="rect">
              <a:avLst/>
            </a:prstGeom>
            <a:noFill/>
            <a:ln>
              <a:noFill/>
            </a:ln>
          </p:spPr>
        </p:pic>
        <p:pic>
          <p:nvPicPr>
            <p:cNvPr id="1037" name="Google Shape;1037;p7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38851" y="6505690"/>
              <a:ext cx="10058400" cy="138302"/>
            </a:xfrm>
            <a:prstGeom prst="rect">
              <a:avLst/>
            </a:prstGeom>
            <a:noFill/>
            <a:ln>
              <a:noFill/>
            </a:ln>
          </p:spPr>
        </p:pic>
        <p:pic>
          <p:nvPicPr>
            <p:cNvPr id="1038" name="Google Shape;1038;p7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636950"/>
              <a:ext cx="1510212" cy="3212976"/>
            </a:xfrm>
            <a:prstGeom prst="rect">
              <a:avLst/>
            </a:prstGeom>
            <a:noFill/>
            <a:ln>
              <a:noFill/>
            </a:ln>
          </p:spPr>
        </p:pic>
        <p:pic>
          <p:nvPicPr>
            <p:cNvPr id="1039" name="Google Shape;1039;p7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63008" y="-17325"/>
              <a:ext cx="2810086" cy="858637"/>
            </a:xfrm>
            <a:prstGeom prst="rect">
              <a:avLst/>
            </a:prstGeom>
            <a:noFill/>
            <a:ln>
              <a:noFill/>
            </a:ln>
          </p:spPr>
        </p:pic>
      </p:grpSp>
      <p:pic>
        <p:nvPicPr>
          <p:cNvPr id="1040" name="Google Shape;1040;p7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41" name="Google Shape;1041;p79"/>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2" name="Google Shape;1042;p7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3" name="Google Shape;1043;p7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1044"/>
        <p:cNvGrpSpPr/>
        <p:nvPr/>
      </p:nvGrpSpPr>
      <p:grpSpPr>
        <a:xfrm>
          <a:off x="0" y="0"/>
          <a:ext cx="0" cy="0"/>
          <a:chOff x="0" y="0"/>
          <a:chExt cx="0" cy="0"/>
        </a:xfrm>
      </p:grpSpPr>
      <p:grpSp>
        <p:nvGrpSpPr>
          <p:cNvPr id="1045" name="Google Shape;1045;p80"/>
          <p:cNvGrpSpPr/>
          <p:nvPr/>
        </p:nvGrpSpPr>
        <p:grpSpPr>
          <a:xfrm>
            <a:off x="1885163" y="2085384"/>
            <a:ext cx="3635268" cy="3103246"/>
            <a:chOff x="1704655" y="2118352"/>
            <a:chExt cx="3635268" cy="3103246"/>
          </a:xfrm>
        </p:grpSpPr>
        <p:pic>
          <p:nvPicPr>
            <p:cNvPr id="1046" name="Google Shape;1046;p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306896"/>
              <a:ext cx="3635268" cy="367566"/>
            </a:xfrm>
            <a:prstGeom prst="rect">
              <a:avLst/>
            </a:prstGeom>
            <a:noFill/>
            <a:ln>
              <a:noFill/>
            </a:ln>
          </p:spPr>
        </p:pic>
        <p:pic>
          <p:nvPicPr>
            <p:cNvPr id="1047" name="Google Shape;1047;p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759760"/>
              <a:ext cx="3635268" cy="367566"/>
            </a:xfrm>
            <a:prstGeom prst="rect">
              <a:avLst/>
            </a:prstGeom>
            <a:noFill/>
            <a:ln>
              <a:noFill/>
            </a:ln>
          </p:spPr>
        </p:pic>
        <p:pic>
          <p:nvPicPr>
            <p:cNvPr id="1048" name="Google Shape;1048;p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665488"/>
              <a:ext cx="3635268" cy="367566"/>
            </a:xfrm>
            <a:prstGeom prst="rect">
              <a:avLst/>
            </a:prstGeom>
            <a:noFill/>
            <a:ln>
              <a:noFill/>
            </a:ln>
          </p:spPr>
        </p:pic>
        <p:pic>
          <p:nvPicPr>
            <p:cNvPr id="1049" name="Google Shape;1049;p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118352"/>
              <a:ext cx="3635268" cy="367566"/>
            </a:xfrm>
            <a:prstGeom prst="rect">
              <a:avLst/>
            </a:prstGeom>
            <a:noFill/>
            <a:ln>
              <a:noFill/>
            </a:ln>
          </p:spPr>
        </p:pic>
        <p:pic>
          <p:nvPicPr>
            <p:cNvPr id="1050" name="Google Shape;1050;p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212624"/>
              <a:ext cx="3635268" cy="367566"/>
            </a:xfrm>
            <a:prstGeom prst="rect">
              <a:avLst/>
            </a:prstGeom>
            <a:noFill/>
            <a:ln>
              <a:noFill/>
            </a:ln>
          </p:spPr>
        </p:pic>
        <p:pic>
          <p:nvPicPr>
            <p:cNvPr id="1051" name="Google Shape;1051;p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854032"/>
              <a:ext cx="3635268" cy="367566"/>
            </a:xfrm>
            <a:prstGeom prst="rect">
              <a:avLst/>
            </a:prstGeom>
            <a:noFill/>
            <a:ln>
              <a:noFill/>
            </a:ln>
          </p:spPr>
        </p:pic>
      </p:grpSp>
      <p:grpSp>
        <p:nvGrpSpPr>
          <p:cNvPr id="1052" name="Google Shape;1052;p80"/>
          <p:cNvGrpSpPr/>
          <p:nvPr/>
        </p:nvGrpSpPr>
        <p:grpSpPr>
          <a:xfrm>
            <a:off x="-1" y="0"/>
            <a:ext cx="12197757" cy="6895555"/>
            <a:chOff x="-1" y="0"/>
            <a:chExt cx="12197757" cy="6895555"/>
          </a:xfrm>
        </p:grpSpPr>
        <p:pic>
          <p:nvPicPr>
            <p:cNvPr id="1053" name="Google Shape;1053;p8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4469369" cy="6857999"/>
            </a:xfrm>
            <a:prstGeom prst="rect">
              <a:avLst/>
            </a:prstGeom>
            <a:noFill/>
            <a:ln>
              <a:noFill/>
            </a:ln>
          </p:spPr>
        </p:pic>
        <p:pic>
          <p:nvPicPr>
            <p:cNvPr id="1054" name="Google Shape;1054;p8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75810" y="3368926"/>
              <a:ext cx="2910669" cy="2461227"/>
            </a:xfrm>
            <a:prstGeom prst="rect">
              <a:avLst/>
            </a:prstGeom>
            <a:noFill/>
            <a:ln>
              <a:noFill/>
            </a:ln>
          </p:spPr>
        </p:pic>
        <p:pic>
          <p:nvPicPr>
            <p:cNvPr id="1055" name="Google Shape;1055;p8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617149" y="0"/>
              <a:ext cx="5375126" cy="1195175"/>
            </a:xfrm>
            <a:prstGeom prst="rect">
              <a:avLst/>
            </a:prstGeom>
            <a:noFill/>
            <a:ln>
              <a:noFill/>
            </a:ln>
          </p:spPr>
        </p:pic>
        <p:pic>
          <p:nvPicPr>
            <p:cNvPr id="1056" name="Google Shape;1056;p8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40420" y="4810523"/>
              <a:ext cx="2123971" cy="2085032"/>
            </a:xfrm>
            <a:prstGeom prst="rect">
              <a:avLst/>
            </a:prstGeom>
            <a:noFill/>
            <a:ln>
              <a:noFill/>
            </a:ln>
          </p:spPr>
        </p:pic>
        <p:pic>
          <p:nvPicPr>
            <p:cNvPr id="1057" name="Google Shape;1057;p8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961969" y="3184211"/>
              <a:ext cx="1873982" cy="597592"/>
            </a:xfrm>
            <a:prstGeom prst="rect">
              <a:avLst/>
            </a:prstGeom>
            <a:noFill/>
            <a:ln>
              <a:noFill/>
            </a:ln>
          </p:spPr>
        </p:pic>
        <p:pic>
          <p:nvPicPr>
            <p:cNvPr id="1058" name="Google Shape;1058;p8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76763" y="195263"/>
              <a:ext cx="1249815" cy="1256759"/>
            </a:xfrm>
            <a:prstGeom prst="rect">
              <a:avLst/>
            </a:prstGeom>
            <a:noFill/>
            <a:ln>
              <a:noFill/>
            </a:ln>
          </p:spPr>
        </p:pic>
        <p:pic>
          <p:nvPicPr>
            <p:cNvPr id="1059" name="Google Shape;1059;p8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40000" y="5534152"/>
              <a:ext cx="1085473" cy="1085473"/>
            </a:xfrm>
            <a:prstGeom prst="rect">
              <a:avLst/>
            </a:prstGeom>
            <a:noFill/>
            <a:ln>
              <a:noFill/>
            </a:ln>
          </p:spPr>
        </p:pic>
        <p:pic>
          <p:nvPicPr>
            <p:cNvPr id="1060" name="Google Shape;1060;p8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970063" y="595923"/>
              <a:ext cx="366136" cy="344168"/>
            </a:xfrm>
            <a:prstGeom prst="rect">
              <a:avLst/>
            </a:prstGeom>
            <a:noFill/>
            <a:ln>
              <a:noFill/>
            </a:ln>
          </p:spPr>
        </p:pic>
        <p:pic>
          <p:nvPicPr>
            <p:cNvPr id="1061" name="Google Shape;1061;p8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6659001">
              <a:off x="11401485" y="1968047"/>
              <a:ext cx="366136" cy="344168"/>
            </a:xfrm>
            <a:prstGeom prst="rect">
              <a:avLst/>
            </a:prstGeom>
            <a:noFill/>
            <a:ln>
              <a:noFill/>
            </a:ln>
          </p:spPr>
        </p:pic>
        <p:pic>
          <p:nvPicPr>
            <p:cNvPr id="1062" name="Google Shape;1062;p8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722126">
              <a:off x="5177123" y="6281402"/>
              <a:ext cx="366136" cy="344168"/>
            </a:xfrm>
            <a:prstGeom prst="rect">
              <a:avLst/>
            </a:prstGeom>
            <a:noFill/>
            <a:ln>
              <a:noFill/>
            </a:ln>
          </p:spPr>
        </p:pic>
      </p:grpSp>
      <p:pic>
        <p:nvPicPr>
          <p:cNvPr id="1063" name="Google Shape;1063;p8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64" name="Google Shape;1064;p80"/>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5" name="Google Shape;1065;p80"/>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6" name="Google Shape;1066;p8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67" name="Google Shape;1067;p80"/>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68" name="Google Shape;1068;p8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564391" y="5303630"/>
            <a:ext cx="4320958" cy="334874"/>
          </a:xfrm>
          <a:prstGeom prst="rect">
            <a:avLst/>
          </a:prstGeom>
          <a:noFill/>
          <a:ln>
            <a:noFill/>
          </a:ln>
        </p:spPr>
      </p:pic>
      <p:pic>
        <p:nvPicPr>
          <p:cNvPr id="1069" name="Google Shape;1069;p80"/>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575810" y="1331912"/>
            <a:ext cx="3055617" cy="4707143"/>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1070"/>
        <p:cNvGrpSpPr/>
        <p:nvPr/>
      </p:nvGrpSpPr>
      <p:grpSpPr>
        <a:xfrm>
          <a:off x="0" y="0"/>
          <a:ext cx="0" cy="0"/>
          <a:chOff x="0" y="0"/>
          <a:chExt cx="0" cy="0"/>
        </a:xfrm>
      </p:grpSpPr>
      <p:pic>
        <p:nvPicPr>
          <p:cNvPr id="1071" name="Google Shape;1071;p8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372100" cy="4637913"/>
          </a:xfrm>
          <a:prstGeom prst="rect">
            <a:avLst/>
          </a:prstGeom>
          <a:noFill/>
          <a:ln>
            <a:noFill/>
          </a:ln>
        </p:spPr>
      </p:pic>
      <p:pic>
        <p:nvPicPr>
          <p:cNvPr id="1072" name="Google Shape;1072;p8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8906342" y="0"/>
            <a:ext cx="3285658" cy="6858000"/>
          </a:xfrm>
          <a:prstGeom prst="rect">
            <a:avLst/>
          </a:prstGeom>
          <a:noFill/>
          <a:ln>
            <a:noFill/>
          </a:ln>
        </p:spPr>
      </p:pic>
      <p:pic>
        <p:nvPicPr>
          <p:cNvPr id="1073" name="Google Shape;1073;p8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0540093" y="380373"/>
            <a:ext cx="1651907" cy="2465471"/>
          </a:xfrm>
          <a:prstGeom prst="rect">
            <a:avLst/>
          </a:prstGeom>
          <a:noFill/>
          <a:ln>
            <a:noFill/>
          </a:ln>
        </p:spPr>
      </p:pic>
      <p:pic>
        <p:nvPicPr>
          <p:cNvPr id="1074" name="Google Shape;1074;p8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75" name="Google Shape;1075;p81"/>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6" name="Google Shape;1076;p81"/>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7" name="Google Shape;1077;p8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78" name="Google Shape;1078;p8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177153" y="4899807"/>
            <a:ext cx="1051707" cy="1149165"/>
          </a:xfrm>
          <a:prstGeom prst="rect">
            <a:avLst/>
          </a:prstGeom>
          <a:noFill/>
          <a:ln>
            <a:noFill/>
          </a:ln>
        </p:spPr>
      </p:pic>
      <p:pic>
        <p:nvPicPr>
          <p:cNvPr id="1079" name="Google Shape;1079;p8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702775">
            <a:off x="136669" y="4532181"/>
            <a:ext cx="1192905" cy="1149165"/>
          </a:xfrm>
          <a:prstGeom prst="rect">
            <a:avLst/>
          </a:prstGeom>
          <a:noFill/>
          <a:ln>
            <a:noFill/>
          </a:ln>
        </p:spPr>
      </p:pic>
      <p:sp>
        <p:nvSpPr>
          <p:cNvPr id="1080" name="Google Shape;1080;p81"/>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81" name="Google Shape;1081;p81"/>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2" name="Google Shape;1082;p81"/>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83" name="Google Shape;1083;p81"/>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4" name="Google Shape;1084;p81"/>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85" name="Google Shape;1085;p8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8728191" flipH="1">
            <a:off x="882163" y="922316"/>
            <a:ext cx="306371" cy="287989"/>
          </a:xfrm>
          <a:prstGeom prst="rect">
            <a:avLst/>
          </a:prstGeom>
          <a:noFill/>
          <a:ln>
            <a:noFill/>
          </a:ln>
        </p:spPr>
      </p:pic>
      <p:pic>
        <p:nvPicPr>
          <p:cNvPr id="1086" name="Google Shape;1086;p8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22414" flipH="1">
            <a:off x="11599571" y="3414717"/>
            <a:ext cx="306371" cy="287989"/>
          </a:xfrm>
          <a:prstGeom prst="rect">
            <a:avLst/>
          </a:prstGeom>
          <a:noFill/>
          <a:ln>
            <a:noFill/>
          </a:ln>
        </p:spPr>
      </p:pic>
      <p:pic>
        <p:nvPicPr>
          <p:cNvPr id="1087" name="Google Shape;1087;p8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3058411" flipH="1">
            <a:off x="241060" y="6265971"/>
            <a:ext cx="306371" cy="287989"/>
          </a:xfrm>
          <a:prstGeom prst="rect">
            <a:avLst/>
          </a:prstGeom>
          <a:noFill/>
          <a:ln>
            <a:noFill/>
          </a:ln>
        </p:spPr>
      </p:pic>
      <p:pic>
        <p:nvPicPr>
          <p:cNvPr id="1088" name="Google Shape;1088;p81"/>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1089" name="Google Shape;1089;p81"/>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41"/>
        <p:cNvGrpSpPr/>
        <p:nvPr/>
      </p:nvGrpSpPr>
      <p:grpSpPr>
        <a:xfrm>
          <a:off x="0" y="0"/>
          <a:ext cx="0" cy="0"/>
          <a:chOff x="0" y="0"/>
          <a:chExt cx="0" cy="0"/>
        </a:xfrm>
      </p:grpSpPr>
      <p:grpSp>
        <p:nvGrpSpPr>
          <p:cNvPr id="142" name="Google Shape;142;p19"/>
          <p:cNvGrpSpPr/>
          <p:nvPr/>
        </p:nvGrpSpPr>
        <p:grpSpPr>
          <a:xfrm>
            <a:off x="0" y="0"/>
            <a:ext cx="12190413" cy="6871807"/>
            <a:chOff x="0" y="0"/>
            <a:chExt cx="12190413" cy="6871807"/>
          </a:xfrm>
        </p:grpSpPr>
        <p:pic>
          <p:nvPicPr>
            <p:cNvPr id="143" name="Google Shape;143;p1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44" name="Google Shape;144;p1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45" name="Google Shape;145;p1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46" name="Google Shape;146;p1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47" name="Google Shape;147;p1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48" name="Google Shape;148;p1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49" name="Google Shape;149;p1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50" name="Google Shape;150;p1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51" name="Google Shape;151;p1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52" name="Google Shape;152;p1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53" name="Google Shape;153;p19"/>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4" name="Google Shape;154;p19"/>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55" name="Google Shape;15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 name="Google Shape;156;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 name="Google Shape;157;p1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1090"/>
        <p:cNvGrpSpPr/>
        <p:nvPr/>
      </p:nvGrpSpPr>
      <p:grpSpPr>
        <a:xfrm>
          <a:off x="0" y="0"/>
          <a:ext cx="0" cy="0"/>
          <a:chOff x="0" y="0"/>
          <a:chExt cx="0" cy="0"/>
        </a:xfrm>
      </p:grpSpPr>
      <p:pic>
        <p:nvPicPr>
          <p:cNvPr id="1091" name="Google Shape;1091;p8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823237" cy="6858000"/>
          </a:xfrm>
          <a:prstGeom prst="rect">
            <a:avLst/>
          </a:prstGeom>
          <a:noFill/>
          <a:ln>
            <a:noFill/>
          </a:ln>
        </p:spPr>
      </p:pic>
      <p:pic>
        <p:nvPicPr>
          <p:cNvPr id="1092" name="Google Shape;1092;p8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06523" y="0"/>
            <a:ext cx="9485477" cy="6858000"/>
          </a:xfrm>
          <a:prstGeom prst="rect">
            <a:avLst/>
          </a:prstGeom>
          <a:noFill/>
          <a:ln>
            <a:noFill/>
          </a:ln>
        </p:spPr>
      </p:pic>
      <p:pic>
        <p:nvPicPr>
          <p:cNvPr id="1093" name="Google Shape;1093;p8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94" name="Google Shape;1094;p82"/>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5" name="Google Shape;1095;p82"/>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6" name="Google Shape;1096;p8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97" name="Google Shape;1097;p82"/>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98" name="Google Shape;1098;p82"/>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99" name="Google Shape;1099;p82"/>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100" name="Google Shape;1100;p8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9857101" y="465898"/>
            <a:ext cx="2334899" cy="6129110"/>
          </a:xfrm>
          <a:prstGeom prst="rect">
            <a:avLst/>
          </a:prstGeom>
          <a:noFill/>
          <a:ln>
            <a:noFill/>
          </a:ln>
        </p:spPr>
      </p:pic>
      <p:pic>
        <p:nvPicPr>
          <p:cNvPr id="1101" name="Google Shape;1101;p82"/>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1102" name="Google Shape;1102;p8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7874">
            <a:off x="279457" y="3966116"/>
            <a:ext cx="1349829" cy="1325082"/>
          </a:xfrm>
          <a:prstGeom prst="rect">
            <a:avLst/>
          </a:prstGeom>
          <a:noFill/>
          <a:ln>
            <a:noFill/>
          </a:ln>
        </p:spPr>
      </p:pic>
      <p:pic>
        <p:nvPicPr>
          <p:cNvPr id="1103" name="Google Shape;1103;p8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4207326"/>
            <a:ext cx="2712120" cy="274225"/>
          </a:xfrm>
          <a:prstGeom prst="rect">
            <a:avLst/>
          </a:prstGeom>
          <a:noFill/>
          <a:ln>
            <a:noFill/>
          </a:ln>
        </p:spPr>
      </p:pic>
      <p:pic>
        <p:nvPicPr>
          <p:cNvPr id="1104" name="Google Shape;1104;p8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3043135"/>
            <a:ext cx="2712120" cy="274225"/>
          </a:xfrm>
          <a:prstGeom prst="rect">
            <a:avLst/>
          </a:prstGeom>
          <a:noFill/>
          <a:ln>
            <a:noFill/>
          </a:ln>
        </p:spPr>
      </p:pic>
      <p:pic>
        <p:nvPicPr>
          <p:cNvPr id="1105" name="Google Shape;1105;p8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1910049"/>
            <a:ext cx="2712120" cy="274225"/>
          </a:xfrm>
          <a:prstGeom prst="rect">
            <a:avLst/>
          </a:prstGeom>
          <a:noFill/>
          <a:ln>
            <a:noFill/>
          </a:ln>
        </p:spPr>
      </p:pic>
      <p:pic>
        <p:nvPicPr>
          <p:cNvPr id="1106" name="Google Shape;1106;p8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462912" y="219650"/>
            <a:ext cx="1780699" cy="3504747"/>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1107"/>
        <p:cNvGrpSpPr/>
        <p:nvPr/>
      </p:nvGrpSpPr>
      <p:grpSpPr>
        <a:xfrm>
          <a:off x="0" y="0"/>
          <a:ext cx="0" cy="0"/>
          <a:chOff x="0" y="0"/>
          <a:chExt cx="0" cy="0"/>
        </a:xfrm>
      </p:grpSpPr>
      <p:pic>
        <p:nvPicPr>
          <p:cNvPr id="1108" name="Google Shape;1108;p8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60134" y="0"/>
            <a:ext cx="4331866" cy="3403609"/>
          </a:xfrm>
          <a:prstGeom prst="rect">
            <a:avLst/>
          </a:prstGeom>
          <a:noFill/>
          <a:ln>
            <a:noFill/>
          </a:ln>
        </p:spPr>
      </p:pic>
      <p:pic>
        <p:nvPicPr>
          <p:cNvPr id="1109" name="Google Shape;1109;p8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788370">
            <a:off x="348697" y="4677002"/>
            <a:ext cx="1319315" cy="2383971"/>
          </a:xfrm>
          <a:prstGeom prst="rect">
            <a:avLst/>
          </a:prstGeom>
          <a:noFill/>
          <a:ln>
            <a:noFill/>
          </a:ln>
        </p:spPr>
      </p:pic>
      <p:pic>
        <p:nvPicPr>
          <p:cNvPr id="1110" name="Google Shape;1110;p8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7374519" y="0"/>
            <a:ext cx="4823237" cy="6858000"/>
          </a:xfrm>
          <a:prstGeom prst="rect">
            <a:avLst/>
          </a:prstGeom>
          <a:noFill/>
          <a:ln>
            <a:noFill/>
          </a:ln>
        </p:spPr>
      </p:pic>
      <p:pic>
        <p:nvPicPr>
          <p:cNvPr id="1111" name="Google Shape;1111;p8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12" name="Google Shape;1112;p8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3" name="Google Shape;1113;p83"/>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114" name="Google Shape;1114;p83"/>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5" name="Google Shape;1115;p8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6" name="Google Shape;1116;p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7" name="Google Shape;1117;p8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18" name="Google Shape;1118;p8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81717" y="4479876"/>
            <a:ext cx="635636" cy="635636"/>
          </a:xfrm>
          <a:prstGeom prst="rect">
            <a:avLst/>
          </a:prstGeom>
          <a:noFill/>
          <a:ln>
            <a:noFill/>
          </a:ln>
        </p:spPr>
      </p:pic>
      <p:pic>
        <p:nvPicPr>
          <p:cNvPr id="1119" name="Google Shape;1119;p8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02563" y="5764520"/>
            <a:ext cx="635636" cy="635636"/>
          </a:xfrm>
          <a:prstGeom prst="rect">
            <a:avLst/>
          </a:prstGeom>
          <a:noFill/>
          <a:ln>
            <a:noFill/>
          </a:ln>
        </p:spPr>
      </p:pic>
      <p:pic>
        <p:nvPicPr>
          <p:cNvPr id="1120" name="Google Shape;1120;p8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64318" y="-170806"/>
            <a:ext cx="1888671" cy="1854045"/>
          </a:xfrm>
          <a:prstGeom prst="rect">
            <a:avLst/>
          </a:prstGeom>
          <a:noFill/>
          <a:ln>
            <a:noFill/>
          </a:ln>
        </p:spPr>
      </p:pic>
      <p:pic>
        <p:nvPicPr>
          <p:cNvPr id="1121" name="Google Shape;1121;p8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822176" y="1194615"/>
            <a:ext cx="1223697" cy="2408464"/>
          </a:xfrm>
          <a:prstGeom prst="rect">
            <a:avLst/>
          </a:prstGeom>
          <a:noFill/>
          <a:ln>
            <a:noFill/>
          </a:ln>
        </p:spPr>
      </p:pic>
      <p:pic>
        <p:nvPicPr>
          <p:cNvPr id="1122" name="Google Shape;1122;p8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382105" y="59472"/>
            <a:ext cx="516691" cy="516691"/>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1123"/>
        <p:cNvGrpSpPr/>
        <p:nvPr/>
      </p:nvGrpSpPr>
      <p:grpSpPr>
        <a:xfrm>
          <a:off x="0" y="0"/>
          <a:ext cx="0" cy="0"/>
          <a:chOff x="0" y="0"/>
          <a:chExt cx="0" cy="0"/>
        </a:xfrm>
      </p:grpSpPr>
      <p:pic>
        <p:nvPicPr>
          <p:cNvPr id="1124" name="Google Shape;1124;p84"/>
          <p:cNvPicPr preferRelativeResize="0"/>
          <p:nvPr/>
        </p:nvPicPr>
        <p:blipFill rotWithShape="1">
          <a:blip r:embed="rId2" cstate="email">
            <a:alphaModFix/>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a:noFill/>
          <a:ln>
            <a:noFill/>
          </a:ln>
        </p:spPr>
      </p:pic>
      <p:pic>
        <p:nvPicPr>
          <p:cNvPr id="1125" name="Google Shape;1125;p84"/>
          <p:cNvPicPr preferRelativeResize="0"/>
          <p:nvPr/>
        </p:nvPicPr>
        <p:blipFill rotWithShape="1">
          <a:blip r:embed="rId3" cstate="email">
            <a:alphaModFix/>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a:noFill/>
          <a:ln>
            <a:noFill/>
          </a:ln>
        </p:spPr>
      </p:pic>
      <p:pic>
        <p:nvPicPr>
          <p:cNvPr id="1126" name="Google Shape;1126;p8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9337876" y="155276"/>
            <a:ext cx="3172531" cy="5437413"/>
          </a:xfrm>
          <a:prstGeom prst="rect">
            <a:avLst/>
          </a:prstGeom>
          <a:noFill/>
          <a:ln>
            <a:noFill/>
          </a:ln>
        </p:spPr>
      </p:pic>
      <p:pic>
        <p:nvPicPr>
          <p:cNvPr id="1127" name="Google Shape;1127;p8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28" name="Google Shape;1128;p84"/>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9" name="Google Shape;1129;p84"/>
          <p:cNvSpPr>
            <a:spLocks noGrp="1"/>
          </p:cNvSpPr>
          <p:nvPr>
            <p:ph type="pic" idx="2"/>
          </p:nvPr>
        </p:nvSpPr>
        <p:spPr>
          <a:xfrm>
            <a:off x="5183188" y="2573951"/>
            <a:ext cx="4436750" cy="3287099"/>
          </a:xfrm>
          <a:prstGeom prst="rect">
            <a:avLst/>
          </a:prstGeom>
          <a:noFill/>
          <a:ln>
            <a:noFill/>
          </a:ln>
        </p:spPr>
      </p:sp>
      <p:sp>
        <p:nvSpPr>
          <p:cNvPr id="1130" name="Google Shape;1130;p84"/>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31" name="Google Shape;1131;p8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2" name="Google Shape;1132;p8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3" name="Google Shape;1133;p8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34" name="Google Shape;1134;p8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8666" y="4771471"/>
            <a:ext cx="4256116" cy="1642435"/>
          </a:xfrm>
          <a:prstGeom prst="rect">
            <a:avLst/>
          </a:prstGeom>
          <a:noFill/>
          <a:ln>
            <a:noFill/>
          </a:ln>
        </p:spPr>
      </p:pic>
      <p:pic>
        <p:nvPicPr>
          <p:cNvPr id="1135" name="Google Shape;1135;p8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61893" y="1772797"/>
            <a:ext cx="2770040" cy="214678"/>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1136"/>
        <p:cNvGrpSpPr/>
        <p:nvPr/>
      </p:nvGrpSpPr>
      <p:grpSpPr>
        <a:xfrm>
          <a:off x="0" y="0"/>
          <a:ext cx="0" cy="0"/>
          <a:chOff x="0" y="0"/>
          <a:chExt cx="0" cy="0"/>
        </a:xfrm>
      </p:grpSpPr>
      <p:pic>
        <p:nvPicPr>
          <p:cNvPr id="1137" name="Google Shape;1137;p85"/>
          <p:cNvPicPr preferRelativeResize="0"/>
          <p:nvPr/>
        </p:nvPicPr>
        <p:blipFill rotWithShape="1">
          <a:blip r:embed="rId2" cstate="email">
            <a:alphaModFix/>
            <a:extLst>
              <a:ext uri="{28A0092B-C50C-407E-A947-70E740481C1C}">
                <a14:useLocalDpi xmlns:a14="http://schemas.microsoft.com/office/drawing/2010/main"/>
              </a:ext>
            </a:extLst>
          </a:blip>
          <a:srcRect t="1314" b="72870"/>
          <a:stretch/>
        </p:blipFill>
        <p:spPr>
          <a:xfrm rot="-5400000">
            <a:off x="9409138" y="3586196"/>
            <a:ext cx="3795290" cy="1770435"/>
          </a:xfrm>
          <a:prstGeom prst="rect">
            <a:avLst/>
          </a:prstGeom>
          <a:noFill/>
          <a:ln>
            <a:noFill/>
          </a:ln>
        </p:spPr>
      </p:pic>
      <p:pic>
        <p:nvPicPr>
          <p:cNvPr id="1138" name="Google Shape;1138;p8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37802" y="1766204"/>
            <a:ext cx="2054198" cy="2016538"/>
          </a:xfrm>
          <a:prstGeom prst="rect">
            <a:avLst/>
          </a:prstGeom>
          <a:noFill/>
          <a:ln>
            <a:noFill/>
          </a:ln>
        </p:spPr>
      </p:pic>
      <p:pic>
        <p:nvPicPr>
          <p:cNvPr id="1139" name="Google Shape;1139;p8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0" y="0"/>
            <a:ext cx="3285658" cy="6858000"/>
          </a:xfrm>
          <a:prstGeom prst="rect">
            <a:avLst/>
          </a:prstGeom>
          <a:noFill/>
          <a:ln>
            <a:noFill/>
          </a:ln>
        </p:spPr>
      </p:pic>
      <p:pic>
        <p:nvPicPr>
          <p:cNvPr id="1140" name="Google Shape;1140;p8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141" name="Google Shape;1141;p85"/>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2" name="Google Shape;1142;p85"/>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3" name="Google Shape;1143;p8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44" name="Google Shape;1144;p85"/>
          <p:cNvPicPr preferRelativeResize="0"/>
          <p:nvPr/>
        </p:nvPicPr>
        <p:blipFill rotWithShape="1">
          <a:blip r:embed="rId6" cstate="email">
            <a:alphaModFix/>
            <a:extLst>
              <a:ext uri="{28A0092B-C50C-407E-A947-70E740481C1C}">
                <a14:useLocalDpi xmlns:a14="http://schemas.microsoft.com/office/drawing/2010/main"/>
              </a:ext>
            </a:extLst>
          </a:blip>
          <a:srcRect r="27583"/>
          <a:stretch/>
        </p:blipFill>
        <p:spPr>
          <a:xfrm flipH="1">
            <a:off x="-5756" y="2912265"/>
            <a:ext cx="862469" cy="2344069"/>
          </a:xfrm>
          <a:prstGeom prst="rect">
            <a:avLst/>
          </a:prstGeom>
          <a:noFill/>
          <a:ln>
            <a:noFill/>
          </a:ln>
        </p:spPr>
      </p:pic>
      <p:pic>
        <p:nvPicPr>
          <p:cNvPr id="1145" name="Google Shape;1145;p8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matchingName="33_Заголовок раздела">
  <p:cSld name="33_Заголовок раздела">
    <p:spTree>
      <p:nvGrpSpPr>
        <p:cNvPr id="1" name="Shape 1146"/>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1147"/>
        <p:cNvGrpSpPr/>
        <p:nvPr/>
      </p:nvGrpSpPr>
      <p:grpSpPr>
        <a:xfrm>
          <a:off x="0" y="0"/>
          <a:ext cx="0" cy="0"/>
          <a:chOff x="0" y="0"/>
          <a:chExt cx="0" cy="0"/>
        </a:xfrm>
      </p:grpSpPr>
      <p:grpSp>
        <p:nvGrpSpPr>
          <p:cNvPr id="1148" name="Google Shape;1148;p87"/>
          <p:cNvGrpSpPr/>
          <p:nvPr/>
        </p:nvGrpSpPr>
        <p:grpSpPr>
          <a:xfrm>
            <a:off x="0" y="0"/>
            <a:ext cx="12190413" cy="6858000"/>
            <a:chOff x="0" y="0"/>
            <a:chExt cx="12190413" cy="6858000"/>
          </a:xfrm>
        </p:grpSpPr>
        <p:pic>
          <p:nvPicPr>
            <p:cNvPr id="1149" name="Google Shape;1149;p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106230" cy="2773986"/>
            </a:xfrm>
            <a:prstGeom prst="rect">
              <a:avLst/>
            </a:prstGeom>
            <a:noFill/>
            <a:ln>
              <a:noFill/>
            </a:ln>
          </p:spPr>
        </p:pic>
        <p:pic>
          <p:nvPicPr>
            <p:cNvPr id="1150" name="Google Shape;1150;p8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43791" y="1283487"/>
              <a:ext cx="8746622" cy="5574513"/>
            </a:xfrm>
            <a:prstGeom prst="rect">
              <a:avLst/>
            </a:prstGeom>
            <a:noFill/>
            <a:ln>
              <a:noFill/>
            </a:ln>
          </p:spPr>
        </p:pic>
      </p:grpSp>
      <p:pic>
        <p:nvPicPr>
          <p:cNvPr id="1151" name="Google Shape;1151;p8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1517" y="6048972"/>
            <a:ext cx="968896" cy="809028"/>
          </a:xfrm>
          <a:prstGeom prst="rect">
            <a:avLst/>
          </a:prstGeom>
          <a:noFill/>
          <a:ln>
            <a:noFill/>
          </a:ln>
        </p:spPr>
      </p:pic>
      <p:sp>
        <p:nvSpPr>
          <p:cNvPr id="1152" name="Google Shape;1152;p87"/>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3" name="Google Shape;1153;p87"/>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4" name="Google Shape;1154;p8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5" name="Google Shape;1155;p8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6" name="Google Shape;1156;p8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57" name="Google Shape;1157;p8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95257" y="1642738"/>
            <a:ext cx="345621" cy="345621"/>
          </a:xfrm>
          <a:prstGeom prst="rect">
            <a:avLst/>
          </a:prstGeom>
          <a:noFill/>
          <a:ln>
            <a:noFill/>
          </a:ln>
        </p:spPr>
      </p:pic>
      <p:pic>
        <p:nvPicPr>
          <p:cNvPr id="1158" name="Google Shape;1158;p8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1159"/>
        <p:cNvGrpSpPr/>
        <p:nvPr/>
      </p:nvGrpSpPr>
      <p:grpSpPr>
        <a:xfrm>
          <a:off x="0" y="0"/>
          <a:ext cx="0" cy="0"/>
          <a:chOff x="0" y="0"/>
          <a:chExt cx="0" cy="0"/>
        </a:xfrm>
      </p:grpSpPr>
      <p:pic>
        <p:nvPicPr>
          <p:cNvPr id="1160" name="Google Shape;1160;p8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757" y="3175794"/>
            <a:ext cx="1760174" cy="3673929"/>
          </a:xfrm>
          <a:prstGeom prst="rect">
            <a:avLst/>
          </a:prstGeom>
          <a:noFill/>
          <a:ln>
            <a:noFill/>
          </a:ln>
        </p:spPr>
      </p:pic>
      <p:pic>
        <p:nvPicPr>
          <p:cNvPr id="1161" name="Google Shape;1161;p8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777752" y="1771996"/>
            <a:ext cx="5649296" cy="2105304"/>
          </a:xfrm>
          <a:prstGeom prst="rect">
            <a:avLst/>
          </a:prstGeom>
          <a:noFill/>
          <a:ln>
            <a:noFill/>
          </a:ln>
        </p:spPr>
      </p:pic>
      <p:pic>
        <p:nvPicPr>
          <p:cNvPr id="1162" name="Google Shape;1162;p8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63" name="Google Shape;1163;p8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4" name="Google Shape;1164;p8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5" name="Google Shape;1165;p8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6" name="Google Shape;1166;p8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7" name="Google Shape;1167;p8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68" name="Google Shape;1168;p8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5400000">
            <a:off x="7476037" y="3136061"/>
            <a:ext cx="3483429" cy="269966"/>
          </a:xfrm>
          <a:prstGeom prst="rect">
            <a:avLst/>
          </a:prstGeom>
          <a:noFill/>
          <a:ln>
            <a:noFill/>
          </a:ln>
        </p:spPr>
      </p:pic>
      <p:pic>
        <p:nvPicPr>
          <p:cNvPr id="1169" name="Google Shape;1169;p8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3600000">
            <a:off x="1178613" y="4615007"/>
            <a:ext cx="1319104" cy="2596243"/>
          </a:xfrm>
          <a:prstGeom prst="rect">
            <a:avLst/>
          </a:prstGeom>
          <a:noFill/>
          <a:ln>
            <a:noFill/>
          </a:ln>
        </p:spPr>
      </p:pic>
      <p:pic>
        <p:nvPicPr>
          <p:cNvPr id="1170" name="Google Shape;1170;p8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0726" y="-1"/>
            <a:ext cx="2215243" cy="2174630"/>
          </a:xfrm>
          <a:prstGeom prst="rect">
            <a:avLst/>
          </a:prstGeom>
          <a:noFill/>
          <a:ln>
            <a:noFill/>
          </a:ln>
        </p:spPr>
      </p:pic>
      <p:pic>
        <p:nvPicPr>
          <p:cNvPr id="1171" name="Google Shape;1171;p8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03342" y="617713"/>
            <a:ext cx="1270934" cy="1273629"/>
          </a:xfrm>
          <a:prstGeom prst="rect">
            <a:avLst/>
          </a:prstGeom>
          <a:noFill/>
          <a:ln>
            <a:noFill/>
          </a:ln>
        </p:spPr>
      </p:pic>
      <p:pic>
        <p:nvPicPr>
          <p:cNvPr id="1172" name="Google Shape;1172;p8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2_LEER">
  <p:cSld name="2_LEER">
    <p:spTree>
      <p:nvGrpSpPr>
        <p:cNvPr id="1" name="Shape 1173"/>
        <p:cNvGrpSpPr/>
        <p:nvPr/>
      </p:nvGrpSpPr>
      <p:grpSpPr>
        <a:xfrm>
          <a:off x="0" y="0"/>
          <a:ext cx="0" cy="0"/>
          <a:chOff x="0" y="0"/>
          <a:chExt cx="0" cy="0"/>
        </a:xfrm>
      </p:grpSpPr>
      <p:sp>
        <p:nvSpPr>
          <p:cNvPr id="1174" name="Google Shape;1174;p89"/>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75" name="Google Shape;1175;p89"/>
          <p:cNvSpPr txBox="1">
            <a:spLocks noGrp="1"/>
          </p:cNvSpPr>
          <p:nvPr>
            <p:ph type="body" idx="1"/>
          </p:nvPr>
        </p:nvSpPr>
        <p:spPr>
          <a:xfrm>
            <a:off x="540070" y="972000"/>
            <a:ext cx="11111046" cy="540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2800"/>
              <a:buNone/>
              <a:defRPr>
                <a:solidFill>
                  <a:srgbClr val="7F7F7F"/>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1202"/>
        <p:cNvGrpSpPr/>
        <p:nvPr/>
      </p:nvGrpSpPr>
      <p:grpSpPr>
        <a:xfrm>
          <a:off x="0" y="0"/>
          <a:ext cx="0" cy="0"/>
          <a:chOff x="0" y="0"/>
          <a:chExt cx="0" cy="0"/>
        </a:xfrm>
      </p:grpSpPr>
      <p:pic>
        <p:nvPicPr>
          <p:cNvPr id="1203" name="Google Shape;1203;p12"/>
          <p:cNvPicPr preferRelativeResize="0"/>
          <p:nvPr/>
        </p:nvPicPr>
        <p:blipFill rotWithShape="1">
          <a:blip r:embed="rId2" cstate="email">
            <a:alphaModFix/>
            <a:extLst>
              <a:ext uri="{28A0092B-C50C-407E-A947-70E740481C1C}">
                <a14:useLocalDpi xmlns:a14="http://schemas.microsoft.com/office/drawing/2010/main"/>
              </a:ext>
            </a:extLst>
          </a:blip>
          <a:srcRect r="20409"/>
          <a:stretch/>
        </p:blipFill>
        <p:spPr>
          <a:xfrm>
            <a:off x="6807999" y="0"/>
            <a:ext cx="5384001" cy="1504120"/>
          </a:xfrm>
          <a:prstGeom prst="rect">
            <a:avLst/>
          </a:prstGeom>
          <a:noFill/>
          <a:ln>
            <a:noFill/>
          </a:ln>
        </p:spPr>
      </p:pic>
      <p:grpSp>
        <p:nvGrpSpPr>
          <p:cNvPr id="1204" name="Google Shape;1204;p12"/>
          <p:cNvGrpSpPr/>
          <p:nvPr/>
        </p:nvGrpSpPr>
        <p:grpSpPr>
          <a:xfrm>
            <a:off x="0" y="0"/>
            <a:ext cx="6234545" cy="6858000"/>
            <a:chOff x="0" y="0"/>
            <a:chExt cx="6234545" cy="6858000"/>
          </a:xfrm>
        </p:grpSpPr>
        <p:pic>
          <p:nvPicPr>
            <p:cNvPr id="1205" name="Google Shape;1205;p1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1206" name="Google Shape;1206;p1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1207" name="Google Shape;1207;p1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08" name="Google Shape;1208;p12"/>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09" name="Google Shape;1209;p12"/>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0" name="Google Shape;1210;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1" name="Google Shape;1211;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2" name="Google Shape;1212;p1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13" name="Google Shape;1213;p1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1214"/>
        <p:cNvGrpSpPr/>
        <p:nvPr/>
      </p:nvGrpSpPr>
      <p:grpSpPr>
        <a:xfrm>
          <a:off x="0" y="0"/>
          <a:ext cx="0" cy="0"/>
          <a:chOff x="0" y="0"/>
          <a:chExt cx="0" cy="0"/>
        </a:xfrm>
      </p:grpSpPr>
      <p:pic>
        <p:nvPicPr>
          <p:cNvPr id="1215" name="Google Shape;1215;p1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16" name="Google Shape;1216;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7" name="Google Shape;1217;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8" name="Google Shape;1218;p1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19" name="Google Shape;1219;p13"/>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220" name="Google Shape;1220;p1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255138" y="4566010"/>
            <a:ext cx="3228040" cy="717764"/>
          </a:xfrm>
          <a:prstGeom prst="rect">
            <a:avLst/>
          </a:prstGeom>
          <a:noFill/>
          <a:ln>
            <a:noFill/>
          </a:ln>
        </p:spPr>
      </p:pic>
      <p:pic>
        <p:nvPicPr>
          <p:cNvPr id="1221" name="Google Shape;1221;p1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pic>
        <p:nvPicPr>
          <p:cNvPr id="1222" name="Google Shape;1222;p1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639" y="3061607"/>
            <a:ext cx="745042" cy="731383"/>
          </a:xfrm>
          <a:prstGeom prst="rect">
            <a:avLst/>
          </a:prstGeom>
          <a:noFill/>
          <a:ln>
            <a:noFill/>
          </a:ln>
        </p:spPr>
      </p:pic>
      <p:pic>
        <p:nvPicPr>
          <p:cNvPr id="1223" name="Google Shape;1223;p1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090987">
            <a:off x="11647456" y="1216478"/>
            <a:ext cx="261257" cy="245582"/>
          </a:xfrm>
          <a:prstGeom prst="rect">
            <a:avLst/>
          </a:prstGeom>
          <a:noFill/>
          <a:ln>
            <a:noFill/>
          </a:ln>
        </p:spPr>
      </p:pic>
      <p:pic>
        <p:nvPicPr>
          <p:cNvPr id="1224" name="Google Shape;1224;p1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44112" y="6101888"/>
            <a:ext cx="10058400" cy="138303"/>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58"/>
        <p:cNvGrpSpPr/>
        <p:nvPr/>
      </p:nvGrpSpPr>
      <p:grpSpPr>
        <a:xfrm>
          <a:off x="0" y="0"/>
          <a:ext cx="0" cy="0"/>
          <a:chOff x="0" y="0"/>
          <a:chExt cx="0" cy="0"/>
        </a:xfrm>
      </p:grpSpPr>
      <p:grpSp>
        <p:nvGrpSpPr>
          <p:cNvPr id="159" name="Google Shape;159;p20"/>
          <p:cNvGrpSpPr/>
          <p:nvPr/>
        </p:nvGrpSpPr>
        <p:grpSpPr>
          <a:xfrm>
            <a:off x="-7686" y="0"/>
            <a:ext cx="12215900" cy="5401644"/>
            <a:chOff x="-7685" y="0"/>
            <a:chExt cx="12215900" cy="5401644"/>
          </a:xfrm>
        </p:grpSpPr>
        <p:pic>
          <p:nvPicPr>
            <p:cNvPr id="160" name="Google Shape;160;p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61" name="Google Shape;161;p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62" name="Google Shape;162;p20"/>
          <p:cNvGrpSpPr/>
          <p:nvPr/>
        </p:nvGrpSpPr>
        <p:grpSpPr>
          <a:xfrm>
            <a:off x="-37819" y="0"/>
            <a:ext cx="12200175" cy="6858000"/>
            <a:chOff x="-37819" y="0"/>
            <a:chExt cx="12200175" cy="6858000"/>
          </a:xfrm>
        </p:grpSpPr>
        <p:pic>
          <p:nvPicPr>
            <p:cNvPr id="163" name="Google Shape;163;p2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64" name="Google Shape;164;p2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65" name="Google Shape;165;p20"/>
          <p:cNvGrpSpPr/>
          <p:nvPr/>
        </p:nvGrpSpPr>
        <p:grpSpPr>
          <a:xfrm>
            <a:off x="387424" y="0"/>
            <a:ext cx="11042132" cy="6859390"/>
            <a:chOff x="387424" y="0"/>
            <a:chExt cx="11042132" cy="6859390"/>
          </a:xfrm>
        </p:grpSpPr>
        <p:pic>
          <p:nvPicPr>
            <p:cNvPr id="166" name="Google Shape;166;p2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67" name="Google Shape;167;p2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68" name="Google Shape;168;p2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69" name="Google Shape;169;p2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70" name="Google Shape;170;p2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71" name="Google Shape;171;p2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72" name="Google Shape;172;p2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73" name="Google Shape;173;p2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74" name="Google Shape;174;p2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5" name="Google Shape;175;p20"/>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6" name="Google Shape;176;p20"/>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7" name="Google Shape;177;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 name="Google Shape;178;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9" name="Google Shape;179;p2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1225"/>
        <p:cNvGrpSpPr/>
        <p:nvPr/>
      </p:nvGrpSpPr>
      <p:grpSpPr>
        <a:xfrm>
          <a:off x="0" y="0"/>
          <a:ext cx="0" cy="0"/>
          <a:chOff x="0" y="0"/>
          <a:chExt cx="0" cy="0"/>
        </a:xfrm>
      </p:grpSpPr>
      <p:sp>
        <p:nvSpPr>
          <p:cNvPr id="1226" name="Google Shape;1226;p9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7" name="Google Shape;1227;p9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8" name="Google Shape;1228;p9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29" name="Google Shape;1229;p9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1230" name="Google Shape;1230;p90"/>
          <p:cNvGrpSpPr/>
          <p:nvPr/>
        </p:nvGrpSpPr>
        <p:grpSpPr>
          <a:xfrm>
            <a:off x="0" y="-865198"/>
            <a:ext cx="12190413" cy="7723198"/>
            <a:chOff x="0" y="-865198"/>
            <a:chExt cx="12190413" cy="7723198"/>
          </a:xfrm>
        </p:grpSpPr>
        <p:pic>
          <p:nvPicPr>
            <p:cNvPr id="1231" name="Google Shape;1231;p9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232" name="Google Shape;1232;p9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233" name="Google Shape;1233;p90"/>
            <p:cNvGrpSpPr/>
            <p:nvPr/>
          </p:nvGrpSpPr>
          <p:grpSpPr>
            <a:xfrm>
              <a:off x="0" y="1587"/>
              <a:ext cx="12176092" cy="5856700"/>
              <a:chOff x="0" y="1587"/>
              <a:chExt cx="12176092" cy="5856700"/>
            </a:xfrm>
          </p:grpSpPr>
          <p:pic>
            <p:nvPicPr>
              <p:cNvPr id="1234" name="Google Shape;1234;p9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235" name="Google Shape;1235;p9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236" name="Google Shape;1236;p9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237" name="Google Shape;1237;p9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238" name="Google Shape;1238;p9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239" name="Google Shape;1239;p9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40" name="Google Shape;1240;p9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241" name="Google Shape;1241;p9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242" name="Google Shape;1242;p9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243" name="Google Shape;1243;p9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244" name="Google Shape;1244;p9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245" name="Google Shape;1245;p9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246" name="Google Shape;1246;p9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247" name="Google Shape;1247;p9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248" name="Google Shape;1248;p90"/>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249" name="Google Shape;1249;p90"/>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250" name="Google Shape;1250;p90"/>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1" name="Google Shape;1251;p90"/>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2" name="Google Shape;1252;p90"/>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16.11.2025</a:t>
            </a:r>
            <a:endParaRPr sz="1200">
              <a:solidFill>
                <a:schemeClr val="dk1"/>
              </a:solidFill>
              <a:latin typeface="Century Gothic"/>
              <a:ea typeface="Century Gothic"/>
              <a:cs typeface="Century Gothic"/>
              <a:sym typeface="Century Gothic"/>
            </a:endParaRPr>
          </a:p>
        </p:txBody>
      </p:sp>
      <p:sp>
        <p:nvSpPr>
          <p:cNvPr id="1253" name="Google Shape;1253;p90"/>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1254"/>
        <p:cNvGrpSpPr/>
        <p:nvPr/>
      </p:nvGrpSpPr>
      <p:grpSpPr>
        <a:xfrm>
          <a:off x="0" y="0"/>
          <a:ext cx="0" cy="0"/>
          <a:chOff x="0" y="0"/>
          <a:chExt cx="0" cy="0"/>
        </a:xfrm>
      </p:grpSpPr>
      <p:pic>
        <p:nvPicPr>
          <p:cNvPr id="1255" name="Google Shape;1255;p9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56" name="Google Shape;1256;p9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57" name="Google Shape;1257;p9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58" name="Google Shape;1258;p91"/>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9" name="Google Shape;1259;p9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0" name="Google Shape;1260;p9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1" name="Google Shape;1261;p9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62" name="Google Shape;1262;p9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63" name="Google Shape;1263;p91"/>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64" name="Google Shape;1264;p91"/>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65" name="Google Shape;1265;p9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66" name="Google Shape;1266;p9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67" name="Google Shape;1267;p9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68" name="Google Shape;1268;p9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69" name="Google Shape;1269;p9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270" name="Google Shape;1270;p9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271"/>
        <p:cNvGrpSpPr/>
        <p:nvPr/>
      </p:nvGrpSpPr>
      <p:grpSpPr>
        <a:xfrm>
          <a:off x="0" y="0"/>
          <a:ext cx="0" cy="0"/>
          <a:chOff x="0" y="0"/>
          <a:chExt cx="0" cy="0"/>
        </a:xfrm>
      </p:grpSpPr>
      <p:pic>
        <p:nvPicPr>
          <p:cNvPr id="1272" name="Google Shape;1272;p9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1273" name="Google Shape;1273;p9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1274" name="Google Shape;1274;p9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1275" name="Google Shape;1275;p9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1276" name="Google Shape;1276;p9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1277" name="Google Shape;1277;p92"/>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8" name="Google Shape;1278;p9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9" name="Google Shape;1279;p9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0" name="Google Shape;1280;p9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81" name="Google Shape;1281;p92"/>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82" name="Google Shape;1282;p9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1283" name="Google Shape;1283;p9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84" name="Google Shape;1284;p9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1285" name="Google Shape;1285;p9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1286" name="Google Shape;1286;p9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1287"/>
        <p:cNvGrpSpPr/>
        <p:nvPr/>
      </p:nvGrpSpPr>
      <p:grpSpPr>
        <a:xfrm>
          <a:off x="0" y="0"/>
          <a:ext cx="0" cy="0"/>
          <a:chOff x="0" y="0"/>
          <a:chExt cx="0" cy="0"/>
        </a:xfrm>
      </p:grpSpPr>
      <p:pic>
        <p:nvPicPr>
          <p:cNvPr id="1288" name="Google Shape;1288;p9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1289" name="Google Shape;1289;p9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1290" name="Google Shape;1290;p9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1291" name="Google Shape;1291;p9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1292" name="Google Shape;1292;p93"/>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93" name="Google Shape;1293;p9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4" name="Google Shape;1294;p9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5" name="Google Shape;1295;p9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96" name="Google Shape;1296;p93"/>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97" name="Google Shape;1297;p9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1298" name="Google Shape;1298;p93"/>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99" name="Google Shape;1299;p9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1300" name="Google Shape;1300;p9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1301" name="Google Shape;1301;p9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1302" name="Google Shape;1302;p9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1303" name="Google Shape;1303;p9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304"/>
        <p:cNvGrpSpPr/>
        <p:nvPr/>
      </p:nvGrpSpPr>
      <p:grpSpPr>
        <a:xfrm>
          <a:off x="0" y="0"/>
          <a:ext cx="0" cy="0"/>
          <a:chOff x="0" y="0"/>
          <a:chExt cx="0" cy="0"/>
        </a:xfrm>
      </p:grpSpPr>
      <p:grpSp>
        <p:nvGrpSpPr>
          <p:cNvPr id="1305" name="Google Shape;1305;p94"/>
          <p:cNvGrpSpPr/>
          <p:nvPr/>
        </p:nvGrpSpPr>
        <p:grpSpPr>
          <a:xfrm>
            <a:off x="0" y="0"/>
            <a:ext cx="12190413" cy="6871807"/>
            <a:chOff x="0" y="0"/>
            <a:chExt cx="12190413" cy="6871807"/>
          </a:xfrm>
        </p:grpSpPr>
        <p:pic>
          <p:nvPicPr>
            <p:cNvPr id="1306" name="Google Shape;1306;p9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307" name="Google Shape;1307;p9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308" name="Google Shape;1308;p9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309" name="Google Shape;1309;p9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310" name="Google Shape;1310;p9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311" name="Google Shape;1311;p9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312" name="Google Shape;1312;p9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313" name="Google Shape;1313;p9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314" name="Google Shape;1314;p9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315" name="Google Shape;1315;p9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16" name="Google Shape;1316;p94"/>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17" name="Google Shape;1317;p94"/>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18" name="Google Shape;1318;p9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9" name="Google Shape;1319;p9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0" name="Google Shape;1320;p9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321"/>
        <p:cNvGrpSpPr/>
        <p:nvPr/>
      </p:nvGrpSpPr>
      <p:grpSpPr>
        <a:xfrm>
          <a:off x="0" y="0"/>
          <a:ext cx="0" cy="0"/>
          <a:chOff x="0" y="0"/>
          <a:chExt cx="0" cy="0"/>
        </a:xfrm>
      </p:grpSpPr>
      <p:grpSp>
        <p:nvGrpSpPr>
          <p:cNvPr id="1322" name="Google Shape;1322;p95"/>
          <p:cNvGrpSpPr/>
          <p:nvPr/>
        </p:nvGrpSpPr>
        <p:grpSpPr>
          <a:xfrm>
            <a:off x="-7686" y="0"/>
            <a:ext cx="12215900" cy="5401644"/>
            <a:chOff x="-7685" y="0"/>
            <a:chExt cx="12215900" cy="5401644"/>
          </a:xfrm>
        </p:grpSpPr>
        <p:pic>
          <p:nvPicPr>
            <p:cNvPr id="1323" name="Google Shape;1323;p9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324" name="Google Shape;1324;p9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325" name="Google Shape;1325;p95"/>
          <p:cNvGrpSpPr/>
          <p:nvPr/>
        </p:nvGrpSpPr>
        <p:grpSpPr>
          <a:xfrm>
            <a:off x="-37819" y="0"/>
            <a:ext cx="12200175" cy="6858000"/>
            <a:chOff x="-37819" y="0"/>
            <a:chExt cx="12200175" cy="6858000"/>
          </a:xfrm>
        </p:grpSpPr>
        <p:pic>
          <p:nvPicPr>
            <p:cNvPr id="1326" name="Google Shape;1326;p9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327" name="Google Shape;1327;p9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328" name="Google Shape;1328;p95"/>
          <p:cNvGrpSpPr/>
          <p:nvPr/>
        </p:nvGrpSpPr>
        <p:grpSpPr>
          <a:xfrm>
            <a:off x="387424" y="0"/>
            <a:ext cx="11042132" cy="6859390"/>
            <a:chOff x="387424" y="0"/>
            <a:chExt cx="11042132" cy="6859390"/>
          </a:xfrm>
        </p:grpSpPr>
        <p:pic>
          <p:nvPicPr>
            <p:cNvPr id="1329" name="Google Shape;1329;p9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330" name="Google Shape;1330;p9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331" name="Google Shape;1331;p9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332" name="Google Shape;1332;p9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333" name="Google Shape;1333;p9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334" name="Google Shape;1334;p9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335" name="Google Shape;1335;p9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336" name="Google Shape;1336;p9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337" name="Google Shape;1337;p9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38" name="Google Shape;1338;p95"/>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9" name="Google Shape;1339;p95"/>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40" name="Google Shape;1340;p9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1" name="Google Shape;1341;p9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2" name="Google Shape;1342;p9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343"/>
        <p:cNvGrpSpPr/>
        <p:nvPr/>
      </p:nvGrpSpPr>
      <p:grpSpPr>
        <a:xfrm>
          <a:off x="0" y="0"/>
          <a:ext cx="0" cy="0"/>
          <a:chOff x="0" y="0"/>
          <a:chExt cx="0" cy="0"/>
        </a:xfrm>
      </p:grpSpPr>
      <p:grpSp>
        <p:nvGrpSpPr>
          <p:cNvPr id="1344" name="Google Shape;1344;p96"/>
          <p:cNvGrpSpPr/>
          <p:nvPr/>
        </p:nvGrpSpPr>
        <p:grpSpPr>
          <a:xfrm>
            <a:off x="0" y="-15941"/>
            <a:ext cx="12200394" cy="6876669"/>
            <a:chOff x="0" y="-15941"/>
            <a:chExt cx="12200394" cy="6876669"/>
          </a:xfrm>
        </p:grpSpPr>
        <p:pic>
          <p:nvPicPr>
            <p:cNvPr id="1345" name="Google Shape;1345;p9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346" name="Google Shape;1346;p9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347" name="Google Shape;1347;p96"/>
          <p:cNvGrpSpPr/>
          <p:nvPr/>
        </p:nvGrpSpPr>
        <p:grpSpPr>
          <a:xfrm>
            <a:off x="1453046" y="2818412"/>
            <a:ext cx="8762986" cy="2505655"/>
            <a:chOff x="1453046" y="2818412"/>
            <a:chExt cx="8762986" cy="2505655"/>
          </a:xfrm>
        </p:grpSpPr>
        <p:pic>
          <p:nvPicPr>
            <p:cNvPr id="1348" name="Google Shape;1348;p9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349" name="Google Shape;1349;p9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350" name="Google Shape;1350;p96"/>
          <p:cNvGrpSpPr/>
          <p:nvPr/>
        </p:nvGrpSpPr>
        <p:grpSpPr>
          <a:xfrm>
            <a:off x="-133486" y="-15941"/>
            <a:ext cx="12215328" cy="7241745"/>
            <a:chOff x="-133486" y="-15941"/>
            <a:chExt cx="12215328" cy="7241745"/>
          </a:xfrm>
        </p:grpSpPr>
        <p:pic>
          <p:nvPicPr>
            <p:cNvPr id="1351" name="Google Shape;1351;p9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352" name="Google Shape;1352;p9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353" name="Google Shape;1353;p9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354" name="Google Shape;1354;p9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1355" name="Google Shape;1355;p9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1356" name="Google Shape;1356;p9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1357" name="Google Shape;1357;p96"/>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1358" name="Google Shape;1358;p96"/>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1359" name="Google Shape;1359;p9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1360" name="Google Shape;1360;p9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61" name="Google Shape;1361;p96"/>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2" name="Google Shape;1362;p96"/>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63" name="Google Shape;1363;p9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4" name="Google Shape;1364;p9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5" name="Google Shape;1365;p9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1366"/>
        <p:cNvGrpSpPr/>
        <p:nvPr/>
      </p:nvGrpSpPr>
      <p:grpSpPr>
        <a:xfrm>
          <a:off x="0" y="0"/>
          <a:ext cx="0" cy="0"/>
          <a:chOff x="0" y="0"/>
          <a:chExt cx="0" cy="0"/>
        </a:xfrm>
      </p:grpSpPr>
      <p:grpSp>
        <p:nvGrpSpPr>
          <p:cNvPr id="1367" name="Google Shape;1367;p97"/>
          <p:cNvGrpSpPr/>
          <p:nvPr/>
        </p:nvGrpSpPr>
        <p:grpSpPr>
          <a:xfrm>
            <a:off x="-9326" y="0"/>
            <a:ext cx="12203410" cy="6877876"/>
            <a:chOff x="-9326" y="0"/>
            <a:chExt cx="12203410" cy="6877876"/>
          </a:xfrm>
        </p:grpSpPr>
        <p:pic>
          <p:nvPicPr>
            <p:cNvPr id="1368" name="Google Shape;1368;p9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1369" name="Google Shape;1369;p9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1370" name="Google Shape;1370;p9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1371" name="Google Shape;1371;p9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1372" name="Google Shape;1372;p9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1373" name="Google Shape;1373;p9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1374" name="Google Shape;1374;p9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1375" name="Google Shape;1375;p9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1376" name="Google Shape;1376;p9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1377" name="Google Shape;1377;p9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1378" name="Google Shape;1378;p9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1379" name="Google Shape;1379;p9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1380" name="Google Shape;1380;p9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1381" name="Google Shape;1381;p9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1382" name="Google Shape;1382;p97"/>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1383" name="Google Shape;1383;p97"/>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1384" name="Google Shape;1384;p97"/>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85" name="Google Shape;1385;p97"/>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6" name="Google Shape;1386;p9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7" name="Google Shape;1387;p9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8" name="Google Shape;1388;p9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89" name="Google Shape;1389;p97"/>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1390"/>
        <p:cNvGrpSpPr/>
        <p:nvPr/>
      </p:nvGrpSpPr>
      <p:grpSpPr>
        <a:xfrm>
          <a:off x="0" y="0"/>
          <a:ext cx="0" cy="0"/>
          <a:chOff x="0" y="0"/>
          <a:chExt cx="0" cy="0"/>
        </a:xfrm>
      </p:grpSpPr>
      <p:grpSp>
        <p:nvGrpSpPr>
          <p:cNvPr id="1391" name="Google Shape;1391;p98"/>
          <p:cNvGrpSpPr/>
          <p:nvPr/>
        </p:nvGrpSpPr>
        <p:grpSpPr>
          <a:xfrm>
            <a:off x="0" y="0"/>
            <a:ext cx="12197756" cy="6868237"/>
            <a:chOff x="0" y="0"/>
            <a:chExt cx="12197756" cy="6868237"/>
          </a:xfrm>
        </p:grpSpPr>
        <p:pic>
          <p:nvPicPr>
            <p:cNvPr id="1392" name="Google Shape;1392;p9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1393" name="Google Shape;1393;p9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1394" name="Google Shape;1394;p9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1395" name="Google Shape;1395;p9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1396" name="Google Shape;1396;p9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1397" name="Google Shape;1397;p9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1398" name="Google Shape;1398;p98"/>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1399" name="Google Shape;1399;p9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1400" name="Google Shape;1400;p9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1401" name="Google Shape;1401;p9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02" name="Google Shape;1402;p98"/>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3" name="Google Shape;1403;p98"/>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04" name="Google Shape;1404;p9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5" name="Google Shape;1405;p9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6" name="Google Shape;1406;p9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1407"/>
        <p:cNvGrpSpPr/>
        <p:nvPr/>
      </p:nvGrpSpPr>
      <p:grpSpPr>
        <a:xfrm>
          <a:off x="0" y="0"/>
          <a:ext cx="0" cy="0"/>
          <a:chOff x="0" y="0"/>
          <a:chExt cx="0" cy="0"/>
        </a:xfrm>
      </p:grpSpPr>
      <p:pic>
        <p:nvPicPr>
          <p:cNvPr id="1408" name="Google Shape;1408;p9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1409" name="Google Shape;1409;p9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10" name="Google Shape;1410;p9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11" name="Google Shape;1411;p9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12" name="Google Shape;1412;p9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3" name="Google Shape;1413;p9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4" name="Google Shape;1414;p9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15" name="Google Shape;1415;p9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16" name="Google Shape;1416;p99"/>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1417" name="Google Shape;1417;p9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1418" name="Google Shape;1418;p9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1419" name="Google Shape;1419;p9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1420" name="Google Shape;1420;p9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1421" name="Google Shape;1421;p9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1422" name="Google Shape;1422;p9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1423" name="Google Shape;1423;p9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1424" name="Google Shape;1424;p9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1425" name="Google Shape;1425;p9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1426" name="Google Shape;1426;p9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80"/>
        <p:cNvGrpSpPr/>
        <p:nvPr/>
      </p:nvGrpSpPr>
      <p:grpSpPr>
        <a:xfrm>
          <a:off x="0" y="0"/>
          <a:ext cx="0" cy="0"/>
          <a:chOff x="0" y="0"/>
          <a:chExt cx="0" cy="0"/>
        </a:xfrm>
      </p:grpSpPr>
      <p:grpSp>
        <p:nvGrpSpPr>
          <p:cNvPr id="181" name="Google Shape;181;p21"/>
          <p:cNvGrpSpPr/>
          <p:nvPr/>
        </p:nvGrpSpPr>
        <p:grpSpPr>
          <a:xfrm>
            <a:off x="0" y="-15941"/>
            <a:ext cx="12200394" cy="6876669"/>
            <a:chOff x="0" y="-15941"/>
            <a:chExt cx="12200394" cy="6876669"/>
          </a:xfrm>
        </p:grpSpPr>
        <p:pic>
          <p:nvPicPr>
            <p:cNvPr id="182" name="Google Shape;182;p2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83" name="Google Shape;183;p2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84" name="Google Shape;184;p21"/>
          <p:cNvGrpSpPr/>
          <p:nvPr/>
        </p:nvGrpSpPr>
        <p:grpSpPr>
          <a:xfrm>
            <a:off x="1453046" y="2818412"/>
            <a:ext cx="8762986" cy="2505655"/>
            <a:chOff x="1453046" y="2818412"/>
            <a:chExt cx="8762986" cy="2505655"/>
          </a:xfrm>
        </p:grpSpPr>
        <p:pic>
          <p:nvPicPr>
            <p:cNvPr id="185" name="Google Shape;185;p2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86" name="Google Shape;186;p2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87" name="Google Shape;187;p21"/>
          <p:cNvGrpSpPr/>
          <p:nvPr/>
        </p:nvGrpSpPr>
        <p:grpSpPr>
          <a:xfrm>
            <a:off x="-133486" y="-15941"/>
            <a:ext cx="12215328" cy="7241745"/>
            <a:chOff x="-133486" y="-15941"/>
            <a:chExt cx="12215328" cy="7241745"/>
          </a:xfrm>
        </p:grpSpPr>
        <p:pic>
          <p:nvPicPr>
            <p:cNvPr id="188" name="Google Shape;188;p2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89" name="Google Shape;189;p2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90" name="Google Shape;190;p2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91" name="Google Shape;191;p2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192" name="Google Shape;192;p2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193" name="Google Shape;193;p2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194" name="Google Shape;194;p21"/>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195" name="Google Shape;195;p21"/>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196" name="Google Shape;196;p2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197" name="Google Shape;197;p2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8" name="Google Shape;198;p21"/>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9" name="Google Shape;199;p21"/>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0" name="Google Shape;200;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1" name="Google Shape;201;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2" name="Google Shape;202;p2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1427"/>
        <p:cNvGrpSpPr/>
        <p:nvPr/>
      </p:nvGrpSpPr>
      <p:grpSpPr>
        <a:xfrm>
          <a:off x="0" y="0"/>
          <a:ext cx="0" cy="0"/>
          <a:chOff x="0" y="0"/>
          <a:chExt cx="0" cy="0"/>
        </a:xfrm>
      </p:grpSpPr>
      <p:pic>
        <p:nvPicPr>
          <p:cNvPr id="1428" name="Google Shape;1428;p10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1429" name="Google Shape;1429;p10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30" name="Google Shape;1430;p100"/>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31" name="Google Shape;1431;p10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2" name="Google Shape;1432;p10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3" name="Google Shape;1433;p10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34" name="Google Shape;1434;p10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35" name="Google Shape;1435;p10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1436" name="Google Shape;1436;p10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1437" name="Google Shape;1437;p10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1438" name="Google Shape;1438;p10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1439" name="Google Shape;1439;p10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1440" name="Google Shape;1440;p10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1441" name="Google Shape;1441;p10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1442" name="Google Shape;1442;p10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1443" name="Google Shape;1443;p10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1444"/>
        <p:cNvGrpSpPr/>
        <p:nvPr/>
      </p:nvGrpSpPr>
      <p:grpSpPr>
        <a:xfrm>
          <a:off x="0" y="0"/>
          <a:ext cx="0" cy="0"/>
          <a:chOff x="0" y="0"/>
          <a:chExt cx="0" cy="0"/>
        </a:xfrm>
      </p:grpSpPr>
      <p:pic>
        <p:nvPicPr>
          <p:cNvPr id="1445" name="Google Shape;1445;p10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1446" name="Google Shape;1446;p10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47" name="Google Shape;1447;p10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48" name="Google Shape;1448;p10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9" name="Google Shape;1449;p10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0" name="Google Shape;1450;p10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51" name="Google Shape;1451;p10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52" name="Google Shape;1452;p10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1453" name="Google Shape;1453;p10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1454" name="Google Shape;1454;p10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1455"/>
        <p:cNvGrpSpPr/>
        <p:nvPr/>
      </p:nvGrpSpPr>
      <p:grpSpPr>
        <a:xfrm>
          <a:off x="0" y="0"/>
          <a:ext cx="0" cy="0"/>
          <a:chOff x="0" y="0"/>
          <a:chExt cx="0" cy="0"/>
        </a:xfrm>
      </p:grpSpPr>
      <p:pic>
        <p:nvPicPr>
          <p:cNvPr id="1456" name="Google Shape;1456;p10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1457" name="Google Shape;1457;p10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1458" name="Google Shape;1458;p10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1459" name="Google Shape;1459;p10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60" name="Google Shape;1460;p10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61" name="Google Shape;1461;p10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62" name="Google Shape;1462;p102"/>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3" name="Google Shape;1463;p102"/>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4" name="Google Shape;1464;p10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65" name="Google Shape;1465;p10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466" name="Google Shape;1466;p102"/>
          <p:cNvSpPr>
            <a:spLocks noGrp="1"/>
          </p:cNvSpPr>
          <p:nvPr>
            <p:ph type="pic" idx="2"/>
          </p:nvPr>
        </p:nvSpPr>
        <p:spPr>
          <a:xfrm>
            <a:off x="7179597" y="2325182"/>
            <a:ext cx="4179887" cy="3462338"/>
          </a:xfrm>
          <a:prstGeom prst="rect">
            <a:avLst/>
          </a:prstGeom>
          <a:noFill/>
          <a:ln>
            <a:noFill/>
          </a:ln>
        </p:spPr>
      </p:sp>
      <p:pic>
        <p:nvPicPr>
          <p:cNvPr id="1467" name="Google Shape;1467;p10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1468" name="Google Shape;1468;p102"/>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1469"/>
        <p:cNvGrpSpPr/>
        <p:nvPr/>
      </p:nvGrpSpPr>
      <p:grpSpPr>
        <a:xfrm>
          <a:off x="0" y="0"/>
          <a:ext cx="0" cy="0"/>
          <a:chOff x="0" y="0"/>
          <a:chExt cx="0" cy="0"/>
        </a:xfrm>
      </p:grpSpPr>
      <p:pic>
        <p:nvPicPr>
          <p:cNvPr id="1470" name="Google Shape;1470;p10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0"/>
            <a:ext cx="9046002" cy="6858000"/>
          </a:xfrm>
          <a:prstGeom prst="rect">
            <a:avLst/>
          </a:prstGeom>
          <a:noFill/>
          <a:ln>
            <a:noFill/>
          </a:ln>
        </p:spPr>
      </p:pic>
      <p:pic>
        <p:nvPicPr>
          <p:cNvPr id="1471" name="Google Shape;1471;p10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72" name="Google Shape;1472;p103"/>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3" name="Google Shape;1473;p103"/>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4" name="Google Shape;1474;p10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75" name="Google Shape;1475;p10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476" name="Google Shape;1476;p103"/>
          <p:cNvSpPr>
            <a:spLocks noGrp="1"/>
          </p:cNvSpPr>
          <p:nvPr>
            <p:ph type="pic" idx="2"/>
          </p:nvPr>
        </p:nvSpPr>
        <p:spPr>
          <a:xfrm>
            <a:off x="1379764" y="739549"/>
            <a:ext cx="9432713" cy="5047971"/>
          </a:xfrm>
          <a:prstGeom prst="rect">
            <a:avLst/>
          </a:prstGeom>
          <a:noFill/>
          <a:ln>
            <a:noFill/>
          </a:ln>
        </p:spPr>
      </p:sp>
      <p:pic>
        <p:nvPicPr>
          <p:cNvPr id="1477" name="Google Shape;1477;p103"/>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1478" name="Google Shape;1478;p103"/>
          <p:cNvPicPr preferRelativeResize="0"/>
          <p:nvPr/>
        </p:nvPicPr>
        <p:blipFill rotWithShape="1">
          <a:blip r:embed="rId6" cstate="email">
            <a:alphaModFix/>
            <a:extLst>
              <a:ext uri="{28A0092B-C50C-407E-A947-70E740481C1C}">
                <a14:useLocalDpi xmlns:a14="http://schemas.microsoft.com/office/drawing/2010/main"/>
              </a:ext>
            </a:extLst>
          </a:blip>
          <a:srcRect r="40770"/>
          <a:stretch/>
        </p:blipFill>
        <p:spPr>
          <a:xfrm>
            <a:off x="9299121" y="739549"/>
            <a:ext cx="2892879" cy="4884117"/>
          </a:xfrm>
          <a:prstGeom prst="rect">
            <a:avLst/>
          </a:prstGeom>
          <a:noFill/>
          <a:ln>
            <a:noFill/>
          </a:ln>
        </p:spPr>
      </p:pic>
      <p:pic>
        <p:nvPicPr>
          <p:cNvPr id="1479" name="Google Shape;1479;p10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810544">
            <a:off x="293914" y="5875035"/>
            <a:ext cx="285750" cy="268605"/>
          </a:xfrm>
          <a:prstGeom prst="rect">
            <a:avLst/>
          </a:prstGeom>
          <a:noFill/>
          <a:ln>
            <a:noFill/>
          </a:ln>
        </p:spPr>
      </p:pic>
      <p:pic>
        <p:nvPicPr>
          <p:cNvPr id="1480" name="Google Shape;1480;p10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81940">
            <a:off x="10602684" y="194276"/>
            <a:ext cx="285750" cy="268605"/>
          </a:xfrm>
          <a:prstGeom prst="rect">
            <a:avLst/>
          </a:prstGeom>
          <a:noFill/>
          <a:ln>
            <a:noFill/>
          </a:ln>
        </p:spPr>
      </p:pic>
      <p:pic>
        <p:nvPicPr>
          <p:cNvPr id="1481" name="Google Shape;1481;p10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7637839">
            <a:off x="462494" y="5516354"/>
            <a:ext cx="285750" cy="268605"/>
          </a:xfrm>
          <a:prstGeom prst="rect">
            <a:avLst/>
          </a:prstGeom>
          <a:noFill/>
          <a:ln>
            <a:noFill/>
          </a:ln>
        </p:spPr>
      </p:pic>
      <p:pic>
        <p:nvPicPr>
          <p:cNvPr id="1482" name="Google Shape;1482;p103"/>
          <p:cNvPicPr preferRelativeResize="0"/>
          <p:nvPr/>
        </p:nvPicPr>
        <p:blipFill rotWithShape="1">
          <a:blip r:embed="rId8" cstate="email">
            <a:alphaModFix/>
            <a:extLst>
              <a:ext uri="{28A0092B-C50C-407E-A947-70E740481C1C}">
                <a14:useLocalDpi xmlns:a14="http://schemas.microsoft.com/office/drawing/2010/main"/>
              </a:ext>
            </a:extLst>
          </a:blip>
          <a:srcRect l="41348"/>
          <a:stretch/>
        </p:blipFill>
        <p:spPr>
          <a:xfrm>
            <a:off x="0" y="1367779"/>
            <a:ext cx="991303" cy="1699528"/>
          </a:xfrm>
          <a:prstGeom prst="rect">
            <a:avLst/>
          </a:prstGeom>
          <a:noFill/>
          <a:ln>
            <a:noFill/>
          </a:ln>
        </p:spPr>
      </p:pic>
      <p:pic>
        <p:nvPicPr>
          <p:cNvPr id="1483" name="Google Shape;1483;p103"/>
          <p:cNvPicPr preferRelativeResize="0"/>
          <p:nvPr/>
        </p:nvPicPr>
        <p:blipFill rotWithShape="1">
          <a:blip r:embed="rId9" cstate="email">
            <a:alphaModFix/>
            <a:extLst>
              <a:ext uri="{28A0092B-C50C-407E-A947-70E740481C1C}">
                <a14:useLocalDpi xmlns:a14="http://schemas.microsoft.com/office/drawing/2010/main"/>
              </a:ext>
            </a:extLst>
          </a:blip>
          <a:srcRect t="37724"/>
          <a:stretch/>
        </p:blipFill>
        <p:spPr>
          <a:xfrm>
            <a:off x="798783" y="0"/>
            <a:ext cx="505255" cy="314653"/>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1484"/>
        <p:cNvGrpSpPr/>
        <p:nvPr/>
      </p:nvGrpSpPr>
      <p:grpSpPr>
        <a:xfrm>
          <a:off x="0" y="0"/>
          <a:ext cx="0" cy="0"/>
          <a:chOff x="0" y="0"/>
          <a:chExt cx="0" cy="0"/>
        </a:xfrm>
      </p:grpSpPr>
      <p:pic>
        <p:nvPicPr>
          <p:cNvPr id="1485" name="Google Shape;1485;p104"/>
          <p:cNvPicPr preferRelativeResize="0"/>
          <p:nvPr/>
        </p:nvPicPr>
        <p:blipFill rotWithShape="1">
          <a:blip r:embed="rId2" cstate="email">
            <a:alphaModFix/>
            <a:extLst>
              <a:ext uri="{28A0092B-C50C-407E-A947-70E740481C1C}">
                <a14:useLocalDpi xmlns:a14="http://schemas.microsoft.com/office/drawing/2010/main"/>
              </a:ext>
            </a:extLst>
          </a:blip>
          <a:srcRect l="18897"/>
          <a:stretch/>
        </p:blipFill>
        <p:spPr>
          <a:xfrm rot="10800000" flipH="1">
            <a:off x="-8165" y="0"/>
            <a:ext cx="4463906" cy="6858000"/>
          </a:xfrm>
          <a:prstGeom prst="rect">
            <a:avLst/>
          </a:prstGeom>
          <a:noFill/>
          <a:ln>
            <a:noFill/>
          </a:ln>
        </p:spPr>
      </p:pic>
      <p:pic>
        <p:nvPicPr>
          <p:cNvPr id="1486" name="Google Shape;1486;p10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87" name="Google Shape;1487;p104"/>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88" name="Google Shape;1488;p104"/>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89" name="Google Shape;1489;p10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90" name="Google Shape;1490;p10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491" name="Google Shape;1491;p10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492" name="Google Shape;1492;p10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493" name="Google Shape;1493;p10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677266" y="5892984"/>
            <a:ext cx="4155621" cy="166225"/>
          </a:xfrm>
          <a:prstGeom prst="rect">
            <a:avLst/>
          </a:prstGeom>
          <a:noFill/>
          <a:ln>
            <a:noFill/>
          </a:ln>
        </p:spPr>
      </p:pic>
      <p:pic>
        <p:nvPicPr>
          <p:cNvPr id="1494" name="Google Shape;1494;p10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012938" y="5892984"/>
            <a:ext cx="4155621" cy="166225"/>
          </a:xfrm>
          <a:prstGeom prst="rect">
            <a:avLst/>
          </a:prstGeom>
          <a:noFill/>
          <a:ln>
            <a:noFill/>
          </a:ln>
        </p:spPr>
      </p:pic>
      <p:pic>
        <p:nvPicPr>
          <p:cNvPr id="1495" name="Google Shape;1495;p10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3815681" y="158990"/>
            <a:ext cx="713336" cy="713336"/>
          </a:xfrm>
          <a:prstGeom prst="rect">
            <a:avLst/>
          </a:prstGeom>
          <a:noFill/>
          <a:ln>
            <a:noFill/>
          </a:ln>
        </p:spPr>
      </p:pic>
      <p:pic>
        <p:nvPicPr>
          <p:cNvPr id="1496" name="Google Shape;1496;p10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20363" y="5976096"/>
            <a:ext cx="653248" cy="656877"/>
          </a:xfrm>
          <a:prstGeom prst="rect">
            <a:avLst/>
          </a:prstGeom>
          <a:noFill/>
          <a:ln>
            <a:noFill/>
          </a:ln>
        </p:spPr>
      </p:pic>
      <p:pic>
        <p:nvPicPr>
          <p:cNvPr id="1497" name="Google Shape;1497;p10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45946" y="3255459"/>
            <a:ext cx="713336" cy="713336"/>
          </a:xfrm>
          <a:prstGeom prst="rect">
            <a:avLst/>
          </a:prstGeom>
          <a:noFill/>
          <a:ln>
            <a:noFill/>
          </a:ln>
        </p:spPr>
      </p:pic>
      <p:pic>
        <p:nvPicPr>
          <p:cNvPr id="1498" name="Google Shape;1498;p10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902236" y="2501524"/>
            <a:ext cx="653248" cy="656877"/>
          </a:xfrm>
          <a:prstGeom prst="rect">
            <a:avLst/>
          </a:prstGeom>
          <a:noFill/>
          <a:ln>
            <a:noFill/>
          </a:ln>
        </p:spPr>
      </p:pic>
      <p:pic>
        <p:nvPicPr>
          <p:cNvPr id="1499" name="Google Shape;1499;p10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306318" y="3161716"/>
            <a:ext cx="1885682" cy="2814380"/>
          </a:xfrm>
          <a:prstGeom prst="rect">
            <a:avLst/>
          </a:prstGeom>
          <a:noFill/>
          <a:ln>
            <a:noFill/>
          </a:ln>
        </p:spPr>
      </p:pic>
      <p:pic>
        <p:nvPicPr>
          <p:cNvPr id="1500" name="Google Shape;1500;p10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7854043" y="196568"/>
            <a:ext cx="2326821" cy="897920"/>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1501"/>
        <p:cNvGrpSpPr/>
        <p:nvPr/>
      </p:nvGrpSpPr>
      <p:grpSpPr>
        <a:xfrm>
          <a:off x="0" y="0"/>
          <a:ext cx="0" cy="0"/>
          <a:chOff x="0" y="0"/>
          <a:chExt cx="0" cy="0"/>
        </a:xfrm>
      </p:grpSpPr>
      <p:pic>
        <p:nvPicPr>
          <p:cNvPr id="1502" name="Google Shape;1502;p105"/>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1503" name="Google Shape;1503;p10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04" name="Google Shape;1504;p105"/>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5" name="Google Shape;1505;p105"/>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6" name="Google Shape;1506;p10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07" name="Google Shape;1507;p10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508" name="Google Shape;1508;p10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1509" name="Google Shape;1509;p10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854849" y="5976096"/>
            <a:ext cx="4155621" cy="166225"/>
          </a:xfrm>
          <a:prstGeom prst="rect">
            <a:avLst/>
          </a:prstGeom>
          <a:noFill/>
          <a:ln>
            <a:noFill/>
          </a:ln>
        </p:spPr>
      </p:pic>
      <p:pic>
        <p:nvPicPr>
          <p:cNvPr id="1510" name="Google Shape;1510;p10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91701" y="6142321"/>
            <a:ext cx="653248" cy="656877"/>
          </a:xfrm>
          <a:prstGeom prst="rect">
            <a:avLst/>
          </a:prstGeom>
          <a:noFill/>
          <a:ln>
            <a:noFill/>
          </a:ln>
        </p:spPr>
      </p:pic>
      <p:sp>
        <p:nvSpPr>
          <p:cNvPr id="1511" name="Google Shape;1511;p10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512" name="Google Shape;1512;p10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90700">
            <a:off x="10081963" y="4267376"/>
            <a:ext cx="1461027" cy="1596415"/>
          </a:xfrm>
          <a:prstGeom prst="rect">
            <a:avLst/>
          </a:prstGeom>
          <a:noFill/>
          <a:ln>
            <a:noFill/>
          </a:ln>
        </p:spPr>
      </p:pic>
      <p:pic>
        <p:nvPicPr>
          <p:cNvPr id="1513" name="Google Shape;1513;p10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84942" y="-55596"/>
            <a:ext cx="1687650" cy="1625770"/>
          </a:xfrm>
          <a:prstGeom prst="rect">
            <a:avLst/>
          </a:prstGeom>
          <a:noFill/>
          <a:ln>
            <a:noFill/>
          </a:ln>
        </p:spPr>
      </p:pic>
      <p:pic>
        <p:nvPicPr>
          <p:cNvPr id="1514" name="Google Shape;1514;p10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68806" y="757289"/>
            <a:ext cx="713336" cy="713336"/>
          </a:xfrm>
          <a:prstGeom prst="rect">
            <a:avLst/>
          </a:prstGeom>
          <a:noFill/>
          <a:ln>
            <a:noFill/>
          </a:ln>
        </p:spPr>
      </p:pic>
      <p:pic>
        <p:nvPicPr>
          <p:cNvPr id="1515" name="Google Shape;1515;p105"/>
          <p:cNvPicPr preferRelativeResize="0"/>
          <p:nvPr/>
        </p:nvPicPr>
        <p:blipFill rotWithShape="1">
          <a:blip r:embed="rId2" cstate="email">
            <a:alphaModFix/>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a:noFill/>
          <a:ln>
            <a:noFill/>
          </a:ln>
        </p:spPr>
      </p:pic>
      <p:pic>
        <p:nvPicPr>
          <p:cNvPr id="1516" name="Google Shape;1516;p10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485852" y="913297"/>
            <a:ext cx="653248" cy="656877"/>
          </a:xfrm>
          <a:prstGeom prst="rect">
            <a:avLst/>
          </a:prstGeom>
          <a:noFill/>
          <a:ln>
            <a:noFill/>
          </a:ln>
        </p:spPr>
      </p:pic>
      <p:pic>
        <p:nvPicPr>
          <p:cNvPr id="1517" name="Google Shape;1517;p10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969324" y="4392608"/>
            <a:ext cx="713336" cy="713336"/>
          </a:xfrm>
          <a:prstGeom prst="rect">
            <a:avLst/>
          </a:prstGeom>
          <a:noFill/>
          <a:ln>
            <a:noFill/>
          </a:ln>
        </p:spPr>
      </p:pic>
      <p:pic>
        <p:nvPicPr>
          <p:cNvPr id="1518" name="Google Shape;1518;p10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2660" y="1971813"/>
            <a:ext cx="1345251" cy="1348104"/>
          </a:xfrm>
          <a:prstGeom prst="rect">
            <a:avLst/>
          </a:prstGeom>
          <a:noFill/>
          <a:ln>
            <a:noFill/>
          </a:ln>
        </p:spPr>
      </p:pic>
      <p:pic>
        <p:nvPicPr>
          <p:cNvPr id="1519" name="Google Shape;1519;p10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905741" y="4444186"/>
            <a:ext cx="1729928" cy="1733597"/>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1520"/>
        <p:cNvGrpSpPr/>
        <p:nvPr/>
      </p:nvGrpSpPr>
      <p:grpSpPr>
        <a:xfrm>
          <a:off x="0" y="0"/>
          <a:ext cx="0" cy="0"/>
          <a:chOff x="0" y="0"/>
          <a:chExt cx="0" cy="0"/>
        </a:xfrm>
      </p:grpSpPr>
      <p:pic>
        <p:nvPicPr>
          <p:cNvPr id="1521" name="Google Shape;1521;p10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472950" y="2374058"/>
            <a:ext cx="3719050" cy="4494179"/>
          </a:xfrm>
          <a:prstGeom prst="rect">
            <a:avLst/>
          </a:prstGeom>
          <a:noFill/>
          <a:ln>
            <a:noFill/>
          </a:ln>
        </p:spPr>
      </p:pic>
      <p:pic>
        <p:nvPicPr>
          <p:cNvPr id="1522" name="Google Shape;1522;p106"/>
          <p:cNvPicPr preferRelativeResize="0"/>
          <p:nvPr/>
        </p:nvPicPr>
        <p:blipFill rotWithShape="1">
          <a:blip r:embed="rId3" cstate="email">
            <a:alphaModFix/>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a:noFill/>
          <a:ln>
            <a:noFill/>
          </a:ln>
        </p:spPr>
      </p:pic>
      <p:pic>
        <p:nvPicPr>
          <p:cNvPr id="1523" name="Google Shape;1523;p10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24" name="Google Shape;1524;p10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5" name="Google Shape;1525;p10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6" name="Google Shape;1526;p10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27" name="Google Shape;1527;p10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528" name="Google Shape;1528;p10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626336" y="1225684"/>
            <a:ext cx="253004" cy="1896894"/>
          </a:xfrm>
          <a:prstGeom prst="rect">
            <a:avLst/>
          </a:prstGeom>
          <a:noFill/>
          <a:ln>
            <a:noFill/>
          </a:ln>
        </p:spPr>
      </p:pic>
      <p:pic>
        <p:nvPicPr>
          <p:cNvPr id="1529" name="Google Shape;1529;p10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192018">
            <a:off x="272307" y="649803"/>
            <a:ext cx="383150" cy="360161"/>
          </a:xfrm>
          <a:prstGeom prst="rect">
            <a:avLst/>
          </a:prstGeom>
          <a:noFill/>
          <a:ln>
            <a:noFill/>
          </a:ln>
        </p:spPr>
      </p:pic>
      <p:pic>
        <p:nvPicPr>
          <p:cNvPr id="1530" name="Google Shape;1530;p10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587714">
            <a:off x="11521734" y="5555199"/>
            <a:ext cx="383150" cy="360161"/>
          </a:xfrm>
          <a:prstGeom prst="rect">
            <a:avLst/>
          </a:prstGeom>
          <a:noFill/>
          <a:ln>
            <a:noFill/>
          </a:ln>
        </p:spPr>
      </p:pic>
      <p:pic>
        <p:nvPicPr>
          <p:cNvPr id="1531" name="Google Shape;1531;p106"/>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1532"/>
        <p:cNvGrpSpPr/>
        <p:nvPr/>
      </p:nvGrpSpPr>
      <p:grpSpPr>
        <a:xfrm>
          <a:off x="0" y="0"/>
          <a:ext cx="0" cy="0"/>
          <a:chOff x="0" y="0"/>
          <a:chExt cx="0" cy="0"/>
        </a:xfrm>
      </p:grpSpPr>
      <p:pic>
        <p:nvPicPr>
          <p:cNvPr id="1533" name="Google Shape;1533;p107"/>
          <p:cNvPicPr preferRelativeResize="0"/>
          <p:nvPr/>
        </p:nvPicPr>
        <p:blipFill rotWithShape="1">
          <a:blip r:embed="rId2" cstate="email">
            <a:alphaModFix/>
            <a:extLst>
              <a:ext uri="{28A0092B-C50C-407E-A947-70E740481C1C}">
                <a14:useLocalDpi xmlns:a14="http://schemas.microsoft.com/office/drawing/2010/main"/>
              </a:ext>
            </a:extLst>
          </a:blip>
          <a:srcRect l="29233"/>
          <a:stretch/>
        </p:blipFill>
        <p:spPr>
          <a:xfrm>
            <a:off x="0" y="0"/>
            <a:ext cx="3895006" cy="6858000"/>
          </a:xfrm>
          <a:prstGeom prst="rect">
            <a:avLst/>
          </a:prstGeom>
          <a:noFill/>
          <a:ln>
            <a:noFill/>
          </a:ln>
        </p:spPr>
      </p:pic>
      <p:pic>
        <p:nvPicPr>
          <p:cNvPr id="1534" name="Google Shape;1534;p107"/>
          <p:cNvPicPr preferRelativeResize="0"/>
          <p:nvPr/>
        </p:nvPicPr>
        <p:blipFill rotWithShape="1">
          <a:blip r:embed="rId3" cstate="email">
            <a:alphaModFix/>
            <a:extLst>
              <a:ext uri="{28A0092B-C50C-407E-A947-70E740481C1C}">
                <a14:useLocalDpi xmlns:a14="http://schemas.microsoft.com/office/drawing/2010/main"/>
              </a:ext>
            </a:extLst>
          </a:blip>
          <a:srcRect r="55750"/>
          <a:stretch/>
        </p:blipFill>
        <p:spPr>
          <a:xfrm>
            <a:off x="11176132" y="2061256"/>
            <a:ext cx="1021624" cy="4711735"/>
          </a:xfrm>
          <a:prstGeom prst="rect">
            <a:avLst/>
          </a:prstGeom>
          <a:noFill/>
          <a:ln>
            <a:noFill/>
          </a:ln>
        </p:spPr>
      </p:pic>
      <p:pic>
        <p:nvPicPr>
          <p:cNvPr id="1535" name="Google Shape;1535;p10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36" name="Google Shape;1536;p107"/>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7" name="Google Shape;1537;p10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8" name="Google Shape;1538;p10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39" name="Google Shape;1539;p10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540" name="Google Shape;1540;p10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276841" y="5708485"/>
            <a:ext cx="6841672" cy="273667"/>
          </a:xfrm>
          <a:prstGeom prst="rect">
            <a:avLst/>
          </a:prstGeom>
          <a:noFill/>
          <a:ln>
            <a:noFill/>
          </a:ln>
        </p:spPr>
      </p:pic>
      <p:pic>
        <p:nvPicPr>
          <p:cNvPr id="1541" name="Google Shape;1541;p10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22145" y="5510650"/>
            <a:ext cx="841026" cy="845698"/>
          </a:xfrm>
          <a:prstGeom prst="rect">
            <a:avLst/>
          </a:prstGeom>
          <a:noFill/>
          <a:ln>
            <a:noFill/>
          </a:ln>
        </p:spPr>
      </p:pic>
      <p:pic>
        <p:nvPicPr>
          <p:cNvPr id="1542" name="Google Shape;1542;p10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9835558" flipH="1">
            <a:off x="11592097" y="2836229"/>
            <a:ext cx="321481" cy="302192"/>
          </a:xfrm>
          <a:prstGeom prst="rect">
            <a:avLst/>
          </a:prstGeom>
          <a:noFill/>
          <a:ln>
            <a:noFill/>
          </a:ln>
        </p:spPr>
      </p:pic>
      <p:pic>
        <p:nvPicPr>
          <p:cNvPr id="1543" name="Google Shape;1543;p10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952199" flipH="1">
            <a:off x="492111" y="218678"/>
            <a:ext cx="321481" cy="302192"/>
          </a:xfrm>
          <a:prstGeom prst="rect">
            <a:avLst/>
          </a:prstGeom>
          <a:noFill/>
          <a:ln>
            <a:noFill/>
          </a:ln>
        </p:spPr>
      </p:pic>
      <p:sp>
        <p:nvSpPr>
          <p:cNvPr id="1544" name="Google Shape;1544;p107"/>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5" name="Google Shape;1545;p107"/>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6" name="Google Shape;1546;p107"/>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7" name="Google Shape;1547;p107"/>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matchingName="1_Заголовок раздела">
  <p:cSld name="1_Заголовок раздела">
    <p:spTree>
      <p:nvGrpSpPr>
        <p:cNvPr id="1" name="Shape 1548"/>
        <p:cNvGrpSpPr/>
        <p:nvPr/>
      </p:nvGrpSpPr>
      <p:grpSpPr>
        <a:xfrm>
          <a:off x="0" y="0"/>
          <a:ext cx="0" cy="0"/>
          <a:chOff x="0" y="0"/>
          <a:chExt cx="0" cy="0"/>
        </a:xfrm>
      </p:grpSpPr>
      <p:grpSp>
        <p:nvGrpSpPr>
          <p:cNvPr id="1549" name="Google Shape;1549;p108"/>
          <p:cNvGrpSpPr/>
          <p:nvPr/>
        </p:nvGrpSpPr>
        <p:grpSpPr>
          <a:xfrm>
            <a:off x="-241498" y="-23548"/>
            <a:ext cx="12438453" cy="6881548"/>
            <a:chOff x="-241498" y="-23548"/>
            <a:chExt cx="12438453" cy="6881548"/>
          </a:xfrm>
        </p:grpSpPr>
        <p:pic>
          <p:nvPicPr>
            <p:cNvPr id="1550" name="Google Shape;1550;p108"/>
            <p:cNvPicPr preferRelativeResize="0"/>
            <p:nvPr/>
          </p:nvPicPr>
          <p:blipFill rotWithShape="1">
            <a:blip r:embed="rId2">
              <a:alphaModFix/>
            </a:blip>
            <a:srcRect/>
            <a:stretch/>
          </p:blipFill>
          <p:spPr>
            <a:xfrm>
              <a:off x="2746834" y="3383366"/>
              <a:ext cx="4762500" cy="247650"/>
            </a:xfrm>
            <a:prstGeom prst="rect">
              <a:avLst/>
            </a:prstGeom>
            <a:noFill/>
            <a:ln>
              <a:noFill/>
            </a:ln>
          </p:spPr>
        </p:pic>
        <p:pic>
          <p:nvPicPr>
            <p:cNvPr id="1551" name="Google Shape;1551;p10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553" y="3150"/>
              <a:ext cx="12186402" cy="6854850"/>
            </a:xfrm>
            <a:prstGeom prst="rect">
              <a:avLst/>
            </a:prstGeom>
            <a:noFill/>
            <a:ln>
              <a:noFill/>
            </a:ln>
          </p:spPr>
        </p:pic>
        <p:pic>
          <p:nvPicPr>
            <p:cNvPr id="1552" name="Google Shape;1552;p10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69917" y="721422"/>
              <a:ext cx="4068452" cy="4404099"/>
            </a:xfrm>
            <a:prstGeom prst="rect">
              <a:avLst/>
            </a:prstGeom>
            <a:noFill/>
            <a:ln>
              <a:noFill/>
            </a:ln>
          </p:spPr>
        </p:pic>
        <p:pic>
          <p:nvPicPr>
            <p:cNvPr id="1553" name="Google Shape;1553;p10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941474" y="-23548"/>
              <a:ext cx="4250215" cy="3339455"/>
            </a:xfrm>
            <a:prstGeom prst="rect">
              <a:avLst/>
            </a:prstGeom>
            <a:noFill/>
            <a:ln>
              <a:noFill/>
            </a:ln>
          </p:spPr>
        </p:pic>
        <p:pic>
          <p:nvPicPr>
            <p:cNvPr id="1554" name="Google Shape;1554;p10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1498" y="5607344"/>
              <a:ext cx="5724636" cy="381642"/>
            </a:xfrm>
            <a:prstGeom prst="rect">
              <a:avLst/>
            </a:prstGeom>
            <a:noFill/>
            <a:ln>
              <a:noFill/>
            </a:ln>
          </p:spPr>
        </p:pic>
        <p:pic>
          <p:nvPicPr>
            <p:cNvPr id="1555" name="Google Shape;1555;p10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928873" y="3227981"/>
              <a:ext cx="404242" cy="404242"/>
            </a:xfrm>
            <a:prstGeom prst="rect">
              <a:avLst/>
            </a:prstGeom>
            <a:noFill/>
            <a:ln>
              <a:noFill/>
            </a:ln>
          </p:spPr>
        </p:pic>
        <p:pic>
          <p:nvPicPr>
            <p:cNvPr id="1556" name="Google Shape;1556;p10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467823" y="5040357"/>
              <a:ext cx="3326341" cy="221756"/>
            </a:xfrm>
            <a:prstGeom prst="rect">
              <a:avLst/>
            </a:prstGeom>
            <a:noFill/>
            <a:ln>
              <a:noFill/>
            </a:ln>
          </p:spPr>
        </p:pic>
        <p:pic>
          <p:nvPicPr>
            <p:cNvPr id="1557" name="Google Shape;1557;p10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918742" y="1"/>
              <a:ext cx="10271671" cy="6417092"/>
            </a:xfrm>
            <a:prstGeom prst="rect">
              <a:avLst/>
            </a:prstGeom>
            <a:noFill/>
            <a:ln>
              <a:noFill/>
            </a:ln>
          </p:spPr>
        </p:pic>
      </p:grpSp>
      <p:pic>
        <p:nvPicPr>
          <p:cNvPr id="1558" name="Google Shape;1558;p10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559" name="Google Shape;1559;p108"/>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60" name="Google Shape;1560;p108"/>
          <p:cNvSpPr txBox="1">
            <a:spLocks noGrp="1"/>
          </p:cNvSpPr>
          <p:nvPr>
            <p:ph type="body" idx="1"/>
          </p:nvPr>
        </p:nvSpPr>
        <p:spPr>
          <a:xfrm>
            <a:off x="6690314" y="3975159"/>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561" name="Google Shape;1561;p10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2" name="Google Shape;1562;p10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3" name="Google Shape;1563;p10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1564"/>
        <p:cNvGrpSpPr/>
        <p:nvPr/>
      </p:nvGrpSpPr>
      <p:grpSpPr>
        <a:xfrm>
          <a:off x="0" y="0"/>
          <a:ext cx="0" cy="0"/>
          <a:chOff x="0" y="0"/>
          <a:chExt cx="0" cy="0"/>
        </a:xfrm>
      </p:grpSpPr>
      <p:pic>
        <p:nvPicPr>
          <p:cNvPr id="1565" name="Google Shape;1565;p109"/>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1566" name="Google Shape;1566;p10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567" name="Google Shape;1567;p10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8" name="Google Shape;1568;p10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9" name="Google Shape;1569;p10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570" name="Google Shape;1570;p10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71" name="Google Shape;1571;p10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572" name="Google Shape;1572;p10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900736" y="1908878"/>
            <a:ext cx="383722" cy="383722"/>
          </a:xfrm>
          <a:prstGeom prst="rect">
            <a:avLst/>
          </a:prstGeom>
          <a:noFill/>
          <a:ln>
            <a:noFill/>
          </a:ln>
        </p:spPr>
      </p:pic>
      <p:pic>
        <p:nvPicPr>
          <p:cNvPr id="1573" name="Google Shape;1573;p10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5065" y="5436733"/>
            <a:ext cx="5535064" cy="369004"/>
          </a:xfrm>
          <a:prstGeom prst="rect">
            <a:avLst/>
          </a:prstGeom>
          <a:noFill/>
          <a:ln>
            <a:noFill/>
          </a:ln>
        </p:spPr>
      </p:pic>
      <p:pic>
        <p:nvPicPr>
          <p:cNvPr id="1574" name="Google Shape;1574;p10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1463" y="372001"/>
            <a:ext cx="1134836" cy="1134836"/>
          </a:xfrm>
          <a:prstGeom prst="rect">
            <a:avLst/>
          </a:prstGeom>
          <a:noFill/>
          <a:ln>
            <a:noFill/>
          </a:ln>
        </p:spPr>
      </p:pic>
      <p:pic>
        <p:nvPicPr>
          <p:cNvPr id="1575" name="Google Shape;1575;p10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1609" y="4963193"/>
            <a:ext cx="576943" cy="576943"/>
          </a:xfrm>
          <a:prstGeom prst="rect">
            <a:avLst/>
          </a:prstGeom>
          <a:noFill/>
          <a:ln>
            <a:noFill/>
          </a:ln>
        </p:spPr>
      </p:pic>
      <p:pic>
        <p:nvPicPr>
          <p:cNvPr id="1576" name="Google Shape;1576;p10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83697" y="2167500"/>
            <a:ext cx="2064526" cy="3132708"/>
          </a:xfrm>
          <a:prstGeom prst="rect">
            <a:avLst/>
          </a:prstGeom>
          <a:noFill/>
          <a:ln>
            <a:noFill/>
          </a:ln>
        </p:spPr>
      </p:pic>
      <p:pic>
        <p:nvPicPr>
          <p:cNvPr id="1577" name="Google Shape;1577;p10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761581">
            <a:off x="1149490" y="928885"/>
            <a:ext cx="1173619" cy="1780847"/>
          </a:xfrm>
          <a:prstGeom prst="rect">
            <a:avLst/>
          </a:prstGeom>
          <a:noFill/>
          <a:ln>
            <a:noFill/>
          </a:ln>
        </p:spPr>
      </p:pic>
      <p:pic>
        <p:nvPicPr>
          <p:cNvPr id="1578" name="Google Shape;1578;p10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8770596" y="4788917"/>
            <a:ext cx="2069193" cy="2073581"/>
          </a:xfrm>
          <a:prstGeom prst="rect">
            <a:avLst/>
          </a:prstGeom>
          <a:noFill/>
          <a:ln>
            <a:noFill/>
          </a:ln>
        </p:spPr>
      </p:pic>
      <p:pic>
        <p:nvPicPr>
          <p:cNvPr id="1579" name="Google Shape;1579;p10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image" Target="../media/image6.png"/><Relationship Id="rId89" Type="http://schemas.openxmlformats.org/officeDocument/2006/relationships/image" Target="../media/image11.png"/><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image" Target="../media/image1.png"/><Relationship Id="rId5" Type="http://schemas.openxmlformats.org/officeDocument/2006/relationships/slideLayout" Target="../slideLayouts/slideLayout5.xml"/><Relationship Id="rId90" Type="http://schemas.openxmlformats.org/officeDocument/2006/relationships/image" Target="../media/image12.png"/><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image" Target="../media/image2.png"/><Relationship Id="rId85" Type="http://schemas.openxmlformats.org/officeDocument/2006/relationships/image" Target="../media/image7.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image" Target="../media/image5.png"/><Relationship Id="rId88"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81" Type="http://schemas.openxmlformats.org/officeDocument/2006/relationships/image" Target="../media/image3.png"/><Relationship Id="rId86" Type="http://schemas.openxmlformats.org/officeDocument/2006/relationships/image" Target="../media/image8.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image" Target="../media/image9.png"/><Relationship Id="rId61" Type="http://schemas.openxmlformats.org/officeDocument/2006/relationships/slideLayout" Target="../slideLayouts/slideLayout61.xml"/><Relationship Id="rId82" Type="http://schemas.openxmlformats.org/officeDocument/2006/relationships/image" Target="../media/image4.png"/><Relationship Id="rId19"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03.xml"/><Relationship Id="rId21" Type="http://schemas.openxmlformats.org/officeDocument/2006/relationships/slideLayout" Target="../slideLayouts/slideLayout98.xml"/><Relationship Id="rId42" Type="http://schemas.openxmlformats.org/officeDocument/2006/relationships/slideLayout" Target="../slideLayouts/slideLayout119.xml"/><Relationship Id="rId47" Type="http://schemas.openxmlformats.org/officeDocument/2006/relationships/slideLayout" Target="../slideLayouts/slideLayout124.xml"/><Relationship Id="rId63" Type="http://schemas.openxmlformats.org/officeDocument/2006/relationships/slideLayout" Target="../slideLayouts/slideLayout140.xml"/><Relationship Id="rId68" Type="http://schemas.openxmlformats.org/officeDocument/2006/relationships/theme" Target="../theme/theme2.xml"/><Relationship Id="rId16" Type="http://schemas.openxmlformats.org/officeDocument/2006/relationships/slideLayout" Target="../slideLayouts/slideLayout93.xml"/><Relationship Id="rId11" Type="http://schemas.openxmlformats.org/officeDocument/2006/relationships/slideLayout" Target="../slideLayouts/slideLayout88.xml"/><Relationship Id="rId24" Type="http://schemas.openxmlformats.org/officeDocument/2006/relationships/slideLayout" Target="../slideLayouts/slideLayout101.xml"/><Relationship Id="rId32" Type="http://schemas.openxmlformats.org/officeDocument/2006/relationships/slideLayout" Target="../slideLayouts/slideLayout109.xml"/><Relationship Id="rId37" Type="http://schemas.openxmlformats.org/officeDocument/2006/relationships/slideLayout" Target="../slideLayouts/slideLayout114.xml"/><Relationship Id="rId40" Type="http://schemas.openxmlformats.org/officeDocument/2006/relationships/slideLayout" Target="../slideLayouts/slideLayout117.xml"/><Relationship Id="rId45" Type="http://schemas.openxmlformats.org/officeDocument/2006/relationships/slideLayout" Target="../slideLayouts/slideLayout122.xml"/><Relationship Id="rId53" Type="http://schemas.openxmlformats.org/officeDocument/2006/relationships/slideLayout" Target="../slideLayouts/slideLayout130.xml"/><Relationship Id="rId58" Type="http://schemas.openxmlformats.org/officeDocument/2006/relationships/slideLayout" Target="../slideLayouts/slideLayout135.xml"/><Relationship Id="rId66" Type="http://schemas.openxmlformats.org/officeDocument/2006/relationships/slideLayout" Target="../slideLayouts/slideLayout143.xml"/><Relationship Id="rId74" Type="http://schemas.openxmlformats.org/officeDocument/2006/relationships/image" Target="../media/image6.png"/><Relationship Id="rId79" Type="http://schemas.openxmlformats.org/officeDocument/2006/relationships/image" Target="../media/image11.png"/><Relationship Id="rId5" Type="http://schemas.openxmlformats.org/officeDocument/2006/relationships/slideLayout" Target="../slideLayouts/slideLayout82.xml"/><Relationship Id="rId61" Type="http://schemas.openxmlformats.org/officeDocument/2006/relationships/slideLayout" Target="../slideLayouts/slideLayout138.xml"/><Relationship Id="rId19" Type="http://schemas.openxmlformats.org/officeDocument/2006/relationships/slideLayout" Target="../slideLayouts/slideLayout96.xml"/><Relationship Id="rId14" Type="http://schemas.openxmlformats.org/officeDocument/2006/relationships/slideLayout" Target="../slideLayouts/slideLayout91.xml"/><Relationship Id="rId22" Type="http://schemas.openxmlformats.org/officeDocument/2006/relationships/slideLayout" Target="../slideLayouts/slideLayout99.xml"/><Relationship Id="rId27" Type="http://schemas.openxmlformats.org/officeDocument/2006/relationships/slideLayout" Target="../slideLayouts/slideLayout104.xml"/><Relationship Id="rId30" Type="http://schemas.openxmlformats.org/officeDocument/2006/relationships/slideLayout" Target="../slideLayouts/slideLayout107.xml"/><Relationship Id="rId35" Type="http://schemas.openxmlformats.org/officeDocument/2006/relationships/slideLayout" Target="../slideLayouts/slideLayout112.xml"/><Relationship Id="rId43" Type="http://schemas.openxmlformats.org/officeDocument/2006/relationships/slideLayout" Target="../slideLayouts/slideLayout120.xml"/><Relationship Id="rId48" Type="http://schemas.openxmlformats.org/officeDocument/2006/relationships/slideLayout" Target="../slideLayouts/slideLayout125.xml"/><Relationship Id="rId56" Type="http://schemas.openxmlformats.org/officeDocument/2006/relationships/slideLayout" Target="../slideLayouts/slideLayout133.xml"/><Relationship Id="rId64" Type="http://schemas.openxmlformats.org/officeDocument/2006/relationships/slideLayout" Target="../slideLayouts/slideLayout141.xml"/><Relationship Id="rId69" Type="http://schemas.openxmlformats.org/officeDocument/2006/relationships/image" Target="../media/image1.png"/><Relationship Id="rId77" Type="http://schemas.openxmlformats.org/officeDocument/2006/relationships/image" Target="../media/image9.png"/><Relationship Id="rId8" Type="http://schemas.openxmlformats.org/officeDocument/2006/relationships/slideLayout" Target="../slideLayouts/slideLayout85.xml"/><Relationship Id="rId51" Type="http://schemas.openxmlformats.org/officeDocument/2006/relationships/slideLayout" Target="../slideLayouts/slideLayout128.xml"/><Relationship Id="rId72" Type="http://schemas.openxmlformats.org/officeDocument/2006/relationships/image" Target="../media/image4.png"/><Relationship Id="rId80" Type="http://schemas.openxmlformats.org/officeDocument/2006/relationships/image" Target="../media/image12.png"/><Relationship Id="rId3" Type="http://schemas.openxmlformats.org/officeDocument/2006/relationships/slideLayout" Target="../slideLayouts/slideLayout80.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slideLayout" Target="../slideLayouts/slideLayout102.xml"/><Relationship Id="rId33" Type="http://schemas.openxmlformats.org/officeDocument/2006/relationships/slideLayout" Target="../slideLayouts/slideLayout110.xml"/><Relationship Id="rId38" Type="http://schemas.openxmlformats.org/officeDocument/2006/relationships/slideLayout" Target="../slideLayouts/slideLayout115.xml"/><Relationship Id="rId46" Type="http://schemas.openxmlformats.org/officeDocument/2006/relationships/slideLayout" Target="../slideLayouts/slideLayout123.xml"/><Relationship Id="rId59" Type="http://schemas.openxmlformats.org/officeDocument/2006/relationships/slideLayout" Target="../slideLayouts/slideLayout136.xml"/><Relationship Id="rId67" Type="http://schemas.openxmlformats.org/officeDocument/2006/relationships/slideLayout" Target="../slideLayouts/slideLayout144.xml"/><Relationship Id="rId20" Type="http://schemas.openxmlformats.org/officeDocument/2006/relationships/slideLayout" Target="../slideLayouts/slideLayout97.xml"/><Relationship Id="rId41" Type="http://schemas.openxmlformats.org/officeDocument/2006/relationships/slideLayout" Target="../slideLayouts/slideLayout118.xml"/><Relationship Id="rId54" Type="http://schemas.openxmlformats.org/officeDocument/2006/relationships/slideLayout" Target="../slideLayouts/slideLayout131.xml"/><Relationship Id="rId62" Type="http://schemas.openxmlformats.org/officeDocument/2006/relationships/slideLayout" Target="../slideLayouts/slideLayout139.xml"/><Relationship Id="rId70" Type="http://schemas.openxmlformats.org/officeDocument/2006/relationships/image" Target="../media/image2.png"/><Relationship Id="rId75" Type="http://schemas.openxmlformats.org/officeDocument/2006/relationships/image" Target="../media/image7.png"/><Relationship Id="rId1" Type="http://schemas.openxmlformats.org/officeDocument/2006/relationships/slideLayout" Target="../slideLayouts/slideLayout78.xml"/><Relationship Id="rId6" Type="http://schemas.openxmlformats.org/officeDocument/2006/relationships/slideLayout" Target="../slideLayouts/slideLayout83.xml"/><Relationship Id="rId15" Type="http://schemas.openxmlformats.org/officeDocument/2006/relationships/slideLayout" Target="../slideLayouts/slideLayout92.xml"/><Relationship Id="rId23" Type="http://schemas.openxmlformats.org/officeDocument/2006/relationships/slideLayout" Target="../slideLayouts/slideLayout100.xml"/><Relationship Id="rId28" Type="http://schemas.openxmlformats.org/officeDocument/2006/relationships/slideLayout" Target="../slideLayouts/slideLayout105.xml"/><Relationship Id="rId36" Type="http://schemas.openxmlformats.org/officeDocument/2006/relationships/slideLayout" Target="../slideLayouts/slideLayout113.xml"/><Relationship Id="rId49" Type="http://schemas.openxmlformats.org/officeDocument/2006/relationships/slideLayout" Target="../slideLayouts/slideLayout126.xml"/><Relationship Id="rId57" Type="http://schemas.openxmlformats.org/officeDocument/2006/relationships/slideLayout" Target="../slideLayouts/slideLayout134.xml"/><Relationship Id="rId10" Type="http://schemas.openxmlformats.org/officeDocument/2006/relationships/slideLayout" Target="../slideLayouts/slideLayout87.xml"/><Relationship Id="rId31" Type="http://schemas.openxmlformats.org/officeDocument/2006/relationships/slideLayout" Target="../slideLayouts/slideLayout108.xml"/><Relationship Id="rId44" Type="http://schemas.openxmlformats.org/officeDocument/2006/relationships/slideLayout" Target="../slideLayouts/slideLayout121.xml"/><Relationship Id="rId52" Type="http://schemas.openxmlformats.org/officeDocument/2006/relationships/slideLayout" Target="../slideLayouts/slideLayout129.xml"/><Relationship Id="rId60" Type="http://schemas.openxmlformats.org/officeDocument/2006/relationships/slideLayout" Target="../slideLayouts/slideLayout137.xml"/><Relationship Id="rId65" Type="http://schemas.openxmlformats.org/officeDocument/2006/relationships/slideLayout" Target="../slideLayouts/slideLayout142.xml"/><Relationship Id="rId73" Type="http://schemas.openxmlformats.org/officeDocument/2006/relationships/image" Target="../media/image5.png"/><Relationship Id="rId78" Type="http://schemas.openxmlformats.org/officeDocument/2006/relationships/image" Target="../media/image10.png"/><Relationship Id="rId4" Type="http://schemas.openxmlformats.org/officeDocument/2006/relationships/slideLayout" Target="../slideLayouts/slideLayout81.xml"/><Relationship Id="rId9" Type="http://schemas.openxmlformats.org/officeDocument/2006/relationships/slideLayout" Target="../slideLayouts/slideLayout86.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9" Type="http://schemas.openxmlformats.org/officeDocument/2006/relationships/slideLayout" Target="../slideLayouts/slideLayout116.xml"/><Relationship Id="rId34" Type="http://schemas.openxmlformats.org/officeDocument/2006/relationships/slideLayout" Target="../slideLayouts/slideLayout111.xml"/><Relationship Id="rId50" Type="http://schemas.openxmlformats.org/officeDocument/2006/relationships/slideLayout" Target="../slideLayouts/slideLayout127.xml"/><Relationship Id="rId55" Type="http://schemas.openxmlformats.org/officeDocument/2006/relationships/slideLayout" Target="../slideLayouts/slideLayout132.xml"/><Relationship Id="rId76" Type="http://schemas.openxmlformats.org/officeDocument/2006/relationships/image" Target="../media/image8.png"/><Relationship Id="rId7" Type="http://schemas.openxmlformats.org/officeDocument/2006/relationships/slideLayout" Target="../slideLayouts/slideLayout84.xml"/><Relationship Id="rId71" Type="http://schemas.openxmlformats.org/officeDocument/2006/relationships/image" Target="../media/image3.png"/><Relationship Id="rId2" Type="http://schemas.openxmlformats.org/officeDocument/2006/relationships/slideLayout" Target="../slideLayouts/slideLayout79.xml"/><Relationship Id="rId29" Type="http://schemas.openxmlformats.org/officeDocument/2006/relationships/slideLayout" Target="../slideLayouts/slideLayout106.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70.xml"/><Relationship Id="rId21" Type="http://schemas.openxmlformats.org/officeDocument/2006/relationships/slideLayout" Target="../slideLayouts/slideLayout165.xml"/><Relationship Id="rId42" Type="http://schemas.openxmlformats.org/officeDocument/2006/relationships/slideLayout" Target="../slideLayouts/slideLayout186.xml"/><Relationship Id="rId47" Type="http://schemas.openxmlformats.org/officeDocument/2006/relationships/slideLayout" Target="../slideLayouts/slideLayout191.xml"/><Relationship Id="rId63" Type="http://schemas.openxmlformats.org/officeDocument/2006/relationships/slideLayout" Target="../slideLayouts/slideLayout207.xml"/><Relationship Id="rId68" Type="http://schemas.openxmlformats.org/officeDocument/2006/relationships/slideLayout" Target="../slideLayouts/slideLayout212.xml"/><Relationship Id="rId16" Type="http://schemas.openxmlformats.org/officeDocument/2006/relationships/slideLayout" Target="../slideLayouts/slideLayout160.xml"/><Relationship Id="rId11" Type="http://schemas.openxmlformats.org/officeDocument/2006/relationships/slideLayout" Target="../slideLayouts/slideLayout155.xml"/><Relationship Id="rId32" Type="http://schemas.openxmlformats.org/officeDocument/2006/relationships/slideLayout" Target="../slideLayouts/slideLayout176.xml"/><Relationship Id="rId37" Type="http://schemas.openxmlformats.org/officeDocument/2006/relationships/slideLayout" Target="../slideLayouts/slideLayout181.xml"/><Relationship Id="rId53" Type="http://schemas.openxmlformats.org/officeDocument/2006/relationships/slideLayout" Target="../slideLayouts/slideLayout197.xml"/><Relationship Id="rId58" Type="http://schemas.openxmlformats.org/officeDocument/2006/relationships/slideLayout" Target="../slideLayouts/slideLayout202.xml"/><Relationship Id="rId74" Type="http://schemas.openxmlformats.org/officeDocument/2006/relationships/image" Target="../media/image427.png"/><Relationship Id="rId79" Type="http://schemas.openxmlformats.org/officeDocument/2006/relationships/image" Target="../media/image9.png"/><Relationship Id="rId5" Type="http://schemas.openxmlformats.org/officeDocument/2006/relationships/slideLayout" Target="../slideLayouts/slideLayout149.xml"/><Relationship Id="rId61" Type="http://schemas.openxmlformats.org/officeDocument/2006/relationships/slideLayout" Target="../slideLayouts/slideLayout205.xml"/><Relationship Id="rId82" Type="http://schemas.openxmlformats.org/officeDocument/2006/relationships/image" Target="../media/image431.png"/><Relationship Id="rId19" Type="http://schemas.openxmlformats.org/officeDocument/2006/relationships/slideLayout" Target="../slideLayouts/slideLayout163.xml"/><Relationship Id="rId14" Type="http://schemas.openxmlformats.org/officeDocument/2006/relationships/slideLayout" Target="../slideLayouts/slideLayout158.xml"/><Relationship Id="rId22" Type="http://schemas.openxmlformats.org/officeDocument/2006/relationships/slideLayout" Target="../slideLayouts/slideLayout166.xml"/><Relationship Id="rId27" Type="http://schemas.openxmlformats.org/officeDocument/2006/relationships/slideLayout" Target="../slideLayouts/slideLayout171.xml"/><Relationship Id="rId30" Type="http://schemas.openxmlformats.org/officeDocument/2006/relationships/slideLayout" Target="../slideLayouts/slideLayout174.xml"/><Relationship Id="rId35" Type="http://schemas.openxmlformats.org/officeDocument/2006/relationships/slideLayout" Target="../slideLayouts/slideLayout179.xml"/><Relationship Id="rId43" Type="http://schemas.openxmlformats.org/officeDocument/2006/relationships/slideLayout" Target="../slideLayouts/slideLayout187.xml"/><Relationship Id="rId48" Type="http://schemas.openxmlformats.org/officeDocument/2006/relationships/slideLayout" Target="../slideLayouts/slideLayout192.xml"/><Relationship Id="rId56" Type="http://schemas.openxmlformats.org/officeDocument/2006/relationships/slideLayout" Target="../slideLayouts/slideLayout200.xml"/><Relationship Id="rId64" Type="http://schemas.openxmlformats.org/officeDocument/2006/relationships/slideLayout" Target="../slideLayouts/slideLayout208.xml"/><Relationship Id="rId69" Type="http://schemas.openxmlformats.org/officeDocument/2006/relationships/slideLayout" Target="../slideLayouts/slideLayout213.xml"/><Relationship Id="rId77" Type="http://schemas.openxmlformats.org/officeDocument/2006/relationships/image" Target="../media/image7.png"/><Relationship Id="rId8" Type="http://schemas.openxmlformats.org/officeDocument/2006/relationships/slideLayout" Target="../slideLayouts/slideLayout152.xml"/><Relationship Id="rId51" Type="http://schemas.openxmlformats.org/officeDocument/2006/relationships/slideLayout" Target="../slideLayouts/slideLayout195.xml"/><Relationship Id="rId72" Type="http://schemas.openxmlformats.org/officeDocument/2006/relationships/image" Target="../media/image2.png"/><Relationship Id="rId80" Type="http://schemas.openxmlformats.org/officeDocument/2006/relationships/image" Target="../media/image429.png"/><Relationship Id="rId3" Type="http://schemas.openxmlformats.org/officeDocument/2006/relationships/slideLayout" Target="../slideLayouts/slideLayout147.xml"/><Relationship Id="rId12" Type="http://schemas.openxmlformats.org/officeDocument/2006/relationships/slideLayout" Target="../slideLayouts/slideLayout156.xml"/><Relationship Id="rId17" Type="http://schemas.openxmlformats.org/officeDocument/2006/relationships/slideLayout" Target="../slideLayouts/slideLayout161.xml"/><Relationship Id="rId25" Type="http://schemas.openxmlformats.org/officeDocument/2006/relationships/slideLayout" Target="../slideLayouts/slideLayout169.xml"/><Relationship Id="rId33" Type="http://schemas.openxmlformats.org/officeDocument/2006/relationships/slideLayout" Target="../slideLayouts/slideLayout177.xml"/><Relationship Id="rId38" Type="http://schemas.openxmlformats.org/officeDocument/2006/relationships/slideLayout" Target="../slideLayouts/slideLayout182.xml"/><Relationship Id="rId46" Type="http://schemas.openxmlformats.org/officeDocument/2006/relationships/slideLayout" Target="../slideLayouts/slideLayout190.xml"/><Relationship Id="rId59" Type="http://schemas.openxmlformats.org/officeDocument/2006/relationships/slideLayout" Target="../slideLayouts/slideLayout203.xml"/><Relationship Id="rId67" Type="http://schemas.openxmlformats.org/officeDocument/2006/relationships/slideLayout" Target="../slideLayouts/slideLayout211.xml"/><Relationship Id="rId20" Type="http://schemas.openxmlformats.org/officeDocument/2006/relationships/slideLayout" Target="../slideLayouts/slideLayout164.xml"/><Relationship Id="rId41" Type="http://schemas.openxmlformats.org/officeDocument/2006/relationships/slideLayout" Target="../slideLayouts/slideLayout185.xml"/><Relationship Id="rId54" Type="http://schemas.openxmlformats.org/officeDocument/2006/relationships/slideLayout" Target="../slideLayouts/slideLayout198.xml"/><Relationship Id="rId62" Type="http://schemas.openxmlformats.org/officeDocument/2006/relationships/slideLayout" Target="../slideLayouts/slideLayout206.xml"/><Relationship Id="rId70" Type="http://schemas.openxmlformats.org/officeDocument/2006/relationships/theme" Target="../theme/theme3.xml"/><Relationship Id="rId75" Type="http://schemas.openxmlformats.org/officeDocument/2006/relationships/image" Target="../media/image428.png"/><Relationship Id="rId1" Type="http://schemas.openxmlformats.org/officeDocument/2006/relationships/slideLayout" Target="../slideLayouts/slideLayout145.xml"/><Relationship Id="rId6" Type="http://schemas.openxmlformats.org/officeDocument/2006/relationships/slideLayout" Target="../slideLayouts/slideLayout150.xml"/><Relationship Id="rId15" Type="http://schemas.openxmlformats.org/officeDocument/2006/relationships/slideLayout" Target="../slideLayouts/slideLayout159.xml"/><Relationship Id="rId23" Type="http://schemas.openxmlformats.org/officeDocument/2006/relationships/slideLayout" Target="../slideLayouts/slideLayout167.xml"/><Relationship Id="rId28" Type="http://schemas.openxmlformats.org/officeDocument/2006/relationships/slideLayout" Target="../slideLayouts/slideLayout172.xml"/><Relationship Id="rId36" Type="http://schemas.openxmlformats.org/officeDocument/2006/relationships/slideLayout" Target="../slideLayouts/slideLayout180.xml"/><Relationship Id="rId49" Type="http://schemas.openxmlformats.org/officeDocument/2006/relationships/slideLayout" Target="../slideLayouts/slideLayout193.xml"/><Relationship Id="rId57" Type="http://schemas.openxmlformats.org/officeDocument/2006/relationships/slideLayout" Target="../slideLayouts/slideLayout201.xml"/><Relationship Id="rId10" Type="http://schemas.openxmlformats.org/officeDocument/2006/relationships/slideLayout" Target="../slideLayouts/slideLayout154.xml"/><Relationship Id="rId31" Type="http://schemas.openxmlformats.org/officeDocument/2006/relationships/slideLayout" Target="../slideLayouts/slideLayout175.xml"/><Relationship Id="rId44" Type="http://schemas.openxmlformats.org/officeDocument/2006/relationships/slideLayout" Target="../slideLayouts/slideLayout188.xml"/><Relationship Id="rId52" Type="http://schemas.openxmlformats.org/officeDocument/2006/relationships/slideLayout" Target="../slideLayouts/slideLayout196.xml"/><Relationship Id="rId60" Type="http://schemas.openxmlformats.org/officeDocument/2006/relationships/slideLayout" Target="../slideLayouts/slideLayout204.xml"/><Relationship Id="rId65" Type="http://schemas.openxmlformats.org/officeDocument/2006/relationships/slideLayout" Target="../slideLayouts/slideLayout209.xml"/><Relationship Id="rId73" Type="http://schemas.openxmlformats.org/officeDocument/2006/relationships/image" Target="../media/image426.png"/><Relationship Id="rId78" Type="http://schemas.openxmlformats.org/officeDocument/2006/relationships/image" Target="../media/image8.png"/><Relationship Id="rId81" Type="http://schemas.openxmlformats.org/officeDocument/2006/relationships/image" Target="../media/image430.png"/><Relationship Id="rId4" Type="http://schemas.openxmlformats.org/officeDocument/2006/relationships/slideLayout" Target="../slideLayouts/slideLayout148.xml"/><Relationship Id="rId9" Type="http://schemas.openxmlformats.org/officeDocument/2006/relationships/slideLayout" Target="../slideLayouts/slideLayout153.xml"/><Relationship Id="rId13" Type="http://schemas.openxmlformats.org/officeDocument/2006/relationships/slideLayout" Target="../slideLayouts/slideLayout157.xml"/><Relationship Id="rId18" Type="http://schemas.openxmlformats.org/officeDocument/2006/relationships/slideLayout" Target="../slideLayouts/slideLayout162.xml"/><Relationship Id="rId39" Type="http://schemas.openxmlformats.org/officeDocument/2006/relationships/slideLayout" Target="../slideLayouts/slideLayout183.xml"/><Relationship Id="rId34" Type="http://schemas.openxmlformats.org/officeDocument/2006/relationships/slideLayout" Target="../slideLayouts/slideLayout178.xml"/><Relationship Id="rId50" Type="http://schemas.openxmlformats.org/officeDocument/2006/relationships/slideLayout" Target="../slideLayouts/slideLayout194.xml"/><Relationship Id="rId55" Type="http://schemas.openxmlformats.org/officeDocument/2006/relationships/slideLayout" Target="../slideLayouts/slideLayout199.xml"/><Relationship Id="rId76" Type="http://schemas.openxmlformats.org/officeDocument/2006/relationships/image" Target="../media/image6.png"/><Relationship Id="rId7" Type="http://schemas.openxmlformats.org/officeDocument/2006/relationships/slideLayout" Target="../slideLayouts/slideLayout151.xml"/><Relationship Id="rId71" Type="http://schemas.openxmlformats.org/officeDocument/2006/relationships/image" Target="../media/image1.png"/><Relationship Id="rId2" Type="http://schemas.openxmlformats.org/officeDocument/2006/relationships/slideLayout" Target="../slideLayouts/slideLayout146.xml"/><Relationship Id="rId29" Type="http://schemas.openxmlformats.org/officeDocument/2006/relationships/slideLayout" Target="../slideLayouts/slideLayout173.xml"/><Relationship Id="rId24" Type="http://schemas.openxmlformats.org/officeDocument/2006/relationships/slideLayout" Target="../slideLayouts/slideLayout168.xml"/><Relationship Id="rId40" Type="http://schemas.openxmlformats.org/officeDocument/2006/relationships/slideLayout" Target="../slideLayouts/slideLayout184.xml"/><Relationship Id="rId45" Type="http://schemas.openxmlformats.org/officeDocument/2006/relationships/slideLayout" Target="../slideLayouts/slideLayout189.xml"/><Relationship Id="rId66" Type="http://schemas.openxmlformats.org/officeDocument/2006/relationships/slideLayout" Target="../slideLayouts/slideLayout2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9"/>
          <p:cNvGrpSpPr/>
          <p:nvPr/>
        </p:nvGrpSpPr>
        <p:grpSpPr>
          <a:xfrm>
            <a:off x="0" y="-865198"/>
            <a:ext cx="12190413" cy="7723198"/>
            <a:chOff x="0" y="-865198"/>
            <a:chExt cx="12190413" cy="7723198"/>
          </a:xfrm>
        </p:grpSpPr>
        <p:pic>
          <p:nvPicPr>
            <p:cNvPr id="11" name="Google Shape;11;p9"/>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2" name="Google Shape;12;p9"/>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3" name="Google Shape;13;p9"/>
            <p:cNvGrpSpPr/>
            <p:nvPr/>
          </p:nvGrpSpPr>
          <p:grpSpPr>
            <a:xfrm>
              <a:off x="0" y="1587"/>
              <a:ext cx="12176092" cy="5856700"/>
              <a:chOff x="0" y="1587"/>
              <a:chExt cx="12176092" cy="5856700"/>
            </a:xfrm>
          </p:grpSpPr>
          <p:pic>
            <p:nvPicPr>
              <p:cNvPr id="14" name="Google Shape;14;p9"/>
              <p:cNvPicPr preferRelativeResize="0"/>
              <p:nvPr/>
            </p:nvPicPr>
            <p:blipFill rotWithShape="1">
              <a:blip r:embed="rId81"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5" name="Google Shape;15;p9"/>
              <p:cNvPicPr preferRelativeResize="0"/>
              <p:nvPr/>
            </p:nvPicPr>
            <p:blipFill rotWithShape="1">
              <a:blip r:embed="rId82"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6" name="Google Shape;16;p9"/>
            <p:cNvPicPr preferRelativeResize="0"/>
            <p:nvPr/>
          </p:nvPicPr>
          <p:blipFill rotWithShape="1">
            <a:blip r:embed="rId83"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7" name="Google Shape;17;p9"/>
            <p:cNvPicPr preferRelativeResize="0"/>
            <p:nvPr/>
          </p:nvPicPr>
          <p:blipFill rotWithShape="1">
            <a:blip r:embed="rId84"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8" name="Google Shape;18;p9"/>
            <p:cNvPicPr preferRelativeResize="0"/>
            <p:nvPr/>
          </p:nvPicPr>
          <p:blipFill rotWithShape="1">
            <a:blip r:embed="rId85"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9" name="Google Shape;19;p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20" name="Google Shape;20;p9"/>
            <p:cNvPicPr preferRelativeResize="0"/>
            <p:nvPr/>
          </p:nvPicPr>
          <p:blipFill rotWithShape="1">
            <a:blip r:embed="rId86"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1" name="Google Shape;21;p9"/>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2" name="Google Shape;22;p9"/>
            <p:cNvPicPr preferRelativeResize="0"/>
            <p:nvPr/>
          </p:nvPicPr>
          <p:blipFill rotWithShape="1">
            <a:blip r:embed="rId87"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3" name="Google Shape;23;p9"/>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4" name="Google Shape;24;p9"/>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5" name="Google Shape;25;p9"/>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6" name="Google Shape;26;p9"/>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7" name="Google Shape;27;p9"/>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8" name="Google Shape;28;p9"/>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9" name="Google Shape;29;p9"/>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30" name="Google Shape;30;p9"/>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9"/>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2" name="Google Shape;3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 name="Google Shape;3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4" name="Google Shape;34;p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2400" b="1"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2400" b="1"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2400" b="1"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2400" b="1"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2400" b="1"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2400" b="1"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2400" b="1"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2400" b="1"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76"/>
        <p:cNvGrpSpPr/>
        <p:nvPr/>
      </p:nvGrpSpPr>
      <p:grpSpPr>
        <a:xfrm>
          <a:off x="0" y="0"/>
          <a:ext cx="0" cy="0"/>
          <a:chOff x="0" y="0"/>
          <a:chExt cx="0" cy="0"/>
        </a:xfrm>
      </p:grpSpPr>
      <p:grpSp>
        <p:nvGrpSpPr>
          <p:cNvPr id="1177" name="Google Shape;1177;p11"/>
          <p:cNvGrpSpPr/>
          <p:nvPr/>
        </p:nvGrpSpPr>
        <p:grpSpPr>
          <a:xfrm>
            <a:off x="0" y="-865198"/>
            <a:ext cx="12190413" cy="7723198"/>
            <a:chOff x="0" y="-865198"/>
            <a:chExt cx="12190413" cy="7723198"/>
          </a:xfrm>
        </p:grpSpPr>
        <p:pic>
          <p:nvPicPr>
            <p:cNvPr id="1178" name="Google Shape;1178;p11"/>
            <p:cNvPicPr preferRelativeResize="0"/>
            <p:nvPr/>
          </p:nvPicPr>
          <p:blipFill rotWithShape="1">
            <a:blip r:embed="rId69"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179" name="Google Shape;1179;p11"/>
            <p:cNvPicPr preferRelativeResize="0"/>
            <p:nvPr/>
          </p:nvPicPr>
          <p:blipFill rotWithShape="1">
            <a:blip r:embed="rId70"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180" name="Google Shape;1180;p11"/>
            <p:cNvGrpSpPr/>
            <p:nvPr/>
          </p:nvGrpSpPr>
          <p:grpSpPr>
            <a:xfrm>
              <a:off x="0" y="1587"/>
              <a:ext cx="12176092" cy="5856700"/>
              <a:chOff x="0" y="1587"/>
              <a:chExt cx="12176092" cy="5856700"/>
            </a:xfrm>
          </p:grpSpPr>
          <p:pic>
            <p:nvPicPr>
              <p:cNvPr id="1181" name="Google Shape;1181;p11"/>
              <p:cNvPicPr preferRelativeResize="0"/>
              <p:nvPr/>
            </p:nvPicPr>
            <p:blipFill rotWithShape="1">
              <a:blip r:embed="rId71"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182" name="Google Shape;1182;p11"/>
              <p:cNvPicPr preferRelativeResize="0"/>
              <p:nvPr/>
            </p:nvPicPr>
            <p:blipFill rotWithShape="1">
              <a:blip r:embed="rId72"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183" name="Google Shape;1183;p11"/>
            <p:cNvPicPr preferRelativeResize="0"/>
            <p:nvPr/>
          </p:nvPicPr>
          <p:blipFill rotWithShape="1">
            <a:blip r:embed="rId73"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184" name="Google Shape;1184;p11"/>
            <p:cNvPicPr preferRelativeResize="0"/>
            <p:nvPr/>
          </p:nvPicPr>
          <p:blipFill rotWithShape="1">
            <a:blip r:embed="rId74"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185" name="Google Shape;1185;p11"/>
            <p:cNvPicPr preferRelativeResize="0"/>
            <p:nvPr/>
          </p:nvPicPr>
          <p:blipFill rotWithShape="1">
            <a:blip r:embed="rId75"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186" name="Google Shape;1186;p11"/>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187" name="Google Shape;1187;p11"/>
            <p:cNvPicPr preferRelativeResize="0"/>
            <p:nvPr/>
          </p:nvPicPr>
          <p:blipFill rotWithShape="1">
            <a:blip r:embed="rId76"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188" name="Google Shape;1188;p11"/>
            <p:cNvPicPr preferRelativeResize="0"/>
            <p:nvPr/>
          </p:nvPicPr>
          <p:blipFill rotWithShape="1">
            <a:blip r:embed="rId69"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189" name="Google Shape;1189;p11"/>
            <p:cNvPicPr preferRelativeResize="0"/>
            <p:nvPr/>
          </p:nvPicPr>
          <p:blipFill rotWithShape="1">
            <a:blip r:embed="rId77"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190" name="Google Shape;1190;p11"/>
            <p:cNvPicPr preferRelativeResize="0"/>
            <p:nvPr/>
          </p:nvPicPr>
          <p:blipFill rotWithShape="1">
            <a:blip r:embed="rId78"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191" name="Google Shape;1191;p11"/>
            <p:cNvPicPr preferRelativeResize="0"/>
            <p:nvPr/>
          </p:nvPicPr>
          <p:blipFill rotWithShape="1">
            <a:blip r:embed="rId78"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192" name="Google Shape;1192;p11"/>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193" name="Google Shape;1193;p11"/>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194" name="Google Shape;1194;p11"/>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195" name="Google Shape;1195;p11"/>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196" name="Google Shape;1196;p11"/>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197" name="Google Shape;1197;p11"/>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98" name="Google Shape;1198;p11"/>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99" name="Google Shape;1199;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00" name="Google Shape;1200;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01" name="Google Shape;1201;p1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a:solidFill>
                  <a:schemeClr val="lt1"/>
                </a:solidFill>
                <a:latin typeface="Century Gothic"/>
                <a:ea typeface="Century Gothic"/>
                <a:cs typeface="Century Gothic"/>
                <a:sym typeface="Century Gothic"/>
              </a:defRPr>
            </a:lvl1pPr>
            <a:lvl2pPr marL="0" marR="0" lvl="1" indent="0" algn="r" rtl="0">
              <a:spcBef>
                <a:spcPts val="0"/>
              </a:spcBef>
              <a:buNone/>
              <a:defRPr sz="2400" b="1">
                <a:solidFill>
                  <a:schemeClr val="lt1"/>
                </a:solidFill>
                <a:latin typeface="Century Gothic"/>
                <a:ea typeface="Century Gothic"/>
                <a:cs typeface="Century Gothic"/>
                <a:sym typeface="Century Gothic"/>
              </a:defRPr>
            </a:lvl2pPr>
            <a:lvl3pPr marL="0" marR="0" lvl="2" indent="0" algn="r" rtl="0">
              <a:spcBef>
                <a:spcPts val="0"/>
              </a:spcBef>
              <a:buNone/>
              <a:defRPr sz="2400" b="1">
                <a:solidFill>
                  <a:schemeClr val="lt1"/>
                </a:solidFill>
                <a:latin typeface="Century Gothic"/>
                <a:ea typeface="Century Gothic"/>
                <a:cs typeface="Century Gothic"/>
                <a:sym typeface="Century Gothic"/>
              </a:defRPr>
            </a:lvl3pPr>
            <a:lvl4pPr marL="0" marR="0" lvl="3" indent="0" algn="r" rtl="0">
              <a:spcBef>
                <a:spcPts val="0"/>
              </a:spcBef>
              <a:buNone/>
              <a:defRPr sz="2400" b="1">
                <a:solidFill>
                  <a:schemeClr val="lt1"/>
                </a:solidFill>
                <a:latin typeface="Century Gothic"/>
                <a:ea typeface="Century Gothic"/>
                <a:cs typeface="Century Gothic"/>
                <a:sym typeface="Century Gothic"/>
              </a:defRPr>
            </a:lvl4pPr>
            <a:lvl5pPr marL="0" marR="0" lvl="4" indent="0" algn="r" rtl="0">
              <a:spcBef>
                <a:spcPts val="0"/>
              </a:spcBef>
              <a:buNone/>
              <a:defRPr sz="2400" b="1">
                <a:solidFill>
                  <a:schemeClr val="lt1"/>
                </a:solidFill>
                <a:latin typeface="Century Gothic"/>
                <a:ea typeface="Century Gothic"/>
                <a:cs typeface="Century Gothic"/>
                <a:sym typeface="Century Gothic"/>
              </a:defRPr>
            </a:lvl5pPr>
            <a:lvl6pPr marL="0" marR="0" lvl="5" indent="0" algn="r" rtl="0">
              <a:spcBef>
                <a:spcPts val="0"/>
              </a:spcBef>
              <a:buNone/>
              <a:defRPr sz="2400" b="1">
                <a:solidFill>
                  <a:schemeClr val="lt1"/>
                </a:solidFill>
                <a:latin typeface="Century Gothic"/>
                <a:ea typeface="Century Gothic"/>
                <a:cs typeface="Century Gothic"/>
                <a:sym typeface="Century Gothic"/>
              </a:defRPr>
            </a:lvl6pPr>
            <a:lvl7pPr marL="0" marR="0" lvl="6" indent="0" algn="r" rtl="0">
              <a:spcBef>
                <a:spcPts val="0"/>
              </a:spcBef>
              <a:buNone/>
              <a:defRPr sz="2400" b="1">
                <a:solidFill>
                  <a:schemeClr val="lt1"/>
                </a:solidFill>
                <a:latin typeface="Century Gothic"/>
                <a:ea typeface="Century Gothic"/>
                <a:cs typeface="Century Gothic"/>
                <a:sym typeface="Century Gothic"/>
              </a:defRPr>
            </a:lvl7pPr>
            <a:lvl8pPr marL="0" marR="0" lvl="7" indent="0" algn="r" rtl="0">
              <a:spcBef>
                <a:spcPts val="0"/>
              </a:spcBef>
              <a:buNone/>
              <a:defRPr sz="2400" b="1">
                <a:solidFill>
                  <a:schemeClr val="lt1"/>
                </a:solidFill>
                <a:latin typeface="Century Gothic"/>
                <a:ea typeface="Century Gothic"/>
                <a:cs typeface="Century Gothic"/>
                <a:sym typeface="Century Gothic"/>
              </a:defRPr>
            </a:lvl8pPr>
            <a:lvl9pPr marL="0" marR="0" lvl="8" indent="0" algn="r" rtl="0">
              <a:spcBef>
                <a:spcPts val="0"/>
              </a:spcBef>
              <a:buNone/>
              <a:defRPr sz="2400" b="1">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 id="2147483751" r:id="rId25"/>
    <p:sldLayoutId id="2147483752" r:id="rId26"/>
    <p:sldLayoutId id="2147483753" r:id="rId27"/>
    <p:sldLayoutId id="2147483754" r:id="rId28"/>
    <p:sldLayoutId id="2147483755" r:id="rId29"/>
    <p:sldLayoutId id="2147483756" r:id="rId30"/>
    <p:sldLayoutId id="2147483757" r:id="rId31"/>
    <p:sldLayoutId id="2147483758" r:id="rId32"/>
    <p:sldLayoutId id="2147483759" r:id="rId33"/>
    <p:sldLayoutId id="2147483760" r:id="rId34"/>
    <p:sldLayoutId id="2147483761" r:id="rId35"/>
    <p:sldLayoutId id="2147483762" r:id="rId36"/>
    <p:sldLayoutId id="2147483763" r:id="rId37"/>
    <p:sldLayoutId id="2147483764" r:id="rId38"/>
    <p:sldLayoutId id="2147483765" r:id="rId39"/>
    <p:sldLayoutId id="2147483766" r:id="rId40"/>
    <p:sldLayoutId id="2147483767" r:id="rId41"/>
    <p:sldLayoutId id="2147483768" r:id="rId42"/>
    <p:sldLayoutId id="2147483769" r:id="rId43"/>
    <p:sldLayoutId id="2147483770" r:id="rId44"/>
    <p:sldLayoutId id="2147483771" r:id="rId45"/>
    <p:sldLayoutId id="2147483772" r:id="rId46"/>
    <p:sldLayoutId id="2147483773" r:id="rId47"/>
    <p:sldLayoutId id="2147483774" r:id="rId48"/>
    <p:sldLayoutId id="2147483775" r:id="rId49"/>
    <p:sldLayoutId id="2147483776" r:id="rId50"/>
    <p:sldLayoutId id="2147483777" r:id="rId51"/>
    <p:sldLayoutId id="2147483778" r:id="rId52"/>
    <p:sldLayoutId id="2147483779" r:id="rId53"/>
    <p:sldLayoutId id="2147483780" r:id="rId54"/>
    <p:sldLayoutId id="2147483781" r:id="rId55"/>
    <p:sldLayoutId id="2147483782" r:id="rId56"/>
    <p:sldLayoutId id="2147483783" r:id="rId57"/>
    <p:sldLayoutId id="2147483784" r:id="rId58"/>
    <p:sldLayoutId id="2147483785" r:id="rId59"/>
    <p:sldLayoutId id="2147483786" r:id="rId60"/>
    <p:sldLayoutId id="2147483787" r:id="rId61"/>
    <p:sldLayoutId id="2147483788" r:id="rId62"/>
    <p:sldLayoutId id="2147483789" r:id="rId63"/>
    <p:sldLayoutId id="2147483790" r:id="rId64"/>
    <p:sldLayoutId id="2147483791" r:id="rId65"/>
    <p:sldLayoutId id="2147483792" r:id="rId66"/>
    <p:sldLayoutId id="2147483793" r:id="rId6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2"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3"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4"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5"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6"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7"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Sample text</a:t>
            </a:r>
          </a:p>
          <a:p>
            <a:pPr lvl="1"/>
            <a:r>
              <a:rPr lang="ru-RU" dirty="0"/>
              <a:t>Second level</a:t>
            </a:r>
          </a:p>
          <a:p>
            <a:pPr lvl="2"/>
            <a:r>
              <a:rPr lang="ru-RU" dirty="0"/>
              <a:t>Third level</a:t>
            </a:r>
          </a:p>
          <a:p>
            <a:pPr lvl="3"/>
            <a:r>
              <a:rPr lang="ru-RU" dirty="0"/>
              <a:t>Fourth level</a:t>
            </a:r>
          </a:p>
          <a:p>
            <a:pPr lvl="4"/>
            <a:r>
              <a:rPr lang="ru-RU" dirty="0"/>
              <a:t>Fifth level</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2687033441"/>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 id="2147483808" r:id="rId14"/>
    <p:sldLayoutId id="2147483809" r:id="rId15"/>
    <p:sldLayoutId id="2147483810" r:id="rId16"/>
    <p:sldLayoutId id="2147483811" r:id="rId17"/>
    <p:sldLayoutId id="2147483812" r:id="rId18"/>
    <p:sldLayoutId id="2147483813" r:id="rId19"/>
    <p:sldLayoutId id="2147483814" r:id="rId20"/>
    <p:sldLayoutId id="2147483815" r:id="rId21"/>
    <p:sldLayoutId id="2147483816" r:id="rId22"/>
    <p:sldLayoutId id="2147483817" r:id="rId23"/>
    <p:sldLayoutId id="2147483818" r:id="rId24"/>
    <p:sldLayoutId id="2147483819" r:id="rId25"/>
    <p:sldLayoutId id="2147483820" r:id="rId26"/>
    <p:sldLayoutId id="2147483821" r:id="rId27"/>
    <p:sldLayoutId id="2147483822" r:id="rId28"/>
    <p:sldLayoutId id="2147483823" r:id="rId29"/>
    <p:sldLayoutId id="2147483824" r:id="rId30"/>
    <p:sldLayoutId id="2147483825" r:id="rId31"/>
    <p:sldLayoutId id="2147483826" r:id="rId32"/>
    <p:sldLayoutId id="2147483827" r:id="rId33"/>
    <p:sldLayoutId id="2147483828" r:id="rId34"/>
    <p:sldLayoutId id="2147483829" r:id="rId35"/>
    <p:sldLayoutId id="2147483830" r:id="rId36"/>
    <p:sldLayoutId id="2147483831" r:id="rId37"/>
    <p:sldLayoutId id="2147483832" r:id="rId38"/>
    <p:sldLayoutId id="2147483833" r:id="rId39"/>
    <p:sldLayoutId id="2147483834" r:id="rId40"/>
    <p:sldLayoutId id="2147483835" r:id="rId41"/>
    <p:sldLayoutId id="2147483836" r:id="rId42"/>
    <p:sldLayoutId id="2147483837" r:id="rId43"/>
    <p:sldLayoutId id="2147483838" r:id="rId44"/>
    <p:sldLayoutId id="2147483839" r:id="rId45"/>
    <p:sldLayoutId id="2147483840" r:id="rId46"/>
    <p:sldLayoutId id="2147483841" r:id="rId47"/>
    <p:sldLayoutId id="2147483842" r:id="rId48"/>
    <p:sldLayoutId id="2147483843" r:id="rId49"/>
    <p:sldLayoutId id="2147483844" r:id="rId50"/>
    <p:sldLayoutId id="2147483845" r:id="rId51"/>
    <p:sldLayoutId id="2147483846" r:id="rId52"/>
    <p:sldLayoutId id="2147483847" r:id="rId53"/>
    <p:sldLayoutId id="2147483848" r:id="rId54"/>
    <p:sldLayoutId id="2147483849" r:id="rId55"/>
    <p:sldLayoutId id="2147483850" r:id="rId56"/>
    <p:sldLayoutId id="2147483851" r:id="rId57"/>
    <p:sldLayoutId id="2147483852" r:id="rId58"/>
    <p:sldLayoutId id="2147483853" r:id="rId59"/>
    <p:sldLayoutId id="2147483854" r:id="rId60"/>
    <p:sldLayoutId id="2147483855" r:id="rId61"/>
    <p:sldLayoutId id="2147483856" r:id="rId62"/>
    <p:sldLayoutId id="2147483857" r:id="rId63"/>
    <p:sldLayoutId id="2147483858" r:id="rId64"/>
    <p:sldLayoutId id="2147483859" r:id="rId65"/>
    <p:sldLayoutId id="2147483860" r:id="rId66"/>
    <p:sldLayoutId id="2147483861" r:id="rId67"/>
    <p:sldLayoutId id="2147483862" r:id="rId68"/>
    <p:sldLayoutId id="2147483863" r:id="rId6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0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02.jpeg"/></Relationships>
</file>

<file path=ppt/slides/_rels/slide2.xml.rels><?xml version="1.0" encoding="UTF-8" standalone="yes"?>
<Relationships xmlns="http://schemas.openxmlformats.org/package/2006/relationships"><Relationship Id="rId3" Type="http://schemas.openxmlformats.org/officeDocument/2006/relationships/hyperlink" Target="mailto:susan.mueller@bfh.ch" TargetMode="External"/><Relationship Id="rId2" Type="http://schemas.openxmlformats.org/officeDocument/2006/relationships/notesSlide" Target="../notesSlides/notesSlide2.xml"/><Relationship Id="rId1" Type="http://schemas.openxmlformats.org/officeDocument/2006/relationships/slideLayout" Target="../slideLayouts/slideLayout197.xml"/><Relationship Id="rId4" Type="http://schemas.openxmlformats.org/officeDocument/2006/relationships/image" Target="../media/image503.jpeg"/></Relationships>
</file>

<file path=ppt/slides/_rels/slide3.xml.rels><?xml version="1.0" encoding="UTF-8" standalone="yes"?>
<Relationships xmlns="http://schemas.openxmlformats.org/package/2006/relationships"><Relationship Id="rId3" Type="http://schemas.openxmlformats.org/officeDocument/2006/relationships/image" Target="../media/image501.png"/><Relationship Id="rId2" Type="http://schemas.openxmlformats.org/officeDocument/2006/relationships/notesSlide" Target="../notesSlides/notesSlide3.xml"/><Relationship Id="rId1" Type="http://schemas.openxmlformats.org/officeDocument/2006/relationships/slideLayout" Target="../slideLayouts/slideLayout78.xml"/></Relationships>
</file>

<file path=ppt/slides/_rels/slide4.xml.rels><?xml version="1.0" encoding="UTF-8" standalone="yes"?>
<Relationships xmlns="http://schemas.openxmlformats.org/package/2006/relationships"><Relationship Id="rId3" Type="http://schemas.openxmlformats.org/officeDocument/2006/relationships/image" Target="../media/image504.png"/><Relationship Id="rId2" Type="http://schemas.openxmlformats.org/officeDocument/2006/relationships/notesSlide" Target="../notesSlides/notesSlide4.xml"/><Relationship Id="rId1" Type="http://schemas.openxmlformats.org/officeDocument/2006/relationships/slideLayout" Target="../slideLayouts/slideLayout79.xml"/><Relationship Id="rId5" Type="http://schemas.openxmlformats.org/officeDocument/2006/relationships/hyperlink" Target="https://www.srf.ch/news/schweiz/kampf-gegen-festival-muell-der-abfall-frust-nach-dem-open-air" TargetMode="External"/><Relationship Id="rId4" Type="http://schemas.openxmlformats.org/officeDocument/2006/relationships/image" Target="../media/image505.jpeg"/></Relationships>
</file>

<file path=ppt/slides/_rels/slide5.xml.rels><?xml version="1.0" encoding="UTF-8" standalone="yes"?>
<Relationships xmlns="http://schemas.openxmlformats.org/package/2006/relationships"><Relationship Id="rId3" Type="http://schemas.openxmlformats.org/officeDocument/2006/relationships/image" Target="../media/image506.png"/><Relationship Id="rId2" Type="http://schemas.openxmlformats.org/officeDocument/2006/relationships/notesSlide" Target="../notesSlides/notesSlide5.xml"/><Relationship Id="rId1" Type="http://schemas.openxmlformats.org/officeDocument/2006/relationships/slideLayout" Target="../slideLayouts/slideLayout79.xml"/></Relationships>
</file>

<file path=ppt/slides/_rels/slide6.xml.rels><?xml version="1.0" encoding="UTF-8" standalone="yes"?>
<Relationships xmlns="http://schemas.openxmlformats.org/package/2006/relationships"><Relationship Id="rId3" Type="http://schemas.openxmlformats.org/officeDocument/2006/relationships/image" Target="../media/image507.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08.png"/><Relationship Id="rId4" Type="http://schemas.openxmlformats.org/officeDocument/2006/relationships/hyperlink" Target="https://www.deviantart.com/jakubchelstowski/art/Nautilus-907301892"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50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0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0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0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5"/>
        <p:cNvGrpSpPr/>
        <p:nvPr/>
      </p:nvGrpSpPr>
      <p:grpSpPr>
        <a:xfrm>
          <a:off x="0" y="0"/>
          <a:ext cx="0" cy="0"/>
          <a:chOff x="0" y="0"/>
          <a:chExt cx="0" cy="0"/>
        </a:xfrm>
      </p:grpSpPr>
      <p:pic>
        <p:nvPicPr>
          <p:cNvPr id="2286" name="Google Shape;2286;p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510729" y="0"/>
            <a:ext cx="2176672" cy="1043578"/>
          </a:xfrm>
          <a:prstGeom prst="rect">
            <a:avLst/>
          </a:prstGeom>
          <a:noFill/>
          <a:ln>
            <a:noFill/>
          </a:ln>
        </p:spPr>
      </p:pic>
      <p:sp>
        <p:nvSpPr>
          <p:cNvPr id="2287" name="Google Shape;2287;p1"/>
          <p:cNvSpPr txBox="1">
            <a:spLocks noGrp="1"/>
          </p:cNvSpPr>
          <p:nvPr>
            <p:ph type="title"/>
          </p:nvPr>
        </p:nvSpPr>
        <p:spPr>
          <a:xfrm>
            <a:off x="8320427" y="3552188"/>
            <a:ext cx="2624314" cy="846756"/>
          </a:xfrm>
          <a:prstGeom prst="rect">
            <a:avLst/>
          </a:prstGeom>
          <a:noFill/>
          <a:ln>
            <a:noFill/>
          </a:ln>
        </p:spPr>
        <p:txBody>
          <a:bodyPr>
            <a:noAutofit/>
          </a:bodyPr>
          <a:lstStyle/>
          <a:p>
            <a:r>
              <a:rPr lang="de-CH" sz="3600" noProof="1">
                <a:solidFill>
                  <a:srgbClr val="0B4874"/>
                </a:solidFill>
              </a:rPr>
              <a:t>Thèmes</a:t>
            </a:r>
            <a:br>
              <a:rPr lang="de-CH" sz="3600" noProof="1">
                <a:solidFill>
                  <a:srgbClr val="0B4874"/>
                </a:solidFill>
              </a:rPr>
            </a:br>
            <a:r>
              <a:rPr lang="de-CH" sz="3600" noProof="1">
                <a:solidFill>
                  <a:srgbClr val="0B4874"/>
                </a:solidFill>
              </a:rPr>
              <a:t>récurrents </a:t>
            </a:r>
            <a:endParaRPr dirty="0"/>
          </a:p>
        </p:txBody>
      </p:sp>
      <p:sp>
        <p:nvSpPr>
          <p:cNvPr id="2288" name="Google Shape;2288;p1"/>
          <p:cNvSpPr txBox="1"/>
          <p:nvPr/>
        </p:nvSpPr>
        <p:spPr>
          <a:xfrm>
            <a:off x="935834" y="5879230"/>
            <a:ext cx="8168410" cy="636104"/>
          </a:xfrm>
          <a:prstGeom prst="rect">
            <a:avLst/>
          </a:prstGeom>
          <a:noFill/>
          <a:ln>
            <a:noFill/>
          </a:ln>
        </p:spPr>
        <p:txBody>
          <a:bodyPr vert="horz" lIns="91440" tIns="45720" rIns="91440" bIns="45720" rtlCol="0" anchor="ctr">
            <a:noAutofit/>
          </a:bodyPr>
          <a:lstStyle/>
          <a:p>
            <a:pPr algn="l">
              <a:buClr>
                <a:srgbClr val="8EB403"/>
              </a:buClr>
            </a:pPr>
            <a:r>
              <a:rPr lang="de-CH" sz="2800" b="0" i="0" u="none" strike="noStrike" cap="none" noProof="1">
                <a:solidFill>
                  <a:srgbClr val="8EB403"/>
                </a:solidFill>
                <a:latin typeface="Century Gothic" panose="020B0502020202020204" pitchFamily="34" charset="0"/>
                <a:ea typeface="Century Gothic"/>
                <a:cs typeface="Century Gothic"/>
                <a:sym typeface="Century Gothic"/>
              </a:rPr>
              <a:t>Pensée et </a:t>
            </a:r>
            <a:r>
              <a:rPr lang="de-CH" sz="2800" b="0" noProof="1">
                <a:solidFill>
                  <a:srgbClr val="8EB403"/>
                </a:solidFill>
                <a:latin typeface="Century Gothic" panose="020B0502020202020204" pitchFamily="34" charset="0"/>
                <a:ea typeface="Century Gothic"/>
                <a:cs typeface="Century Gothic"/>
                <a:sym typeface="Century Gothic"/>
              </a:rPr>
              <a:t>action </a:t>
            </a:r>
            <a:r>
              <a:rPr lang="de-CH" sz="2800" b="0" i="0" u="none" strike="noStrike" cap="none" noProof="1">
                <a:solidFill>
                  <a:srgbClr val="8EB403"/>
                </a:solidFill>
                <a:latin typeface="Century Gothic" panose="020B0502020202020204" pitchFamily="34" charset="0"/>
                <a:ea typeface="Century Gothic"/>
                <a:cs typeface="Century Gothic"/>
                <a:sym typeface="Century Gothic"/>
              </a:rPr>
              <a:t>entrepreneuriales </a:t>
            </a:r>
            <a:endParaRPr dirty="0">
              <a:latin typeface="Century Gothic" panose="020B0502020202020204" pitchFamily="34" charset="0"/>
            </a:endParaRPr>
          </a:p>
        </p:txBody>
      </p:sp>
      <p:sp>
        <p:nvSpPr>
          <p:cNvPr id="2289" name="Google Shape;2289;p1"/>
          <p:cNvSpPr/>
          <p:nvPr/>
        </p:nvSpPr>
        <p:spPr>
          <a:xfrm>
            <a:off x="925894" y="5300360"/>
            <a:ext cx="3884397" cy="738664"/>
          </a:xfrm>
          <a:prstGeom prst="rect">
            <a:avLst/>
          </a:prstGeom>
          <a:noFill/>
          <a:ln>
            <a:noFill/>
          </a:ln>
        </p:spPr>
        <p:txBody>
          <a:bodyPr wrap="none">
            <a:spAutoFit/>
          </a:bodyPr>
          <a:lstStyle/>
          <a:p>
            <a:r>
              <a:rPr lang="de-CH" sz="4200" i="0" u="none" strike="noStrike" cap="none" noProof="1">
                <a:solidFill>
                  <a:srgbClr val="8EB403"/>
                </a:solidFill>
                <a:latin typeface="Century Gothic" panose="020B0502020202020204" pitchFamily="34" charset="0"/>
                <a:ea typeface="Century Gothic"/>
                <a:cs typeface="Century Gothic"/>
                <a:sym typeface="Century Gothic"/>
              </a:rPr>
              <a:t>my</a:t>
            </a:r>
            <a:r>
              <a:rPr lang="de-CH" sz="4200" b="1" i="0" u="none" strike="noStrike" cap="none" noProof="1">
                <a:solidFill>
                  <a:srgbClr val="8EB403"/>
                </a:solidFill>
                <a:latin typeface="Century Gothic" panose="020B0502020202020204" pitchFamily="34" charset="0"/>
                <a:ea typeface="Century Gothic"/>
                <a:cs typeface="Century Gothic"/>
                <a:sym typeface="Century Gothic"/>
              </a:rPr>
              <a:t>idea</a:t>
            </a:r>
            <a:r>
              <a:rPr lang="de-CH" sz="4200" i="0" u="none" strike="noStrike" cap="none" noProof="1">
                <a:solidFill>
                  <a:srgbClr val="8EB403"/>
                </a:solidFill>
                <a:latin typeface="Century Gothic" panose="020B0502020202020204" pitchFamily="34" charset="0"/>
                <a:ea typeface="Century Gothic"/>
                <a:cs typeface="Century Gothic"/>
                <a:sym typeface="Century Gothic"/>
              </a:rPr>
              <a:t>.ch 2.0</a:t>
            </a:r>
            <a:endParaRPr dirty="0">
              <a:latin typeface="Century Gothic" panose="020B0502020202020204" pitchFamily="34" charset="0"/>
            </a:endParaRPr>
          </a:p>
        </p:txBody>
      </p:sp>
      <p:sp>
        <p:nvSpPr>
          <p:cNvPr id="2290" name="Google Shape;2290;p1"/>
          <p:cNvSpPr/>
          <p:nvPr/>
        </p:nvSpPr>
        <p:spPr>
          <a:xfrm>
            <a:off x="9348253" y="1884840"/>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rtlCol="0" anchor="ctr">
            <a:noAutofit/>
          </a:bodyPr>
          <a:lstStyle/>
          <a:p>
            <a:pPr marL="0" marR="0" lvl="0" indent="0" algn="ctr" defTabSz="1632741" eaLnBrk="1" fontAlgn="auto" latinLnBrk="0" hangingPunct="1">
              <a:lnSpc>
                <a:spcPct val="100000"/>
              </a:lnSpc>
              <a:spcBef>
                <a:spcPts val="0"/>
              </a:spcBef>
              <a:spcAft>
                <a:spcPts val="0"/>
              </a:spcAft>
              <a:buClr>
                <a:schemeClr val="dk1"/>
              </a:buClr>
              <a:buNone/>
            </a:pPr>
            <a:endParaRPr sz="2000" b="0" i="0" u="none" strike="noStrike" cap="none">
              <a:solidFill>
                <a:srgbClr val="FFFFFF"/>
              </a:solidFill>
              <a:latin typeface="Roboto"/>
              <a:ea typeface="Roboto"/>
              <a:cs typeface="Roboto"/>
              <a:sym typeface="Roboto"/>
            </a:endParaRPr>
          </a:p>
        </p:txBody>
      </p:sp>
      <p:sp>
        <p:nvSpPr>
          <p:cNvPr id="2291" name="Google Shape;2291;p1"/>
          <p:cNvSpPr/>
          <p:nvPr/>
        </p:nvSpPr>
        <p:spPr>
          <a:xfrm>
            <a:off x="9599926" y="2136513"/>
            <a:ext cx="756655" cy="756655"/>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defTabSz="1632741" eaLnBrk="1" fontAlgn="auto" latinLnBrk="0" hangingPunct="1">
              <a:lnSpc>
                <a:spcPct val="100000"/>
              </a:lnSpc>
              <a:spcBef>
                <a:spcPts val="0"/>
              </a:spcBef>
              <a:spcAft>
                <a:spcPts val="0"/>
              </a:spcAft>
              <a:buClr>
                <a:schemeClr val="dk1"/>
              </a:buClr>
              <a:buNone/>
            </a:pPr>
            <a:endParaRPr sz="3225" b="0" i="0" u="none" strike="noStrike" cap="none">
              <a:solidFill>
                <a:srgbClr val="445469"/>
              </a:solidFill>
              <a:latin typeface="Roboto"/>
              <a:ea typeface="Roboto"/>
              <a:cs typeface="Roboto"/>
              <a:sym typeface="Roboto"/>
            </a:endParaRPr>
          </a:p>
        </p:txBody>
      </p:sp>
      <p:pic>
        <p:nvPicPr>
          <p:cNvPr id="3" name="Grafik 2">
            <a:extLst>
              <a:ext uri="{FF2B5EF4-FFF2-40B4-BE49-F238E27FC236}">
                <a16:creationId xmlns:a16="http://schemas.microsoft.com/office/drawing/2014/main" id="{483AFDC3-E104-89CC-6405-A248FAFB36E4}"/>
              </a:ext>
            </a:extLst>
          </p:cNvPr>
          <p:cNvPicPr>
            <a:picLocks noChangeAspect="1"/>
          </p:cNvPicPr>
          <p:nvPr/>
        </p:nvPicPr>
        <p:blipFill>
          <a:blip r:embed="rId4" cstate="email">
            <a:extLst>
              <a:ext uri="{28A0092B-C50C-407E-A947-70E740481C1C}">
                <a14:useLocalDpi xmlns:a14="http://schemas.microsoft.com/office/drawing/2010/main"/>
              </a:ext>
            </a:extLst>
          </a:blip>
          <a:srcRect r="13576"/>
          <a:stretch>
            <a:fillRect/>
          </a:stretch>
        </p:blipFill>
        <p:spPr>
          <a:xfrm>
            <a:off x="9052987" y="5252868"/>
            <a:ext cx="3132164" cy="130381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D2F1D-8A8C-B946-0761-6C4CE69AD50B}"/>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FEEF861-4ED9-45CB-F5E9-34E57607CD79}"/>
              </a:ext>
            </a:extLst>
          </p:cNvPr>
          <p:cNvSpPr>
            <a:spLocks noGrp="1"/>
          </p:cNvSpPr>
          <p:nvPr>
            <p:ph type="sldNum" sz="quarter" idx="12"/>
          </p:nvPr>
        </p:nvSpPr>
        <p:spPr>
          <a:xfrm>
            <a:off x="115862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en-GB" sz="2400" b="1" i="0" u="none" strike="noStrike" kern="1200" cap="none" spc="0" normalizeH="0" baseline="0" noProof="0" smtClean="0">
                <a:ln>
                  <a:noFill/>
                </a:ln>
                <a:solidFill>
                  <a:prstClr val="white"/>
                </a:solidFill>
                <a:effectLst/>
                <a:uLnTx/>
                <a:uFillTx/>
                <a:latin typeface="Century Gothic"/>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2400" b="1" i="0" u="none" strike="noStrike" kern="1200" cap="none" spc="0" normalizeH="0" baseline="0" noProof="0" dirty="0">
              <a:ln>
                <a:noFill/>
              </a:ln>
              <a:solidFill>
                <a:prstClr val="white"/>
              </a:solidFill>
              <a:effectLst/>
              <a:uLnTx/>
              <a:uFillTx/>
              <a:latin typeface="Century Gothic"/>
              <a:ea typeface="+mn-ea"/>
              <a:cs typeface="Arial"/>
              <a:sym typeface="Arial"/>
            </a:endParaRPr>
          </a:p>
        </p:txBody>
      </p:sp>
      <p:sp>
        <p:nvSpPr>
          <p:cNvPr id="4" name="Textplatzhalter 2">
            <a:extLst>
              <a:ext uri="{FF2B5EF4-FFF2-40B4-BE49-F238E27FC236}">
                <a16:creationId xmlns:a16="http://schemas.microsoft.com/office/drawing/2014/main" id="{97F4A35F-878A-ACF1-37F2-F43623B82028}"/>
              </a:ext>
            </a:extLst>
          </p:cNvPr>
          <p:cNvSpPr txBox="1">
            <a:spLocks/>
          </p:cNvSpPr>
          <p:nvPr/>
        </p:nvSpPr>
        <p:spPr>
          <a:xfrm>
            <a:off x="946851" y="400197"/>
            <a:ext cx="9619488" cy="10156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1220"/>
              </a:lnSpc>
              <a:spcBef>
                <a:spcPts val="1000"/>
              </a:spcBef>
              <a:spcAft>
                <a:spcPts val="0"/>
              </a:spcAft>
              <a:buClrTx/>
              <a:buSzTx/>
              <a:buFont typeface="Arial" panose="020B0604020202020204" pitchFamily="34" charset="0"/>
              <a:buNone/>
              <a:tabLst/>
              <a:defRPr/>
            </a:pPr>
            <a:r>
              <a:rPr kumimoji="0" lang="fr-FR" sz="2300" b="1" i="0"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Conditions d'utilisation du didacticiel </a:t>
            </a:r>
            <a:r>
              <a:rPr kumimoji="0" lang="fr-FR" sz="2300" b="1" i="1"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myidea</a:t>
            </a:r>
            <a:endParaRPr kumimoji="0" lang="en-GB" sz="2300" b="0" i="1" u="none" strike="noStrike" kern="1200" cap="none" spc="0" normalizeH="0" baseline="0" noProof="0" dirty="0">
              <a:ln>
                <a:noFill/>
              </a:ln>
              <a:solidFill>
                <a:srgbClr val="6C0A63"/>
              </a:solidFill>
              <a:effectLst/>
              <a:uLnTx/>
              <a:uFillTx/>
              <a:latin typeface="Century Gothic"/>
              <a:ea typeface="+mn-ea"/>
              <a:cs typeface="+mn-cs"/>
              <a:sym typeface="Arial"/>
            </a:endParaRPr>
          </a:p>
        </p:txBody>
      </p:sp>
      <p:sp>
        <p:nvSpPr>
          <p:cNvPr id="8" name="Textfeld 7">
            <a:extLst>
              <a:ext uri="{FF2B5EF4-FFF2-40B4-BE49-F238E27FC236}">
                <a16:creationId xmlns:a16="http://schemas.microsoft.com/office/drawing/2014/main" id="{FAF34DA1-EE8C-10FE-8D02-7384855B93F6}"/>
              </a:ext>
            </a:extLst>
          </p:cNvPr>
          <p:cNvSpPr txBox="1"/>
          <p:nvPr/>
        </p:nvSpPr>
        <p:spPr>
          <a:xfrm>
            <a:off x="956683" y="1728853"/>
            <a:ext cx="4960041" cy="507831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Utilisation en libre accès </a:t>
            </a:r>
            <a:r>
              <a:rPr kumimoji="0" lang="en-GB"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sont librement accessibles et peuvent, en principe, être utilisés par tout un chacun.</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Pour qui les documents ont-ils été créés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ont été élaborés pour être utilisés dans les écoles professionnelles. Ils s'adressent en premier lieu aux enseignants qui ont suivi une formation de base de quatre jours sur le programme d'apprentissage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Si vous souhaitez utiliser les documents sans avoir suivi cette formation, c'est possible. Dans ce cas, nous vous prions de nous en informer. En outre, nous nous tenons volontiers à votre disposition pour un entretien :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highlight>
                <a:srgbClr val="00FFFF"/>
              </a:highligh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Mention du nom </a:t>
            </a:r>
            <a:r>
              <a:rPr kumimoji="0" lang="de-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Lors de toute utilisation du matériel, le « Centre suisse pour la pensée et l’action entrepreneuriales </a:t>
            </a:r>
            <a:r>
              <a:rPr kumimoji="0" lang="fr-CH" sz="1200" b="0" i="0"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 doit être identifié comme étant l'auteur des documents. Cela peut se faire par les formulations suivantes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Documents élaborés par :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Si vous reprenez des documents complets (p. ex. des diapositives PowerPoint, des documents Word comme le mini-business plan), veuillez laisser le logo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aux endroits correspondants.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p:txBody>
      </p:sp>
      <p:sp>
        <p:nvSpPr>
          <p:cNvPr id="5" name="Textfeld 4">
            <a:extLst>
              <a:ext uri="{FF2B5EF4-FFF2-40B4-BE49-F238E27FC236}">
                <a16:creationId xmlns:a16="http://schemas.microsoft.com/office/drawing/2014/main" id="{4ADE5E7F-A7BB-6B0F-16C8-955FBF151E24}"/>
              </a:ext>
            </a:extLst>
          </p:cNvPr>
          <p:cNvSpPr txBox="1"/>
          <p:nvPr/>
        </p:nvSpPr>
        <p:spPr>
          <a:xfrm>
            <a:off x="5992047" y="1916817"/>
            <a:ext cx="5028967" cy="40472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Pas d'utilisation commerciale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matériels ne doivent pas être utilisés à des fins commerciales. Ils ne peuvent être utilisés qu'à des fins éducatives.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Adaptations et développements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C'est un principe de base que les enseignants qui utilisent le matériel didactique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puissent l'adapter et le développer. Toutefois, même en cas de modification des documents, mentionnez le Centre suisse pour la pensée et l'action entrepreneuriales en tant que créateur initial. Dans ce cas, ajoutez une note indiquant que des modifications ont été apportées, par exemple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Basé sur des documents du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[votre nom/organisation] »</a:t>
            </a:r>
            <a:endParaRPr kumimoji="0" lang="en-GB"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Contact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Pour toute question ou information complémentaire, veuillez nous contacter: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Nous vous remercions chaleureusement et vous souhaitons beaucoup de succès dans la mise en œuvre de myidea !</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Centre suisse pour la pensée et l'action entrepreneuriales </a:t>
            </a:r>
            <a:r>
              <a:rPr kumimoji="0" lang="fr-CH" sz="1200" b="1" i="1" u="none" strike="noStrike" kern="1200" cap="none" spc="0" normalizeH="0" baseline="0" noProof="0" dirty="0" err="1">
                <a:ln>
                  <a:noFill/>
                </a:ln>
                <a:solidFill>
                  <a:srgbClr val="6C0A63"/>
                </a:solidFill>
                <a:effectLst/>
                <a:uLnTx/>
                <a:uFillTx/>
                <a:latin typeface="Century Gothic"/>
                <a:ea typeface="+mn-ea"/>
                <a:cs typeface="Arial"/>
                <a:sym typeface="Arial"/>
              </a:rPr>
              <a:t>csPAE</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p:txBody>
      </p:sp>
      <p:sp>
        <p:nvSpPr>
          <p:cNvPr id="7" name="Textfeld 6">
            <a:extLst>
              <a:ext uri="{FF2B5EF4-FFF2-40B4-BE49-F238E27FC236}">
                <a16:creationId xmlns:a16="http://schemas.microsoft.com/office/drawing/2014/main" id="{7C3E8A45-FEB6-6D73-C4C8-2049A09F1282}"/>
              </a:ext>
            </a:extLst>
          </p:cNvPr>
          <p:cNvSpPr txBox="1"/>
          <p:nvPr/>
        </p:nvSpPr>
        <p:spPr>
          <a:xfrm>
            <a:off x="956683" y="1058636"/>
            <a:ext cx="10064331"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Nous sommes heureux que vous souhaitiez utiliser les documents du programme d'apprentissage </a:t>
            </a:r>
            <a:r>
              <a:rPr kumimoji="0" lang="fr-FR" sz="1400" b="1" i="1"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myidea </a:t>
            </a: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dans vos cours. Les documents servent à transmettre la pensée et l'action entrepreneuriales. Nous vous prions de bien vouloir respecter les conditions d'utilisation suivantes :</a:t>
            </a:r>
            <a:endParaRPr kumimoji="0" lang="en-GB" sz="135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endParaRPr>
          </a:p>
        </p:txBody>
      </p:sp>
      <p:pic>
        <p:nvPicPr>
          <p:cNvPr id="12" name="Grafik 11">
            <a:extLst>
              <a:ext uri="{FF2B5EF4-FFF2-40B4-BE49-F238E27FC236}">
                <a16:creationId xmlns:a16="http://schemas.microsoft.com/office/drawing/2014/main" id="{4DCCEB70-7F54-FBC2-4A18-45583928BF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34" y="15514"/>
            <a:ext cx="2153223" cy="1076612"/>
          </a:xfrm>
          <a:prstGeom prst="rect">
            <a:avLst/>
          </a:prstGeom>
        </p:spPr>
      </p:pic>
    </p:spTree>
    <p:extLst>
      <p:ext uri="{BB962C8B-B14F-4D97-AF65-F5344CB8AC3E}">
        <p14:creationId xmlns:p14="http://schemas.microsoft.com/office/powerpoint/2010/main" val="917805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96"/>
        <p:cNvGrpSpPr/>
        <p:nvPr/>
      </p:nvGrpSpPr>
      <p:grpSpPr>
        <a:xfrm>
          <a:off x="0" y="0"/>
          <a:ext cx="0" cy="0"/>
          <a:chOff x="0" y="0"/>
          <a:chExt cx="0" cy="0"/>
        </a:xfrm>
      </p:grpSpPr>
      <p:pic>
        <p:nvPicPr>
          <p:cNvPr id="2297" name="Google Shape;2297;p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225749" y="0"/>
            <a:ext cx="2176672" cy="1043578"/>
          </a:xfrm>
          <a:prstGeom prst="rect">
            <a:avLst/>
          </a:prstGeom>
          <a:noFill/>
          <a:ln>
            <a:noFill/>
          </a:ln>
        </p:spPr>
      </p:pic>
      <p:sp>
        <p:nvSpPr>
          <p:cNvPr id="2298" name="Google Shape;2298;p2"/>
          <p:cNvSpPr/>
          <p:nvPr/>
        </p:nvSpPr>
        <p:spPr>
          <a:xfrm>
            <a:off x="5425953" y="2606736"/>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rtlCol="0" anchor="ctr">
            <a:noAutofit/>
          </a:bodyPr>
          <a:lstStyle/>
          <a:p>
            <a:pPr marL="0" marR="0" lvl="0" indent="0" algn="ctr" defTabSz="1632741" eaLnBrk="1" fontAlgn="auto" latinLnBrk="0" hangingPunct="1">
              <a:lnSpc>
                <a:spcPct val="100000"/>
              </a:lnSpc>
              <a:spcBef>
                <a:spcPts val="0"/>
              </a:spcBef>
              <a:spcAft>
                <a:spcPts val="0"/>
              </a:spcAft>
              <a:buClr>
                <a:schemeClr val="dk1"/>
              </a:buClr>
              <a:buNone/>
            </a:pPr>
            <a:endParaRPr sz="2000" b="0" i="0" u="none" strike="noStrike" cap="none">
              <a:solidFill>
                <a:srgbClr val="FFFFFF"/>
              </a:solidFill>
              <a:latin typeface="Roboto"/>
              <a:ea typeface="Roboto"/>
              <a:cs typeface="Roboto"/>
              <a:sym typeface="Roboto"/>
            </a:endParaRPr>
          </a:p>
        </p:txBody>
      </p:sp>
      <p:sp>
        <p:nvSpPr>
          <p:cNvPr id="2299" name="Google Shape;2299;p2"/>
          <p:cNvSpPr/>
          <p:nvPr/>
        </p:nvSpPr>
        <p:spPr>
          <a:xfrm>
            <a:off x="5677626" y="2858409"/>
            <a:ext cx="756655" cy="756655"/>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defTabSz="1632741" eaLnBrk="1" fontAlgn="auto" latinLnBrk="0" hangingPunct="1">
              <a:lnSpc>
                <a:spcPct val="100000"/>
              </a:lnSpc>
              <a:spcBef>
                <a:spcPts val="0"/>
              </a:spcBef>
              <a:spcAft>
                <a:spcPts val="0"/>
              </a:spcAft>
              <a:buClr>
                <a:schemeClr val="dk1"/>
              </a:buClr>
              <a:buNone/>
            </a:pPr>
            <a:endParaRPr sz="3225" b="0" i="0" u="none" strike="noStrike" cap="none">
              <a:solidFill>
                <a:srgbClr val="445469"/>
              </a:solidFill>
              <a:latin typeface="Roboto"/>
              <a:ea typeface="Roboto"/>
              <a:cs typeface="Roboto"/>
              <a:sym typeface="Roboto"/>
            </a:endParaRPr>
          </a:p>
        </p:txBody>
      </p:sp>
      <p:sp>
        <p:nvSpPr>
          <p:cNvPr id="2300" name="Google Shape;2300;p2"/>
          <p:cNvSpPr/>
          <p:nvPr/>
        </p:nvSpPr>
        <p:spPr>
          <a:xfrm>
            <a:off x="6937626" y="2451906"/>
            <a:ext cx="3873127" cy="2062103"/>
          </a:xfrm>
          <a:prstGeom prst="rect">
            <a:avLst/>
          </a:prstGeom>
          <a:noFill/>
          <a:ln>
            <a:noFill/>
          </a:ln>
        </p:spPr>
        <p:txBody>
          <a:bodyPr wrap="square">
            <a:spAutoFit/>
          </a:bodyPr>
          <a:lstStyle/>
          <a:p>
            <a:r>
              <a:rPr lang="de-CH" sz="3200" b="1" noProof="1">
                <a:solidFill>
                  <a:srgbClr val="0B4874"/>
                </a:solidFill>
                <a:latin typeface="Century Gothic" panose="020B0502020202020204" pitchFamily="34" charset="0"/>
                <a:ea typeface="Century Gothic"/>
                <a:cs typeface="Century Gothic"/>
                <a:sym typeface="Century Gothic"/>
              </a:rPr>
              <a:t>Thème récurrent </a:t>
            </a:r>
            <a:endParaRPr dirty="0">
              <a:latin typeface="Century Gothic" panose="020B0502020202020204" pitchFamily="34" charset="0"/>
            </a:endParaRPr>
          </a:p>
          <a:p>
            <a:r>
              <a:rPr lang="de-CH" sz="3200" noProof="1">
                <a:solidFill>
                  <a:srgbClr val="0B4874"/>
                </a:solidFill>
                <a:latin typeface="Century Gothic" panose="020B0502020202020204" pitchFamily="34" charset="0"/>
              </a:rPr>
              <a:t>Questions QQOQCCP et pensée critique</a:t>
            </a:r>
            <a:endParaRPr dirty="0">
              <a:latin typeface="Century Gothic" panose="020B0502020202020204" pitchFamily="34" charset="0"/>
            </a:endParaRPr>
          </a:p>
        </p:txBody>
      </p:sp>
      <p:sp>
        <p:nvSpPr>
          <p:cNvPr id="3" name="Textfeld 2">
            <a:extLst>
              <a:ext uri="{FF2B5EF4-FFF2-40B4-BE49-F238E27FC236}">
                <a16:creationId xmlns:a16="http://schemas.microsoft.com/office/drawing/2014/main" id="{AF148133-0488-CF9A-EBA3-6DDA9458E07E}"/>
              </a:ext>
            </a:extLst>
          </p:cNvPr>
          <p:cNvSpPr txBox="1"/>
          <p:nvPr/>
        </p:nvSpPr>
        <p:spPr>
          <a:xfrm>
            <a:off x="6870198" y="6248116"/>
            <a:ext cx="3964437" cy="430887"/>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05"/>
        <p:cNvGrpSpPr/>
        <p:nvPr/>
      </p:nvGrpSpPr>
      <p:grpSpPr>
        <a:xfrm>
          <a:off x="0" y="0"/>
          <a:ext cx="0" cy="0"/>
          <a:chOff x="0" y="0"/>
          <a:chExt cx="0" cy="0"/>
        </a:xfrm>
      </p:grpSpPr>
      <p:sp>
        <p:nvSpPr>
          <p:cNvPr id="2306" name="Google Shape;2306;p3"/>
          <p:cNvSpPr txBox="1">
            <a:spLocks noGrp="1"/>
          </p:cNvSpPr>
          <p:nvPr>
            <p:ph type="sldNum" idx="12"/>
          </p:nvPr>
        </p:nvSpPr>
        <p:spPr>
          <a:xfrm>
            <a:off x="11510081" y="6356350"/>
            <a:ext cx="536009" cy="365125"/>
          </a:xfrm>
          <a:prstGeom prst="rect">
            <a:avLst/>
          </a:prstGeom>
          <a:noFill/>
          <a:ln>
            <a:noFill/>
          </a:ln>
        </p:spPr>
        <p:txBody>
          <a:bodyPr>
            <a:noAutofit/>
          </a:bodyPr>
          <a:lstStyle/>
          <a:p>
            <a:fld id="{00000000-1234-1234-1234-123412341234}" type="slidenum">
              <a:rPr lang="de-CH"/>
              <a:t>4</a:t>
            </a:fld>
            <a:endParaRPr/>
          </a:p>
        </p:txBody>
      </p:sp>
      <p:sp>
        <p:nvSpPr>
          <p:cNvPr id="2307" name="Google Shape;2307;p3"/>
          <p:cNvSpPr txBox="1"/>
          <p:nvPr/>
        </p:nvSpPr>
        <p:spPr>
          <a:xfrm>
            <a:off x="1108660" y="594360"/>
            <a:ext cx="9935700" cy="830997"/>
          </a:xfrm>
          <a:prstGeom prst="rect">
            <a:avLst/>
          </a:prstGeom>
          <a:noFill/>
          <a:ln>
            <a:noFill/>
          </a:ln>
        </p:spPr>
        <p:txBody>
          <a:bodyPr wrap="square" rtlCol="0">
            <a:spAutoFit/>
          </a:bodyPr>
          <a:lstStyle/>
          <a:p>
            <a:r>
              <a:rPr lang="de-CH" sz="2400" b="1" noProof="1">
                <a:solidFill>
                  <a:srgbClr val="073450"/>
                </a:solidFill>
                <a:latin typeface="Century Gothic" panose="020B0502020202020204" pitchFamily="34" charset="0"/>
              </a:rPr>
              <a:t>Les questions QQOQCCP nous aident à explorer </a:t>
            </a:r>
            <a:r>
              <a:rPr lang="de-CH" sz="2400" b="1" noProof="1">
                <a:solidFill>
                  <a:srgbClr val="073450"/>
                </a:solidFill>
                <a:latin typeface="Century Gothic" panose="020B0502020202020204" pitchFamily="34" charset="0"/>
                <a:ea typeface="Century Gothic"/>
                <a:cs typeface="Century Gothic"/>
                <a:sym typeface="Century Gothic"/>
              </a:rPr>
              <a:t>un thème,</a:t>
            </a:r>
            <a:br>
              <a:rPr lang="de-CH" sz="2400" b="1" noProof="1">
                <a:solidFill>
                  <a:srgbClr val="073450"/>
                </a:solidFill>
                <a:latin typeface="Century Gothic" panose="020B0502020202020204" pitchFamily="34" charset="0"/>
                <a:ea typeface="Century Gothic"/>
                <a:cs typeface="Century Gothic"/>
                <a:sym typeface="Century Gothic"/>
              </a:rPr>
            </a:br>
            <a:r>
              <a:rPr lang="de-CH" sz="2400" b="1" noProof="1">
                <a:solidFill>
                  <a:srgbClr val="073450"/>
                </a:solidFill>
                <a:latin typeface="Century Gothic" panose="020B0502020202020204" pitchFamily="34" charset="0"/>
                <a:ea typeface="Century Gothic"/>
                <a:cs typeface="Century Gothic"/>
                <a:sym typeface="Century Gothic"/>
              </a:rPr>
              <a:t>une situation… </a:t>
            </a:r>
            <a:endParaRPr dirty="0">
              <a:solidFill>
                <a:srgbClr val="073450"/>
              </a:solidFill>
              <a:latin typeface="Century Gothic" panose="020B0502020202020204" pitchFamily="34" charset="0"/>
            </a:endParaRPr>
          </a:p>
        </p:txBody>
      </p:sp>
      <p:sp>
        <p:nvSpPr>
          <p:cNvPr id="2308" name="Google Shape;2308;p3"/>
          <p:cNvSpPr txBox="1">
            <a:spLocks noGrp="1"/>
          </p:cNvSpPr>
          <p:nvPr>
            <p:ph type="body" idx="1"/>
          </p:nvPr>
        </p:nvSpPr>
        <p:spPr>
          <a:xfrm>
            <a:off x="8387952" y="2375146"/>
            <a:ext cx="3298785" cy="1844608"/>
          </a:xfrm>
          <a:prstGeom prst="rect">
            <a:avLst/>
          </a:prstGeom>
          <a:noFill/>
          <a:ln>
            <a:noFill/>
          </a:ln>
        </p:spPr>
        <p:txBody>
          <a:bodyPr vert="horz" wrap="square" lIns="91440" tIns="45720" rIns="91440" bIns="45720" rtlCol="0">
            <a:spAutoFit/>
          </a:bodyPr>
          <a:lstStyle/>
          <a:p>
            <a:pPr marL="174625" indent="0" algn="l">
              <a:buClr>
                <a:schemeClr val="dk1"/>
              </a:buClr>
            </a:pPr>
            <a:r>
              <a:rPr lang="de-CH" sz="1800" noProof="1">
                <a:solidFill>
                  <a:schemeClr val="dk1"/>
                </a:solidFill>
              </a:rPr>
              <a:t>Par exemple, lorsque nous réfléchissons aux déchets laissés après les festivals de musique. </a:t>
            </a:r>
            <a:endParaRPr dirty="0"/>
          </a:p>
          <a:p>
            <a:pPr marL="174625" indent="0" algn="l">
              <a:buClr>
                <a:schemeClr val="dk1"/>
              </a:buClr>
            </a:pPr>
            <a:r>
              <a:rPr lang="de-CH" sz="1800" noProof="1">
                <a:solidFill>
                  <a:schemeClr val="dk1"/>
                </a:solidFill>
              </a:rPr>
              <a:t>Ici : Open Air Frauenfeld 2013 (photo : Keystone) </a:t>
            </a:r>
            <a:endParaRPr dirty="0"/>
          </a:p>
        </p:txBody>
      </p:sp>
      <p:pic>
        <p:nvPicPr>
          <p:cNvPr id="2309" name="Google Shape;2309;p3" descr="Ein Bild, das draußen, Gras, Zelt, Baum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99834" y="1596571"/>
            <a:ext cx="6958794" cy="3914322"/>
          </a:xfrm>
          <a:prstGeom prst="rect">
            <a:avLst/>
          </a:prstGeom>
          <a:noFill/>
          <a:ln>
            <a:noFill/>
          </a:ln>
        </p:spPr>
      </p:pic>
      <p:grpSp>
        <p:nvGrpSpPr>
          <p:cNvPr id="2" name="Gruppieren 1">
            <a:extLst>
              <a:ext uri="{FF2B5EF4-FFF2-40B4-BE49-F238E27FC236}">
                <a16:creationId xmlns:a16="http://schemas.microsoft.com/office/drawing/2014/main" id="{FA6B8C66-CF33-F5DD-0607-68D39E344DA2}"/>
              </a:ext>
            </a:extLst>
          </p:cNvPr>
          <p:cNvGrpSpPr/>
          <p:nvPr/>
        </p:nvGrpSpPr>
        <p:grpSpPr>
          <a:xfrm>
            <a:off x="10975412" y="-5045"/>
            <a:ext cx="1216587" cy="2331552"/>
            <a:chOff x="10975412" y="-5045"/>
            <a:chExt cx="1216587" cy="2331552"/>
          </a:xfrm>
        </p:grpSpPr>
        <p:sp>
          <p:nvSpPr>
            <p:cNvPr id="3" name="Rechteck 2">
              <a:extLst>
                <a:ext uri="{FF2B5EF4-FFF2-40B4-BE49-F238E27FC236}">
                  <a16:creationId xmlns:a16="http://schemas.microsoft.com/office/drawing/2014/main" id="{5047253D-524E-752D-2663-E170328BA189}"/>
                </a:ext>
              </a:extLst>
            </p:cNvPr>
            <p:cNvSpPr/>
            <p:nvPr/>
          </p:nvSpPr>
          <p:spPr>
            <a:xfrm>
              <a:off x="11510080" y="0"/>
              <a:ext cx="681919" cy="23265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4" name="Grafik 3">
              <a:extLst>
                <a:ext uri="{FF2B5EF4-FFF2-40B4-BE49-F238E27FC236}">
                  <a16:creationId xmlns:a16="http://schemas.microsoft.com/office/drawing/2014/main" id="{5503AC95-DFF4-2FE7-BACE-BF9FAFC21282}"/>
                </a:ext>
              </a:extLst>
            </p:cNvPr>
            <p:cNvPicPr>
              <a:picLocks noChangeAspect="1"/>
            </p:cNvPicPr>
            <p:nvPr/>
          </p:nvPicPr>
          <p:blipFill>
            <a:blip r:embed="rId4" cstate="email">
              <a:extLst>
                <a:ext uri="{28A0092B-C50C-407E-A947-70E740481C1C}">
                  <a14:useLocalDpi xmlns:a14="http://schemas.microsoft.com/office/drawing/2010/main"/>
                </a:ext>
              </a:extLst>
            </a:blip>
            <a:srcRect l="16070" t="14959" r="15637" b="15772"/>
            <a:stretch>
              <a:fillRect/>
            </a:stretch>
          </p:blipFill>
          <p:spPr>
            <a:xfrm>
              <a:off x="10975412" y="-5045"/>
              <a:ext cx="1214850" cy="1232205"/>
            </a:xfrm>
            <a:prstGeom prst="rect">
              <a:avLst/>
            </a:prstGeom>
          </p:spPr>
        </p:pic>
      </p:grpSp>
      <p:sp>
        <p:nvSpPr>
          <p:cNvPr id="6" name="Textfeld 5">
            <a:extLst>
              <a:ext uri="{FF2B5EF4-FFF2-40B4-BE49-F238E27FC236}">
                <a16:creationId xmlns:a16="http://schemas.microsoft.com/office/drawing/2014/main" id="{03BEF510-80F7-90B4-D3C9-1F10198C61BA}"/>
              </a:ext>
            </a:extLst>
          </p:cNvPr>
          <p:cNvSpPr txBox="1"/>
          <p:nvPr/>
        </p:nvSpPr>
        <p:spPr>
          <a:xfrm>
            <a:off x="1299834" y="5577749"/>
            <a:ext cx="986166" cy="246221"/>
          </a:xfrm>
          <a:prstGeom prst="rect">
            <a:avLst/>
          </a:prstGeom>
          <a:noFill/>
        </p:spPr>
        <p:txBody>
          <a:bodyPr wrap="square">
            <a:spAutoFit/>
          </a:bodyPr>
          <a:lstStyle/>
          <a:p>
            <a:r>
              <a:rPr lang="de-CH" sz="1000" b="1" dirty="0">
                <a:solidFill>
                  <a:srgbClr val="686868"/>
                </a:solidFill>
              </a:rPr>
              <a:t>Source : </a:t>
            </a:r>
            <a:r>
              <a:rPr lang="de-CH" sz="1000" dirty="0">
                <a:solidFill>
                  <a:srgbClr val="686868"/>
                </a:solidFill>
                <a:hlinkClick r:id="rId5">
                  <a:extLst>
                    <a:ext uri="{A12FA001-AC4F-418D-AE19-62706E023703}">
                      <ahyp:hlinkClr xmlns:ahyp="http://schemas.microsoft.com/office/drawing/2018/hyperlinkcolor" val="tx"/>
                    </a:ext>
                  </a:extLst>
                </a:hlinkClick>
              </a:rPr>
              <a:t>Link</a:t>
            </a:r>
            <a:endParaRPr lang="de-CH" sz="1000" dirty="0">
              <a:solidFill>
                <a:srgbClr val="686868"/>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15"/>
        <p:cNvGrpSpPr/>
        <p:nvPr/>
      </p:nvGrpSpPr>
      <p:grpSpPr>
        <a:xfrm>
          <a:off x="0" y="0"/>
          <a:ext cx="0" cy="0"/>
          <a:chOff x="0" y="0"/>
          <a:chExt cx="0" cy="0"/>
        </a:xfrm>
      </p:grpSpPr>
      <p:pic>
        <p:nvPicPr>
          <p:cNvPr id="2316" name="Google Shape;2316;p4" descr="Ein Bild, das draußen, Gras, Zelt, Baum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869755" y="2425051"/>
            <a:ext cx="4670476" cy="2627143"/>
          </a:xfrm>
          <a:prstGeom prst="rect">
            <a:avLst/>
          </a:prstGeom>
          <a:noFill/>
          <a:ln>
            <a:noFill/>
          </a:ln>
        </p:spPr>
      </p:pic>
      <p:sp>
        <p:nvSpPr>
          <p:cNvPr id="2317" name="Google Shape;2317;p4"/>
          <p:cNvSpPr txBox="1">
            <a:spLocks noGrp="1"/>
          </p:cNvSpPr>
          <p:nvPr>
            <p:ph type="sldNum" idx="12"/>
          </p:nvPr>
        </p:nvSpPr>
        <p:spPr>
          <a:xfrm>
            <a:off x="11510081" y="6356350"/>
            <a:ext cx="536009" cy="365125"/>
          </a:xfrm>
          <a:prstGeom prst="rect">
            <a:avLst/>
          </a:prstGeom>
          <a:noFill/>
          <a:ln>
            <a:noFill/>
          </a:ln>
        </p:spPr>
        <p:txBody>
          <a:bodyPr>
            <a:noAutofit/>
          </a:bodyPr>
          <a:lstStyle/>
          <a:p>
            <a:fld id="{00000000-1234-1234-1234-123412341234}" type="slidenum">
              <a:rPr lang="de-CH"/>
              <a:t>5</a:t>
            </a:fld>
            <a:endParaRPr/>
          </a:p>
        </p:txBody>
      </p:sp>
      <p:sp>
        <p:nvSpPr>
          <p:cNvPr id="2318" name="Google Shape;2318;p4"/>
          <p:cNvSpPr txBox="1">
            <a:spLocks noGrp="1"/>
          </p:cNvSpPr>
          <p:nvPr>
            <p:ph type="body" idx="1"/>
          </p:nvPr>
        </p:nvSpPr>
        <p:spPr>
          <a:xfrm>
            <a:off x="925809" y="5254782"/>
            <a:ext cx="10319657" cy="829971"/>
          </a:xfrm>
          <a:prstGeom prst="rect">
            <a:avLst/>
          </a:prstGeom>
          <a:noFill/>
          <a:ln>
            <a:noFill/>
          </a:ln>
        </p:spPr>
        <p:txBody>
          <a:bodyPr vert="horz" wrap="square" lIns="91440" tIns="45720" rIns="91440" bIns="45720" rtlCol="0">
            <a:spAutoFit/>
          </a:bodyPr>
          <a:lstStyle/>
          <a:p>
            <a:r>
              <a:rPr lang="de-CH" sz="2200" noProof="1">
                <a:solidFill>
                  <a:schemeClr val="tx1"/>
                </a:solidFill>
                <a:latin typeface="Century Gothic" panose="020B0502020202020204" pitchFamily="34" charset="0"/>
              </a:rPr>
              <a:t>« QQOQCCP : Qui ? Quoi ? Où ? Quand ?</a:t>
            </a:r>
            <a:br>
              <a:rPr lang="de-CH" sz="2200" noProof="1">
                <a:solidFill>
                  <a:schemeClr val="tx1"/>
                </a:solidFill>
                <a:latin typeface="Century Gothic" panose="020B0502020202020204" pitchFamily="34" charset="0"/>
              </a:rPr>
            </a:br>
            <a:r>
              <a:rPr lang="de-CH" sz="2200" noProof="1">
                <a:solidFill>
                  <a:schemeClr val="tx1"/>
                </a:solidFill>
                <a:latin typeface="Century Gothic" panose="020B0502020202020204" pitchFamily="34" charset="0"/>
              </a:rPr>
              <a:t>Comment ? Combien ? Pourquoi ? »</a:t>
            </a:r>
            <a:endParaRPr sz="2000" dirty="0">
              <a:solidFill>
                <a:schemeClr val="tx1"/>
              </a:solidFill>
              <a:latin typeface="Century Gothic" panose="020B0502020202020204" pitchFamily="34" charset="0"/>
            </a:endParaRPr>
          </a:p>
        </p:txBody>
      </p:sp>
      <p:sp>
        <p:nvSpPr>
          <p:cNvPr id="2319" name="Google Shape;2319;p4"/>
          <p:cNvSpPr/>
          <p:nvPr/>
        </p:nvSpPr>
        <p:spPr>
          <a:xfrm>
            <a:off x="185194" y="486137"/>
            <a:ext cx="3576587" cy="1842386"/>
          </a:xfrm>
          <a:prstGeom prst="cloudCallout">
            <a:avLst>
              <a:gd name="adj1" fmla="val 53473"/>
              <a:gd name="adj2" fmla="val 74801"/>
            </a:avLst>
          </a:prstGeom>
          <a:gradFill>
            <a:gsLst>
              <a:gs pos="0">
                <a:srgbClr val="FFDFA0"/>
              </a:gs>
              <a:gs pos="50000">
                <a:srgbClr val="FFD991"/>
              </a:gs>
              <a:gs pos="100000">
                <a:srgbClr val="FFD67C"/>
              </a:gs>
            </a:gsLst>
            <a:lin ang="5400000" scaled="0"/>
          </a:gradFill>
          <a:ln w="9525" cap="flat" cmpd="sng">
            <a:solidFill>
              <a:schemeClr val="accent2"/>
            </a:solidFill>
            <a:prstDash val="solid"/>
            <a:miter lim="800000"/>
            <a:headEnd type="none" w="sm" len="sm"/>
            <a:tailEnd type="none" w="sm" len="sm"/>
          </a:ln>
        </p:spPr>
        <p:txBody>
          <a:bodyPr rtlCol="0" anchor="ctr">
            <a:noAutofit/>
          </a:bodyPr>
          <a:lstStyle/>
          <a:p>
            <a:pPr algn="ctr"/>
            <a:r>
              <a:rPr lang="de-CH" sz="1600" noProof="1">
                <a:latin typeface="Century Gothic" panose="020B0502020202020204" pitchFamily="34" charset="0"/>
              </a:rPr>
              <a:t>Qu’est-ce qui pousse les visiteur·euse·s de festivals à laisser leurs déchets sur place ?</a:t>
            </a:r>
          </a:p>
        </p:txBody>
      </p:sp>
      <p:sp>
        <p:nvSpPr>
          <p:cNvPr id="2320" name="Google Shape;2320;p4"/>
          <p:cNvSpPr/>
          <p:nvPr/>
        </p:nvSpPr>
        <p:spPr>
          <a:xfrm>
            <a:off x="7338367" y="225112"/>
            <a:ext cx="3820893" cy="1754159"/>
          </a:xfrm>
          <a:prstGeom prst="cloudCallout">
            <a:avLst>
              <a:gd name="adj1" fmla="val -56314"/>
              <a:gd name="adj2" fmla="val 102392"/>
            </a:avLst>
          </a:prstGeom>
          <a:gradFill>
            <a:gsLst>
              <a:gs pos="0">
                <a:srgbClr val="FFDFA0"/>
              </a:gs>
              <a:gs pos="50000">
                <a:srgbClr val="FFD991"/>
              </a:gs>
              <a:gs pos="100000">
                <a:srgbClr val="FFD67C"/>
              </a:gs>
            </a:gsLst>
            <a:lin ang="5400000" scaled="0"/>
          </a:gradFill>
          <a:ln w="9525" cap="flat" cmpd="sng">
            <a:solidFill>
              <a:schemeClr val="accent2"/>
            </a:solidFill>
            <a:prstDash val="solid"/>
            <a:miter lim="800000"/>
            <a:headEnd type="none" w="sm" len="sm"/>
            <a:tailEnd type="none" w="sm" len="sm"/>
          </a:ln>
        </p:spPr>
        <p:txBody>
          <a:bodyPr rtlCol="0" anchor="ctr">
            <a:noAutofit/>
          </a:bodyPr>
          <a:lstStyle/>
          <a:p>
            <a:pPr algn="ctr"/>
            <a:r>
              <a:rPr lang="de-CH" sz="1600" noProof="1">
                <a:latin typeface="Century Gothic" panose="020B0502020202020204" pitchFamily="34" charset="0"/>
                <a:ea typeface="Century Gothic"/>
                <a:cs typeface="Century Gothic"/>
                <a:sym typeface="Century Gothic"/>
              </a:rPr>
              <a:t>Pourquoi les visiteur·euse·s de festivals ne reprennent </a:t>
            </a:r>
            <a:r>
              <a:rPr lang="de-CH" sz="1600" noProof="1">
                <a:latin typeface="Century Gothic" panose="020B0502020202020204" pitchFamily="34" charset="0"/>
              </a:rPr>
              <a:t> </a:t>
            </a:r>
            <a:r>
              <a:rPr lang="de-CH" sz="1600" noProof="1">
                <a:latin typeface="Century Gothic" panose="020B0502020202020204" pitchFamily="34" charset="0"/>
                <a:ea typeface="Century Gothic"/>
                <a:cs typeface="Century Gothic"/>
                <a:sym typeface="Century Gothic"/>
              </a:rPr>
              <a:t> pas leurs tentes pour les réutiliser plus tard ?</a:t>
            </a:r>
            <a:endParaRPr dirty="0">
              <a:latin typeface="Century Gothic" panose="020B0502020202020204" pitchFamily="34" charset="0"/>
            </a:endParaRPr>
          </a:p>
        </p:txBody>
      </p:sp>
      <p:sp>
        <p:nvSpPr>
          <p:cNvPr id="2321" name="Google Shape;2321;p4"/>
          <p:cNvSpPr/>
          <p:nvPr/>
        </p:nvSpPr>
        <p:spPr>
          <a:xfrm>
            <a:off x="3761781" y="496974"/>
            <a:ext cx="3391374" cy="1594123"/>
          </a:xfrm>
          <a:prstGeom prst="cloudCallout">
            <a:avLst>
              <a:gd name="adj1" fmla="val 20510"/>
              <a:gd name="adj2" fmla="val 109653"/>
            </a:avLst>
          </a:prstGeom>
          <a:gradFill>
            <a:gsLst>
              <a:gs pos="0">
                <a:srgbClr val="C5DD9A"/>
              </a:gs>
              <a:gs pos="50000">
                <a:srgbClr val="BAD28D"/>
              </a:gs>
              <a:gs pos="100000">
                <a:srgbClr val="B2D178"/>
              </a:gs>
            </a:gsLst>
            <a:lin ang="5400000" scaled="0"/>
          </a:gradFill>
          <a:ln w="9525" cap="flat" cmpd="sng">
            <a:solidFill>
              <a:schemeClr val="accent1"/>
            </a:solidFill>
            <a:prstDash val="solid"/>
            <a:miter lim="800000"/>
            <a:headEnd type="none" w="sm" len="sm"/>
            <a:tailEnd type="none" w="sm" len="sm"/>
          </a:ln>
        </p:spPr>
        <p:txBody>
          <a:bodyPr rtlCol="0" anchor="ctr">
            <a:noAutofit/>
          </a:bodyPr>
          <a:lstStyle/>
          <a:p>
            <a:pPr algn="ctr"/>
            <a:endParaRPr lang="de-CH" sz="1600" noProof="1">
              <a:latin typeface="Century Gothic" panose="020B0502020202020204" pitchFamily="34" charset="0"/>
              <a:ea typeface="Century Gothic"/>
              <a:cs typeface="Century Gothic"/>
              <a:sym typeface="Century Gothic"/>
            </a:endParaRPr>
          </a:p>
          <a:p>
            <a:pPr algn="ctr"/>
            <a:endParaRPr lang="de-CH" sz="1600" noProof="1">
              <a:latin typeface="Century Gothic" panose="020B0502020202020204" pitchFamily="34" charset="0"/>
              <a:ea typeface="Century Gothic"/>
              <a:cs typeface="Century Gothic"/>
              <a:sym typeface="Century Gothic"/>
            </a:endParaRPr>
          </a:p>
          <a:p>
            <a:pPr algn="ctr"/>
            <a:r>
              <a:rPr lang="de-CH" sz="1600" noProof="1">
                <a:latin typeface="Century Gothic" panose="020B0502020202020204" pitchFamily="34" charset="0"/>
                <a:ea typeface="Century Gothic"/>
                <a:cs typeface="Century Gothic"/>
                <a:sym typeface="Century Gothic"/>
              </a:rPr>
              <a:t>Comment les organisateur·trice·s ont défini les règles concernant les emplacements ?</a:t>
            </a:r>
            <a:endParaRPr lang="de-CH" sz="1600" dirty="0">
              <a:latin typeface="Century Gothic" panose="020B0502020202020204" pitchFamily="34" charset="0"/>
            </a:endParaRPr>
          </a:p>
          <a:p>
            <a:pPr lvl="0" algn="ctr"/>
            <a:br>
              <a:rPr lang="de-CH" sz="1600" dirty="0">
                <a:latin typeface="Century Gothic" panose="020B0502020202020204" pitchFamily="34" charset="0"/>
                <a:ea typeface="Century Gothic"/>
                <a:cs typeface="Century Gothic"/>
                <a:sym typeface="Century Gothic"/>
              </a:rPr>
            </a:br>
            <a:endParaRPr lang="de-CH" sz="1600" dirty="0">
              <a:latin typeface="Century Gothic" panose="020B0502020202020204" pitchFamily="34" charset="0"/>
            </a:endParaRPr>
          </a:p>
        </p:txBody>
      </p:sp>
      <p:sp>
        <p:nvSpPr>
          <p:cNvPr id="2322" name="Google Shape;2322;p4"/>
          <p:cNvSpPr/>
          <p:nvPr/>
        </p:nvSpPr>
        <p:spPr>
          <a:xfrm>
            <a:off x="8676167" y="2631938"/>
            <a:ext cx="3423233" cy="1594123"/>
          </a:xfrm>
          <a:prstGeom prst="cloudCallout">
            <a:avLst>
              <a:gd name="adj1" fmla="val -99504"/>
              <a:gd name="adj2" fmla="val 76956"/>
            </a:avLst>
          </a:prstGeom>
          <a:solidFill>
            <a:srgbClr val="0E73B1"/>
          </a:solidFill>
          <a:ln w="9525" cap="flat" cmpd="sng">
            <a:solidFill>
              <a:schemeClr val="dk1"/>
            </a:solidFill>
            <a:prstDash val="solid"/>
            <a:miter lim="800000"/>
            <a:headEnd type="none" w="sm" len="sm"/>
            <a:tailEnd type="none" w="sm" len="sm"/>
          </a:ln>
        </p:spPr>
        <p:txBody>
          <a:bodyPr rtlCol="0" anchor="ctr">
            <a:noAutofit/>
          </a:bodyPr>
          <a:lstStyle/>
          <a:p>
            <a:pPr algn="ctr"/>
            <a:r>
              <a:rPr lang="de-CH" sz="1600" noProof="1">
                <a:solidFill>
                  <a:schemeClr val="lt1"/>
                </a:solidFill>
                <a:latin typeface="Century Gothic" panose="020B0502020202020204" pitchFamily="34" charset="0"/>
                <a:ea typeface="Century Gothic"/>
                <a:cs typeface="Century Gothic"/>
                <a:sym typeface="Century Gothic"/>
              </a:rPr>
              <a:t>Dans quel but les organisateur·trice·s mettent à disposition de si grands espaces de prairie ?</a:t>
            </a:r>
          </a:p>
        </p:txBody>
      </p:sp>
      <p:sp>
        <p:nvSpPr>
          <p:cNvPr id="2323" name="Google Shape;2323;p4"/>
          <p:cNvSpPr/>
          <p:nvPr/>
        </p:nvSpPr>
        <p:spPr>
          <a:xfrm>
            <a:off x="393539" y="2565998"/>
            <a:ext cx="3340279" cy="1842386"/>
          </a:xfrm>
          <a:prstGeom prst="cloudCallout">
            <a:avLst>
              <a:gd name="adj1" fmla="val 89366"/>
              <a:gd name="adj2" fmla="val 22806"/>
            </a:avLst>
          </a:prstGeom>
          <a:solidFill>
            <a:srgbClr val="0E73B1"/>
          </a:solidFill>
          <a:ln w="9525" cap="flat" cmpd="sng">
            <a:solidFill>
              <a:schemeClr val="dk1"/>
            </a:solidFill>
            <a:prstDash val="solid"/>
            <a:miter lim="800000"/>
            <a:headEnd type="none" w="sm" len="sm"/>
            <a:tailEnd type="none" w="sm" len="sm"/>
          </a:ln>
        </p:spPr>
        <p:txBody>
          <a:bodyPr rtlCol="0" anchor="ctr">
            <a:noAutofit/>
          </a:bodyPr>
          <a:lstStyle/>
          <a:p>
            <a:pPr algn="ctr">
              <a:spcBef>
                <a:spcPts val="200"/>
              </a:spcBef>
            </a:pPr>
            <a:r>
              <a:rPr lang="de-CH" sz="1600" noProof="1">
                <a:solidFill>
                  <a:schemeClr val="bg1"/>
                </a:solidFill>
                <a:latin typeface="Century Gothic" panose="020B0502020202020204" pitchFamily="34" charset="0"/>
                <a:ea typeface="Century Gothic"/>
                <a:cs typeface="Century Gothic"/>
                <a:sym typeface="Century Gothic"/>
              </a:rPr>
              <a:t>Quand les visiteur·euse·s de festivals amènent leurs propres tentes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28"/>
        <p:cNvGrpSpPr/>
        <p:nvPr/>
      </p:nvGrpSpPr>
      <p:grpSpPr>
        <a:xfrm>
          <a:off x="0" y="0"/>
          <a:ext cx="0" cy="0"/>
          <a:chOff x="0" y="0"/>
          <a:chExt cx="0" cy="0"/>
        </a:xfrm>
      </p:grpSpPr>
      <p:sp>
        <p:nvSpPr>
          <p:cNvPr id="2329" name="Google Shape;2329;p5"/>
          <p:cNvSpPr txBox="1">
            <a:spLocks noGrp="1"/>
          </p:cNvSpPr>
          <p:nvPr>
            <p:ph type="sldNum" idx="12"/>
          </p:nvPr>
        </p:nvSpPr>
        <p:spPr>
          <a:xfrm>
            <a:off x="11510081" y="6356350"/>
            <a:ext cx="536009" cy="365125"/>
          </a:xfrm>
          <a:prstGeom prst="rect">
            <a:avLst/>
          </a:prstGeom>
          <a:noFill/>
          <a:ln>
            <a:noFill/>
          </a:ln>
        </p:spPr>
        <p:txBody>
          <a:bodyPr>
            <a:noAutofit/>
          </a:bodyPr>
          <a:lstStyle/>
          <a:p>
            <a:fld id="{00000000-1234-1234-1234-123412341234}" type="slidenum">
              <a:rPr lang="de-CH"/>
              <a:t>6</a:t>
            </a:fld>
            <a:endParaRPr/>
          </a:p>
        </p:txBody>
      </p:sp>
      <p:sp>
        <p:nvSpPr>
          <p:cNvPr id="2330" name="Google Shape;2330;p5"/>
          <p:cNvSpPr txBox="1"/>
          <p:nvPr/>
        </p:nvSpPr>
        <p:spPr>
          <a:xfrm>
            <a:off x="1108660" y="594360"/>
            <a:ext cx="8842736" cy="830997"/>
          </a:xfrm>
          <a:prstGeom prst="rect">
            <a:avLst/>
          </a:prstGeom>
          <a:noFill/>
          <a:ln>
            <a:noFill/>
          </a:ln>
        </p:spPr>
        <p:txBody>
          <a:bodyPr wrap="square" rtlCol="0">
            <a:spAutoFit/>
          </a:bodyPr>
          <a:lstStyle/>
          <a:p>
            <a:r>
              <a:rPr lang="de-CH" sz="2400" b="1" noProof="1">
                <a:solidFill>
                  <a:srgbClr val="073450"/>
                </a:solidFill>
                <a:latin typeface="Century Gothic" panose="020B0502020202020204" pitchFamily="34" charset="0"/>
                <a:ea typeface="Century Gothic"/>
                <a:cs typeface="Century Gothic"/>
                <a:sym typeface="Century Gothic"/>
              </a:rPr>
              <a:t>Les questions </a:t>
            </a:r>
            <a:r>
              <a:rPr lang="de-CH" sz="2400" b="1" noProof="1">
                <a:solidFill>
                  <a:srgbClr val="073450"/>
                </a:solidFill>
                <a:latin typeface="Century Gothic" panose="020B0502020202020204" pitchFamily="34" charset="0"/>
              </a:rPr>
              <a:t>QQOQCCP</a:t>
            </a:r>
            <a:r>
              <a:rPr lang="de-CH" sz="2400" b="1" noProof="1">
                <a:solidFill>
                  <a:srgbClr val="073450"/>
                </a:solidFill>
                <a:latin typeface="Century Gothic" panose="020B0502020202020204" pitchFamily="34" charset="0"/>
                <a:ea typeface="Century Gothic"/>
                <a:cs typeface="Century Gothic"/>
                <a:sym typeface="Century Gothic"/>
              </a:rPr>
              <a:t> nous aident à explorer un thème, une situation… </a:t>
            </a:r>
            <a:endParaRPr dirty="0">
              <a:solidFill>
                <a:srgbClr val="073450"/>
              </a:solidFill>
              <a:latin typeface="Century Gothic" panose="020B0502020202020204" pitchFamily="34" charset="0"/>
            </a:endParaRPr>
          </a:p>
        </p:txBody>
      </p:sp>
      <p:sp>
        <p:nvSpPr>
          <p:cNvPr id="2331" name="Google Shape;2331;p5"/>
          <p:cNvSpPr txBox="1">
            <a:spLocks noGrp="1"/>
          </p:cNvSpPr>
          <p:nvPr>
            <p:ph type="body" idx="1"/>
          </p:nvPr>
        </p:nvSpPr>
        <p:spPr>
          <a:xfrm>
            <a:off x="1273216" y="1856430"/>
            <a:ext cx="6250328" cy="4238043"/>
          </a:xfrm>
          <a:prstGeom prst="rect">
            <a:avLst/>
          </a:prstGeom>
          <a:noFill/>
          <a:ln>
            <a:noFill/>
          </a:ln>
        </p:spPr>
        <p:txBody>
          <a:bodyPr wrap="square" rtlCol="0">
            <a:spAutoFit/>
          </a:bodyPr>
          <a:lstStyle/>
          <a:p>
            <a:pPr indent="-457200" algn="l">
              <a:buClr>
                <a:schemeClr val="dk1"/>
              </a:buClr>
            </a:pPr>
            <a:r>
              <a:rPr lang="de-CH" sz="1800" noProof="1">
                <a:solidFill>
                  <a:srgbClr val="073450"/>
                </a:solidFill>
              </a:rPr>
              <a:t>Explorer signifie : </a:t>
            </a:r>
            <a:endParaRPr sz="1800" dirty="0">
              <a:solidFill>
                <a:srgbClr val="073450"/>
              </a:solidFill>
            </a:endParaRPr>
          </a:p>
          <a:p>
            <a:pPr algn="l">
              <a:buClr>
                <a:srgbClr val="888D95"/>
              </a:buClr>
            </a:pPr>
            <a:endParaRPr sz="1800" dirty="0">
              <a:solidFill>
                <a:srgbClr val="073450"/>
              </a:solidFill>
            </a:endParaRPr>
          </a:p>
          <a:p>
            <a:pPr marL="285750" indent="-285750" algn="l">
              <a:buClr>
                <a:schemeClr val="dk1"/>
              </a:buClr>
              <a:buFont typeface="Arial"/>
              <a:buChar char="•"/>
            </a:pPr>
            <a:r>
              <a:rPr lang="de-CH" sz="1800" noProof="1">
                <a:solidFill>
                  <a:srgbClr val="073450"/>
                </a:solidFill>
              </a:rPr>
              <a:t>Ne rien tenir pour acquis </a:t>
            </a:r>
            <a:endParaRPr sz="1800" dirty="0">
              <a:solidFill>
                <a:srgbClr val="073450"/>
              </a:solidFill>
            </a:endParaRPr>
          </a:p>
          <a:p>
            <a:pPr marL="285750" indent="-285750" algn="l">
              <a:buClr>
                <a:schemeClr val="dk1"/>
              </a:buClr>
              <a:buFont typeface="Arial"/>
              <a:buChar char="•"/>
            </a:pPr>
            <a:r>
              <a:rPr lang="de-CH" sz="1800" noProof="1">
                <a:solidFill>
                  <a:srgbClr val="073450"/>
                </a:solidFill>
              </a:rPr>
              <a:t>Vouloir en savoir plus et obtenir des informations plus précises </a:t>
            </a:r>
            <a:endParaRPr sz="1800" dirty="0">
              <a:solidFill>
                <a:srgbClr val="073450"/>
              </a:solidFill>
            </a:endParaRPr>
          </a:p>
          <a:p>
            <a:pPr marL="285750" indent="-285750" algn="l">
              <a:buClr>
                <a:schemeClr val="dk1"/>
              </a:buClr>
              <a:buFont typeface="Arial"/>
              <a:buChar char="•"/>
            </a:pPr>
            <a:r>
              <a:rPr lang="de-CH" sz="1800" noProof="1">
                <a:solidFill>
                  <a:srgbClr val="073450"/>
                </a:solidFill>
              </a:rPr>
              <a:t>Regarder chaque chose avec un regard neuf </a:t>
            </a:r>
            <a:endParaRPr sz="1800" dirty="0">
              <a:solidFill>
                <a:srgbClr val="073450"/>
              </a:solidFill>
            </a:endParaRPr>
          </a:p>
          <a:p>
            <a:pPr marL="285750" indent="-285750" algn="l">
              <a:buClr>
                <a:schemeClr val="dk1"/>
              </a:buClr>
              <a:buFont typeface="Arial"/>
              <a:buChar char="•"/>
            </a:pPr>
            <a:r>
              <a:rPr lang="de-CH" sz="1800" noProof="1">
                <a:solidFill>
                  <a:srgbClr val="073450"/>
                </a:solidFill>
              </a:rPr>
              <a:t>Montrer de l’intérêt et être curieux·se </a:t>
            </a:r>
            <a:endParaRPr sz="1800" dirty="0">
              <a:solidFill>
                <a:srgbClr val="073450"/>
              </a:solidFill>
            </a:endParaRPr>
          </a:p>
          <a:p>
            <a:pPr marL="285750" indent="-285750" algn="l">
              <a:buClr>
                <a:schemeClr val="dk1"/>
              </a:buClr>
              <a:buFont typeface="Arial"/>
              <a:buChar char="•"/>
            </a:pPr>
            <a:r>
              <a:rPr lang="de-CH" sz="1800" noProof="1">
                <a:solidFill>
                  <a:srgbClr val="073450"/>
                </a:solidFill>
              </a:rPr>
              <a:t>Être en route comme un·e chercheur·euse ou explorateur·trice </a:t>
            </a:r>
            <a:endParaRPr sz="1800" dirty="0">
              <a:solidFill>
                <a:srgbClr val="073450"/>
              </a:solidFill>
            </a:endParaRPr>
          </a:p>
          <a:p>
            <a:pPr marL="285750" indent="-285750" algn="l">
              <a:buClr>
                <a:schemeClr val="dk1"/>
              </a:buClr>
              <a:buFont typeface="Arial"/>
              <a:buChar char="•"/>
            </a:pPr>
            <a:r>
              <a:rPr lang="de-CH" sz="1800" noProof="1">
                <a:solidFill>
                  <a:srgbClr val="073450"/>
                </a:solidFill>
              </a:rPr>
              <a:t>Réfléchir de manière critique aux découvertes et nouvelles informations </a:t>
            </a:r>
            <a:endParaRPr sz="1800" dirty="0">
              <a:solidFill>
                <a:srgbClr val="073450"/>
              </a:solidFill>
            </a:endParaRPr>
          </a:p>
          <a:p>
            <a:pPr algn="l">
              <a:buClr>
                <a:srgbClr val="888D95"/>
              </a:buClr>
            </a:pPr>
            <a:endParaRPr sz="1800" dirty="0">
              <a:solidFill>
                <a:schemeClr val="dk1"/>
              </a:solidFill>
            </a:endParaRPr>
          </a:p>
        </p:txBody>
      </p:sp>
      <p:pic>
        <p:nvPicPr>
          <p:cNvPr id="2332" name="Google Shape;2332;p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52806" y="2442259"/>
            <a:ext cx="4285048" cy="2895939"/>
          </a:xfrm>
          <a:prstGeom prst="rect">
            <a:avLst/>
          </a:prstGeom>
          <a:noFill/>
          <a:ln>
            <a:noFill/>
          </a:ln>
        </p:spPr>
      </p:pic>
      <p:sp>
        <p:nvSpPr>
          <p:cNvPr id="2333" name="Google Shape;2333;p5"/>
          <p:cNvSpPr txBox="1"/>
          <p:nvPr/>
        </p:nvSpPr>
        <p:spPr>
          <a:xfrm>
            <a:off x="7529008" y="5360820"/>
            <a:ext cx="4285048" cy="246221"/>
          </a:xfrm>
          <a:prstGeom prst="rect">
            <a:avLst/>
          </a:prstGeom>
          <a:noFill/>
          <a:ln>
            <a:noFill/>
          </a:ln>
        </p:spPr>
        <p:txBody>
          <a:bodyPr wrap="square" rtlCol="0">
            <a:spAutoFit/>
          </a:bodyPr>
          <a:lstStyle/>
          <a:p>
            <a:r>
              <a:rPr lang="de-CH" sz="1000" b="1" noProof="1">
                <a:solidFill>
                  <a:srgbClr val="686868"/>
                </a:solidFill>
                <a:latin typeface="Century Gothic" panose="020B0502020202020204" pitchFamily="34" charset="0"/>
                <a:ea typeface="Century Gothic"/>
                <a:cs typeface="Century Gothic"/>
                <a:sym typeface="Century Gothic"/>
              </a:rPr>
              <a:t>Source : </a:t>
            </a:r>
            <a:r>
              <a:rPr lang="de-CH" sz="1000" noProof="1">
                <a:solidFill>
                  <a:srgbClr val="686868"/>
                </a:solidFill>
                <a:latin typeface="Century Gothic" panose="020B0502020202020204" pitchFamily="34" charset="0"/>
                <a:ea typeface="Century Gothic"/>
                <a:cs typeface="Century Gothic"/>
                <a:sym typeface="Century Gothic"/>
              </a:rPr>
              <a:t>« Nautilus » par Jakub Celstowski, </a:t>
            </a:r>
            <a:r>
              <a:rPr lang="de-CH" sz="1000" noProof="1">
                <a:solidFill>
                  <a:srgbClr val="686868"/>
                </a:solidFill>
                <a:latin typeface="Century Gothic" panose="020B0502020202020204" pitchFamily="34" charset="0"/>
                <a:ea typeface="Century Gothic"/>
                <a:cs typeface="Century Gothic"/>
                <a:sym typeface="Century Gothic"/>
                <a:hlinkClick r:id="rId4">
                  <a:extLst>
                    <a:ext uri="{A12FA001-AC4F-418D-AE19-62706E023703}">
                      <ahyp:hlinkClr xmlns:ahyp="http://schemas.microsoft.com/office/drawing/2018/hyperlinkcolor" val="tx"/>
                    </a:ext>
                  </a:extLst>
                </a:hlinkClick>
              </a:rPr>
              <a:t>Link</a:t>
            </a:r>
            <a:endParaRPr dirty="0">
              <a:solidFill>
                <a:srgbClr val="686868"/>
              </a:solidFill>
              <a:latin typeface="Century Gothic" panose="020B0502020202020204" pitchFamily="34" charset="0"/>
            </a:endParaRPr>
          </a:p>
        </p:txBody>
      </p:sp>
      <p:pic>
        <p:nvPicPr>
          <p:cNvPr id="2334" name="Google Shape;2334;p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528061" y="500746"/>
            <a:ext cx="1110557" cy="111055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39"/>
        <p:cNvGrpSpPr/>
        <p:nvPr/>
      </p:nvGrpSpPr>
      <p:grpSpPr>
        <a:xfrm>
          <a:off x="0" y="0"/>
          <a:ext cx="0" cy="0"/>
          <a:chOff x="0" y="0"/>
          <a:chExt cx="0" cy="0"/>
        </a:xfrm>
      </p:grpSpPr>
      <p:sp>
        <p:nvSpPr>
          <p:cNvPr id="2340" name="Google Shape;2340;p6"/>
          <p:cNvSpPr txBox="1">
            <a:spLocks noGrp="1"/>
          </p:cNvSpPr>
          <p:nvPr>
            <p:ph type="sldNum" idx="12"/>
          </p:nvPr>
        </p:nvSpPr>
        <p:spPr>
          <a:xfrm>
            <a:off x="11510081" y="6356350"/>
            <a:ext cx="536009" cy="365125"/>
          </a:xfrm>
          <a:prstGeom prst="rect">
            <a:avLst/>
          </a:prstGeom>
          <a:noFill/>
          <a:ln>
            <a:noFill/>
          </a:ln>
        </p:spPr>
        <p:txBody>
          <a:bodyPr>
            <a:noAutofit/>
          </a:bodyPr>
          <a:lstStyle/>
          <a:p>
            <a:fld id="{00000000-1234-1234-1234-123412341234}" type="slidenum">
              <a:rPr lang="de-CH"/>
              <a:t>7</a:t>
            </a:fld>
            <a:endParaRPr/>
          </a:p>
        </p:txBody>
      </p:sp>
      <p:sp>
        <p:nvSpPr>
          <p:cNvPr id="2341" name="Google Shape;2341;p6"/>
          <p:cNvSpPr txBox="1"/>
          <p:nvPr/>
        </p:nvSpPr>
        <p:spPr>
          <a:xfrm>
            <a:off x="1108660" y="594360"/>
            <a:ext cx="9935611" cy="461665"/>
          </a:xfrm>
          <a:prstGeom prst="rect">
            <a:avLst/>
          </a:prstGeom>
          <a:noFill/>
          <a:ln>
            <a:noFill/>
          </a:ln>
        </p:spPr>
        <p:txBody>
          <a:bodyPr wrap="square" rtlCol="0">
            <a:spAutoFit/>
          </a:bodyPr>
          <a:lstStyle/>
          <a:p>
            <a:r>
              <a:rPr lang="de-CH" sz="2400" b="1" noProof="1">
                <a:solidFill>
                  <a:schemeClr val="dk1"/>
                </a:solidFill>
                <a:latin typeface="Century Gothic" panose="020B0502020202020204" pitchFamily="34" charset="0"/>
                <a:ea typeface="Century Gothic"/>
                <a:cs typeface="Century Gothic"/>
                <a:sym typeface="Century Gothic"/>
              </a:rPr>
              <a:t>Les questions QQOQCCP sont utiles dans </a:t>
            </a:r>
            <a:r>
              <a:rPr lang="de-CH" sz="2400" b="1" i="1" noProof="1">
                <a:solidFill>
                  <a:schemeClr val="dk1"/>
                </a:solidFill>
                <a:latin typeface="Century Gothic" panose="020B0502020202020204" pitchFamily="34" charset="0"/>
                <a:ea typeface="Century Gothic"/>
                <a:cs typeface="Century Gothic"/>
                <a:sym typeface="Century Gothic"/>
              </a:rPr>
              <a:t>myidea</a:t>
            </a:r>
            <a:r>
              <a:rPr lang="de-CH" sz="2400" b="1" noProof="1">
                <a:solidFill>
                  <a:schemeClr val="dk1"/>
                </a:solidFill>
                <a:latin typeface="Century Gothic" panose="020B0502020202020204" pitchFamily="34" charset="0"/>
                <a:ea typeface="Century Gothic"/>
                <a:cs typeface="Century Gothic"/>
                <a:sym typeface="Century Gothic"/>
              </a:rPr>
              <a:t> pour…</a:t>
            </a:r>
            <a:endParaRPr dirty="0">
              <a:latin typeface="Century Gothic" panose="020B0502020202020204" pitchFamily="34" charset="0"/>
            </a:endParaRPr>
          </a:p>
        </p:txBody>
      </p:sp>
      <p:sp>
        <p:nvSpPr>
          <p:cNvPr id="2342" name="Google Shape;2342;p6"/>
          <p:cNvSpPr txBox="1">
            <a:spLocks noGrp="1"/>
          </p:cNvSpPr>
          <p:nvPr>
            <p:ph type="body" idx="1"/>
          </p:nvPr>
        </p:nvSpPr>
        <p:spPr>
          <a:xfrm>
            <a:off x="1307941" y="1683240"/>
            <a:ext cx="9622330" cy="1934848"/>
          </a:xfrm>
          <a:prstGeom prst="rect">
            <a:avLst/>
          </a:prstGeom>
          <a:noFill/>
          <a:ln>
            <a:noFill/>
          </a:ln>
        </p:spPr>
        <p:txBody>
          <a:bodyPr wrap="square" rtlCol="0">
            <a:spAutoFit/>
          </a:bodyPr>
          <a:lstStyle/>
          <a:p>
            <a:pPr marL="285750" indent="-285750" algn="l">
              <a:buClr>
                <a:schemeClr val="dk1"/>
              </a:buClr>
              <a:buFont typeface="Arial"/>
              <a:buChar char="•"/>
            </a:pPr>
            <a:r>
              <a:rPr lang="de-CH" sz="1800" noProof="1">
                <a:solidFill>
                  <a:schemeClr val="dk1"/>
                </a:solidFill>
              </a:rPr>
              <a:t>… en apprendre plus sur le champ problématique qui vous intéresse et le comprendre en profondeur</a:t>
            </a:r>
          </a:p>
          <a:p>
            <a:pPr marL="271463" indent="0" algn="l">
              <a:buClr>
                <a:schemeClr val="dk1"/>
              </a:buClr>
            </a:pPr>
            <a:r>
              <a:rPr lang="de-CH" sz="1800" noProof="1">
                <a:solidFill>
                  <a:schemeClr val="dk1"/>
                </a:solidFill>
              </a:rPr>
              <a:t>Par exemple :</a:t>
            </a:r>
            <a:endParaRPr lang="de-CH" sz="1800" dirty="0">
              <a:solidFill>
                <a:schemeClr val="dk1"/>
              </a:solidFill>
            </a:endParaRPr>
          </a:p>
          <a:p>
            <a:pPr marL="285750" indent="-285750" algn="l">
              <a:buClr>
                <a:schemeClr val="dk1"/>
              </a:buClr>
              <a:buFont typeface="Arial"/>
              <a:buChar char="•"/>
            </a:pPr>
            <a:endParaRPr dirty="0"/>
          </a:p>
          <a:p>
            <a:pPr algn="l">
              <a:buClr>
                <a:srgbClr val="888D95"/>
              </a:buClr>
            </a:pPr>
            <a:endParaRPr sz="1800" dirty="0">
              <a:solidFill>
                <a:schemeClr val="dk1"/>
              </a:solidFill>
            </a:endParaRPr>
          </a:p>
        </p:txBody>
      </p:sp>
      <p:pic>
        <p:nvPicPr>
          <p:cNvPr id="2343" name="Google Shape;2343;p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488992" y="549532"/>
            <a:ext cx="1110557" cy="1110557"/>
          </a:xfrm>
          <a:prstGeom prst="rect">
            <a:avLst/>
          </a:prstGeom>
          <a:noFill/>
          <a:ln>
            <a:noFill/>
          </a:ln>
        </p:spPr>
      </p:pic>
      <p:sp>
        <p:nvSpPr>
          <p:cNvPr id="2344" name="Google Shape;2344;p6"/>
          <p:cNvSpPr txBox="1"/>
          <p:nvPr/>
        </p:nvSpPr>
        <p:spPr>
          <a:xfrm>
            <a:off x="1630949" y="2875002"/>
            <a:ext cx="8610331" cy="1107996"/>
          </a:xfrm>
          <a:prstGeom prst="rect">
            <a:avLst/>
          </a:prstGeom>
          <a:noFill/>
          <a:ln w="28575" cap="flat" cmpd="sng">
            <a:solidFill>
              <a:srgbClr val="96CB00"/>
            </a:solidFill>
            <a:prstDash val="solid"/>
            <a:round/>
            <a:headEnd type="none" w="sm" len="sm"/>
            <a:tailEnd type="none" w="sm" len="sm"/>
          </a:ln>
        </p:spPr>
        <p:txBody>
          <a:bodyPr wrap="square" rtlCol="0">
            <a:spAutoFit/>
          </a:bodyPr>
          <a:lstStyle/>
          <a:p>
            <a:pPr marL="285750" indent="-285750">
              <a:buClr>
                <a:schemeClr val="dk1"/>
              </a:buClr>
              <a:buFont typeface="Noto Sans Symbols"/>
              <a:buChar char="−"/>
            </a:pPr>
            <a:r>
              <a:rPr lang="de-CH" sz="1600" b="1" noProof="1">
                <a:solidFill>
                  <a:srgbClr val="073450"/>
                </a:solidFill>
                <a:latin typeface="Century Gothic" panose="020B0502020202020204" pitchFamily="34" charset="0"/>
                <a:sym typeface="Century Gothic"/>
              </a:rPr>
              <a:t>Quel est exactement </a:t>
            </a:r>
            <a:r>
              <a:rPr lang="de-CH" sz="1600" b="1" noProof="1">
                <a:solidFill>
                  <a:srgbClr val="073450"/>
                </a:solidFill>
                <a:latin typeface="Century Gothic" panose="020B0502020202020204" pitchFamily="34" charset="0"/>
                <a:ea typeface="Century Gothic"/>
                <a:cs typeface="Century Gothic"/>
                <a:sym typeface="Century Gothic"/>
              </a:rPr>
              <a:t>le problème ?</a:t>
            </a:r>
            <a:endParaRPr sz="1600" b="1" dirty="0">
              <a:solidFill>
                <a:srgbClr val="073450"/>
              </a:solidFill>
              <a:latin typeface="Century Gothic" panose="020B0502020202020204" pitchFamily="34" charset="0"/>
            </a:endParaRPr>
          </a:p>
          <a:p>
            <a:pPr marL="285750" indent="-285750">
              <a:buClr>
                <a:schemeClr val="dk1"/>
              </a:buClr>
              <a:buFont typeface="Noto Sans Symbols"/>
              <a:buChar char="−"/>
            </a:pPr>
            <a:r>
              <a:rPr lang="de-CH" sz="1600" b="1" noProof="1">
                <a:solidFill>
                  <a:srgbClr val="073450"/>
                </a:solidFill>
                <a:latin typeface="Century Gothic" panose="020B0502020202020204" pitchFamily="34" charset="0"/>
                <a:ea typeface="Century Gothic"/>
                <a:cs typeface="Century Gothic"/>
                <a:sym typeface="Century Gothic"/>
              </a:rPr>
              <a:t>Qu’est-ce qui en fait un véritable problème ?</a:t>
            </a:r>
            <a:endParaRPr sz="1600" dirty="0">
              <a:solidFill>
                <a:srgbClr val="073450"/>
              </a:solidFill>
              <a:latin typeface="Century Gothic" panose="020B0502020202020204" pitchFamily="34" charset="0"/>
            </a:endParaRPr>
          </a:p>
          <a:p>
            <a:pPr marL="285750" indent="-285750">
              <a:buClr>
                <a:schemeClr val="dk1"/>
              </a:buClr>
              <a:buFont typeface="Noto Sans Symbols"/>
              <a:buChar char="−"/>
            </a:pPr>
            <a:r>
              <a:rPr lang="de-CH" sz="1600" b="1" noProof="1">
                <a:solidFill>
                  <a:srgbClr val="073450"/>
                </a:solidFill>
                <a:latin typeface="Century Gothic" panose="020B0502020202020204" pitchFamily="34" charset="0"/>
                <a:ea typeface="Century Gothic"/>
                <a:cs typeface="Century Gothic"/>
                <a:sym typeface="Century Gothic"/>
              </a:rPr>
              <a:t>Pour </a:t>
            </a:r>
            <a:r>
              <a:rPr lang="de-CH" sz="1600" b="1" noProof="1">
                <a:solidFill>
                  <a:srgbClr val="073450"/>
                </a:solidFill>
                <a:latin typeface="Century Gothic" panose="020B0502020202020204" pitchFamily="34" charset="0"/>
              </a:rPr>
              <a:t>qui est-ce un problème ?</a:t>
            </a:r>
          </a:p>
          <a:p>
            <a:pPr marL="285750" indent="-285750">
              <a:buClr>
                <a:schemeClr val="dk1"/>
              </a:buClr>
              <a:buFont typeface="Noto Sans Symbols"/>
              <a:buChar char="−"/>
            </a:pPr>
            <a:r>
              <a:rPr lang="de-CH" sz="1600" b="1" noProof="1">
                <a:solidFill>
                  <a:srgbClr val="073450"/>
                </a:solidFill>
                <a:latin typeface="Century Gothic" panose="020B0502020202020204" pitchFamily="34" charset="0"/>
                <a:sym typeface="Century Gothic"/>
              </a:rPr>
              <a:t>Dans quelles situations ce problème se manifeste-t-il ?</a:t>
            </a:r>
            <a:endParaRPr sz="1600" b="1" dirty="0">
              <a:solidFill>
                <a:srgbClr val="073450"/>
              </a:solidFill>
              <a:latin typeface="Century Gothic" panose="020B0502020202020204" pitchFamily="34" charset="0"/>
            </a:endParaRPr>
          </a:p>
        </p:txBody>
      </p:sp>
      <p:sp>
        <p:nvSpPr>
          <p:cNvPr id="2345" name="Google Shape;2345;p6"/>
          <p:cNvSpPr txBox="1"/>
          <p:nvPr/>
        </p:nvSpPr>
        <p:spPr>
          <a:xfrm>
            <a:off x="1307939" y="4150538"/>
            <a:ext cx="10081549" cy="2375009"/>
          </a:xfrm>
          <a:prstGeom prst="rect">
            <a:avLst/>
          </a:prstGeom>
          <a:noFill/>
          <a:ln>
            <a:noFill/>
          </a:ln>
        </p:spPr>
        <p:txBody>
          <a:bodyPr vert="horz" wrap="square" lIns="91440" tIns="45720" rIns="91440" bIns="45720" rtlCol="0">
            <a:spAutoFit/>
          </a:bodyPr>
          <a:lstStyle/>
          <a:p>
            <a:pPr marL="285750" indent="-285750" algn="l">
              <a:spcBef>
                <a:spcPts val="1000"/>
              </a:spcBef>
              <a:buClr>
                <a:schemeClr val="dk1"/>
              </a:buClr>
              <a:buFont typeface="Arial"/>
              <a:buChar char="•"/>
            </a:pPr>
            <a:r>
              <a:rPr lang="de-CH" sz="1800" noProof="1">
                <a:solidFill>
                  <a:schemeClr val="dk1"/>
                </a:solidFill>
                <a:latin typeface="Century Gothic"/>
                <a:sym typeface="Century Gothic"/>
              </a:rPr>
              <a:t>… évaluer les premières propositions d’idées d'affaires</a:t>
            </a:r>
          </a:p>
          <a:p>
            <a:pPr marL="271463" indent="-271463" algn="l">
              <a:spcBef>
                <a:spcPts val="1000"/>
              </a:spcBef>
              <a:buClr>
                <a:schemeClr val="dk1"/>
              </a:buClr>
            </a:pPr>
            <a:r>
              <a:rPr lang="de-CH" sz="1800" noProof="1">
                <a:solidFill>
                  <a:schemeClr val="dk1"/>
                </a:solidFill>
                <a:latin typeface="Century Gothic"/>
                <a:sym typeface="Century Gothic"/>
              </a:rPr>
              <a:t>	Par exemple :</a:t>
            </a:r>
            <a:endParaRPr lang="de-CH" sz="1800" dirty="0">
              <a:solidFill>
                <a:schemeClr val="dk1"/>
              </a:solidFill>
              <a:latin typeface="Century Gothic"/>
              <a:sym typeface="Century Gothic"/>
            </a:endParaRPr>
          </a:p>
          <a:p>
            <a:pPr algn="l">
              <a:buClr>
                <a:schemeClr val="dk1"/>
              </a:buClr>
            </a:pPr>
            <a:endParaRPr lang="de-CH" sz="1800" noProof="1">
              <a:solidFill>
                <a:schemeClr val="dk1"/>
              </a:solidFill>
              <a:sym typeface="Century Gothic"/>
            </a:endParaRPr>
          </a:p>
          <a:p>
            <a:pPr algn="l">
              <a:buClr>
                <a:schemeClr val="dk1"/>
              </a:buClr>
            </a:pPr>
            <a:endParaRPr lang="de-CH" sz="1800" dirty="0"/>
          </a:p>
          <a:p>
            <a:pPr algn="l">
              <a:buClr>
                <a:schemeClr val="dk1"/>
              </a:buClr>
            </a:pPr>
            <a:br>
              <a:rPr lang="de-CH" sz="1800" dirty="0">
                <a:solidFill>
                  <a:schemeClr val="dk1"/>
                </a:solidFill>
                <a:latin typeface="Century Gothic"/>
                <a:ea typeface="Century Gothic"/>
                <a:cs typeface="Century Gothic"/>
                <a:sym typeface="Century Gothic"/>
              </a:rPr>
            </a:br>
            <a:br>
              <a:rPr lang="de-CH" sz="1800" dirty="0">
                <a:solidFill>
                  <a:schemeClr val="dk1"/>
                </a:solidFill>
                <a:latin typeface="Century Gothic"/>
                <a:ea typeface="Century Gothic"/>
                <a:cs typeface="Century Gothic"/>
                <a:sym typeface="Century Gothic"/>
              </a:rPr>
            </a:br>
            <a:endParaRPr lang="de-CH" dirty="0"/>
          </a:p>
          <a:p>
            <a:pPr algn="l">
              <a:buClr>
                <a:srgbClr val="888D95"/>
              </a:buClr>
            </a:pPr>
            <a:endParaRPr sz="1800" dirty="0">
              <a:solidFill>
                <a:schemeClr val="dk1"/>
              </a:solidFill>
              <a:latin typeface="Century Gothic"/>
              <a:ea typeface="Century Gothic"/>
              <a:cs typeface="Century Gothic"/>
              <a:sym typeface="Century Gothic"/>
            </a:endParaRPr>
          </a:p>
        </p:txBody>
      </p:sp>
      <p:sp>
        <p:nvSpPr>
          <p:cNvPr id="2346" name="Google Shape;2346;p6"/>
          <p:cNvSpPr txBox="1"/>
          <p:nvPr/>
        </p:nvSpPr>
        <p:spPr>
          <a:xfrm>
            <a:off x="1630950" y="4969240"/>
            <a:ext cx="8610330" cy="1323439"/>
          </a:xfrm>
          <a:prstGeom prst="rect">
            <a:avLst/>
          </a:prstGeom>
          <a:noFill/>
          <a:ln w="28575" cap="flat" cmpd="sng">
            <a:solidFill>
              <a:srgbClr val="96CB00"/>
            </a:solidFill>
            <a:prstDash val="solid"/>
            <a:round/>
            <a:headEnd type="none" w="sm" len="sm"/>
            <a:tailEnd type="none" w="sm" len="sm"/>
          </a:ln>
        </p:spPr>
        <p:txBody>
          <a:bodyPr wrap="square" rtlCol="0">
            <a:spAutoFit/>
          </a:bodyPr>
          <a:lstStyle/>
          <a:p>
            <a:pPr marL="285750" indent="-285750">
              <a:buClr>
                <a:srgbClr val="0070C0"/>
              </a:buClr>
              <a:buFont typeface="Noto Sans Symbols"/>
              <a:buChar char="−"/>
            </a:pPr>
            <a:r>
              <a:rPr lang="de-CH" sz="1600" b="1" noProof="1">
                <a:solidFill>
                  <a:srgbClr val="073450"/>
                </a:solidFill>
                <a:latin typeface="Century Gothic" panose="020B0502020202020204" pitchFamily="34" charset="0"/>
                <a:sym typeface="Century Gothic"/>
              </a:rPr>
              <a:t>En quoi l’idée d'affaires correspond-elle à nos intérêts et à nos personnalités ?</a:t>
            </a:r>
            <a:endParaRPr sz="1600" b="1" dirty="0">
              <a:solidFill>
                <a:srgbClr val="073450"/>
              </a:solidFill>
              <a:latin typeface="Century Gothic" panose="020B0502020202020204" pitchFamily="34" charset="0"/>
            </a:endParaRPr>
          </a:p>
          <a:p>
            <a:pPr marL="285750" indent="-285750">
              <a:buClr>
                <a:srgbClr val="0070C0"/>
              </a:buClr>
              <a:buFont typeface="Noto Sans Symbols"/>
              <a:buChar char="−"/>
            </a:pPr>
            <a:r>
              <a:rPr lang="de-CH" sz="1600" b="1" noProof="1">
                <a:solidFill>
                  <a:srgbClr val="073450"/>
                </a:solidFill>
                <a:latin typeface="Century Gothic" panose="020B0502020202020204" pitchFamily="34" charset="0"/>
                <a:sym typeface="Century Gothic"/>
              </a:rPr>
              <a:t>Quels effets positifs notre produit ou service a-t-il pour les client·e·s potentiel·le·s et pour la société ?</a:t>
            </a:r>
            <a:endParaRPr sz="1600" b="1" dirty="0">
              <a:solidFill>
                <a:srgbClr val="073450"/>
              </a:solidFill>
              <a:latin typeface="Century Gothic" panose="020B0502020202020204" pitchFamily="34" charset="0"/>
            </a:endParaRPr>
          </a:p>
          <a:p>
            <a:pPr marL="285750" marR="0" lvl="0" indent="-285750" algn="l" rtl="0">
              <a:spcBef>
                <a:spcPts val="0"/>
              </a:spcBef>
              <a:spcAft>
                <a:spcPts val="0"/>
              </a:spcAft>
              <a:buClr>
                <a:srgbClr val="0070C0"/>
              </a:buClr>
              <a:buSzPts val="1600"/>
              <a:buFont typeface="Noto Sans Symbols"/>
              <a:buChar char="−"/>
            </a:pPr>
            <a:r>
              <a:rPr lang="de-CH" sz="1600" b="1" noProof="1">
                <a:solidFill>
                  <a:srgbClr val="073450"/>
                </a:solidFill>
                <a:latin typeface="Century Gothic" panose="020B0502020202020204" pitchFamily="34" charset="0"/>
                <a:sym typeface="Century Gothic"/>
              </a:rPr>
              <a:t>Comment les aspects sociaux et écologiques sont-ils pris en compte dans notre produit ou service ?</a:t>
            </a:r>
            <a:endParaRPr sz="1600" b="1" dirty="0">
              <a:solidFill>
                <a:srgbClr val="073450"/>
              </a:solidFill>
              <a:latin typeface="Century Gothic" panose="020B0502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7"/>
          <p:cNvSpPr txBox="1">
            <a:spLocks noGrp="1"/>
          </p:cNvSpPr>
          <p:nvPr>
            <p:ph type="sldNum" idx="12"/>
          </p:nvPr>
        </p:nvSpPr>
        <p:spPr>
          <a:xfrm>
            <a:off x="11510081" y="6356350"/>
            <a:ext cx="536009" cy="365125"/>
          </a:xfrm>
          <a:prstGeom prst="rect">
            <a:avLst/>
          </a:prstGeom>
          <a:noFill/>
          <a:ln>
            <a:noFill/>
          </a:ln>
        </p:spPr>
        <p:txBody>
          <a:bodyPr>
            <a:noAutofit/>
          </a:bodyPr>
          <a:lstStyle/>
          <a:p>
            <a:fld id="{00000000-1234-1234-1234-123412341234}" type="slidenum">
              <a:rPr lang="fr-CH" noProof="0" smtClean="0"/>
              <a:t>8</a:t>
            </a:fld>
            <a:endParaRPr lang="fr-CH" noProof="0" dirty="0"/>
          </a:p>
        </p:txBody>
      </p:sp>
      <p:sp>
        <p:nvSpPr>
          <p:cNvPr id="2353" name="Google Shape;2353;p7"/>
          <p:cNvSpPr txBox="1"/>
          <p:nvPr/>
        </p:nvSpPr>
        <p:spPr>
          <a:xfrm>
            <a:off x="1108660" y="594360"/>
            <a:ext cx="9935611" cy="461665"/>
          </a:xfrm>
          <a:prstGeom prst="rect">
            <a:avLst/>
          </a:prstGeom>
          <a:noFill/>
          <a:ln>
            <a:noFill/>
          </a:ln>
        </p:spPr>
        <p:txBody>
          <a:bodyPr wrap="square" rtlCol="0">
            <a:spAutoFit/>
          </a:bodyPr>
          <a:lstStyle/>
          <a:p>
            <a:r>
              <a:rPr lang="fr-CH" sz="2400" b="1" noProof="0" dirty="0">
                <a:solidFill>
                  <a:schemeClr val="dk1"/>
                </a:solidFill>
                <a:latin typeface="Century Gothic" panose="020B0502020202020204" pitchFamily="34" charset="0"/>
                <a:ea typeface="Century Gothic"/>
                <a:cs typeface="Century Gothic"/>
                <a:sym typeface="Century Gothic"/>
              </a:rPr>
              <a:t>Les questions QQOQCCP sont utiles dans </a:t>
            </a:r>
            <a:r>
              <a:rPr lang="fr-CH" sz="2400" b="1" i="1" noProof="0" dirty="0">
                <a:solidFill>
                  <a:schemeClr val="dk1"/>
                </a:solidFill>
                <a:latin typeface="Century Gothic" panose="020B0502020202020204" pitchFamily="34" charset="0"/>
                <a:ea typeface="Century Gothic"/>
                <a:cs typeface="Century Gothic"/>
                <a:sym typeface="Century Gothic"/>
              </a:rPr>
              <a:t>myidea </a:t>
            </a:r>
            <a:r>
              <a:rPr lang="fr-CH" sz="2400" b="1" noProof="0" dirty="0">
                <a:solidFill>
                  <a:schemeClr val="dk1"/>
                </a:solidFill>
                <a:latin typeface="Century Gothic" panose="020B0502020202020204" pitchFamily="34" charset="0"/>
                <a:ea typeface="Century Gothic"/>
                <a:cs typeface="Century Gothic"/>
                <a:sym typeface="Century Gothic"/>
              </a:rPr>
              <a:t>pour…</a:t>
            </a:r>
            <a:endParaRPr lang="fr-CH" noProof="0" dirty="0">
              <a:latin typeface="Century Gothic" panose="020B0502020202020204" pitchFamily="34" charset="0"/>
            </a:endParaRPr>
          </a:p>
        </p:txBody>
      </p:sp>
      <p:sp>
        <p:nvSpPr>
          <p:cNvPr id="2354" name="Google Shape;2354;p7"/>
          <p:cNvSpPr txBox="1">
            <a:spLocks noGrp="1"/>
          </p:cNvSpPr>
          <p:nvPr>
            <p:ph type="body" idx="1"/>
          </p:nvPr>
        </p:nvSpPr>
        <p:spPr>
          <a:xfrm>
            <a:off x="1307940" y="1474890"/>
            <a:ext cx="10081549" cy="1806608"/>
          </a:xfrm>
          <a:prstGeom prst="rect">
            <a:avLst/>
          </a:prstGeom>
          <a:noFill/>
          <a:ln>
            <a:noFill/>
          </a:ln>
        </p:spPr>
        <p:txBody>
          <a:bodyPr wrap="square" rtlCol="0">
            <a:spAutoFit/>
          </a:bodyPr>
          <a:lstStyle/>
          <a:p>
            <a:pPr marL="285750" indent="-285750" algn="l">
              <a:buClr>
                <a:srgbClr val="073450"/>
              </a:buClr>
              <a:buFont typeface="Arial"/>
              <a:buChar char="•"/>
            </a:pPr>
            <a:r>
              <a:rPr lang="fr-CH" sz="1800" noProof="0" dirty="0">
                <a:solidFill>
                  <a:srgbClr val="073450"/>
                </a:solidFill>
              </a:rPr>
              <a:t>… développer un prototype qui illustre votre idée d'affaires</a:t>
            </a:r>
          </a:p>
          <a:p>
            <a:pPr marL="358775" indent="0" algn="l">
              <a:buClr>
                <a:srgbClr val="073450"/>
              </a:buClr>
            </a:pPr>
            <a:r>
              <a:rPr lang="fr-CH" sz="1800" noProof="0" dirty="0">
                <a:solidFill>
                  <a:srgbClr val="073450"/>
                </a:solidFill>
              </a:rPr>
              <a:t>Par exemple:</a:t>
            </a:r>
            <a:br>
              <a:rPr lang="fr-CH" sz="1800" noProof="0" dirty="0">
                <a:solidFill>
                  <a:srgbClr val="073450"/>
                </a:solidFill>
              </a:rPr>
            </a:br>
            <a:br>
              <a:rPr lang="fr-CH" sz="1800" noProof="0" dirty="0">
                <a:solidFill>
                  <a:schemeClr val="dk1"/>
                </a:solidFill>
              </a:rPr>
            </a:br>
            <a:endParaRPr lang="fr-CH" noProof="0" dirty="0"/>
          </a:p>
          <a:p>
            <a:pPr algn="l">
              <a:buClr>
                <a:srgbClr val="888D95"/>
              </a:buClr>
            </a:pPr>
            <a:endParaRPr lang="fr-CH" sz="1800" noProof="0" dirty="0">
              <a:solidFill>
                <a:schemeClr val="dk1"/>
              </a:solidFill>
            </a:endParaRPr>
          </a:p>
        </p:txBody>
      </p:sp>
      <p:pic>
        <p:nvPicPr>
          <p:cNvPr id="2355" name="Google Shape;2355;p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488992" y="549532"/>
            <a:ext cx="1110557" cy="1110557"/>
          </a:xfrm>
          <a:prstGeom prst="rect">
            <a:avLst/>
          </a:prstGeom>
          <a:noFill/>
          <a:ln>
            <a:noFill/>
          </a:ln>
        </p:spPr>
      </p:pic>
      <p:sp>
        <p:nvSpPr>
          <p:cNvPr id="2356" name="Google Shape;2356;p7"/>
          <p:cNvSpPr txBox="1"/>
          <p:nvPr/>
        </p:nvSpPr>
        <p:spPr>
          <a:xfrm>
            <a:off x="1389339" y="2443785"/>
            <a:ext cx="9413322" cy="1323439"/>
          </a:xfrm>
          <a:prstGeom prst="rect">
            <a:avLst/>
          </a:prstGeom>
          <a:noFill/>
          <a:ln w="28575" cap="flat" cmpd="sng">
            <a:solidFill>
              <a:srgbClr val="96CB00"/>
            </a:solidFill>
            <a:prstDash val="solid"/>
            <a:round/>
            <a:headEnd type="none" w="sm" len="sm"/>
            <a:tailEnd type="none" w="sm" len="sm"/>
          </a:ln>
        </p:spPr>
        <p:txBody>
          <a:bodyPr wrap="square" rtlCol="0">
            <a:spAutoFit/>
          </a:bodyPr>
          <a:lstStyle/>
          <a:p>
            <a:pPr marL="285750" indent="-285750">
              <a:buClr>
                <a:schemeClr val="dk1"/>
              </a:buClr>
              <a:buFont typeface="Noto Sans Symbols"/>
              <a:buChar char="−"/>
            </a:pPr>
            <a:r>
              <a:rPr lang="fr-CH" sz="1600" b="1" noProof="0" dirty="0">
                <a:solidFill>
                  <a:schemeClr val="dk1"/>
                </a:solidFill>
                <a:latin typeface="Century Gothic" panose="020B0502020202020204" pitchFamily="34" charset="0"/>
                <a:ea typeface="Century Gothic"/>
                <a:cs typeface="Century Gothic"/>
                <a:sym typeface="Century Gothic"/>
              </a:rPr>
              <a:t>Quelles sont les principales hypothèses sur lesquelles repose notre idée d'affaires ?</a:t>
            </a:r>
            <a:endParaRPr lang="fr-CH" noProof="0" dirty="0">
              <a:latin typeface="Century Gothic" panose="020B0502020202020204" pitchFamily="34" charset="0"/>
            </a:endParaRPr>
          </a:p>
          <a:p>
            <a:pPr marL="285750" indent="-285750">
              <a:buClr>
                <a:schemeClr val="dk1"/>
              </a:buClr>
              <a:buFont typeface="Noto Sans Symbols"/>
              <a:buChar char="−"/>
            </a:pPr>
            <a:r>
              <a:rPr lang="fr-CH" sz="1600" b="1" noProof="0" dirty="0">
                <a:solidFill>
                  <a:schemeClr val="dk1"/>
                </a:solidFill>
                <a:latin typeface="Century Gothic" panose="020B0502020202020204" pitchFamily="34" charset="0"/>
                <a:ea typeface="Century Gothic"/>
                <a:cs typeface="Century Gothic"/>
                <a:sym typeface="Century Gothic"/>
              </a:rPr>
              <a:t>Quels aspects de notre produit ou service doivent absolument figurer dans le prototype ?</a:t>
            </a:r>
            <a:endParaRPr lang="fr-CH" noProof="0" dirty="0">
              <a:latin typeface="Century Gothic" panose="020B0502020202020204" pitchFamily="34" charset="0"/>
            </a:endParaRPr>
          </a:p>
          <a:p>
            <a:pPr marL="285750" indent="-285750">
              <a:buClr>
                <a:schemeClr val="dk1"/>
              </a:buClr>
              <a:buFont typeface="Noto Sans Symbols"/>
              <a:buChar char="−"/>
            </a:pPr>
            <a:r>
              <a:rPr lang="fr-CH" sz="1600" b="1" noProof="0" dirty="0">
                <a:solidFill>
                  <a:schemeClr val="dk1"/>
                </a:solidFill>
                <a:latin typeface="Century Gothic" panose="020B0502020202020204" pitchFamily="34" charset="0"/>
                <a:ea typeface="Century Gothic"/>
                <a:cs typeface="Century Gothic"/>
                <a:sym typeface="Century Gothic"/>
              </a:rPr>
              <a:t>Quelles fonctions le prototype doit-il remplir ?</a:t>
            </a:r>
          </a:p>
          <a:p>
            <a:pPr marL="285750" indent="-285750">
              <a:buClr>
                <a:schemeClr val="dk1"/>
              </a:buClr>
              <a:buFont typeface="Noto Sans Symbols"/>
              <a:buChar char="−"/>
            </a:pPr>
            <a:r>
              <a:rPr lang="fr-CH" sz="1600" b="1" noProof="0" dirty="0">
                <a:solidFill>
                  <a:schemeClr val="dk1"/>
                </a:solidFill>
                <a:latin typeface="Century Gothic" panose="020B0502020202020204" pitchFamily="34" charset="0"/>
                <a:sym typeface="Century Gothic"/>
              </a:rPr>
              <a:t>Quelle forme ou quel support nous aiderait à présenter notre prototype afin de tester notre idée d'affaires ?</a:t>
            </a:r>
            <a:endParaRPr lang="fr-CH" sz="1600" b="1" noProof="0" dirty="0">
              <a:solidFill>
                <a:schemeClr val="dk1"/>
              </a:solidFill>
              <a:latin typeface="Century Gothic" panose="020B0502020202020204" pitchFamily="34" charset="0"/>
            </a:endParaRPr>
          </a:p>
        </p:txBody>
      </p:sp>
      <p:sp>
        <p:nvSpPr>
          <p:cNvPr id="2357" name="Google Shape;2357;p7"/>
          <p:cNvSpPr txBox="1"/>
          <p:nvPr/>
        </p:nvSpPr>
        <p:spPr>
          <a:xfrm>
            <a:off x="1296834" y="4252950"/>
            <a:ext cx="10081549" cy="2098010"/>
          </a:xfrm>
          <a:prstGeom prst="rect">
            <a:avLst/>
          </a:prstGeom>
          <a:noFill/>
          <a:ln>
            <a:noFill/>
          </a:ln>
        </p:spPr>
        <p:txBody>
          <a:bodyPr vert="horz" wrap="square" lIns="91440" tIns="45720" rIns="91440" bIns="45720" rtlCol="0">
            <a:spAutoFit/>
          </a:bodyPr>
          <a:lstStyle/>
          <a:p>
            <a:pPr marL="285750" indent="-285750" algn="l">
              <a:buClr>
                <a:schemeClr val="dk1"/>
              </a:buClr>
              <a:buFont typeface="Arial"/>
              <a:buChar char="•"/>
            </a:pPr>
            <a:r>
              <a:rPr lang="fr-CH" sz="1800" noProof="0" dirty="0">
                <a:solidFill>
                  <a:srgbClr val="073450"/>
                </a:solidFill>
                <a:latin typeface="Century Gothic" panose="020B0502020202020204" pitchFamily="34" charset="0"/>
                <a:sym typeface="Century Gothic"/>
              </a:rPr>
              <a:t>… développer votre modèle d'affaires</a:t>
            </a:r>
          </a:p>
          <a:p>
            <a:pPr marL="358775">
              <a:spcBef>
                <a:spcPts val="1000"/>
              </a:spcBef>
              <a:buClr>
                <a:schemeClr val="dk1"/>
              </a:buClr>
            </a:pPr>
            <a:r>
              <a:rPr lang="fr-CH" sz="1800" noProof="0" dirty="0">
                <a:solidFill>
                  <a:schemeClr val="dk1"/>
                </a:solidFill>
                <a:latin typeface="Century Gothic" panose="020B0502020202020204" pitchFamily="34" charset="0"/>
                <a:ea typeface="Century Gothic"/>
                <a:cs typeface="Century Gothic"/>
                <a:sym typeface="Century Gothic"/>
              </a:rPr>
              <a:t>Par exemple :</a:t>
            </a:r>
            <a:endParaRPr lang="fr-CH" sz="1800" noProof="0" dirty="0">
              <a:latin typeface="Century Gothic" panose="020B0502020202020204" pitchFamily="34" charset="0"/>
            </a:endParaRPr>
          </a:p>
          <a:p>
            <a:pPr algn="l">
              <a:buClr>
                <a:schemeClr val="dk1"/>
              </a:buClr>
            </a:pPr>
            <a:endParaRPr lang="fr-CH" sz="1800" noProof="0" dirty="0">
              <a:solidFill>
                <a:srgbClr val="073450"/>
              </a:solidFill>
              <a:latin typeface="Century Gothic" panose="020B0502020202020204" pitchFamily="34" charset="0"/>
              <a:sym typeface="Century Gothic"/>
            </a:endParaRPr>
          </a:p>
          <a:p>
            <a:pPr algn="l">
              <a:buClr>
                <a:schemeClr val="dk1"/>
              </a:buClr>
            </a:pPr>
            <a:br>
              <a:rPr lang="fr-CH" sz="1800" noProof="0" dirty="0">
                <a:solidFill>
                  <a:schemeClr val="dk1"/>
                </a:solidFill>
                <a:latin typeface="Century Gothic" panose="020B0502020202020204" pitchFamily="34" charset="0"/>
                <a:ea typeface="Century Gothic"/>
                <a:cs typeface="Century Gothic"/>
                <a:sym typeface="Century Gothic"/>
              </a:rPr>
            </a:br>
            <a:br>
              <a:rPr lang="fr-CH" sz="1800" noProof="0" dirty="0">
                <a:solidFill>
                  <a:schemeClr val="dk1"/>
                </a:solidFill>
                <a:latin typeface="Century Gothic" panose="020B0502020202020204" pitchFamily="34" charset="0"/>
                <a:ea typeface="Century Gothic"/>
                <a:cs typeface="Century Gothic"/>
                <a:sym typeface="Century Gothic"/>
              </a:rPr>
            </a:br>
            <a:endParaRPr lang="fr-CH" noProof="0" dirty="0">
              <a:latin typeface="Century Gothic" panose="020B0502020202020204" pitchFamily="34" charset="0"/>
            </a:endParaRPr>
          </a:p>
          <a:p>
            <a:pPr algn="l">
              <a:buClr>
                <a:srgbClr val="888D95"/>
              </a:buClr>
            </a:pPr>
            <a:endParaRPr lang="fr-CH" sz="1800" noProof="0" dirty="0">
              <a:solidFill>
                <a:schemeClr val="dk1"/>
              </a:solidFill>
              <a:latin typeface="Century Gothic" panose="020B0502020202020204" pitchFamily="34" charset="0"/>
              <a:ea typeface="Century Gothic"/>
              <a:cs typeface="Century Gothic"/>
              <a:sym typeface="Century Gothic"/>
            </a:endParaRPr>
          </a:p>
        </p:txBody>
      </p:sp>
      <p:sp>
        <p:nvSpPr>
          <p:cNvPr id="2358" name="Google Shape;2358;p7"/>
          <p:cNvSpPr txBox="1"/>
          <p:nvPr/>
        </p:nvSpPr>
        <p:spPr>
          <a:xfrm>
            <a:off x="1394759" y="5166374"/>
            <a:ext cx="9413322" cy="1077218"/>
          </a:xfrm>
          <a:prstGeom prst="rect">
            <a:avLst/>
          </a:prstGeom>
          <a:noFill/>
          <a:ln w="28575" cap="flat" cmpd="sng">
            <a:solidFill>
              <a:srgbClr val="96CB00"/>
            </a:solidFill>
            <a:prstDash val="solid"/>
            <a:round/>
            <a:headEnd type="none" w="sm" len="sm"/>
            <a:tailEnd type="none" w="sm" len="sm"/>
          </a:ln>
        </p:spPr>
        <p:txBody>
          <a:bodyPr wrap="square" rtlCol="0">
            <a:spAutoFit/>
          </a:bodyPr>
          <a:lstStyle/>
          <a:p>
            <a:pPr marL="285750" indent="-285750">
              <a:buClr>
                <a:schemeClr val="dk1"/>
              </a:buClr>
              <a:buFont typeface="Noto Sans Symbols"/>
              <a:buChar char="−"/>
            </a:pPr>
            <a:r>
              <a:rPr lang="fr-CH" sz="1600" b="1" noProof="0" dirty="0">
                <a:solidFill>
                  <a:schemeClr val="dk1"/>
                </a:solidFill>
                <a:latin typeface="Century Gothic" panose="020B0502020202020204" pitchFamily="34" charset="0"/>
                <a:ea typeface="Century Gothic"/>
                <a:cs typeface="Century Gothic"/>
                <a:sym typeface="Century Gothic"/>
              </a:rPr>
              <a:t>Comment le produit ou le service est-il créé ?</a:t>
            </a:r>
            <a:endParaRPr lang="fr-CH" noProof="0" dirty="0">
              <a:latin typeface="Century Gothic" panose="020B0502020202020204" pitchFamily="34" charset="0"/>
            </a:endParaRPr>
          </a:p>
          <a:p>
            <a:pPr marL="285750" indent="-285750">
              <a:buClr>
                <a:schemeClr val="dk1"/>
              </a:buClr>
              <a:buFont typeface="Noto Sans Symbols"/>
              <a:buChar char="−"/>
            </a:pPr>
            <a:r>
              <a:rPr lang="fr-CH" sz="1600" b="1" noProof="0" dirty="0">
                <a:solidFill>
                  <a:schemeClr val="dk1"/>
                </a:solidFill>
                <a:latin typeface="Century Gothic" panose="020B0502020202020204" pitchFamily="34" charset="0"/>
                <a:ea typeface="Century Gothic"/>
                <a:cs typeface="Century Gothic"/>
                <a:sym typeface="Century Gothic"/>
              </a:rPr>
              <a:t>Quelle est la proposition de valeur de notre produit ou service ?</a:t>
            </a:r>
            <a:endParaRPr lang="fr-CH" noProof="0" dirty="0">
              <a:latin typeface="Century Gothic" panose="020B0502020202020204" pitchFamily="34" charset="0"/>
            </a:endParaRPr>
          </a:p>
          <a:p>
            <a:pPr marL="285750" indent="-285750">
              <a:buClr>
                <a:schemeClr val="dk1"/>
              </a:buClr>
              <a:buFont typeface="Noto Sans Symbols"/>
              <a:buChar char="−"/>
            </a:pPr>
            <a:r>
              <a:rPr lang="fr-CH" sz="1600" b="1" noProof="0" dirty="0">
                <a:solidFill>
                  <a:schemeClr val="dk1"/>
                </a:solidFill>
                <a:latin typeface="Century Gothic" panose="020B0502020202020204" pitchFamily="34" charset="0"/>
                <a:ea typeface="Century Gothic"/>
                <a:cs typeface="Century Gothic"/>
                <a:sym typeface="Century Gothic"/>
              </a:rPr>
              <a:t>Qui est le groupe cible ? Qui sont nos </a:t>
            </a:r>
            <a:r>
              <a:rPr lang="fr-CH" sz="1600" b="1" noProof="0" dirty="0" err="1">
                <a:solidFill>
                  <a:schemeClr val="dk1"/>
                </a:solidFill>
                <a:latin typeface="Century Gothic" panose="020B0502020202020204" pitchFamily="34" charset="0"/>
                <a:ea typeface="Century Gothic"/>
                <a:cs typeface="Century Gothic"/>
                <a:sym typeface="Century Gothic"/>
              </a:rPr>
              <a:t>client·e·s</a:t>
            </a:r>
            <a:r>
              <a:rPr lang="fr-CH" sz="1600" b="1" noProof="0" dirty="0">
                <a:solidFill>
                  <a:schemeClr val="dk1"/>
                </a:solidFill>
                <a:latin typeface="Century Gothic" panose="020B0502020202020204" pitchFamily="34" charset="0"/>
                <a:ea typeface="Century Gothic"/>
                <a:cs typeface="Century Gothic"/>
                <a:sym typeface="Century Gothic"/>
              </a:rPr>
              <a:t> ?</a:t>
            </a:r>
            <a:endParaRPr lang="fr-CH" noProof="0" dirty="0">
              <a:latin typeface="Century Gothic" panose="020B0502020202020204" pitchFamily="34" charset="0"/>
            </a:endParaRPr>
          </a:p>
          <a:p>
            <a:pPr marL="285750" marR="0" lvl="0" indent="-285750" algn="l" rtl="0">
              <a:spcBef>
                <a:spcPts val="0"/>
              </a:spcBef>
              <a:spcAft>
                <a:spcPts val="0"/>
              </a:spcAft>
              <a:buClr>
                <a:schemeClr val="dk1"/>
              </a:buClr>
              <a:buSzPts val="1600"/>
              <a:buFont typeface="Noto Sans Symbols"/>
              <a:buChar char="−"/>
            </a:pPr>
            <a:r>
              <a:rPr lang="fr-CH" sz="1600" b="1" noProof="0" dirty="0">
                <a:solidFill>
                  <a:schemeClr val="dk1"/>
                </a:solidFill>
                <a:latin typeface="Century Gothic" panose="020B0502020202020204" pitchFamily="34" charset="0"/>
                <a:ea typeface="Century Gothic"/>
                <a:cs typeface="Century Gothic"/>
                <a:sym typeface="Century Gothic"/>
              </a:rPr>
              <a:t>Comment gagnons-nous de l'argent ?</a:t>
            </a:r>
            <a:endParaRPr lang="fr-CH" noProof="0" dirty="0">
              <a:latin typeface="Century Gothic" panose="020B0502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3"/>
        <p:cNvGrpSpPr/>
        <p:nvPr/>
      </p:nvGrpSpPr>
      <p:grpSpPr>
        <a:xfrm>
          <a:off x="0" y="0"/>
          <a:ext cx="0" cy="0"/>
          <a:chOff x="0" y="0"/>
          <a:chExt cx="0" cy="0"/>
        </a:xfrm>
      </p:grpSpPr>
      <p:sp>
        <p:nvSpPr>
          <p:cNvPr id="2364" name="Google Shape;2364;p8"/>
          <p:cNvSpPr txBox="1">
            <a:spLocks noGrp="1"/>
          </p:cNvSpPr>
          <p:nvPr>
            <p:ph type="sldNum" idx="12"/>
          </p:nvPr>
        </p:nvSpPr>
        <p:spPr>
          <a:xfrm>
            <a:off x="11510081" y="6356350"/>
            <a:ext cx="536009" cy="365125"/>
          </a:xfrm>
          <a:prstGeom prst="rect">
            <a:avLst/>
          </a:prstGeom>
          <a:noFill/>
          <a:ln>
            <a:noFill/>
          </a:ln>
        </p:spPr>
        <p:txBody>
          <a:bodyPr>
            <a:noAutofit/>
          </a:bodyPr>
          <a:lstStyle/>
          <a:p>
            <a:fld id="{00000000-1234-1234-1234-123412341234}" type="slidenum">
              <a:rPr lang="de-CH"/>
              <a:t>9</a:t>
            </a:fld>
            <a:endParaRPr/>
          </a:p>
        </p:txBody>
      </p:sp>
      <p:sp>
        <p:nvSpPr>
          <p:cNvPr id="2365" name="Google Shape;2365;p8"/>
          <p:cNvSpPr txBox="1"/>
          <p:nvPr/>
        </p:nvSpPr>
        <p:spPr>
          <a:xfrm>
            <a:off x="1108660" y="594360"/>
            <a:ext cx="9935611" cy="461665"/>
          </a:xfrm>
          <a:prstGeom prst="rect">
            <a:avLst/>
          </a:prstGeom>
          <a:noFill/>
          <a:ln>
            <a:noFill/>
          </a:ln>
        </p:spPr>
        <p:txBody>
          <a:bodyPr wrap="square" rtlCol="0">
            <a:spAutoFit/>
          </a:bodyPr>
          <a:lstStyle/>
          <a:p>
            <a:r>
              <a:rPr lang="de-CH" sz="2400" b="1" noProof="1">
                <a:solidFill>
                  <a:schemeClr val="dk1"/>
                </a:solidFill>
                <a:latin typeface="Century Gothic" panose="020B0502020202020204" pitchFamily="34" charset="0"/>
                <a:ea typeface="Century Gothic"/>
                <a:cs typeface="Century Gothic"/>
                <a:sym typeface="Century Gothic"/>
              </a:rPr>
              <a:t>Les questions QQOQCCP sont présentes partout dans </a:t>
            </a:r>
            <a:r>
              <a:rPr lang="de-CH" sz="2400" b="1" i="1" noProof="1">
                <a:solidFill>
                  <a:schemeClr val="dk1"/>
                </a:solidFill>
                <a:latin typeface="Century Gothic" panose="020B0502020202020204" pitchFamily="34" charset="0"/>
                <a:ea typeface="Century Gothic"/>
                <a:cs typeface="Century Gothic"/>
                <a:sym typeface="Century Gothic"/>
              </a:rPr>
              <a:t>myidea</a:t>
            </a:r>
            <a:endParaRPr i="1" dirty="0">
              <a:latin typeface="Century Gothic" panose="020B0502020202020204" pitchFamily="34" charset="0"/>
            </a:endParaRPr>
          </a:p>
        </p:txBody>
      </p:sp>
      <p:sp>
        <p:nvSpPr>
          <p:cNvPr id="2366" name="Google Shape;2366;p8"/>
          <p:cNvSpPr txBox="1">
            <a:spLocks noGrp="1"/>
          </p:cNvSpPr>
          <p:nvPr>
            <p:ph type="body" idx="1"/>
          </p:nvPr>
        </p:nvSpPr>
        <p:spPr>
          <a:xfrm>
            <a:off x="1307940" y="1794311"/>
            <a:ext cx="4930800" cy="5588156"/>
          </a:xfrm>
          <a:prstGeom prst="rect">
            <a:avLst/>
          </a:prstGeom>
          <a:noFill/>
          <a:ln>
            <a:noFill/>
          </a:ln>
        </p:spPr>
        <p:txBody>
          <a:bodyPr wrap="square" rtlCol="0">
            <a:spAutoFit/>
          </a:bodyPr>
          <a:lstStyle/>
          <a:p>
            <a:pPr marL="0" indent="0" algn="l">
              <a:buClr>
                <a:srgbClr val="0070C0"/>
              </a:buClr>
            </a:pPr>
            <a:r>
              <a:rPr lang="de-CH" sz="2000" noProof="1">
                <a:solidFill>
                  <a:srgbClr val="073450"/>
                </a:solidFill>
              </a:rPr>
              <a:t>Vous vivrez dans le programme myidea de nombreux moments et situations où l'on vous demandera d'observer de plus près et d'explorer tous les aspects.</a:t>
            </a:r>
            <a:endParaRPr sz="2000" dirty="0">
              <a:solidFill>
                <a:srgbClr val="073450"/>
              </a:solidFill>
            </a:endParaRPr>
          </a:p>
          <a:p>
            <a:pPr marL="0" indent="0" algn="l">
              <a:buClr>
                <a:srgbClr val="0070C0"/>
              </a:buClr>
            </a:pPr>
            <a:r>
              <a:rPr lang="de-CH" sz="2000" noProof="1">
                <a:solidFill>
                  <a:srgbClr val="073450"/>
                </a:solidFill>
              </a:rPr>
              <a:t>Profitez de ces occasions pour en apprendre davantage sur tous les aspects et éléments de votre idée d'affaires. Apportez vos propres questions QQOQCCP qui vous aident dans cette démarche. </a:t>
            </a:r>
            <a:endParaRPr sz="2000" dirty="0">
              <a:solidFill>
                <a:srgbClr val="073450"/>
              </a:solidFill>
            </a:endParaRPr>
          </a:p>
          <a:p>
            <a:pPr marL="0" indent="0" algn="l">
              <a:buClr>
                <a:srgbClr val="888D95"/>
              </a:buClr>
            </a:pPr>
            <a:endParaRPr sz="2000" dirty="0">
              <a:solidFill>
                <a:srgbClr val="073450"/>
              </a:solidFill>
            </a:endParaRPr>
          </a:p>
          <a:p>
            <a:pPr marL="0" indent="0" algn="l">
              <a:buClr>
                <a:schemeClr val="dk1"/>
              </a:buClr>
            </a:pPr>
            <a:r>
              <a:rPr lang="de-CH" sz="2000" noProof="1">
                <a:solidFill>
                  <a:srgbClr val="073450"/>
                </a:solidFill>
              </a:rPr>
              <a:t>C’est un voyage !</a:t>
            </a:r>
            <a:br>
              <a:rPr lang="de-CH" sz="2000" dirty="0">
                <a:solidFill>
                  <a:srgbClr val="073450"/>
                </a:solidFill>
              </a:rPr>
            </a:br>
            <a:endParaRPr sz="2000" dirty="0">
              <a:solidFill>
                <a:srgbClr val="073450"/>
              </a:solidFill>
            </a:endParaRPr>
          </a:p>
          <a:p>
            <a:pPr algn="l">
              <a:buClr>
                <a:srgbClr val="888D95"/>
              </a:buClr>
            </a:pPr>
            <a:endParaRPr sz="800" dirty="0">
              <a:solidFill>
                <a:schemeClr val="dk1"/>
              </a:solidFill>
            </a:endParaRPr>
          </a:p>
          <a:p>
            <a:pPr algn="l">
              <a:buClr>
                <a:schemeClr val="dk1"/>
              </a:buClr>
            </a:pPr>
            <a:endParaRPr dirty="0">
              <a:highlight>
                <a:srgbClr val="FFFF00"/>
              </a:highlight>
            </a:endParaRPr>
          </a:p>
          <a:p>
            <a:pPr marL="0" lvl="0" indent="0" algn="l" rtl="0">
              <a:lnSpc>
                <a:spcPct val="90000"/>
              </a:lnSpc>
              <a:spcBef>
                <a:spcPts val="1000"/>
              </a:spcBef>
              <a:spcAft>
                <a:spcPts val="0"/>
              </a:spcAft>
              <a:buClr>
                <a:srgbClr val="888D95"/>
              </a:buClr>
              <a:buSzPts val="2000"/>
              <a:buNone/>
            </a:pPr>
            <a:endParaRPr sz="2000" dirty="0">
              <a:solidFill>
                <a:schemeClr val="dk1"/>
              </a:solidFill>
            </a:endParaRPr>
          </a:p>
        </p:txBody>
      </p:sp>
      <p:pic>
        <p:nvPicPr>
          <p:cNvPr id="2367" name="Google Shape;2367;p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488992" y="549532"/>
            <a:ext cx="1110557" cy="1110557"/>
          </a:xfrm>
          <a:prstGeom prst="rect">
            <a:avLst/>
          </a:prstGeom>
          <a:noFill/>
          <a:ln>
            <a:noFill/>
          </a:ln>
        </p:spPr>
      </p:pic>
      <p:pic>
        <p:nvPicPr>
          <p:cNvPr id="2368" name="Google Shape;2368;p8" descr="Ein Bild, das Text, Handschrift, Kunst, Box enthält.&#10;&#10;KI-generierte Inhalte können fehlerhaft sein."/>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62466" y="1964212"/>
            <a:ext cx="4823888" cy="2929576"/>
          </a:xfrm>
          <a:prstGeom prst="rect">
            <a:avLst/>
          </a:prstGeom>
          <a:noFill/>
          <a:ln>
            <a:noFill/>
          </a:ln>
        </p:spPr>
      </p:pic>
      <p:sp>
        <p:nvSpPr>
          <p:cNvPr id="3" name="Textfeld 2">
            <a:extLst>
              <a:ext uri="{FF2B5EF4-FFF2-40B4-BE49-F238E27FC236}">
                <a16:creationId xmlns:a16="http://schemas.microsoft.com/office/drawing/2014/main" id="{A90D3849-12CC-FFF5-1F0A-70DC1CEDD09D}"/>
              </a:ext>
            </a:extLst>
          </p:cNvPr>
          <p:cNvSpPr txBox="1"/>
          <p:nvPr/>
        </p:nvSpPr>
        <p:spPr>
          <a:xfrm>
            <a:off x="2675429"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
        <p:nvSpPr>
          <p:cNvPr id="4" name="Textfeld 3">
            <a:extLst>
              <a:ext uri="{FF2B5EF4-FFF2-40B4-BE49-F238E27FC236}">
                <a16:creationId xmlns:a16="http://schemas.microsoft.com/office/drawing/2014/main" id="{79702BD8-4672-A785-93E9-19E01EB2B556}"/>
              </a:ext>
            </a:extLst>
          </p:cNvPr>
          <p:cNvSpPr txBox="1"/>
          <p:nvPr/>
        </p:nvSpPr>
        <p:spPr>
          <a:xfrm>
            <a:off x="6732679" y="4951690"/>
            <a:ext cx="2224216" cy="246221"/>
          </a:xfrm>
          <a:prstGeom prst="rect">
            <a:avLst/>
          </a:prstGeom>
          <a:noFill/>
        </p:spPr>
        <p:txBody>
          <a:bodyPr wrap="square">
            <a:spAutoFit/>
          </a:bodyPr>
          <a:lstStyle/>
          <a:p>
            <a:r>
              <a:rPr lang="en-US" sz="1000" b="1"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en-US" sz="10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10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seamartini</a:t>
            </a:r>
            <a:endParaRPr lang="de-CH" sz="1000" dirty="0">
              <a:solidFill>
                <a:srgbClr val="686868"/>
              </a:solidFill>
              <a:latin typeface="Century Gothic" panose="020B0502020202020204" pitchFamily="34" charset="0"/>
            </a:endParaRPr>
          </a:p>
        </p:txBody>
      </p:sp>
    </p:spTree>
  </p:cSld>
  <p:clrMapOvr>
    <a:masterClrMapping/>
  </p:clrMapOvr>
</p:sld>
</file>

<file path=ppt/theme/theme1.xml><?xml version="1.0" encoding="utf-8"?>
<a:theme xmlns:a="http://schemas.openxmlformats.org/drawingml/2006/main" name="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4.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E757B5C1F0A4244B7FF39DEE0DF149F" ma:contentTypeVersion="3" ma:contentTypeDescription="Crée un document." ma:contentTypeScope="" ma:versionID="3767cfdc895a1bb55ae69b041ffab885">
  <xsd:schema xmlns:xsd="http://www.w3.org/2001/XMLSchema" xmlns:xs="http://www.w3.org/2001/XMLSchema" xmlns:p="http://schemas.microsoft.com/office/2006/metadata/properties" xmlns:ns2="0ca11a60-d99f-4f95-af13-e1881b3dd8be" targetNamespace="http://schemas.microsoft.com/office/2006/metadata/properties" ma:root="true" ma:fieldsID="b06e4c24349359fa3707dd910da2c750" ns2:_="">
    <xsd:import namespace="0ca11a60-d99f-4f95-af13-e1881b3dd8be"/>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a11a60-d99f-4f95-af13-e1881b3dd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11EF4A-85F8-468F-875D-EA1CF2244EE2}">
  <ds:schemaRefs>
    <ds:schemaRef ds:uri="http://schemas.microsoft.com/sharepoint/v3/contenttype/forms"/>
  </ds:schemaRefs>
</ds:datastoreItem>
</file>

<file path=customXml/itemProps2.xml><?xml version="1.0" encoding="utf-8"?>
<ds:datastoreItem xmlns:ds="http://schemas.openxmlformats.org/officeDocument/2006/customXml" ds:itemID="{07E3E70E-EB13-4958-BC59-8E27627696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a11a60-d99f-4f95-af13-e1881b3dd8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8994473-FF0B-40F6-B34C-9783DC9388CB}">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1586</Words>
  <Application>Microsoft Office PowerPoint</Application>
  <PresentationFormat>Breitbild</PresentationFormat>
  <Paragraphs>116</Paragraphs>
  <Slides>9</Slides>
  <Notes>9</Notes>
  <HiddenSlides>0</HiddenSlides>
  <MMClips>0</MMClips>
  <ScaleCrop>false</ScaleCrop>
  <HeadingPairs>
    <vt:vector size="6" baseType="variant">
      <vt:variant>
        <vt:lpstr>Verwendete Schriftarten</vt:lpstr>
      </vt:variant>
      <vt:variant>
        <vt:i4>6</vt:i4>
      </vt:variant>
      <vt:variant>
        <vt:lpstr>Design</vt:lpstr>
      </vt:variant>
      <vt:variant>
        <vt:i4>3</vt:i4>
      </vt:variant>
      <vt:variant>
        <vt:lpstr>Folientitel</vt:lpstr>
      </vt:variant>
      <vt:variant>
        <vt:i4>9</vt:i4>
      </vt:variant>
    </vt:vector>
  </HeadingPairs>
  <TitlesOfParts>
    <vt:vector size="18" baseType="lpstr">
      <vt:lpstr>Malgun Gothic</vt:lpstr>
      <vt:lpstr>Arial</vt:lpstr>
      <vt:lpstr>Calibri</vt:lpstr>
      <vt:lpstr>Century Gothic</vt:lpstr>
      <vt:lpstr>Noto Sans Symbols</vt:lpstr>
      <vt:lpstr>Roboto</vt:lpstr>
      <vt:lpstr>myidea</vt:lpstr>
      <vt:lpstr>1_myidea</vt:lpstr>
      <vt:lpstr>3_myidea</vt:lpstr>
      <vt:lpstr>Thèmes récurrents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Вертинская Елена</dc:creator>
  <cp:lastModifiedBy>Stucki Jana</cp:lastModifiedBy>
  <cp:revision>23</cp:revision>
  <dcterms:created xsi:type="dcterms:W3CDTF">2020-11-11T18:04:37Z</dcterms:created>
  <dcterms:modified xsi:type="dcterms:W3CDTF">2026-08-26T15:17:50Z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eb5799-d0fd-4e27-b9df-61ef8d68c68c_Enabled">
    <vt:lpwstr>true</vt:lpwstr>
  </property>
  <property fmtid="{D5CDD505-2E9C-101B-9397-08002B2CF9AE}" pid="3" name="MSIP_Label_89eb5799-d0fd-4e27-b9df-61ef8d68c68c_SetDate">
    <vt:lpwstr>2020-12-27T13:36:00Z</vt:lpwstr>
  </property>
  <property fmtid="{D5CDD505-2E9C-101B-9397-08002B2CF9AE}" pid="4" name="MSIP_Label_89eb5799-d0fd-4e27-b9df-61ef8d68c68c_Method">
    <vt:lpwstr>Privileged</vt:lpwstr>
  </property>
  <property fmtid="{D5CDD505-2E9C-101B-9397-08002B2CF9AE}" pid="5" name="MSIP_Label_89eb5799-d0fd-4e27-b9df-61ef8d68c68c_Name">
    <vt:lpwstr>89eb5799-d0fd-4e27-b9df-61ef8d68c68c</vt:lpwstr>
  </property>
  <property fmtid="{D5CDD505-2E9C-101B-9397-08002B2CF9AE}" pid="6" name="MSIP_Label_89eb5799-d0fd-4e27-b9df-61ef8d68c68c_SiteId">
    <vt:lpwstr>d6a1cf8c-768e-4187-a738-b6e50c4deb4a</vt:lpwstr>
  </property>
  <property fmtid="{D5CDD505-2E9C-101B-9397-08002B2CF9AE}" pid="7" name="MSIP_Label_89eb5799-d0fd-4e27-b9df-61ef8d68c68c_ActionId">
    <vt:lpwstr>389c2b07-49a2-45df-bd3a-f01433ce34e9</vt:lpwstr>
  </property>
  <property fmtid="{D5CDD505-2E9C-101B-9397-08002B2CF9AE}" pid="8" name="MSIP_Label_89eb5799-d0fd-4e27-b9df-61ef8d68c68c_ContentBits">
    <vt:lpwstr>0</vt:lpwstr>
  </property>
  <property fmtid="{D5CDD505-2E9C-101B-9397-08002B2CF9AE}" pid="9" name="ContentTypeId">
    <vt:lpwstr>0x0101000E757B5C1F0A4244B7FF39DEE0DF149F</vt:lpwstr>
  </property>
</Properties>
</file>