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3.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28" r:id="rId5"/>
    <p:sldMasterId id="2147483809" r:id="rId6"/>
    <p:sldMasterId id="2147483825" r:id="rId7"/>
  </p:sldMasterIdLst>
  <p:notesMasterIdLst>
    <p:notesMasterId r:id="rId55"/>
  </p:notesMasterIdLst>
  <p:sldIdLst>
    <p:sldId id="1881" r:id="rId8"/>
    <p:sldId id="2192" r:id="rId9"/>
    <p:sldId id="1882" r:id="rId10"/>
    <p:sldId id="3777" r:id="rId11"/>
    <p:sldId id="264" r:id="rId12"/>
    <p:sldId id="266" r:id="rId13"/>
    <p:sldId id="272" r:id="rId14"/>
    <p:sldId id="273" r:id="rId15"/>
    <p:sldId id="274" r:id="rId16"/>
    <p:sldId id="271" r:id="rId17"/>
    <p:sldId id="270" r:id="rId18"/>
    <p:sldId id="275" r:id="rId19"/>
    <p:sldId id="276" r:id="rId20"/>
    <p:sldId id="1883" r:id="rId21"/>
    <p:sldId id="1884" r:id="rId22"/>
    <p:sldId id="268" r:id="rId23"/>
    <p:sldId id="267" r:id="rId24"/>
    <p:sldId id="1885" r:id="rId25"/>
    <p:sldId id="1886" r:id="rId26"/>
    <p:sldId id="269" r:id="rId27"/>
    <p:sldId id="3794" r:id="rId28"/>
    <p:sldId id="3776" r:id="rId29"/>
    <p:sldId id="394" r:id="rId30"/>
    <p:sldId id="3760" r:id="rId31"/>
    <p:sldId id="3759" r:id="rId32"/>
    <p:sldId id="3792" r:id="rId33"/>
    <p:sldId id="3762" r:id="rId34"/>
    <p:sldId id="2173" r:id="rId35"/>
    <p:sldId id="3788" r:id="rId36"/>
    <p:sldId id="3763" r:id="rId37"/>
    <p:sldId id="3764" r:id="rId38"/>
    <p:sldId id="3765" r:id="rId39"/>
    <p:sldId id="3766" r:id="rId40"/>
    <p:sldId id="3767" r:id="rId41"/>
    <p:sldId id="3768" r:id="rId42"/>
    <p:sldId id="3769" r:id="rId43"/>
    <p:sldId id="3770" r:id="rId44"/>
    <p:sldId id="3771" r:id="rId45"/>
    <p:sldId id="3772" r:id="rId46"/>
    <p:sldId id="3773" r:id="rId47"/>
    <p:sldId id="3774" r:id="rId48"/>
    <p:sldId id="3775" r:id="rId49"/>
    <p:sldId id="3793" r:id="rId50"/>
    <p:sldId id="3799" r:id="rId51"/>
    <p:sldId id="3797" r:id="rId52"/>
    <p:sldId id="3795" r:id="rId53"/>
    <p:sldId id="3798" r:id="rId5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A76640-4AD6-897D-476B-065745185465}" name="Eveline Gutzwiller-Helfenfinger" initials="EG" userId="S::eveline.gutzwiller@phsz.ch::051a8f6c-2ee5-443c-80ae-0468ac528f16" providerId="AD"/>
  <p188:author id="{3AD071DE-D5E7-62BA-4011-3CEFCCB106DA}" name="Uhlmann Sandra (uhsa)" initials="SU" userId="S::uhsa@bbzolten.ch::87ae08eb-0b3f-47d7-9229-b2cbd4964cda" providerId="AD"/>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3450"/>
    <a:srgbClr val="0B4874"/>
    <a:srgbClr val="686868"/>
    <a:srgbClr val="135B87"/>
    <a:srgbClr val="156082"/>
    <a:srgbClr val="002060"/>
    <a:srgbClr val="697D91"/>
    <a:srgbClr val="738D05"/>
    <a:srgbClr val="898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2809" autoAdjust="0"/>
  </p:normalViewPr>
  <p:slideViewPr>
    <p:cSldViewPr snapToGrid="0">
      <p:cViewPr varScale="1">
        <p:scale>
          <a:sx n="61" d="100"/>
          <a:sy n="61" d="100"/>
        </p:scale>
        <p:origin x="844" y="56"/>
      </p:cViewPr>
      <p:guideLst/>
    </p:cSldViewPr>
  </p:slideViewPr>
  <p:notesTextViewPr>
    <p:cViewPr>
      <p:scale>
        <a:sx n="100" d="100"/>
        <a:sy n="100" d="100"/>
      </p:scale>
      <p:origin x="0" y="0"/>
    </p:cViewPr>
  </p:notesTextViewPr>
  <p:sorterViewPr>
    <p:cViewPr>
      <p:scale>
        <a:sx n="100" d="100"/>
        <a:sy n="100" d="100"/>
      </p:scale>
      <p:origin x="0" y="-8916"/>
    </p:cViewPr>
  </p:sorterViewPr>
  <p:notesViewPr>
    <p:cSldViewPr snapToGrid="0">
      <p:cViewPr varScale="1">
        <p:scale>
          <a:sx n="64" d="100"/>
          <a:sy n="64" d="100"/>
        </p:scale>
        <p:origin x="2832" y="6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8/10/relationships/authors" Target="author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undo custSel modSld">
      <pc:chgData name="Grèzes Sandra" userId="9a9ec689-efb9-401c-81a9-c452cf0afa3c" providerId="ADAL" clId="{218DB384-2EF5-44C3-9583-832ADE053691}" dt="2026-07-07T08:36:52.192" v="632" actId="20577"/>
      <pc:docMkLst>
        <pc:docMk/>
      </pc:docMkLst>
      <pc:sldChg chg="modNotes modNotesTx">
        <pc:chgData name="Grèzes Sandra" userId="9a9ec689-efb9-401c-81a9-c452cf0afa3c" providerId="ADAL" clId="{218DB384-2EF5-44C3-9583-832ADE053691}" dt="2026-07-06T07:44:37.008" v="620"/>
        <pc:sldMkLst>
          <pc:docMk/>
          <pc:sldMk cId="2418155288" sldId="264"/>
        </pc:sldMkLst>
      </pc:sldChg>
      <pc:sldChg chg="modNotesTx">
        <pc:chgData name="Grèzes Sandra" userId="9a9ec689-efb9-401c-81a9-c452cf0afa3c" providerId="ADAL" clId="{218DB384-2EF5-44C3-9583-832ADE053691}" dt="2026-07-06T07:17:55.501" v="333" actId="20577"/>
        <pc:sldMkLst>
          <pc:docMk/>
          <pc:sldMk cId="2698036880" sldId="267"/>
        </pc:sldMkLst>
      </pc:sldChg>
      <pc:sldChg chg="modNotes modNotesTx">
        <pc:chgData name="Grèzes Sandra" userId="9a9ec689-efb9-401c-81a9-c452cf0afa3c" providerId="ADAL" clId="{218DB384-2EF5-44C3-9583-832ADE053691}" dt="2026-07-06T07:44:37.008" v="620"/>
        <pc:sldMkLst>
          <pc:docMk/>
          <pc:sldMk cId="199161775" sldId="268"/>
        </pc:sldMkLst>
      </pc:sldChg>
      <pc:sldChg chg="modNotesTx">
        <pc:chgData name="Grèzes Sandra" userId="9a9ec689-efb9-401c-81a9-c452cf0afa3c" providerId="ADAL" clId="{218DB384-2EF5-44C3-9583-832ADE053691}" dt="2026-07-06T07:23:13.149" v="372" actId="20577"/>
        <pc:sldMkLst>
          <pc:docMk/>
          <pc:sldMk cId="4242390369" sldId="269"/>
        </pc:sldMkLst>
      </pc:sldChg>
      <pc:sldChg chg="modNotes modNotesTx">
        <pc:chgData name="Grèzes Sandra" userId="9a9ec689-efb9-401c-81a9-c452cf0afa3c" providerId="ADAL" clId="{218DB384-2EF5-44C3-9583-832ADE053691}" dt="2026-07-06T07:44:37.008" v="620"/>
        <pc:sldMkLst>
          <pc:docMk/>
          <pc:sldMk cId="3571083058" sldId="270"/>
        </pc:sldMkLst>
      </pc:sldChg>
      <pc:sldChg chg="modNotes modNotesTx">
        <pc:chgData name="Grèzes Sandra" userId="9a9ec689-efb9-401c-81a9-c452cf0afa3c" providerId="ADAL" clId="{218DB384-2EF5-44C3-9583-832ADE053691}" dt="2026-07-06T07:44:37.008" v="620"/>
        <pc:sldMkLst>
          <pc:docMk/>
          <pc:sldMk cId="114645754" sldId="271"/>
        </pc:sldMkLst>
      </pc:sldChg>
      <pc:sldChg chg="modNotes modNotesTx">
        <pc:chgData name="Grèzes Sandra" userId="9a9ec689-efb9-401c-81a9-c452cf0afa3c" providerId="ADAL" clId="{218DB384-2EF5-44C3-9583-832ADE053691}" dt="2026-07-06T07:44:37.008" v="620"/>
        <pc:sldMkLst>
          <pc:docMk/>
          <pc:sldMk cId="2553375365" sldId="273"/>
        </pc:sldMkLst>
      </pc:sldChg>
      <pc:sldChg chg="modNotes modNotesTx">
        <pc:chgData name="Grèzes Sandra" userId="9a9ec689-efb9-401c-81a9-c452cf0afa3c" providerId="ADAL" clId="{218DB384-2EF5-44C3-9583-832ADE053691}" dt="2026-07-06T07:44:37.008" v="620"/>
        <pc:sldMkLst>
          <pc:docMk/>
          <pc:sldMk cId="2148051029" sldId="274"/>
        </pc:sldMkLst>
      </pc:sldChg>
      <pc:sldChg chg="modNotes modNotesTx">
        <pc:chgData name="Grèzes Sandra" userId="9a9ec689-efb9-401c-81a9-c452cf0afa3c" providerId="ADAL" clId="{218DB384-2EF5-44C3-9583-832ADE053691}" dt="2026-07-06T07:44:37.008" v="620"/>
        <pc:sldMkLst>
          <pc:docMk/>
          <pc:sldMk cId="261702263" sldId="275"/>
        </pc:sldMkLst>
      </pc:sldChg>
      <pc:sldChg chg="modNotesTx">
        <pc:chgData name="Grèzes Sandra" userId="9a9ec689-efb9-401c-81a9-c452cf0afa3c" providerId="ADAL" clId="{218DB384-2EF5-44C3-9583-832ADE053691}" dt="2026-07-06T07:15:45.231" v="277" actId="20577"/>
        <pc:sldMkLst>
          <pc:docMk/>
          <pc:sldMk cId="904772278" sldId="276"/>
        </pc:sldMkLst>
      </pc:sldChg>
      <pc:sldChg chg="modNotes modNotesTx">
        <pc:chgData name="Grèzes Sandra" userId="9a9ec689-efb9-401c-81a9-c452cf0afa3c" providerId="ADAL" clId="{218DB384-2EF5-44C3-9583-832ADE053691}" dt="2026-07-06T07:44:37.008" v="620"/>
        <pc:sldMkLst>
          <pc:docMk/>
          <pc:sldMk cId="3239438754" sldId="394"/>
        </pc:sldMkLst>
      </pc:sldChg>
      <pc:sldChg chg="modSp mod modNotes modNotesTx">
        <pc:chgData name="Grèzes Sandra" userId="9a9ec689-efb9-401c-81a9-c452cf0afa3c" providerId="ADAL" clId="{218DB384-2EF5-44C3-9583-832ADE053691}" dt="2026-07-06T07:44:37.008" v="620"/>
        <pc:sldMkLst>
          <pc:docMk/>
          <pc:sldMk cId="3832661985" sldId="1882"/>
        </pc:sldMkLst>
        <pc:spChg chg="mod">
          <ac:chgData name="Grèzes Sandra" userId="9a9ec689-efb9-401c-81a9-c452cf0afa3c" providerId="ADAL" clId="{218DB384-2EF5-44C3-9583-832ADE053691}" dt="2026-07-06T07:06:14.831" v="101" actId="20577"/>
          <ac:spMkLst>
            <pc:docMk/>
            <pc:sldMk cId="3832661985" sldId="1882"/>
            <ac:spMk id="2" creationId="{06759622-24B8-42BF-9CDC-3B434C16A31C}"/>
          </ac:spMkLst>
        </pc:spChg>
        <pc:spChg chg="mod">
          <ac:chgData name="Grèzes Sandra" userId="9a9ec689-efb9-401c-81a9-c452cf0afa3c" providerId="ADAL" clId="{218DB384-2EF5-44C3-9583-832ADE053691}" dt="2026-07-06T07:06:18.743" v="108" actId="20577"/>
          <ac:spMkLst>
            <pc:docMk/>
            <pc:sldMk cId="3832661985" sldId="1882"/>
            <ac:spMk id="4" creationId="{558B1124-076F-4F1C-80E1-6327EB8214B9}"/>
          </ac:spMkLst>
        </pc:spChg>
      </pc:sldChg>
      <pc:sldChg chg="modNotesTx">
        <pc:chgData name="Grèzes Sandra" userId="9a9ec689-efb9-401c-81a9-c452cf0afa3c" providerId="ADAL" clId="{218DB384-2EF5-44C3-9583-832ADE053691}" dt="2026-07-06T07:16:03.568" v="278" actId="20577"/>
        <pc:sldMkLst>
          <pc:docMk/>
          <pc:sldMk cId="3193088663" sldId="1883"/>
        </pc:sldMkLst>
      </pc:sldChg>
      <pc:sldChg chg="modNotes modNotesTx">
        <pc:chgData name="Grèzes Sandra" userId="9a9ec689-efb9-401c-81a9-c452cf0afa3c" providerId="ADAL" clId="{218DB384-2EF5-44C3-9583-832ADE053691}" dt="2026-07-06T07:44:37.008" v="620"/>
        <pc:sldMkLst>
          <pc:docMk/>
          <pc:sldMk cId="2354890702" sldId="1884"/>
        </pc:sldMkLst>
      </pc:sldChg>
      <pc:sldChg chg="modNotesTx">
        <pc:chgData name="Grèzes Sandra" userId="9a9ec689-efb9-401c-81a9-c452cf0afa3c" providerId="ADAL" clId="{218DB384-2EF5-44C3-9583-832ADE053691}" dt="2026-07-06T07:20:01.270" v="346" actId="20577"/>
        <pc:sldMkLst>
          <pc:docMk/>
          <pc:sldMk cId="1205024166" sldId="1885"/>
        </pc:sldMkLst>
      </pc:sldChg>
      <pc:sldChg chg="modNotesTx">
        <pc:chgData name="Grèzes Sandra" userId="9a9ec689-efb9-401c-81a9-c452cf0afa3c" providerId="ADAL" clId="{218DB384-2EF5-44C3-9583-832ADE053691}" dt="2026-07-06T07:22:47.615" v="371" actId="20577"/>
        <pc:sldMkLst>
          <pc:docMk/>
          <pc:sldMk cId="2008780941" sldId="1886"/>
        </pc:sldMkLst>
      </pc:sldChg>
      <pc:sldChg chg="modNotes modNotesTx">
        <pc:chgData name="Grèzes Sandra" userId="9a9ec689-efb9-401c-81a9-c452cf0afa3c" providerId="ADAL" clId="{218DB384-2EF5-44C3-9583-832ADE053691}" dt="2026-07-06T07:44:37.008" v="620"/>
        <pc:sldMkLst>
          <pc:docMk/>
          <pc:sldMk cId="2568827393" sldId="2173"/>
        </pc:sldMkLst>
      </pc:sldChg>
      <pc:sldChg chg="modNotesTx">
        <pc:chgData name="Grèzes Sandra" userId="9a9ec689-efb9-401c-81a9-c452cf0afa3c" providerId="ADAL" clId="{218DB384-2EF5-44C3-9583-832ADE053691}" dt="2026-07-06T07:25:26.632" v="411" actId="20577"/>
        <pc:sldMkLst>
          <pc:docMk/>
          <pc:sldMk cId="1254284281" sldId="3759"/>
        </pc:sldMkLst>
      </pc:sldChg>
      <pc:sldChg chg="modNotes modNotesTx">
        <pc:chgData name="Grèzes Sandra" userId="9a9ec689-efb9-401c-81a9-c452cf0afa3c" providerId="ADAL" clId="{218DB384-2EF5-44C3-9583-832ADE053691}" dt="2026-07-06T07:44:37.008" v="620"/>
        <pc:sldMkLst>
          <pc:docMk/>
          <pc:sldMk cId="1216457681" sldId="3760"/>
        </pc:sldMkLst>
      </pc:sldChg>
      <pc:sldChg chg="modNotes modNotesTx">
        <pc:chgData name="Grèzes Sandra" userId="9a9ec689-efb9-401c-81a9-c452cf0afa3c" providerId="ADAL" clId="{218DB384-2EF5-44C3-9583-832ADE053691}" dt="2026-07-06T07:44:37.008" v="620"/>
        <pc:sldMkLst>
          <pc:docMk/>
          <pc:sldMk cId="3261108423" sldId="3762"/>
        </pc:sldMkLst>
      </pc:sldChg>
      <pc:sldChg chg="modSp mod">
        <pc:chgData name="Grèzes Sandra" userId="9a9ec689-efb9-401c-81a9-c452cf0afa3c" providerId="ADAL" clId="{218DB384-2EF5-44C3-9583-832ADE053691}" dt="2026-07-06T07:31:43.842" v="487" actId="1076"/>
        <pc:sldMkLst>
          <pc:docMk/>
          <pc:sldMk cId="3482953260" sldId="3766"/>
        </pc:sldMkLst>
        <pc:picChg chg="mod">
          <ac:chgData name="Grèzes Sandra" userId="9a9ec689-efb9-401c-81a9-c452cf0afa3c" providerId="ADAL" clId="{218DB384-2EF5-44C3-9583-832ADE053691}" dt="2026-07-06T07:31:43.842" v="487" actId="1076"/>
          <ac:picMkLst>
            <pc:docMk/>
            <pc:sldMk cId="3482953260" sldId="3766"/>
            <ac:picMk id="4" creationId="{B49CE536-0E37-E127-CCA6-2FF39DBCF765}"/>
          </ac:picMkLst>
        </pc:picChg>
      </pc:sldChg>
      <pc:sldChg chg="modNotes modNotesTx">
        <pc:chgData name="Grèzes Sandra" userId="9a9ec689-efb9-401c-81a9-c452cf0afa3c" providerId="ADAL" clId="{218DB384-2EF5-44C3-9583-832ADE053691}" dt="2026-07-06T07:44:37.008" v="620"/>
        <pc:sldMkLst>
          <pc:docMk/>
          <pc:sldMk cId="1182705751" sldId="3767"/>
        </pc:sldMkLst>
      </pc:sldChg>
      <pc:sldChg chg="modNotes modNotesTx">
        <pc:chgData name="Grèzes Sandra" userId="9a9ec689-efb9-401c-81a9-c452cf0afa3c" providerId="ADAL" clId="{218DB384-2EF5-44C3-9583-832ADE053691}" dt="2026-07-06T07:44:37.008" v="620"/>
        <pc:sldMkLst>
          <pc:docMk/>
          <pc:sldMk cId="927956675" sldId="3770"/>
        </pc:sldMkLst>
      </pc:sldChg>
      <pc:sldChg chg="modNotesTx">
        <pc:chgData name="Grèzes Sandra" userId="9a9ec689-efb9-401c-81a9-c452cf0afa3c" providerId="ADAL" clId="{218DB384-2EF5-44C3-9583-832ADE053691}" dt="2026-07-07T08:36:12.667" v="621" actId="20577"/>
        <pc:sldMkLst>
          <pc:docMk/>
          <pc:sldMk cId="2744984946" sldId="3776"/>
        </pc:sldMkLst>
      </pc:sldChg>
      <pc:sldChg chg="modSp mod modNotesTx">
        <pc:chgData name="Grèzes Sandra" userId="9a9ec689-efb9-401c-81a9-c452cf0afa3c" providerId="ADAL" clId="{218DB384-2EF5-44C3-9583-832ADE053691}" dt="2026-07-06T07:07:01.711" v="130" actId="20577"/>
        <pc:sldMkLst>
          <pc:docMk/>
          <pc:sldMk cId="2062641294" sldId="3777"/>
        </pc:sldMkLst>
        <pc:spChg chg="mod">
          <ac:chgData name="Grèzes Sandra" userId="9a9ec689-efb9-401c-81a9-c452cf0afa3c" providerId="ADAL" clId="{218DB384-2EF5-44C3-9583-832ADE053691}" dt="2026-07-06T07:06:55.572" v="123" actId="20577"/>
          <ac:spMkLst>
            <pc:docMk/>
            <pc:sldMk cId="2062641294" sldId="3777"/>
            <ac:spMk id="4" creationId="{B3F71E86-5CEA-A9C4-26E3-62E1AF6B08B5}"/>
          </ac:spMkLst>
        </pc:spChg>
        <pc:spChg chg="mod">
          <ac:chgData name="Grèzes Sandra" userId="9a9ec689-efb9-401c-81a9-c452cf0afa3c" providerId="ADAL" clId="{218DB384-2EF5-44C3-9583-832ADE053691}" dt="2026-07-06T07:06:44.367" v="113" actId="20577"/>
          <ac:spMkLst>
            <pc:docMk/>
            <pc:sldMk cId="2062641294" sldId="3777"/>
            <ac:spMk id="8" creationId="{C059AF35-4A26-D019-4CE8-5871DBE2B717}"/>
          </ac:spMkLst>
        </pc:spChg>
      </pc:sldChg>
      <pc:sldChg chg="modNotes modNotesTx">
        <pc:chgData name="Grèzes Sandra" userId="9a9ec689-efb9-401c-81a9-c452cf0afa3c" providerId="ADAL" clId="{218DB384-2EF5-44C3-9583-832ADE053691}" dt="2026-07-06T07:44:37.008" v="620"/>
        <pc:sldMkLst>
          <pc:docMk/>
          <pc:sldMk cId="969018642" sldId="3788"/>
        </pc:sldMkLst>
      </pc:sldChg>
      <pc:sldChg chg="modNotes modNotesTx">
        <pc:chgData name="Grèzes Sandra" userId="9a9ec689-efb9-401c-81a9-c452cf0afa3c" providerId="ADAL" clId="{218DB384-2EF5-44C3-9583-832ADE053691}" dt="2026-07-06T07:44:37.008" v="620"/>
        <pc:sldMkLst>
          <pc:docMk/>
          <pc:sldMk cId="2576814595" sldId="3792"/>
        </pc:sldMkLst>
      </pc:sldChg>
      <pc:sldChg chg="modNotes modNotesTx">
        <pc:chgData name="Grèzes Sandra" userId="9a9ec689-efb9-401c-81a9-c452cf0afa3c" providerId="ADAL" clId="{218DB384-2EF5-44C3-9583-832ADE053691}" dt="2026-07-06T07:44:37.008" v="620"/>
        <pc:sldMkLst>
          <pc:docMk/>
          <pc:sldMk cId="1384787684" sldId="3793"/>
        </pc:sldMkLst>
      </pc:sldChg>
      <pc:sldChg chg="modNotesTx">
        <pc:chgData name="Grèzes Sandra" userId="9a9ec689-efb9-401c-81a9-c452cf0afa3c" providerId="ADAL" clId="{218DB384-2EF5-44C3-9583-832ADE053691}" dt="2026-07-06T07:38:47.981" v="577" actId="20577"/>
        <pc:sldMkLst>
          <pc:docMk/>
          <pc:sldMk cId="1956716050" sldId="3797"/>
        </pc:sldMkLst>
      </pc:sldChg>
      <pc:sldChg chg="modNotes modNotesTx">
        <pc:chgData name="Grèzes Sandra" userId="9a9ec689-efb9-401c-81a9-c452cf0afa3c" providerId="ADAL" clId="{218DB384-2EF5-44C3-9583-832ADE053691}" dt="2026-07-07T08:36:52.192" v="632" actId="20577"/>
        <pc:sldMkLst>
          <pc:docMk/>
          <pc:sldMk cId="435826820" sldId="379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63D0C0-5BDE-495E-A54C-EA63650EE5ED}" type="datetimeFigureOut">
              <a:rPr lang="ru-RU" smtClean="0"/>
              <a:t>26.08.2026</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2985BD-394C-4249-9520-F7128BE881DD}" type="slidenum">
              <a:rPr lang="ru-RU" smtClean="0"/>
              <a:t>‹Nr.›</a:t>
            </a:fld>
            <a:endParaRPr lang="ru-RU"/>
          </a:p>
        </p:txBody>
      </p:sp>
    </p:spTree>
    <p:extLst>
      <p:ext uri="{BB962C8B-B14F-4D97-AF65-F5344CB8AC3E}">
        <p14:creationId xmlns:p14="http://schemas.microsoft.com/office/powerpoint/2010/main" val="3836305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1</a:t>
            </a:fld>
            <a:endParaRPr lang="ru-RU"/>
          </a:p>
        </p:txBody>
      </p:sp>
    </p:spTree>
    <p:extLst>
      <p:ext uri="{BB962C8B-B14F-4D97-AF65-F5344CB8AC3E}">
        <p14:creationId xmlns:p14="http://schemas.microsoft.com/office/powerpoint/2010/main" val="2542457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Ce type d’exercice trouve son origine dans la psychologie de la forme (Gestaltpsychologie). On y décrit la pensée latérale comme la capacité à penser « en dehors des sentiers battus ». Les solutions alternatives montrent qu’il est essentiel de dépasser les principes appris, dans l’esprit du « tout est possible, tant que cela mène à la solution ». Ici, cela signifie qu’il faut placer les angles pointus </a:t>
            </a:r>
            <a:r>
              <a:rPr lang="fr-CH" sz="1100" b="1" noProof="0" dirty="0"/>
              <a:t>en dehors des</a:t>
            </a:r>
            <a:r>
              <a:rPr lang="fr-CH" sz="1100" noProof="0" dirty="0"/>
              <a:t> points. L’</a:t>
            </a:r>
            <a:r>
              <a:rPr lang="fr-CH" sz="1100" noProof="0" dirty="0" err="1"/>
              <a:t>enseignant·e</a:t>
            </a:r>
            <a:r>
              <a:rPr lang="fr-CH" sz="1100" noProof="0" dirty="0"/>
              <a:t> peut également souligner que de nombreux adultes n’arrivent pas à résoudre cette tâche du premier coup. Cela permet de maintenir la motivation des </a:t>
            </a:r>
            <a:r>
              <a:rPr lang="fr-CH" sz="1100" noProof="0" dirty="0" err="1"/>
              <a:t>apprenti·e·s</a:t>
            </a:r>
            <a:r>
              <a:rPr lang="fr-CH" sz="1100" noProof="0" dirty="0"/>
              <a:t> à ne pas abandonner.</a:t>
            </a:r>
          </a:p>
        </p:txBody>
      </p:sp>
      <p:sp>
        <p:nvSpPr>
          <p:cNvPr id="4" name="Foliennummernplatzhalter 3"/>
          <p:cNvSpPr>
            <a:spLocks noGrp="1"/>
          </p:cNvSpPr>
          <p:nvPr>
            <p:ph type="sldNum" sz="quarter" idx="5"/>
          </p:nvPr>
        </p:nvSpPr>
        <p:spPr/>
        <p:txBody>
          <a:bodyPr/>
          <a:lstStyle/>
          <a:p>
            <a:fld id="{552985BD-394C-4249-9520-F7128BE881DD}" type="slidenum">
              <a:rPr lang="ru-RU" smtClean="0"/>
              <a:t>10</a:t>
            </a:fld>
            <a:endParaRPr lang="ru-RU"/>
          </a:p>
        </p:txBody>
      </p:sp>
    </p:spTree>
    <p:extLst>
      <p:ext uri="{BB962C8B-B14F-4D97-AF65-F5344CB8AC3E}">
        <p14:creationId xmlns:p14="http://schemas.microsoft.com/office/powerpoint/2010/main" val="3341448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Les Black Stories conviennent également pour entraîner la pensée latérale. Les Black Stories sont des histoires qui présentent une situation étrange à partir de peu d’informations. La question centrale est : Que s’est-il passé ? Comment cette situation a-t-elle pu se produire ? Les solutions sont surprenantes et parfois un peu farfelues. Les explications permettent de mieux comprendre le contexte, afin qu’il soit clair comment la situation décrite a pu se produire.</a:t>
            </a:r>
          </a:p>
          <a:p>
            <a:endParaRPr lang="fr-CH" sz="1100" noProof="0" dirty="0"/>
          </a:p>
          <a:p>
            <a:r>
              <a:rPr lang="fr-CH" sz="1100" noProof="0" dirty="0"/>
              <a:t>Il se peut que vos </a:t>
            </a:r>
            <a:r>
              <a:rPr lang="fr-CH" sz="1100" noProof="0" dirty="0" err="1"/>
              <a:t>apprenti·e·s</a:t>
            </a:r>
            <a:r>
              <a:rPr lang="fr-CH" sz="1100" noProof="0" dirty="0"/>
              <a:t> trouvent des solutions différentes de celles présentées ici. Si l’explication est cohérente, c’est excellent et cela doit être valorisé en conséquence.</a:t>
            </a:r>
          </a:p>
        </p:txBody>
      </p:sp>
      <p:sp>
        <p:nvSpPr>
          <p:cNvPr id="4" name="Foliennummernplatzhalter 3"/>
          <p:cNvSpPr>
            <a:spLocks noGrp="1"/>
          </p:cNvSpPr>
          <p:nvPr>
            <p:ph type="sldNum" sz="quarter" idx="5"/>
          </p:nvPr>
        </p:nvSpPr>
        <p:spPr/>
        <p:txBody>
          <a:bodyPr/>
          <a:lstStyle/>
          <a:p>
            <a:fld id="{552985BD-394C-4249-9520-F7128BE881DD}" type="slidenum">
              <a:rPr lang="ru-RU" smtClean="0"/>
              <a:t>11</a:t>
            </a:fld>
            <a:endParaRPr lang="ru-RU"/>
          </a:p>
        </p:txBody>
      </p:sp>
    </p:spTree>
    <p:extLst>
      <p:ext uri="{BB962C8B-B14F-4D97-AF65-F5344CB8AC3E}">
        <p14:creationId xmlns:p14="http://schemas.microsoft.com/office/powerpoint/2010/main" val="1304636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Afin d’aider les </a:t>
            </a:r>
            <a:r>
              <a:rPr lang="fr-CH" sz="1100" noProof="0" dirty="0" err="1"/>
              <a:t>apprenti·e·s</a:t>
            </a:r>
            <a:r>
              <a:rPr lang="fr-CH" sz="1100" noProof="0" dirty="0"/>
              <a:t> à comprendre le principe des Black Stories et les défis qui y sont liés, voici une deuxième histoire. Le défi, dans les deux histoires, consiste à identifier puis à remettre en question les hypothèses initiales – souvent automatiques – et à les rejeter consciemment. Lorsque nous entendons « Roméo et Juliette », nous pensons automatiquement à un couple amoureux (des humains). Le paysan dans son champ et le cheval nous font penser à une scène agricole.</a:t>
            </a:r>
          </a:p>
          <a:p>
            <a:endParaRPr lang="fr-CH" sz="1100" noProof="0" dirty="0"/>
          </a:p>
          <a:p>
            <a:r>
              <a:rPr lang="fr-CH" sz="1100" noProof="0" dirty="0"/>
              <a:t>Lors de la discussion qui suit, les </a:t>
            </a:r>
            <a:r>
              <a:rPr lang="fr-CH" sz="1100" noProof="0" dirty="0" err="1"/>
              <a:t>apprenti·e·s</a:t>
            </a:r>
            <a:r>
              <a:rPr lang="fr-CH" sz="1100" noProof="0" dirty="0"/>
              <a:t> sont </a:t>
            </a:r>
            <a:r>
              <a:rPr lang="fr-CH" sz="1100" noProof="0" dirty="0" err="1"/>
              <a:t>invité·e·s</a:t>
            </a:r>
            <a:r>
              <a:rPr lang="fr-CH" sz="1100" noProof="0" dirty="0"/>
              <a:t> à identifier le défi présent dans les histoires. Cette prise de conscience peut ensuite être utilisée pour, après avoir rejeté les hypothèses de départ, laisser plus libre cours à l’imagination et remettre tout en question. Pour l’histoire ici, de telles questions pourraient être :</a:t>
            </a:r>
          </a:p>
          <a:p>
            <a:pPr marL="171450" indent="-171450">
              <a:buFont typeface="Arial" panose="020B0604020202020204" pitchFamily="34" charset="0"/>
              <a:buChar char="•"/>
            </a:pPr>
            <a:r>
              <a:rPr lang="fr-CH" sz="1100" noProof="0" dirty="0"/>
              <a:t>Où trouve-t-on des </a:t>
            </a:r>
            <a:r>
              <a:rPr lang="fr-CH" sz="1100" noProof="0" dirty="0" err="1"/>
              <a:t>paysan·ne·s</a:t>
            </a:r>
            <a:r>
              <a:rPr lang="fr-CH" sz="1100" noProof="0" dirty="0"/>
              <a:t> ? Quels types de </a:t>
            </a:r>
            <a:r>
              <a:rPr lang="fr-CH" sz="1100" noProof="0" dirty="0" err="1"/>
              <a:t>paysan·ne·s</a:t>
            </a:r>
            <a:r>
              <a:rPr lang="fr-CH" sz="1100" noProof="0" dirty="0"/>
              <a:t> existe-t-il ?</a:t>
            </a:r>
          </a:p>
          <a:p>
            <a:pPr marL="171450" indent="-171450">
              <a:buFont typeface="Arial" panose="020B0604020202020204" pitchFamily="34" charset="0"/>
              <a:buChar char="•"/>
            </a:pPr>
            <a:r>
              <a:rPr lang="fr-CH" sz="1100" noProof="0" dirty="0"/>
              <a:t>Qu’est-ce qu’un « champ » ? Quels types de champs connaissons-nous ?</a:t>
            </a:r>
          </a:p>
          <a:p>
            <a:pPr marL="171450" indent="-171450">
              <a:buFont typeface="Arial" panose="020B0604020202020204" pitchFamily="34" charset="0"/>
              <a:buChar char="•"/>
            </a:pPr>
            <a:r>
              <a:rPr lang="fr-CH" sz="1100" noProof="0" dirty="0"/>
              <a:t>etc.</a:t>
            </a:r>
          </a:p>
        </p:txBody>
      </p:sp>
      <p:sp>
        <p:nvSpPr>
          <p:cNvPr id="4" name="Foliennummernplatzhalter 3"/>
          <p:cNvSpPr>
            <a:spLocks noGrp="1"/>
          </p:cNvSpPr>
          <p:nvPr>
            <p:ph type="sldNum" sz="quarter" idx="5"/>
          </p:nvPr>
        </p:nvSpPr>
        <p:spPr/>
        <p:txBody>
          <a:bodyPr/>
          <a:lstStyle/>
          <a:p>
            <a:fld id="{552985BD-394C-4249-9520-F7128BE881DD}" type="slidenum">
              <a:rPr lang="ru-RU" smtClean="0"/>
              <a:t>12</a:t>
            </a:fld>
            <a:endParaRPr lang="ru-RU"/>
          </a:p>
        </p:txBody>
      </p:sp>
    </p:spTree>
    <p:extLst>
      <p:ext uri="{BB962C8B-B14F-4D97-AF65-F5344CB8AC3E}">
        <p14:creationId xmlns:p14="http://schemas.microsoft.com/office/powerpoint/2010/main" val="3957188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D8681-2CA0-3074-19BC-0CAF2B4F1C6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F87804E-AAC8-8F31-2C8A-4BA0469A2D92}"/>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2F5F50E9-689C-4995-024C-3130F50DEC63}"/>
              </a:ext>
            </a:extLst>
          </p:cNvPr>
          <p:cNvSpPr>
            <a:spLocks noGrp="1"/>
          </p:cNvSpPr>
          <p:nvPr>
            <p:ph type="body" idx="1"/>
          </p:nvPr>
        </p:nvSpPr>
        <p:spPr/>
        <p:txBody>
          <a:bodyPr/>
          <a:lstStyle/>
          <a:p>
            <a:r>
              <a:rPr lang="fr-CH" sz="1100" noProof="0" dirty="0"/>
              <a:t>Le concept de «</a:t>
            </a:r>
            <a:r>
              <a:rPr lang="fr-CH" sz="1100" noProof="0" dirty="0" err="1"/>
              <a:t>reframing</a:t>
            </a:r>
            <a:r>
              <a:rPr lang="fr-CH" sz="1100" noProof="0" dirty="0"/>
              <a:t>» est ici illustré de manière imagée. Considérer un problème sous différents angles permet de trouver des pistes pour d’éventuelles solutions. Si, par exemple, le problème était «Il n’existe pas de mangeoire accessible en hiver où les oiseaux peuvent se servir», nous réfléchirions alors à différentes solutions. Selon le cadre que nous utilisons, nous envisageons des pistes qui concernent la proximité du sol, l’épaisseur ou la finesse des branches, etc. Près du sol, nous pourrions chercher une solution qui prévoit une mangeoire surélevée, afin que la nourriture ne soit pas mangée par d’autres animaux. À l’extrémité de branches fines, il ne serait possible d’installer qu’un dispositif léger, afin que la branche ne soit pas tirée vers le bas ou même cassée. Et ainsi de suite.</a:t>
            </a:r>
          </a:p>
        </p:txBody>
      </p:sp>
      <p:sp>
        <p:nvSpPr>
          <p:cNvPr id="4" name="Foliennummernplatzhalter 3">
            <a:extLst>
              <a:ext uri="{FF2B5EF4-FFF2-40B4-BE49-F238E27FC236}">
                <a16:creationId xmlns:a16="http://schemas.microsoft.com/office/drawing/2014/main" id="{61A33E6D-C9E1-DBF0-73D8-4772D95DF6DA}"/>
              </a:ext>
            </a:extLst>
          </p:cNvPr>
          <p:cNvSpPr>
            <a:spLocks noGrp="1"/>
          </p:cNvSpPr>
          <p:nvPr>
            <p:ph type="sldNum" sz="quarter" idx="5"/>
          </p:nvPr>
        </p:nvSpPr>
        <p:spPr/>
        <p:txBody>
          <a:bodyPr/>
          <a:lstStyle/>
          <a:p>
            <a:fld id="{552985BD-394C-4249-9520-F7128BE881DD}" type="slidenum">
              <a:rPr lang="ru-RU" smtClean="0"/>
              <a:t>13</a:t>
            </a:fld>
            <a:endParaRPr lang="ru-RU"/>
          </a:p>
        </p:txBody>
      </p:sp>
    </p:spTree>
    <p:extLst>
      <p:ext uri="{BB962C8B-B14F-4D97-AF65-F5344CB8AC3E}">
        <p14:creationId xmlns:p14="http://schemas.microsoft.com/office/powerpoint/2010/main" val="258867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Dans cette section, le concept de « </a:t>
            </a:r>
            <a:r>
              <a:rPr lang="fr-CH" sz="1100" noProof="0" dirty="0" err="1"/>
              <a:t>reframing</a:t>
            </a:r>
            <a:r>
              <a:rPr lang="fr-CH" sz="1100" noProof="0" dirty="0"/>
              <a:t> » est approfondi et il est montré comment cela permet d’ouvrir l’espace des solutions. Pour ce faire, on part d’un problème du quotidien, à savoir un ascenseur lent.</a:t>
            </a:r>
          </a:p>
        </p:txBody>
      </p:sp>
      <p:sp>
        <p:nvSpPr>
          <p:cNvPr id="4" name="Foliennummernplatzhalter 3"/>
          <p:cNvSpPr>
            <a:spLocks noGrp="1"/>
          </p:cNvSpPr>
          <p:nvPr>
            <p:ph type="sldNum" sz="quarter" idx="5"/>
          </p:nvPr>
        </p:nvSpPr>
        <p:spPr/>
        <p:txBody>
          <a:bodyPr/>
          <a:lstStyle/>
          <a:p>
            <a:fld id="{552985BD-394C-4249-9520-F7128BE881DD}" type="slidenum">
              <a:rPr lang="ru-RU" smtClean="0"/>
              <a:t>14</a:t>
            </a:fld>
            <a:endParaRPr lang="ru-RU"/>
          </a:p>
        </p:txBody>
      </p:sp>
    </p:spTree>
    <p:extLst>
      <p:ext uri="{BB962C8B-B14F-4D97-AF65-F5344CB8AC3E}">
        <p14:creationId xmlns:p14="http://schemas.microsoft.com/office/powerpoint/2010/main" val="1526328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Le point de départ est une petite histoire. Dans un premier temps, vous amenez les </a:t>
            </a:r>
            <a:r>
              <a:rPr lang="fr-CH" sz="1100" noProof="0" dirty="0" err="1"/>
              <a:t>apprenti·e·s</a:t>
            </a:r>
            <a:r>
              <a:rPr lang="fr-CH" sz="1100" noProof="0" dirty="0"/>
              <a:t> à suivre une démarche « habituelle » de résolution de problème : identifier le problème, esquisser une solution.</a:t>
            </a:r>
          </a:p>
        </p:txBody>
      </p:sp>
      <p:sp>
        <p:nvSpPr>
          <p:cNvPr id="4" name="Foliennummernplatzhalter 3"/>
          <p:cNvSpPr>
            <a:spLocks noGrp="1"/>
          </p:cNvSpPr>
          <p:nvPr>
            <p:ph type="sldNum" sz="quarter" idx="5"/>
          </p:nvPr>
        </p:nvSpPr>
        <p:spPr/>
        <p:txBody>
          <a:bodyPr/>
          <a:lstStyle/>
          <a:p>
            <a:fld id="{552985BD-394C-4249-9520-F7128BE881DD}" type="slidenum">
              <a:rPr lang="ru-RU" smtClean="0"/>
              <a:t>15</a:t>
            </a:fld>
            <a:endParaRPr lang="ru-RU"/>
          </a:p>
        </p:txBody>
      </p:sp>
    </p:spTree>
    <p:extLst>
      <p:ext uri="{BB962C8B-B14F-4D97-AF65-F5344CB8AC3E}">
        <p14:creationId xmlns:p14="http://schemas.microsoft.com/office/powerpoint/2010/main" val="2595405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Ensuite, il s'agit de remettre en question si le véritable problème a été abordé. Encouragez les </a:t>
            </a:r>
            <a:r>
              <a:rPr lang="fr-CH" sz="1100" noProof="0" dirty="0" err="1"/>
              <a:t>apprenti·e·s</a:t>
            </a:r>
            <a:r>
              <a:rPr lang="fr-CH" sz="1100" noProof="0" dirty="0"/>
              <a:t> à réfléchir s'il pourrait exister un autre problème, plus fondamental. Les </a:t>
            </a:r>
            <a:r>
              <a:rPr lang="fr-CH" sz="1100" noProof="0" dirty="0" err="1"/>
              <a:t>apprenti·e·s</a:t>
            </a:r>
            <a:r>
              <a:rPr lang="fr-CH" sz="1100" noProof="0" dirty="0"/>
              <a:t> doivent se mettre à la place des </a:t>
            </a:r>
            <a:r>
              <a:rPr lang="fr-CH" sz="1100" noProof="0" dirty="0" err="1"/>
              <a:t>client·e·s</a:t>
            </a:r>
            <a:r>
              <a:rPr lang="fr-CH" sz="1100" noProof="0" dirty="0"/>
              <a:t> de l'hôtel. Ils peuvent également s'appuyer sur leurs propres expériences. Il est important de générer ici des alternatives. Cela peut par exemple se faire simplement lors d'un court échange en binômes, où chaque binôme partage brièvement ses résultats en plénum.</a:t>
            </a:r>
          </a:p>
        </p:txBody>
      </p:sp>
      <p:sp>
        <p:nvSpPr>
          <p:cNvPr id="4" name="Foliennummernplatzhalter 3"/>
          <p:cNvSpPr>
            <a:spLocks noGrp="1"/>
          </p:cNvSpPr>
          <p:nvPr>
            <p:ph type="sldNum" sz="quarter" idx="5"/>
          </p:nvPr>
        </p:nvSpPr>
        <p:spPr/>
        <p:txBody>
          <a:bodyPr/>
          <a:lstStyle/>
          <a:p>
            <a:fld id="{552985BD-394C-4249-9520-F7128BE881DD}" type="slidenum">
              <a:rPr lang="ru-RU" smtClean="0"/>
              <a:t>16</a:t>
            </a:fld>
            <a:endParaRPr lang="ru-RU"/>
          </a:p>
        </p:txBody>
      </p:sp>
    </p:spTree>
    <p:extLst>
      <p:ext uri="{BB962C8B-B14F-4D97-AF65-F5344CB8AC3E}">
        <p14:creationId xmlns:p14="http://schemas.microsoft.com/office/powerpoint/2010/main" val="891090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Ici, l’histoire se poursuit. Un « </a:t>
            </a:r>
            <a:r>
              <a:rPr lang="fr-CH" sz="1100" noProof="0" dirty="0" err="1"/>
              <a:t>reframing</a:t>
            </a:r>
            <a:r>
              <a:rPr lang="fr-CH" sz="1100" noProof="0" dirty="0"/>
              <a:t> » a aidé la direction de l’hôtel à identifier le problème sous-jacent. Cet exemple montre qu’il n’existe pas une seule manière d’aborder un fait ou un problème. Il est utile d’examiner la situation de plus près. Ainsi, ce n’est pas la vitesse de l’ascenseur qui pose problème. Même l’ascenseur le plus rapide entraînera un certain temps d’attente dans un immeuble de 50 étages. C’est l’attente elle-même qui est perçue comme désagréable.</a:t>
            </a:r>
          </a:p>
        </p:txBody>
      </p:sp>
      <p:sp>
        <p:nvSpPr>
          <p:cNvPr id="4" name="Foliennummernplatzhalter 3"/>
          <p:cNvSpPr>
            <a:spLocks noGrp="1"/>
          </p:cNvSpPr>
          <p:nvPr>
            <p:ph type="sldNum" sz="quarter" idx="5"/>
          </p:nvPr>
        </p:nvSpPr>
        <p:spPr/>
        <p:txBody>
          <a:bodyPr/>
          <a:lstStyle/>
          <a:p>
            <a:fld id="{552985BD-394C-4249-9520-F7128BE881DD}" type="slidenum">
              <a:rPr lang="ru-RU" smtClean="0"/>
              <a:t>17</a:t>
            </a:fld>
            <a:endParaRPr lang="ru-RU"/>
          </a:p>
        </p:txBody>
      </p:sp>
    </p:spTree>
    <p:extLst>
      <p:ext uri="{BB962C8B-B14F-4D97-AF65-F5344CB8AC3E}">
        <p14:creationId xmlns:p14="http://schemas.microsoft.com/office/powerpoint/2010/main" val="236080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Ainsi, le « recadrage » (</a:t>
            </a:r>
            <a:r>
              <a:rPr lang="fr-CH" sz="1100" noProof="0" dirty="0" err="1"/>
              <a:t>reframing</a:t>
            </a:r>
            <a:r>
              <a:rPr lang="fr-CH" sz="1100" noProof="0" dirty="0"/>
              <a:t>) permet de quitter le problème apparent et d’identifier le véritable problème. Les exemples de solutions proposés ici pour le véritable problème peuvent être complétés ou adaptés à votre guise. Il est essentiel d’aborder l’ennui, et non la vitesse de l’ascenseur. L’espace de solutions dans le cadrage initial du problème est complexe et coûteux. Ces solutions pèsent lourdement sur les finances de l’hôtel et ne garantissent pas que l’ennui – le problème sous-jacent – soit effectivement résolu.</a:t>
            </a:r>
          </a:p>
        </p:txBody>
      </p:sp>
      <p:sp>
        <p:nvSpPr>
          <p:cNvPr id="4" name="Foliennummernplatzhalter 3"/>
          <p:cNvSpPr>
            <a:spLocks noGrp="1"/>
          </p:cNvSpPr>
          <p:nvPr>
            <p:ph type="sldNum" sz="quarter" idx="5"/>
          </p:nvPr>
        </p:nvSpPr>
        <p:spPr/>
        <p:txBody>
          <a:bodyPr/>
          <a:lstStyle/>
          <a:p>
            <a:fld id="{552985BD-394C-4249-9520-F7128BE881DD}" type="slidenum">
              <a:rPr lang="ru-RU" smtClean="0"/>
              <a:t>18</a:t>
            </a:fld>
            <a:endParaRPr lang="ru-RU"/>
          </a:p>
        </p:txBody>
      </p:sp>
    </p:spTree>
    <p:extLst>
      <p:ext uri="{BB962C8B-B14F-4D97-AF65-F5344CB8AC3E}">
        <p14:creationId xmlns:p14="http://schemas.microsoft.com/office/powerpoint/2010/main" val="2292741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La distinction entre symptôme et cause est essentielle : si l’on ne s’attaque qu’aux symptômes sans traiter la cause, un nouveau symptôme peut apparaître ou bien le symptôme initial ne sera qu’atténué. Dans notre exemple, les plaintes sont le signe qu’il y a quelque chose qui ne fonctionne pas de manière satisfaisante lors de l’utilisation des ascenseurs. Les </a:t>
            </a:r>
            <a:r>
              <a:rPr lang="fr-CH" sz="1100" noProof="0" dirty="0" err="1"/>
              <a:t>client·e·s</a:t>
            </a:r>
            <a:r>
              <a:rPr lang="fr-CH" sz="1100" noProof="0" dirty="0"/>
              <a:t> indiquent que l’attente est la raison, alors qu’il s’agit en réalité des sentiments négatifs liés à l’attente (impatience, frustration, etc.). Si vous preniez le temps d’échanger un peu plus longtemps avec </a:t>
            </a:r>
            <a:r>
              <a:rPr lang="fr-CH" sz="1100" noProof="0" dirty="0" err="1"/>
              <a:t>certain·e·s</a:t>
            </a:r>
            <a:r>
              <a:rPr lang="fr-CH" sz="1100" noProof="0" dirty="0"/>
              <a:t> </a:t>
            </a:r>
            <a:r>
              <a:rPr lang="fr-CH" sz="1100" noProof="0" dirty="0" err="1"/>
              <a:t>client·e·s</a:t>
            </a:r>
            <a:r>
              <a:rPr lang="fr-CH" sz="1100" noProof="0" dirty="0"/>
              <a:t> et de leur demander ce qui est précisément pénible dans le fait d’attendre l’ascenseur, </a:t>
            </a:r>
            <a:r>
              <a:rPr lang="fr-CH" sz="1100" noProof="0" dirty="0" err="1"/>
              <a:t>certain·e·s</a:t>
            </a:r>
            <a:r>
              <a:rPr lang="fr-CH" sz="1100" noProof="0" dirty="0"/>
              <a:t> diraient par exemple : devoir attendre si longtemps ; je m’ennuie ; je n’ai pas de patience parce qu’il me reste encore beaucoup de choses à faire ; je me sens mal à l’aise de rester là sans rien faire, etc.</a:t>
            </a:r>
          </a:p>
        </p:txBody>
      </p:sp>
      <p:sp>
        <p:nvSpPr>
          <p:cNvPr id="4" name="Foliennummernplatzhalter 3"/>
          <p:cNvSpPr>
            <a:spLocks noGrp="1"/>
          </p:cNvSpPr>
          <p:nvPr>
            <p:ph type="sldNum" sz="quarter" idx="5"/>
          </p:nvPr>
        </p:nvSpPr>
        <p:spPr/>
        <p:txBody>
          <a:bodyPr/>
          <a:lstStyle/>
          <a:p>
            <a:fld id="{552985BD-394C-4249-9520-F7128BE881DD}" type="slidenum">
              <a:rPr lang="ru-RU" smtClean="0"/>
              <a:t>19</a:t>
            </a:fld>
            <a:endParaRPr lang="ru-RU"/>
          </a:p>
        </p:txBody>
      </p:sp>
    </p:spTree>
    <p:extLst>
      <p:ext uri="{BB962C8B-B14F-4D97-AF65-F5344CB8AC3E}">
        <p14:creationId xmlns:p14="http://schemas.microsoft.com/office/powerpoint/2010/main" val="813219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Si le contenu de la diapositive vous semble trop complexe, vous pouvez également mentionner brièvement les points essentiels en tant qu’</a:t>
            </a:r>
            <a:r>
              <a:rPr lang="fr-CH" sz="1100" noProof="0" dirty="0" err="1"/>
              <a:t>enseignant·e</a:t>
            </a:r>
            <a:r>
              <a:rPr lang="fr-CH" sz="1100" noProof="0" dirty="0"/>
              <a:t>. Cet exemple illustre qu’il vaut la peine d’investir dans l’analyse du problème ou l’exploration du champ problématique. Cette analyse détermine les étapes suivantes dans le développement d’une solution – en tant que point de départ pour l’idée d'affaires.</a:t>
            </a:r>
          </a:p>
        </p:txBody>
      </p:sp>
      <p:sp>
        <p:nvSpPr>
          <p:cNvPr id="4" name="Foliennummernplatzhalter 3"/>
          <p:cNvSpPr>
            <a:spLocks noGrp="1"/>
          </p:cNvSpPr>
          <p:nvPr>
            <p:ph type="sldNum" sz="quarter" idx="5"/>
          </p:nvPr>
        </p:nvSpPr>
        <p:spPr/>
        <p:txBody>
          <a:bodyPr/>
          <a:lstStyle/>
          <a:p>
            <a:fld id="{552985BD-394C-4249-9520-F7128BE881DD}" type="slidenum">
              <a:rPr lang="ru-RU" smtClean="0"/>
              <a:t>20</a:t>
            </a:fld>
            <a:endParaRPr lang="ru-RU"/>
          </a:p>
        </p:txBody>
      </p:sp>
    </p:spTree>
    <p:extLst>
      <p:ext uri="{BB962C8B-B14F-4D97-AF65-F5344CB8AC3E}">
        <p14:creationId xmlns:p14="http://schemas.microsoft.com/office/powerpoint/2010/main" val="1905667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23D6D-7847-B9DB-362A-02FC3B9DC85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2F8E3ED-E2AF-7C50-A9BD-626D5B42065D}"/>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B3420083-67B1-75A6-29CE-88C357AB2DF8}"/>
              </a:ext>
            </a:extLst>
          </p:cNvPr>
          <p:cNvSpPr>
            <a:spLocks noGrp="1"/>
          </p:cNvSpPr>
          <p:nvPr>
            <p:ph type="body" idx="1"/>
          </p:nvPr>
        </p:nvSpPr>
        <p:spPr/>
        <p:txBody>
          <a:bodyPr/>
          <a:lstStyle/>
          <a:p>
            <a:endParaRPr lang="de-CH" sz="1100" dirty="0">
              <a:latin typeface="Century Gothic" panose="020B0502020202020204" pitchFamily="34" charset="0"/>
            </a:endParaRPr>
          </a:p>
        </p:txBody>
      </p:sp>
      <p:sp>
        <p:nvSpPr>
          <p:cNvPr id="4" name="Foliennummernplatzhalter 3">
            <a:extLst>
              <a:ext uri="{FF2B5EF4-FFF2-40B4-BE49-F238E27FC236}">
                <a16:creationId xmlns:a16="http://schemas.microsoft.com/office/drawing/2014/main" id="{98A22CBF-F5B1-23EE-927C-DC1B02CE28A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2343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B047-89E6-E636-976F-2348BBCFA43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5D89D7E-F010-8B58-3F9D-04B8D246816A}"/>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73FDD3BD-F153-4652-7095-6225F22EC207}"/>
              </a:ext>
            </a:extLst>
          </p:cNvPr>
          <p:cNvSpPr>
            <a:spLocks noGrp="1"/>
          </p:cNvSpPr>
          <p:nvPr>
            <p:ph type="body" idx="1"/>
          </p:nvPr>
        </p:nvSpPr>
        <p:spPr/>
        <p:txBody>
          <a:bodyPr/>
          <a:lstStyle/>
          <a:p>
            <a:r>
              <a:rPr lang="fr-CH" sz="1100" noProof="0" dirty="0"/>
              <a:t>Pour la séquence suivante, vous aurez besoin de suffisamment de matériel de bricolage. Préparez du carton usagé, du ruban adhésif, des Post-</a:t>
            </a:r>
            <a:r>
              <a:rPr lang="fr-CH" sz="1100" noProof="0" dirty="0" err="1"/>
              <a:t>its</a:t>
            </a:r>
            <a:r>
              <a:rPr lang="fr-CH" sz="1100" noProof="0" dirty="0"/>
              <a:t>, de la ficelle épaisse, des ciseaux, etc.</a:t>
            </a:r>
          </a:p>
          <a:p>
            <a:r>
              <a:rPr lang="fr-CH" sz="1100" noProof="0" dirty="0"/>
              <a:t>Pour le prototypage, si possible, utilisez une salle séparée ; ainsi, le matériel de bricolage préparé ne détournera pas l’attention des </a:t>
            </a:r>
            <a:r>
              <a:rPr lang="fr-CH" sz="1100" noProof="0" dirty="0" err="1"/>
              <a:t>apprenti·e·s</a:t>
            </a:r>
            <a:r>
              <a:rPr lang="fr-CH" sz="1100" noProof="0" dirty="0"/>
              <a:t> lors des phases précédentes.</a:t>
            </a:r>
          </a:p>
          <a:p>
            <a:r>
              <a:rPr lang="fr-CH" sz="1100" noProof="0" dirty="0"/>
              <a:t>Pour la phase d’entretien, disposez les tables de manière à ce que deux </a:t>
            </a:r>
            <a:r>
              <a:rPr lang="fr-CH" sz="1100" noProof="0" dirty="0" err="1"/>
              <a:t>apprenti·e·s</a:t>
            </a:r>
            <a:r>
              <a:rPr lang="fr-CH" sz="1100" noProof="0" dirty="0"/>
              <a:t> puissent se faire face. Par table, préparez : deux supports papier, une enveloppe contenant des cartes de questions colorées, deux cartes d’empathie (A3), du matériel d’écriture ainsi que les solutions de transport actuelles (sacs à dos, sacs, etc.) des </a:t>
            </a:r>
            <a:r>
              <a:rPr lang="fr-CH" sz="1100" noProof="0" dirty="0" err="1"/>
              <a:t>apprenti·e·s</a:t>
            </a:r>
            <a:r>
              <a:rPr lang="fr-CH" sz="1100" noProof="0" dirty="0"/>
              <a:t>.</a:t>
            </a:r>
          </a:p>
          <a:p>
            <a:pPr>
              <a:lnSpc>
                <a:spcPct val="107000"/>
              </a:lnSpc>
              <a:spcAft>
                <a:spcPts val="800"/>
              </a:spcAft>
              <a:buNone/>
            </a:pPr>
            <a:endParaRPr lang="de-CH"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Foliennummernplatzhalter 3">
            <a:extLst>
              <a:ext uri="{FF2B5EF4-FFF2-40B4-BE49-F238E27FC236}">
                <a16:creationId xmlns:a16="http://schemas.microsoft.com/office/drawing/2014/main" id="{FF9E3656-E02A-03C1-9BBE-687C6FF69C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216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Pour commencer, le cadre est posé : il ne s’agit pas de théorie, mais d’expérience vécue. Les </a:t>
            </a:r>
            <a:r>
              <a:rPr lang="fr-CH" sz="1100" noProof="0" dirty="0" err="1"/>
              <a:t>apprenti·e·s</a:t>
            </a:r>
            <a:r>
              <a:rPr lang="fr-CH" sz="1100" noProof="0" dirty="0"/>
              <a:t> travaillent à un rythme soutenu en binômes, mènent des entretiens, synthétisent les enseignements, esquissent des idées et les testent immédiatement. L’accent est mis sur le processus et le changement de perspective : il s’agit de passer de son propre point de vue à la compréhension de l’autre.</a:t>
            </a:r>
          </a:p>
          <a:p>
            <a:r>
              <a:rPr lang="fr-CH" sz="1100" noProof="0" dirty="0"/>
              <a:t>Les trois étapes – entretien, identification des besoins, premières pistes de solution – sont présentées comme une expérience cohérente. Il devient visible comment des échanges permettent de dégager des pistes concrètes pour de meilleures solutions. Des esquisses simples et un prototype rapide sont attendus ; la perfection est secondaire, c’est le gain de compréhension qui prime.</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3454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1CA0A-2CF2-DC4F-123A-C2574657050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226E941-A569-8CAF-4F94-B5559B00C643}"/>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FFA32617-81F1-D77F-EC7C-43791981B1A0}"/>
              </a:ext>
            </a:extLst>
          </p:cNvPr>
          <p:cNvSpPr>
            <a:spLocks noGrp="1"/>
          </p:cNvSpPr>
          <p:nvPr>
            <p:ph type="body" idx="1"/>
          </p:nvPr>
        </p:nvSpPr>
        <p:spPr/>
        <p:txBody>
          <a:bodyPr/>
          <a:lstStyle/>
          <a:p>
            <a:r>
              <a:rPr lang="fr-CH" sz="1100" noProof="0" dirty="0"/>
              <a:t>L’exercice transpose la logique du Wallet Project (</a:t>
            </a:r>
            <a:r>
              <a:rPr lang="fr-CH" sz="1100" noProof="0" dirty="0" err="1"/>
              <a:t>d.school</a:t>
            </a:r>
            <a:r>
              <a:rPr lang="fr-CH" sz="1100" noProof="0" dirty="0"/>
              <a:t>) dans le quotidien des </a:t>
            </a:r>
            <a:r>
              <a:rPr lang="fr-CH" sz="1100" noProof="0" dirty="0" err="1"/>
              <a:t>apprenti·e·s</a:t>
            </a:r>
            <a:r>
              <a:rPr lang="fr-CH" sz="1100" noProof="0" dirty="0"/>
              <a:t> : il ne s’agit pas de concevoir pour soi-même, mais pour la personne partenaire, en tenant compte de ses situations concrètes, de ses contraintes et de ses préférences.</a:t>
            </a:r>
          </a:p>
        </p:txBody>
      </p:sp>
      <p:sp>
        <p:nvSpPr>
          <p:cNvPr id="4" name="Foliennummernplatzhalter 3">
            <a:extLst>
              <a:ext uri="{FF2B5EF4-FFF2-40B4-BE49-F238E27FC236}">
                <a16:creationId xmlns:a16="http://schemas.microsoft.com/office/drawing/2014/main" id="{47654AAC-147D-A45A-8FF9-62687236F07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8045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7636F-4D67-A15C-901C-AC0E71CB82F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0A61829-CA93-634F-4D6A-30CD341F6EC3}"/>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7CBD6BD9-88A7-FE5B-8448-76E38E310944}"/>
              </a:ext>
            </a:extLst>
          </p:cNvPr>
          <p:cNvSpPr>
            <a:spLocks noGrp="1"/>
          </p:cNvSpPr>
          <p:nvPr>
            <p:ph type="body" idx="1"/>
          </p:nvPr>
        </p:nvSpPr>
        <p:spPr/>
        <p:txBody>
          <a:bodyPr/>
          <a:lstStyle/>
          <a:p>
            <a:r>
              <a:rPr lang="fr-CH" sz="1100" noProof="0" dirty="0"/>
              <a:t>Les paires sont formées de manière aléatoire ; le double rôle (designer ↔ </a:t>
            </a:r>
            <a:r>
              <a:rPr lang="fr-CH" sz="1100" noProof="0" dirty="0" err="1"/>
              <a:t>client·e</a:t>
            </a:r>
            <a:r>
              <a:rPr lang="fr-CH" sz="1100" noProof="0" dirty="0"/>
              <a:t>) favorise un changement de perspective. Le matériel structure le processus : les cartes d’empathie et les dossiers permettent de consigner les observations, les cartes-questions offrent un cadre sans restreindre l’entretien. Le temps est géré de façon rigoureuse ; des phases courtes et claires facilitent la progression et maintiennent un niveau d’énergie élevé.</a:t>
            </a:r>
          </a:p>
          <a:p>
            <a:endParaRPr lang="de-CH" dirty="0"/>
          </a:p>
        </p:txBody>
      </p:sp>
      <p:sp>
        <p:nvSpPr>
          <p:cNvPr id="4" name="Foliennummernplatzhalter 3">
            <a:extLst>
              <a:ext uri="{FF2B5EF4-FFF2-40B4-BE49-F238E27FC236}">
                <a16:creationId xmlns:a16="http://schemas.microsoft.com/office/drawing/2014/main" id="{5BED81C0-C26A-E33E-8AF2-C2225424F5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43804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4FB7C0-A7C2-BEF5-4486-9C4B273391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5DB307-5BC0-BC96-C9F9-E1B693D2667F}"/>
              </a:ext>
            </a:extLst>
          </p:cNvPr>
          <p:cNvSpPr>
            <a:spLocks noGrp="1" noRot="1" noChangeAspect="1"/>
          </p:cNvSpPr>
          <p:nvPr>
            <p:ph type="sldImg"/>
          </p:nvPr>
        </p:nvSpPr>
        <p:spPr>
          <a:xfrm>
            <a:off x="685800" y="1143000"/>
            <a:ext cx="5484813" cy="3084513"/>
          </a:xfrm>
        </p:spPr>
      </p:sp>
      <p:sp>
        <p:nvSpPr>
          <p:cNvPr id="3" name="Notizenplatzhalter 2">
            <a:extLst>
              <a:ext uri="{FF2B5EF4-FFF2-40B4-BE49-F238E27FC236}">
                <a16:creationId xmlns:a16="http://schemas.microsoft.com/office/drawing/2014/main" id="{FF0ADA48-EA83-D5A9-E8AE-3E86082AB2AF}"/>
              </a:ext>
            </a:extLst>
          </p:cNvPr>
          <p:cNvSpPr>
            <a:spLocks noGrp="1"/>
          </p:cNvSpPr>
          <p:nvPr>
            <p:ph type="body" idx="1"/>
          </p:nvPr>
        </p:nvSpPr>
        <p:spPr/>
        <p:txBody>
          <a:bodyPr/>
          <a:lstStyle/>
          <a:p>
            <a:r>
              <a:rPr lang="fr-CH" sz="1100" noProof="0" dirty="0"/>
              <a:t>Cette brève tâche de croquis est volontairement placée avant la phase d’empathie. Les </a:t>
            </a:r>
            <a:r>
              <a:rPr lang="fr-CH" sz="1100" noProof="0" dirty="0" err="1"/>
              <a:t>apprenti·e·s</a:t>
            </a:r>
            <a:r>
              <a:rPr lang="fr-CH" sz="1100" noProof="0" dirty="0"/>
              <a:t> esquissent en 2 à 3 minutes leur propre solution idéale de transport – sans échange, sans justification, simplement de manière rapide et grossière. L’objectif est de rendre visibles leurs propres souhaits et préférences. Ce croquis servira ultérieurement de base de comparaison afin de constater que les représentations personnelles ne correspondent souvent pas aux besoins des autres.</a:t>
            </a:r>
          </a:p>
        </p:txBody>
      </p:sp>
      <p:sp>
        <p:nvSpPr>
          <p:cNvPr id="4" name="Foliennummernplatzhalter 3">
            <a:extLst>
              <a:ext uri="{FF2B5EF4-FFF2-40B4-BE49-F238E27FC236}">
                <a16:creationId xmlns:a16="http://schemas.microsoft.com/office/drawing/2014/main" id="{5D836E27-BD40-DCCE-F34D-E9AF23FAD0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6340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L’unicité de l’autre devient un principe de travail : posez des questions différentes, écoutez avec plus d’attention, recueillez des exemples plutôt que des opinions. L’entretien reste sans solution proposée. Les </a:t>
            </a:r>
            <a:r>
              <a:rPr lang="fr-CH" sz="1100" noProof="0" dirty="0" err="1"/>
              <a:t>apprenti·e·s</a:t>
            </a:r>
            <a:r>
              <a:rPr lang="fr-CH" sz="1100" noProof="0" dirty="0"/>
              <a:t> doivent être </a:t>
            </a:r>
            <a:r>
              <a:rPr lang="fr-CH" sz="1100" noProof="0" dirty="0" err="1"/>
              <a:t>sensibilisé·e·s</a:t>
            </a:r>
            <a:r>
              <a:rPr lang="fr-CH" sz="1100" noProof="0" dirty="0"/>
              <a:t> à cela. L’objectif est de comprendre des situations, des schémas et des besoins. De petites histoires concrètes (« Raconte la dernière fois où… ») fournissent des pistes de réflexion utiles pour la phase de conception ultérieure.</a:t>
            </a:r>
          </a:p>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27</a:t>
            </a:fld>
            <a:endParaRPr lang="ru-RU"/>
          </a:p>
        </p:txBody>
      </p:sp>
    </p:spTree>
    <p:extLst>
      <p:ext uri="{BB962C8B-B14F-4D97-AF65-F5344CB8AC3E}">
        <p14:creationId xmlns:p14="http://schemas.microsoft.com/office/powerpoint/2010/main" val="5430361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Afin que les </a:t>
            </a:r>
            <a:r>
              <a:rPr lang="fr-CH" sz="1100" noProof="0" dirty="0" err="1"/>
              <a:t>apprenti·e·s</a:t>
            </a:r>
            <a:r>
              <a:rPr lang="fr-CH" sz="1100" noProof="0" dirty="0"/>
              <a:t> puissent saisir tous les aspects importants de leur </a:t>
            </a:r>
            <a:r>
              <a:rPr lang="fr-CH" sz="1100" noProof="0" dirty="0" err="1"/>
              <a:t>interlocuteur·trice</a:t>
            </a:r>
            <a:r>
              <a:rPr lang="fr-CH" sz="1100" noProof="0" dirty="0"/>
              <a:t> lors de la phase d’empathie, la carte d’empathie est à leur disposition. Elle permet de révéler à quel point chaque personne est unique et aide à consigner de manière structurée les observations et les déclarations.</a:t>
            </a:r>
          </a:p>
          <a:p>
            <a:r>
              <a:rPr lang="fr-CH" sz="1100" noProof="0" dirty="0"/>
              <a:t>À l’aide de questions appropriées, les différents domaines – qui est la personne, ce qu’elle doit accomplir, ce qu’elle voit, dit, fait et entend, ainsi que ce qui la frustre ou ce qu’elle souhaite – sont explorés de manière systématique. Cela permet de développer une compréhension globale de l’</a:t>
            </a:r>
            <a:r>
              <a:rPr lang="fr-CH" sz="1100" noProof="0" dirty="0" err="1"/>
              <a:t>interlocuteur·trice</a:t>
            </a:r>
            <a:r>
              <a:rPr lang="fr-CH" sz="1100" noProof="0" dirty="0"/>
              <a:t>.</a:t>
            </a:r>
          </a:p>
          <a:p>
            <a:r>
              <a:rPr lang="fr-CH" sz="1100" noProof="0" dirty="0"/>
              <a:t>Ce n’est qu’une fois que cette personne et ses besoins sont réellement compris que l’on peut réfléchir à d’éventuelles solutions pour un nouveau système de portage.</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5701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BC403-D217-6374-39C4-08E03C8531A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28EDEE0-5CA4-C043-91DB-5CD0FC5ED2E1}"/>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F53FC435-5E91-8B27-1E33-20E09DDB4B6A}"/>
              </a:ext>
            </a:extLst>
          </p:cNvPr>
          <p:cNvSpPr>
            <a:spLocks noGrp="1"/>
          </p:cNvSpPr>
          <p:nvPr>
            <p:ph type="body" idx="1"/>
          </p:nvPr>
        </p:nvSpPr>
        <p:spPr/>
        <p:txBody>
          <a:bodyPr/>
          <a:lstStyle/>
          <a:p>
            <a:r>
              <a:rPr lang="fr-CH" sz="1100" noProof="0" dirty="0"/>
              <a:t>À ce stade, la démarche pour les entretiens d'empathie est expliquée.</a:t>
            </a:r>
          </a:p>
          <a:p>
            <a:r>
              <a:rPr lang="fr-CH" sz="1100" noProof="0" dirty="0"/>
              <a:t>Les </a:t>
            </a:r>
            <a:r>
              <a:rPr lang="fr-CH" sz="1100" noProof="0" dirty="0" err="1"/>
              <a:t>apprenti·e·s</a:t>
            </a:r>
            <a:r>
              <a:rPr lang="fr-CH" sz="1100" noProof="0" dirty="0"/>
              <a:t> élaborent la carte d’empathie étape par étape en suivant les cartes de questions colorées dans l’enveloppe : d’abord jaune (1), puis vert (2), etc.</a:t>
            </a:r>
          </a:p>
          <a:p>
            <a:r>
              <a:rPr lang="fr-CH" sz="1100" noProof="0" dirty="0"/>
              <a:t>L’</a:t>
            </a:r>
            <a:r>
              <a:rPr lang="fr-CH" sz="1100" noProof="0" dirty="0" err="1"/>
              <a:t>enseignant·e</a:t>
            </a:r>
            <a:r>
              <a:rPr lang="fr-CH" sz="1100" noProof="0" dirty="0"/>
              <a:t> guide clairement le déroulement : donne le signal de départ, annonce la durée, initie le changement de rôle.</a:t>
            </a:r>
          </a:p>
          <a:p>
            <a:r>
              <a:rPr lang="fr-CH" sz="1100" noProof="0" dirty="0"/>
              <a:t>La personne qui mène l’entretien lit la question sur la carte à voix haute, écoute activement, relance (« Pourquoi ? Quand ? Où ? Raconte la dernière fois… ») et note les réponses directement dans le champ correspondant – autant que possible mot à mot et avec des exemples. La personne interrogée parle à partir de sa propre expérience ; il s’agit d’observations et de besoins, non de solutions.</a:t>
            </a:r>
          </a:p>
          <a:p>
            <a:r>
              <a:rPr lang="fr-CH" sz="1100" noProof="0" dirty="0"/>
              <a:t>Après cette introduction, la démarche est claire pour tout le monde et les diapositives suivantes peuvent être parcourues étape par étape.</a:t>
            </a:r>
          </a:p>
          <a:p>
            <a:endParaRPr lang="de-CH" dirty="0"/>
          </a:p>
        </p:txBody>
      </p:sp>
      <p:sp>
        <p:nvSpPr>
          <p:cNvPr id="4" name="Foliennummernplatzhalter 3">
            <a:extLst>
              <a:ext uri="{FF2B5EF4-FFF2-40B4-BE49-F238E27FC236}">
                <a16:creationId xmlns:a16="http://schemas.microsoft.com/office/drawing/2014/main" id="{7EEFE9B2-815C-376C-B65C-4492A82D34D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1670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latin typeface="+mn-lt"/>
              </a:rPr>
              <a:t>Durant la Journée d'inspiration, les </a:t>
            </a:r>
            <a:r>
              <a:rPr lang="fr-CH" sz="1100" noProof="0" dirty="0" err="1">
                <a:latin typeface="+mn-lt"/>
              </a:rPr>
              <a:t>apprenti·e·s</a:t>
            </a:r>
            <a:r>
              <a:rPr lang="fr-CH" sz="1100" noProof="0" dirty="0">
                <a:latin typeface="+mn-lt"/>
              </a:rPr>
              <a:t> font leurs premières expériences avec la pensée et l'action entrepreneuriales. Il peut être organisé sur une demi-journée ou une journée entière. Si vous optez pour une demi-journée, nous vous recommandons de mettre l'accent sur le Design </a:t>
            </a:r>
            <a:r>
              <a:rPr lang="fr-CH" sz="1100" noProof="0" dirty="0" err="1">
                <a:latin typeface="+mn-lt"/>
              </a:rPr>
              <a:t>thinking</a:t>
            </a:r>
            <a:r>
              <a:rPr lang="fr-CH" sz="1100" noProof="0" dirty="0">
                <a:latin typeface="+mn-lt"/>
              </a:rPr>
              <a:t>. Le Entrepreneur Talk peut également être intégré lors du déroulement ultérieur du programme d’enseignement et d’apprentissage.</a:t>
            </a:r>
          </a:p>
          <a:p>
            <a:endParaRPr lang="fr-CH" sz="1100" noProof="0" dirty="0">
              <a:latin typeface="+mn-lt"/>
            </a:endParaRPr>
          </a:p>
          <a:p>
            <a:r>
              <a:rPr lang="fr-CH" sz="1100" noProof="0" dirty="0">
                <a:latin typeface="+mn-lt"/>
              </a:rPr>
              <a:t>Les éléments et activités de la Journée d'inspiration préparent les </a:t>
            </a:r>
            <a:r>
              <a:rPr lang="fr-CH" sz="1100" noProof="0" dirty="0" err="1">
                <a:latin typeface="+mn-lt"/>
              </a:rPr>
              <a:t>apprenti·e·s</a:t>
            </a:r>
            <a:r>
              <a:rPr lang="fr-CH" sz="1100" noProof="0" dirty="0">
                <a:latin typeface="+mn-lt"/>
              </a:rPr>
              <a:t> à travailler avec </a:t>
            </a:r>
            <a:r>
              <a:rPr lang="fr-CH" sz="1100" i="1" noProof="0" dirty="0">
                <a:latin typeface="+mn-lt"/>
              </a:rPr>
              <a:t>myidea</a:t>
            </a:r>
            <a:r>
              <a:rPr lang="fr-CH" sz="1100" noProof="0" dirty="0">
                <a:latin typeface="+mn-lt"/>
              </a:rPr>
              <a:t>. Dans les modules </a:t>
            </a:r>
            <a:r>
              <a:rPr lang="fr-CH" sz="1100" i="1" noProof="0" dirty="0">
                <a:latin typeface="+mn-lt"/>
              </a:rPr>
              <a:t>myidea </a:t>
            </a:r>
            <a:r>
              <a:rPr lang="fr-CH" sz="1100" noProof="0" dirty="0">
                <a:latin typeface="+mn-lt"/>
              </a:rPr>
              <a:t>suivants, de nombreux liens peuvent être faits avec la Journée d'inspiration, par exemple quand il s’agit d'explorer plus en détail un champ problématique dans le contexte du module 1. Le fait de se référer à la Journée d'inspiration peut aussi signifier que certaines activités des modules suivants peuvent être supprimées ou adaptées si l’on constate que les </a:t>
            </a:r>
            <a:r>
              <a:rPr lang="fr-CH" sz="1100" noProof="0" dirty="0" err="1">
                <a:latin typeface="+mn-lt"/>
              </a:rPr>
              <a:t>apprenti·e·s</a:t>
            </a:r>
            <a:r>
              <a:rPr lang="fr-CH" sz="1100" noProof="0" dirty="0">
                <a:latin typeface="+mn-lt"/>
              </a:rPr>
              <a:t> disposent déjà de premières compétences dans le thème concerné.</a:t>
            </a:r>
          </a:p>
        </p:txBody>
      </p:sp>
      <p:sp>
        <p:nvSpPr>
          <p:cNvPr id="4" name="Foliennummernplatzhalter 3"/>
          <p:cNvSpPr>
            <a:spLocks noGrp="1"/>
          </p:cNvSpPr>
          <p:nvPr>
            <p:ph type="sldNum" sz="quarter" idx="5"/>
          </p:nvPr>
        </p:nvSpPr>
        <p:spPr/>
        <p:txBody>
          <a:bodyPr/>
          <a:lstStyle/>
          <a:p>
            <a:fld id="{552985BD-394C-4249-9520-F7128BE881DD}" type="slidenum">
              <a:rPr lang="ru-RU" smtClean="0"/>
              <a:t>3</a:t>
            </a:fld>
            <a:endParaRPr lang="ru-RU"/>
          </a:p>
        </p:txBody>
      </p:sp>
    </p:spTree>
    <p:extLst>
      <p:ext uri="{BB962C8B-B14F-4D97-AF65-F5344CB8AC3E}">
        <p14:creationId xmlns:p14="http://schemas.microsoft.com/office/powerpoint/2010/main" val="25958545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152FB-722D-6887-FF74-73A350265D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FE1F9E7-E821-9EF5-7A08-D994FE76D8C2}"/>
              </a:ext>
            </a:extLst>
          </p:cNvPr>
          <p:cNvSpPr>
            <a:spLocks noGrp="1" noRot="1" noChangeAspect="1"/>
          </p:cNvSpPr>
          <p:nvPr>
            <p:ph type="sldImg"/>
          </p:nvPr>
        </p:nvSpPr>
        <p:spPr>
          <a:xfrm>
            <a:off x="687388" y="1143000"/>
            <a:ext cx="5484812" cy="3084513"/>
          </a:xfrm>
        </p:spPr>
      </p:sp>
      <p:sp>
        <p:nvSpPr>
          <p:cNvPr id="3" name="Notizenplatzhalter 2">
            <a:extLst>
              <a:ext uri="{FF2B5EF4-FFF2-40B4-BE49-F238E27FC236}">
                <a16:creationId xmlns:a16="http://schemas.microsoft.com/office/drawing/2014/main" id="{31317710-61F8-468E-D74D-256B8C92E4D9}"/>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C2951933-6DCC-5FED-2353-82F8117425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84648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DB74E-C0D6-5052-2DCE-55424B6071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A414C7D-C552-4428-7B01-5D7A2346BA51}"/>
              </a:ext>
            </a:extLst>
          </p:cNvPr>
          <p:cNvSpPr>
            <a:spLocks noGrp="1" noRot="1" noChangeAspect="1"/>
          </p:cNvSpPr>
          <p:nvPr>
            <p:ph type="sldImg"/>
          </p:nvPr>
        </p:nvSpPr>
        <p:spPr>
          <a:xfrm>
            <a:off x="690563" y="1143000"/>
            <a:ext cx="5481637" cy="3084513"/>
          </a:xfrm>
        </p:spPr>
      </p:sp>
      <p:sp>
        <p:nvSpPr>
          <p:cNvPr id="3" name="Notizenplatzhalter 2">
            <a:extLst>
              <a:ext uri="{FF2B5EF4-FFF2-40B4-BE49-F238E27FC236}">
                <a16:creationId xmlns:a16="http://schemas.microsoft.com/office/drawing/2014/main" id="{806D20DA-9889-444C-6216-21CF90493FDD}"/>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B57E32B9-CAE7-CFEB-AFFE-7E8C86213E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11968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DF806-B8E9-6909-5DAC-19586EDE60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A32DBFF-92C1-3AE7-485B-D04325D1A4A3}"/>
              </a:ext>
            </a:extLst>
          </p:cNvPr>
          <p:cNvSpPr>
            <a:spLocks noGrp="1" noRot="1" noChangeAspect="1"/>
          </p:cNvSpPr>
          <p:nvPr>
            <p:ph type="sldImg"/>
          </p:nvPr>
        </p:nvSpPr>
        <p:spPr>
          <a:xfrm>
            <a:off x="690563" y="1143000"/>
            <a:ext cx="5481637" cy="3084513"/>
          </a:xfrm>
        </p:spPr>
      </p:sp>
      <p:sp>
        <p:nvSpPr>
          <p:cNvPr id="3" name="Notizenplatzhalter 2">
            <a:extLst>
              <a:ext uri="{FF2B5EF4-FFF2-40B4-BE49-F238E27FC236}">
                <a16:creationId xmlns:a16="http://schemas.microsoft.com/office/drawing/2014/main" id="{4C8B9903-310C-9659-0FE0-F6ED83B83E1C}"/>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729C3821-6171-AF67-6D5B-341A7529FD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94227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5AF0C-724A-45A9-482E-F3740EEBC24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896187A-4204-36EE-4198-E735089C5971}"/>
              </a:ext>
            </a:extLst>
          </p:cNvPr>
          <p:cNvSpPr>
            <a:spLocks noGrp="1" noRot="1" noChangeAspect="1"/>
          </p:cNvSpPr>
          <p:nvPr>
            <p:ph type="sldImg"/>
          </p:nvPr>
        </p:nvSpPr>
        <p:spPr>
          <a:xfrm>
            <a:off x="688975" y="1143000"/>
            <a:ext cx="5483225" cy="3084513"/>
          </a:xfrm>
        </p:spPr>
      </p:sp>
      <p:sp>
        <p:nvSpPr>
          <p:cNvPr id="3" name="Notizenplatzhalter 2">
            <a:extLst>
              <a:ext uri="{FF2B5EF4-FFF2-40B4-BE49-F238E27FC236}">
                <a16:creationId xmlns:a16="http://schemas.microsoft.com/office/drawing/2014/main" id="{9E344D83-3A51-2D83-D193-0822FC14C607}"/>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BE547BDF-A283-F0F4-A5B3-992DC746DD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0511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24EAE-6843-461E-1665-7976DA58B41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793048F-1755-61B9-63AE-F208F60FE231}"/>
              </a:ext>
            </a:extLst>
          </p:cNvPr>
          <p:cNvSpPr>
            <a:spLocks noGrp="1" noRot="1" noChangeAspect="1"/>
          </p:cNvSpPr>
          <p:nvPr>
            <p:ph type="sldImg"/>
          </p:nvPr>
        </p:nvSpPr>
        <p:spPr>
          <a:xfrm>
            <a:off x="688975" y="1143000"/>
            <a:ext cx="5483225" cy="3084513"/>
          </a:xfrm>
        </p:spPr>
      </p:sp>
      <p:sp>
        <p:nvSpPr>
          <p:cNvPr id="3" name="Notizenplatzhalter 2">
            <a:extLst>
              <a:ext uri="{FF2B5EF4-FFF2-40B4-BE49-F238E27FC236}">
                <a16:creationId xmlns:a16="http://schemas.microsoft.com/office/drawing/2014/main" id="{45870D02-3371-C002-0B6B-A8B17B77554C}"/>
              </a:ext>
            </a:extLst>
          </p:cNvPr>
          <p:cNvSpPr>
            <a:spLocks noGrp="1"/>
          </p:cNvSpPr>
          <p:nvPr>
            <p:ph type="body" idx="1"/>
          </p:nvPr>
        </p:nvSpPr>
        <p:spPr/>
        <p:txBody>
          <a:bodyPr/>
          <a:lstStyle/>
          <a:p>
            <a:r>
              <a:rPr lang="fr-CH" sz="1100" noProof="0" dirty="0"/>
              <a:t>Les questions en orange portent sur ce que la personne fait réellement. Vous pouvez ici préciser que les </a:t>
            </a:r>
            <a:r>
              <a:rPr lang="fr-CH" sz="1100" noProof="0" dirty="0" err="1"/>
              <a:t>apprenti·e·s</a:t>
            </a:r>
            <a:r>
              <a:rPr lang="fr-CH" sz="1100" noProof="0" dirty="0"/>
              <a:t> ont la possibilité de montrer et d’expliquer directement leurs solutions actuelles de portage. </a:t>
            </a:r>
            <a:r>
              <a:rPr lang="fr-CH" sz="1100" noProof="0" dirty="0" err="1"/>
              <a:t>Ils·elles</a:t>
            </a:r>
            <a:r>
              <a:rPr lang="fr-CH" sz="1100" noProof="0" dirty="0"/>
              <a:t> doivent décrire comment </a:t>
            </a:r>
            <a:r>
              <a:rPr lang="fr-CH" sz="1100" noProof="0" dirty="0" err="1"/>
              <a:t>ils·elles</a:t>
            </a:r>
            <a:r>
              <a:rPr lang="fr-CH" sz="1100" noProof="0" dirty="0"/>
              <a:t> utilisent ces solutions dans leur quotidien, ce qui fonctionne bien et ce qui les dérange. Le fait de montrer concrètement facilite la mise en évidence de véritables habitudes et modes d’utilisation, au lieu de simplement en parler.</a:t>
            </a:r>
          </a:p>
          <a:p>
            <a:endParaRPr lang="en-US" dirty="0"/>
          </a:p>
        </p:txBody>
      </p:sp>
      <p:sp>
        <p:nvSpPr>
          <p:cNvPr id="4" name="Foliennummernplatzhalter 3">
            <a:extLst>
              <a:ext uri="{FF2B5EF4-FFF2-40B4-BE49-F238E27FC236}">
                <a16:creationId xmlns:a16="http://schemas.microsoft.com/office/drawing/2014/main" id="{11D14D3C-9CFC-1BCA-3052-E46DF433F5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93777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30FE6-D2A5-2C74-69FD-13C741A20FB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D10A62B-BAED-4F8F-2F36-C929A732E30D}"/>
              </a:ext>
            </a:extLst>
          </p:cNvPr>
          <p:cNvSpPr>
            <a:spLocks noGrp="1" noRot="1" noChangeAspect="1"/>
          </p:cNvSpPr>
          <p:nvPr>
            <p:ph type="sldImg"/>
          </p:nvPr>
        </p:nvSpPr>
        <p:spPr>
          <a:xfrm>
            <a:off x="688975" y="1143000"/>
            <a:ext cx="5483225" cy="3084513"/>
          </a:xfrm>
        </p:spPr>
      </p:sp>
      <p:sp>
        <p:nvSpPr>
          <p:cNvPr id="3" name="Notizenplatzhalter 2">
            <a:extLst>
              <a:ext uri="{FF2B5EF4-FFF2-40B4-BE49-F238E27FC236}">
                <a16:creationId xmlns:a16="http://schemas.microsoft.com/office/drawing/2014/main" id="{259D3B93-B7BB-666B-F7F2-0DD0B22F5F31}"/>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85C93BA0-2A53-99ED-282A-389A68DDBEB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42330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1C1BE-81A2-04A8-8D62-D249B342382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F9FC46C-DAAD-132E-D142-DEA463DE2B9D}"/>
              </a:ext>
            </a:extLst>
          </p:cNvPr>
          <p:cNvSpPr>
            <a:spLocks noGrp="1" noRot="1" noChangeAspect="1"/>
          </p:cNvSpPr>
          <p:nvPr>
            <p:ph type="sldImg"/>
          </p:nvPr>
        </p:nvSpPr>
        <p:spPr>
          <a:xfrm>
            <a:off x="688975" y="1143000"/>
            <a:ext cx="5483225" cy="3084513"/>
          </a:xfrm>
        </p:spPr>
      </p:sp>
      <p:sp>
        <p:nvSpPr>
          <p:cNvPr id="3" name="Notizenplatzhalter 2">
            <a:extLst>
              <a:ext uri="{FF2B5EF4-FFF2-40B4-BE49-F238E27FC236}">
                <a16:creationId xmlns:a16="http://schemas.microsoft.com/office/drawing/2014/main" id="{EDCD2993-41C3-66CA-DAE8-4689E98F8D07}"/>
              </a:ext>
            </a:extLst>
          </p:cNvPr>
          <p:cNvSpPr>
            <a:spLocks noGrp="1"/>
          </p:cNvSpPr>
          <p:nvPr>
            <p:ph type="body" idx="1"/>
          </p:nvPr>
        </p:nvSpPr>
        <p:spPr/>
        <p:txBody>
          <a:bodyPr/>
          <a:lstStyle/>
          <a:p>
            <a:endParaRPr lang="en-US" dirty="0"/>
          </a:p>
        </p:txBody>
      </p:sp>
      <p:sp>
        <p:nvSpPr>
          <p:cNvPr id="4" name="Foliennummernplatzhalter 3">
            <a:extLst>
              <a:ext uri="{FF2B5EF4-FFF2-40B4-BE49-F238E27FC236}">
                <a16:creationId xmlns:a16="http://schemas.microsoft.com/office/drawing/2014/main" id="{E969E6E5-F1F7-B747-D3B3-44E1957E8D5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6872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1B8EF-EEBF-36EC-382F-D599AC49426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796ADEB-C5EE-D1CD-DC53-8D47B6EE0577}"/>
              </a:ext>
            </a:extLst>
          </p:cNvPr>
          <p:cNvSpPr>
            <a:spLocks noGrp="1" noRot="1" noChangeAspect="1"/>
          </p:cNvSpPr>
          <p:nvPr>
            <p:ph type="sldImg"/>
          </p:nvPr>
        </p:nvSpPr>
        <p:spPr>
          <a:xfrm>
            <a:off x="688975" y="1143000"/>
            <a:ext cx="5483225" cy="3084513"/>
          </a:xfrm>
        </p:spPr>
      </p:sp>
      <p:sp>
        <p:nvSpPr>
          <p:cNvPr id="3" name="Notizenplatzhalter 2">
            <a:extLst>
              <a:ext uri="{FF2B5EF4-FFF2-40B4-BE49-F238E27FC236}">
                <a16:creationId xmlns:a16="http://schemas.microsoft.com/office/drawing/2014/main" id="{229334EC-D1B2-FC25-D3DA-A182B1975526}"/>
              </a:ext>
            </a:extLst>
          </p:cNvPr>
          <p:cNvSpPr>
            <a:spLocks noGrp="1"/>
          </p:cNvSpPr>
          <p:nvPr>
            <p:ph type="body" idx="1"/>
          </p:nvPr>
        </p:nvSpPr>
        <p:spPr/>
        <p:txBody>
          <a:bodyPr/>
          <a:lstStyle/>
          <a:p>
            <a:r>
              <a:rPr lang="fr-CH" sz="1100" noProof="0" dirty="0"/>
              <a:t>À présent, on passe de l’entretien d'empathie à la phase de synthèse : les </a:t>
            </a:r>
            <a:r>
              <a:rPr lang="fr-CH" sz="1100" noProof="0" dirty="0" err="1"/>
              <a:t>apprenti·e·s</a:t>
            </a:r>
            <a:r>
              <a:rPr lang="fr-CH" sz="1100" noProof="0" dirty="0"/>
              <a:t> prennent le polycopié et travaillent avec la carte d'empathie de leur binôme, qu’ils viennent de remplir.</a:t>
            </a:r>
          </a:p>
          <a:p>
            <a:r>
              <a:rPr lang="fr-CH" sz="1100" noProof="0" dirty="0"/>
              <a:t>Démarche : examiner la carte en silence, marquer les points récurrents ; ensuite, remplir sur le polycopié les champs concernant les schémas récurrents, les surprises et 1 à 2 citations représentatives, puis formuler une phrase précise sur le besoin ou le problème central (</a:t>
            </a:r>
            <a:r>
              <a:rPr lang="fr-CH" sz="1100" b="1" noProof="0" dirty="0"/>
              <a:t>sans solution concrète</a:t>
            </a:r>
            <a:r>
              <a:rPr lang="fr-CH" sz="1100" noProof="0" dirty="0"/>
              <a:t>). L’</a:t>
            </a:r>
            <a:r>
              <a:rPr lang="fr-CH" sz="1100" noProof="0" dirty="0" err="1"/>
              <a:t>enseignant·e</a:t>
            </a:r>
            <a:r>
              <a:rPr lang="fr-CH" sz="1100" noProof="0" dirty="0"/>
              <a:t> donne le signal de départ, le temps imparti et indique le changement de rôle.</a:t>
            </a:r>
          </a:p>
          <a:p>
            <a:r>
              <a:rPr lang="fr-CH" sz="1100" noProof="0" dirty="0"/>
              <a:t>Les slides suivantes présentent la suite du déroulement et décrivent étape par étape les prochaines activités des </a:t>
            </a:r>
            <a:r>
              <a:rPr lang="fr-CH" sz="1100" noProof="0" dirty="0" err="1"/>
              <a:t>apprenti·e·s</a:t>
            </a:r>
            <a:r>
              <a:rPr lang="fr-CH" sz="1100" noProof="0" dirty="0"/>
              <a:t>.</a:t>
            </a:r>
          </a:p>
          <a:p>
            <a:endParaRPr lang="en-US" dirty="0"/>
          </a:p>
        </p:txBody>
      </p:sp>
      <p:sp>
        <p:nvSpPr>
          <p:cNvPr id="4" name="Foliennummernplatzhalter 3">
            <a:extLst>
              <a:ext uri="{FF2B5EF4-FFF2-40B4-BE49-F238E27FC236}">
                <a16:creationId xmlns:a16="http://schemas.microsoft.com/office/drawing/2014/main" id="{9131A2D6-B602-06CD-51A5-F5277E8FA6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E44704-8E6D-4CF2-8CFA-A0F7BC751896}" type="slidenum">
              <a:rPr kumimoji="0" lang="de-C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de-C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10856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38</a:t>
            </a:fld>
            <a:endParaRPr lang="ru-RU"/>
          </a:p>
        </p:txBody>
      </p:sp>
    </p:spTree>
    <p:extLst>
      <p:ext uri="{BB962C8B-B14F-4D97-AF65-F5344CB8AC3E}">
        <p14:creationId xmlns:p14="http://schemas.microsoft.com/office/powerpoint/2010/main" val="3070709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39</a:t>
            </a:fld>
            <a:endParaRPr lang="ru-RU"/>
          </a:p>
        </p:txBody>
      </p:sp>
    </p:spTree>
    <p:extLst>
      <p:ext uri="{BB962C8B-B14F-4D97-AF65-F5344CB8AC3E}">
        <p14:creationId xmlns:p14="http://schemas.microsoft.com/office/powerpoint/2010/main" val="227525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851BE-47EE-6F12-ACE1-3153A49A515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63D484A-F200-85F1-F1AC-3BB63D2171BB}"/>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B634FFE8-D65C-D77C-9719-8348F85C0ACC}"/>
              </a:ext>
            </a:extLst>
          </p:cNvPr>
          <p:cNvSpPr>
            <a:spLocks noGrp="1"/>
          </p:cNvSpPr>
          <p:nvPr>
            <p:ph type="body" idx="1"/>
          </p:nvPr>
        </p:nvSpPr>
        <p:spPr/>
        <p:txBody>
          <a:bodyPr/>
          <a:lstStyle/>
          <a:p>
            <a:r>
              <a:rPr lang="fr-CH" sz="1100" noProof="0" dirty="0"/>
              <a:t>Durant la Journée d'inspiration, trois champs thématiques essentiels pour la pensée et l’action entrepreneuriales sont introduits : réfléchir aux problèmes de différentes manières, le design </a:t>
            </a:r>
            <a:r>
              <a:rPr lang="fr-CH" sz="1100" noProof="0" dirty="0" err="1"/>
              <a:t>thinking</a:t>
            </a:r>
            <a:r>
              <a:rPr lang="fr-CH" sz="1100" noProof="0" dirty="0"/>
              <a:t> et l’Entrepreneur Talk. Les activités associées offrent une première immersion dans l’entrepreneuriat avec trois axes principaux : explorer un champ problématique en profondeur, au lieu de développer trop rapidement des solutions unilatérales ; ne pas partir de sa propre vision d’un produit ou d’un service, mais mieux comprendre les besoins potentiels d’un segment de clientèle ; et, lors d’un échange avec des </a:t>
            </a:r>
            <a:r>
              <a:rPr lang="fr-CH" sz="1100" noProof="0" dirty="0" err="1"/>
              <a:t>entrepreneur·e·s</a:t>
            </a:r>
            <a:r>
              <a:rPr lang="fr-CH" sz="1100" noProof="0" dirty="0"/>
              <a:t> </a:t>
            </a:r>
            <a:r>
              <a:rPr lang="fr-CH" sz="1100" noProof="0" dirty="0" err="1"/>
              <a:t>inspirant·e·s</a:t>
            </a:r>
            <a:r>
              <a:rPr lang="fr-CH" sz="1100" noProof="0" dirty="0"/>
              <a:t>, obtenir des aperçus authentiques : que signifie développer une idée d'affaires et faire face aux obstacles et aux échecs ?</a:t>
            </a:r>
          </a:p>
        </p:txBody>
      </p:sp>
      <p:sp>
        <p:nvSpPr>
          <p:cNvPr id="4" name="Foliennummernplatzhalter 3">
            <a:extLst>
              <a:ext uri="{FF2B5EF4-FFF2-40B4-BE49-F238E27FC236}">
                <a16:creationId xmlns:a16="http://schemas.microsoft.com/office/drawing/2014/main" id="{72250FFA-79B9-E966-B0C4-B05F00314C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09782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40</a:t>
            </a:fld>
            <a:endParaRPr lang="ru-RU"/>
          </a:p>
        </p:txBody>
      </p:sp>
    </p:spTree>
    <p:extLst>
      <p:ext uri="{BB962C8B-B14F-4D97-AF65-F5344CB8AC3E}">
        <p14:creationId xmlns:p14="http://schemas.microsoft.com/office/powerpoint/2010/main" val="33678991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41</a:t>
            </a:fld>
            <a:endParaRPr lang="ru-RU"/>
          </a:p>
        </p:txBody>
      </p:sp>
    </p:spTree>
    <p:extLst>
      <p:ext uri="{BB962C8B-B14F-4D97-AF65-F5344CB8AC3E}">
        <p14:creationId xmlns:p14="http://schemas.microsoft.com/office/powerpoint/2010/main" val="9628643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52985BD-394C-4249-9520-F7128BE881DD}" type="slidenum">
              <a:rPr lang="ru-RU" smtClean="0"/>
              <a:t>42</a:t>
            </a:fld>
            <a:endParaRPr lang="ru-RU"/>
          </a:p>
        </p:txBody>
      </p:sp>
    </p:spTree>
    <p:extLst>
      <p:ext uri="{BB962C8B-B14F-4D97-AF65-F5344CB8AC3E}">
        <p14:creationId xmlns:p14="http://schemas.microsoft.com/office/powerpoint/2010/main" val="24199135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À la fin, la première esquisse et le prototype final sont placés côte à côte. Les </a:t>
            </a:r>
            <a:r>
              <a:rPr lang="fr-CH" sz="1100" noProof="0" dirty="0" err="1"/>
              <a:t>apprenti·e·s</a:t>
            </a:r>
            <a:r>
              <a:rPr lang="fr-CH" sz="1100" noProof="0" dirty="0"/>
              <a:t> nomment concrètement ce qui a changé et pourquoi : quels enseignements issus de l’entretien d'empathie et de la carte d’empathie ont influencé le design, quelles hypothèses ont été abandonnées, quelles fonctions ont été ajoutées ou simplifiées ? L’objectif est de rendre visible l’apprentissage obtenu grâce à l’empathie et à l’itération.</a:t>
            </a:r>
          </a:p>
          <a:p>
            <a:endParaRPr lang="de-CH" sz="1100" kern="1200" dirty="0">
              <a:solidFill>
                <a:schemeClr val="tx1"/>
              </a:solidFill>
              <a:effectLst/>
              <a:latin typeface="Century Gothic" panose="020B0502020202020204" pitchFamily="34" charset="0"/>
              <a:ea typeface="+mn-ea"/>
              <a:cs typeface="+mn-cs"/>
            </a:endParaRP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28043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44</a:t>
            </a:fld>
            <a:endParaRPr lang="ru-RU"/>
          </a:p>
        </p:txBody>
      </p:sp>
    </p:spTree>
    <p:extLst>
      <p:ext uri="{BB962C8B-B14F-4D97-AF65-F5344CB8AC3E}">
        <p14:creationId xmlns:p14="http://schemas.microsoft.com/office/powerpoint/2010/main" val="630922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FFE27-D817-BEF8-DAAB-067B7121776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D9B3F9-E767-6656-749F-F96370D6DAF3}"/>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851169E0-D614-04DC-9348-0918E8EC9BE5}"/>
              </a:ext>
            </a:extLst>
          </p:cNvPr>
          <p:cNvSpPr>
            <a:spLocks noGrp="1"/>
          </p:cNvSpPr>
          <p:nvPr>
            <p:ph type="body" idx="1"/>
          </p:nvPr>
        </p:nvSpPr>
        <p:spPr/>
        <p:txBody>
          <a:bodyPr/>
          <a:lstStyle/>
          <a:p>
            <a:r>
              <a:rPr lang="fr-CH" sz="1100" noProof="0" dirty="0"/>
              <a:t>Une idée centrale de la méthode du Design </a:t>
            </a:r>
            <a:r>
              <a:rPr lang="fr-CH" sz="1100" noProof="0" dirty="0" err="1"/>
              <a:t>thinking</a:t>
            </a:r>
            <a:r>
              <a:rPr lang="fr-CH" sz="1100" noProof="0" dirty="0"/>
              <a:t> est que quatre perspectives sont réunies – désirabilité, faisabilité, viabilité économique et responsabilité – et qu’il convient de les prendre en compte dès le début.</a:t>
            </a:r>
          </a:p>
        </p:txBody>
      </p:sp>
      <p:sp>
        <p:nvSpPr>
          <p:cNvPr id="4" name="Foliennummernplatzhalter 3">
            <a:extLst>
              <a:ext uri="{FF2B5EF4-FFF2-40B4-BE49-F238E27FC236}">
                <a16:creationId xmlns:a16="http://schemas.microsoft.com/office/drawing/2014/main" id="{2F7CEE60-8B90-2BE6-5FCB-18BDDE2E7F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14330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F3A96-BD16-D75F-390B-2F187F18FE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B65CDA2-E805-F91B-4B95-CC7F68CADF3D}"/>
              </a:ext>
            </a:extLst>
          </p:cNvPr>
          <p:cNvSpPr>
            <a:spLocks noGrp="1" noRot="1" noChangeAspect="1"/>
          </p:cNvSpPr>
          <p:nvPr>
            <p:ph type="sldImg"/>
          </p:nvPr>
        </p:nvSpPr>
        <p:spPr>
          <a:xfrm>
            <a:off x="685800" y="1143000"/>
            <a:ext cx="5486400" cy="3086100"/>
          </a:xfrm>
        </p:spPr>
      </p:sp>
      <p:sp>
        <p:nvSpPr>
          <p:cNvPr id="3" name="Notizenplatzhalter 2">
            <a:extLst>
              <a:ext uri="{FF2B5EF4-FFF2-40B4-BE49-F238E27FC236}">
                <a16:creationId xmlns:a16="http://schemas.microsoft.com/office/drawing/2014/main" id="{71C36EA9-983A-30AD-4704-BA4B3AFCF64D}"/>
              </a:ext>
            </a:extLst>
          </p:cNvPr>
          <p:cNvSpPr>
            <a:spLocks noGrp="1"/>
          </p:cNvSpPr>
          <p:nvPr>
            <p:ph type="body" idx="1"/>
          </p:nvPr>
        </p:nvSpPr>
        <p:spPr/>
        <p:txBody>
          <a:bodyPr/>
          <a:lstStyle/>
          <a:p>
            <a:endParaRPr lang="de-CH" sz="1100" dirty="0">
              <a:latin typeface="Century Gothic" panose="020B0502020202020204" pitchFamily="34" charset="0"/>
            </a:endParaRPr>
          </a:p>
        </p:txBody>
      </p:sp>
      <p:sp>
        <p:nvSpPr>
          <p:cNvPr id="4" name="Foliennummernplatzhalter 3">
            <a:extLst>
              <a:ext uri="{FF2B5EF4-FFF2-40B4-BE49-F238E27FC236}">
                <a16:creationId xmlns:a16="http://schemas.microsoft.com/office/drawing/2014/main" id="{4F5955D1-BB37-51FA-B8CB-C3E7FDDCE8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88432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La troisième partie de la Journée d'inspiration consiste en une intervention d’une entrepreneure ou d’un entrepreneur </a:t>
            </a:r>
            <a:r>
              <a:rPr lang="fr-CH" sz="1100" noProof="0" dirty="0" err="1"/>
              <a:t>invité·e</a:t>
            </a:r>
            <a:r>
              <a:rPr lang="fr-CH" sz="1100" noProof="0" dirty="0"/>
              <a:t>.</a:t>
            </a:r>
          </a:p>
          <a:p>
            <a:endParaRPr lang="fr-CH" sz="1100" noProof="0" dirty="0"/>
          </a:p>
          <a:p>
            <a:r>
              <a:rPr lang="fr-CH" sz="1100" noProof="0" dirty="0"/>
              <a:t>L’objectif n’est pas de donner un cours formel, mais de transmettre aux </a:t>
            </a:r>
            <a:r>
              <a:rPr lang="fr-CH" sz="1100" noProof="0" dirty="0" err="1"/>
              <a:t>apprenti·e·s</a:t>
            </a:r>
            <a:r>
              <a:rPr lang="fr-CH" sz="1100" noProof="0" dirty="0"/>
              <a:t> une histoire authentique et personnelle : comment démarrer, surmonter des obstacles et apprendre par l’expérience.</a:t>
            </a:r>
          </a:p>
          <a:p>
            <a:endParaRPr lang="fr-CH" sz="1100" noProof="0" dirty="0"/>
          </a:p>
          <a:p>
            <a:r>
              <a:rPr lang="fr-CH" sz="1100" noProof="0" dirty="0"/>
              <a:t>Un document d’accompagnement vous aide à préparer et inviter l’entrepreneure ou l’entrepreneur. Titre du document : « Entrepreneur Talk – Guide pour les </a:t>
            </a:r>
            <a:r>
              <a:rPr lang="fr-CH" sz="1100" noProof="0" dirty="0" err="1"/>
              <a:t>enseignant·e·s</a:t>
            </a:r>
            <a:r>
              <a:rPr lang="fr-CH" sz="1100" noProof="0" dirty="0"/>
              <a:t> »</a:t>
            </a:r>
          </a:p>
          <a:p>
            <a:endParaRPr lang="fr-CH" sz="1100" noProof="0" dirty="0"/>
          </a:p>
          <a:p>
            <a:r>
              <a:rPr lang="fr-CH" sz="1100" noProof="0" dirty="0"/>
              <a:t>Ce document explique les points suivants :</a:t>
            </a:r>
          </a:p>
          <a:p>
            <a:pPr marL="171450" indent="-171450">
              <a:buFont typeface="Arial" panose="020B0604020202020204" pitchFamily="34" charset="0"/>
              <a:buChar char="•"/>
            </a:pPr>
            <a:r>
              <a:rPr lang="fr-CH" sz="1100" noProof="0" dirty="0"/>
              <a:t>Comment inviter </a:t>
            </a:r>
            <a:r>
              <a:rPr lang="fr-CH" sz="1100" noProof="0" dirty="0" err="1"/>
              <a:t>un·e</a:t>
            </a:r>
            <a:r>
              <a:rPr lang="fr-CH" sz="1100" noProof="0" dirty="0"/>
              <a:t> </a:t>
            </a:r>
            <a:r>
              <a:rPr lang="fr-CH" sz="1100" noProof="0" dirty="0" err="1"/>
              <a:t>entrepreneur·e</a:t>
            </a:r>
            <a:r>
              <a:rPr lang="fr-CH" sz="1100" noProof="0" dirty="0"/>
              <a:t> et expliquer l’objectif de l’intervention.</a:t>
            </a:r>
          </a:p>
          <a:p>
            <a:pPr marL="171450" indent="-171450">
              <a:buFont typeface="Arial" panose="020B0604020202020204" pitchFamily="34" charset="0"/>
              <a:buChar char="•"/>
            </a:pPr>
            <a:r>
              <a:rPr lang="fr-CH" sz="1100" noProof="0" dirty="0"/>
              <a:t>Quelles organisations peuvent vous aider à trouver des </a:t>
            </a:r>
            <a:r>
              <a:rPr lang="fr-CH" sz="1100" noProof="0" dirty="0" err="1"/>
              <a:t>entrepreneur·e·s</a:t>
            </a:r>
            <a:r>
              <a:rPr lang="fr-CH" sz="1100" noProof="0" dirty="0"/>
              <a:t>.</a:t>
            </a:r>
          </a:p>
          <a:p>
            <a:pPr marL="171450" indent="-171450">
              <a:buFont typeface="Arial" panose="020B0604020202020204" pitchFamily="34" charset="0"/>
              <a:buChar char="•"/>
            </a:pPr>
            <a:r>
              <a:rPr lang="fr-CH" sz="1100" noProof="0" dirty="0"/>
              <a:t>Un déroulement proposé (20–30 minutes de storytelling + 10–15 minutes de questions-réponses).</a:t>
            </a:r>
          </a:p>
          <a:p>
            <a:pPr marL="171450" indent="-171450">
              <a:buFont typeface="Arial" panose="020B0604020202020204" pitchFamily="34" charset="0"/>
              <a:buChar char="•"/>
            </a:pPr>
            <a:r>
              <a:rPr lang="fr-CH" sz="1100" noProof="0" dirty="0"/>
              <a:t>Un exemple d’invitation à adapter et à envoyer par e-mail.</a:t>
            </a:r>
          </a:p>
          <a:p>
            <a:pPr marL="171450" indent="-171450">
              <a:buFont typeface="Arial" panose="020B0604020202020204" pitchFamily="34" charset="0"/>
              <a:buChar char="•"/>
            </a:pPr>
            <a:r>
              <a:rPr lang="fr-CH" sz="1100" noProof="0" dirty="0"/>
              <a:t>Quels types de récits s’accordent bien avec les différentes phases de </a:t>
            </a:r>
            <a:r>
              <a:rPr lang="fr-CH" sz="1100" i="1" noProof="0" dirty="0"/>
              <a:t>myidea</a:t>
            </a:r>
            <a:r>
              <a:rPr lang="fr-CH" sz="1100" noProof="0" dirty="0"/>
              <a:t>.</a:t>
            </a:r>
          </a:p>
          <a:p>
            <a:pPr marL="171450" indent="-171450">
              <a:buFont typeface="Arial" panose="020B0604020202020204" pitchFamily="34" charset="0"/>
              <a:buChar char="•"/>
            </a:pPr>
            <a:r>
              <a:rPr lang="fr-CH" sz="1100" noProof="0" dirty="0"/>
              <a:t>Comment préparer les </a:t>
            </a:r>
            <a:r>
              <a:rPr lang="fr-CH" sz="1100" noProof="0" dirty="0" err="1"/>
              <a:t>apprenti·e·s</a:t>
            </a:r>
            <a:r>
              <a:rPr lang="fr-CH" sz="1100" noProof="0" dirty="0"/>
              <a:t> et accompagner la réflexion après l’intervention.</a:t>
            </a:r>
          </a:p>
          <a:p>
            <a:pPr marL="171450" indent="-171450">
              <a:buFont typeface="Arial" panose="020B0604020202020204" pitchFamily="34" charset="0"/>
              <a:buChar char="•"/>
            </a:pPr>
            <a:endParaRPr lang="fr-CH" sz="1100" noProof="0" dirty="0"/>
          </a:p>
          <a:p>
            <a:r>
              <a:rPr lang="fr-CH" sz="1100" noProof="0" dirty="0"/>
              <a:t>Pour la réussite de ce type d’intervention, il est essentiel de créer une atmosphère détendue où l’</a:t>
            </a:r>
            <a:r>
              <a:rPr lang="fr-CH" sz="1100" noProof="0" dirty="0" err="1"/>
              <a:t>entrepreneur·e</a:t>
            </a:r>
            <a:r>
              <a:rPr lang="fr-CH" sz="1100" noProof="0" dirty="0"/>
              <a:t> peut parler librement de ses réussites, de ses défis, de ses erreurs et des apprentissages qui en découlent.</a:t>
            </a:r>
          </a:p>
          <a:p>
            <a:r>
              <a:rPr lang="fr-CH" sz="1100" kern="1200" noProof="0" dirty="0">
                <a:solidFill>
                  <a:schemeClr val="tx1"/>
                </a:solidFill>
                <a:effectLst/>
                <a:latin typeface="+mn-lt"/>
                <a:ea typeface="+mn-ea"/>
                <a:cs typeface="+mn-cs"/>
              </a:rPr>
              <a:t> </a:t>
            </a:r>
          </a:p>
          <a:p>
            <a:endParaRPr lang="de-CH"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141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Beaucoup d’</a:t>
            </a:r>
            <a:r>
              <a:rPr lang="fr-CH" sz="1100" noProof="0" dirty="0" err="1"/>
              <a:t>apprenti·e·s</a:t>
            </a:r>
            <a:r>
              <a:rPr lang="fr-CH" sz="1100" noProof="0" dirty="0"/>
              <a:t> ont de la peine à explorer un problème sous plusieurs perspectives. Il ne leur est pas toujours évident que leur point de vue sur un problème n’est pas le seul. Grâce aux « Black Stories », ils peuvent apprendre que ce qui leur paraît évident n’est pas la seule manière d’aborder ou de définir un problème. Il est donc utile de les confronter à des situations problématiques apparemment simples et claires, afin qu’ils puissent expérimenter qu’il y a parfois plus derrière les choses que ce que l’on perçoit.</a:t>
            </a:r>
          </a:p>
        </p:txBody>
      </p:sp>
      <p:sp>
        <p:nvSpPr>
          <p:cNvPr id="4" name="Foliennummernplatzhalter 3"/>
          <p:cNvSpPr>
            <a:spLocks noGrp="1"/>
          </p:cNvSpPr>
          <p:nvPr>
            <p:ph type="sldNum" sz="quarter" idx="5"/>
          </p:nvPr>
        </p:nvSpPr>
        <p:spPr/>
        <p:txBody>
          <a:bodyPr/>
          <a:lstStyle/>
          <a:p>
            <a:fld id="{552985BD-394C-4249-9520-F7128BE881DD}" type="slidenum">
              <a:rPr lang="ru-RU" smtClean="0"/>
              <a:t>5</a:t>
            </a:fld>
            <a:endParaRPr lang="ru-RU"/>
          </a:p>
        </p:txBody>
      </p:sp>
    </p:spTree>
    <p:extLst>
      <p:ext uri="{BB962C8B-B14F-4D97-AF65-F5344CB8AC3E}">
        <p14:creationId xmlns:p14="http://schemas.microsoft.com/office/powerpoint/2010/main" val="4202425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dirty="0"/>
              <a:t>L’énoncé de la tâche incite à adopter une approche traditionnelle et à explorer laborieusement le bon chemin, puis à le tracer.</a:t>
            </a:r>
          </a:p>
        </p:txBody>
      </p:sp>
      <p:sp>
        <p:nvSpPr>
          <p:cNvPr id="4" name="Foliennummernplatzhalter 3"/>
          <p:cNvSpPr>
            <a:spLocks noGrp="1"/>
          </p:cNvSpPr>
          <p:nvPr>
            <p:ph type="sldNum" sz="quarter" idx="5"/>
          </p:nvPr>
        </p:nvSpPr>
        <p:spPr/>
        <p:txBody>
          <a:bodyPr/>
          <a:lstStyle/>
          <a:p>
            <a:fld id="{552985BD-394C-4249-9520-F7128BE881DD}" type="slidenum">
              <a:rPr lang="ru-RU" smtClean="0"/>
              <a:t>6</a:t>
            </a:fld>
            <a:endParaRPr lang="ru-RU"/>
          </a:p>
        </p:txBody>
      </p:sp>
    </p:spTree>
    <p:extLst>
      <p:ext uri="{BB962C8B-B14F-4D97-AF65-F5344CB8AC3E}">
        <p14:creationId xmlns:p14="http://schemas.microsoft.com/office/powerpoint/2010/main" val="4035443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Il s'agit de la voie qui nous est familière. Nous appliquons ce qui nous est familier, en particulier quand il s'agit de stratégies. Ce n'est pas faux, mais cela nous pousse à ne pas envisager d'alternatives.</a:t>
            </a:r>
          </a:p>
        </p:txBody>
      </p:sp>
      <p:sp>
        <p:nvSpPr>
          <p:cNvPr id="4" name="Foliennummernplatzhalter 3"/>
          <p:cNvSpPr>
            <a:spLocks noGrp="1"/>
          </p:cNvSpPr>
          <p:nvPr>
            <p:ph type="sldNum" sz="quarter" idx="5"/>
          </p:nvPr>
        </p:nvSpPr>
        <p:spPr/>
        <p:txBody>
          <a:bodyPr/>
          <a:lstStyle/>
          <a:p>
            <a:fld id="{552985BD-394C-4249-9520-F7128BE881DD}" type="slidenum">
              <a:rPr lang="ru-RU" smtClean="0"/>
              <a:t>7</a:t>
            </a:fld>
            <a:endParaRPr lang="ru-RU"/>
          </a:p>
        </p:txBody>
      </p:sp>
    </p:spTree>
    <p:extLst>
      <p:ext uri="{BB962C8B-B14F-4D97-AF65-F5344CB8AC3E}">
        <p14:creationId xmlns:p14="http://schemas.microsoft.com/office/powerpoint/2010/main" val="1653052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Cette solution montre qu’il est tout à fait possible d’aller de A à B de manière simple, rapide et avec peu d’efforts. Les </a:t>
            </a:r>
            <a:r>
              <a:rPr lang="fr-CH" sz="1100" noProof="0" dirty="0" err="1"/>
              <a:t>apprenti·e·s</a:t>
            </a:r>
            <a:r>
              <a:rPr lang="fr-CH" sz="1100" noProof="0" dirty="0"/>
              <a:t> doivent comprendre que travailler avec </a:t>
            </a:r>
            <a:r>
              <a:rPr lang="fr-CH" sz="1100" i="1" noProof="0" dirty="0"/>
              <a:t>myidea </a:t>
            </a:r>
            <a:r>
              <a:rPr lang="fr-CH" sz="1100" noProof="0" dirty="0"/>
              <a:t>signifie faire preuve de créativité et ne pas restreindre leur façon de penser dès le début.</a:t>
            </a:r>
          </a:p>
        </p:txBody>
      </p:sp>
      <p:sp>
        <p:nvSpPr>
          <p:cNvPr id="4" name="Foliennummernplatzhalter 3"/>
          <p:cNvSpPr>
            <a:spLocks noGrp="1"/>
          </p:cNvSpPr>
          <p:nvPr>
            <p:ph type="sldNum" sz="quarter" idx="5"/>
          </p:nvPr>
        </p:nvSpPr>
        <p:spPr/>
        <p:txBody>
          <a:bodyPr/>
          <a:lstStyle/>
          <a:p>
            <a:fld id="{552985BD-394C-4249-9520-F7128BE881DD}" type="slidenum">
              <a:rPr lang="ru-RU" smtClean="0"/>
              <a:t>8</a:t>
            </a:fld>
            <a:endParaRPr lang="ru-RU"/>
          </a:p>
        </p:txBody>
      </p:sp>
    </p:spTree>
    <p:extLst>
      <p:ext uri="{BB962C8B-B14F-4D97-AF65-F5344CB8AC3E}">
        <p14:creationId xmlns:p14="http://schemas.microsoft.com/office/powerpoint/2010/main" val="2997652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fr-CH" sz="1100" noProof="0" dirty="0"/>
              <a:t>Ici, le lien avec le travail sur </a:t>
            </a:r>
            <a:r>
              <a:rPr lang="fr-CH" sz="1100" i="1" noProof="0" dirty="0"/>
              <a:t>myidea </a:t>
            </a:r>
            <a:r>
              <a:rPr lang="fr-CH" sz="1100" noProof="0" dirty="0"/>
              <a:t>est poursuivi. Les </a:t>
            </a:r>
            <a:r>
              <a:rPr lang="fr-CH" sz="1100" noProof="0" dirty="0" err="1"/>
              <a:t>apprenti·e·s</a:t>
            </a:r>
            <a:r>
              <a:rPr lang="fr-CH" sz="1100" noProof="0" dirty="0"/>
              <a:t> découvrent que la pensée latérale constitue une compétence essentielle, et que cette compétence peut être entraînée. Cela permet de motiver les </a:t>
            </a:r>
            <a:r>
              <a:rPr lang="fr-CH" sz="1100" noProof="0" dirty="0" err="1"/>
              <a:t>apprenti·e·s</a:t>
            </a:r>
            <a:r>
              <a:rPr lang="fr-CH" sz="1100" noProof="0" dirty="0"/>
              <a:t> à s'engager dans la démarche.</a:t>
            </a:r>
          </a:p>
        </p:txBody>
      </p:sp>
      <p:sp>
        <p:nvSpPr>
          <p:cNvPr id="4" name="Foliennummernplatzhalter 3"/>
          <p:cNvSpPr>
            <a:spLocks noGrp="1"/>
          </p:cNvSpPr>
          <p:nvPr>
            <p:ph type="sldNum" sz="quarter" idx="5"/>
          </p:nvPr>
        </p:nvSpPr>
        <p:spPr/>
        <p:txBody>
          <a:bodyPr/>
          <a:lstStyle/>
          <a:p>
            <a:fld id="{552985BD-394C-4249-9520-F7128BE881DD}" type="slidenum">
              <a:rPr lang="ru-RU" smtClean="0"/>
              <a:t>9</a:t>
            </a:fld>
            <a:endParaRPr lang="ru-RU"/>
          </a:p>
        </p:txBody>
      </p:sp>
    </p:spTree>
    <p:extLst>
      <p:ext uri="{BB962C8B-B14F-4D97-AF65-F5344CB8AC3E}">
        <p14:creationId xmlns:p14="http://schemas.microsoft.com/office/powerpoint/2010/main" val="35198072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Master" Target="../slideMasters/slideMaster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87.png"/><Relationship Id="rId9" Type="http://schemas.openxmlformats.org/officeDocument/2006/relationships/image" Target="../media/image49.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405.png"/><Relationship Id="rId2" Type="http://schemas.openxmlformats.org/officeDocument/2006/relationships/image" Target="../media/image195.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198.png"/><Relationship Id="rId4" Type="http://schemas.openxmlformats.org/officeDocument/2006/relationships/image" Target="../media/image197.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01.png"/><Relationship Id="rId7" Type="http://schemas.openxmlformats.org/officeDocument/2006/relationships/image" Target="../media/image204.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6.png"/><Relationship Id="rId4" Type="http://schemas.openxmlformats.org/officeDocument/2006/relationships/image" Target="../media/image49.png"/><Relationship Id="rId9" Type="http://schemas.openxmlformats.org/officeDocument/2006/relationships/image" Target="../media/image20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01.png"/><Relationship Id="rId7" Type="http://schemas.openxmlformats.org/officeDocument/2006/relationships/image" Target="../media/image205.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121.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07.png"/><Relationship Id="rId1" Type="http://schemas.openxmlformats.org/officeDocument/2006/relationships/slideMaster" Target="../slideMasters/slideMaster2.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2.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205.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3.png"/><Relationship Id="rId7" Type="http://schemas.openxmlformats.org/officeDocument/2006/relationships/image" Target="../media/image215.png"/><Relationship Id="rId2" Type="http://schemas.openxmlformats.org/officeDocument/2006/relationships/image" Target="../media/image212.png"/><Relationship Id="rId1" Type="http://schemas.openxmlformats.org/officeDocument/2006/relationships/slideMaster" Target="../slideMasters/slideMaster2.xml"/><Relationship Id="rId6" Type="http://schemas.openxmlformats.org/officeDocument/2006/relationships/image" Target="../media/image205.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218.png"/><Relationship Id="rId7" Type="http://schemas.openxmlformats.org/officeDocument/2006/relationships/image" Target="../media/image220.png"/><Relationship Id="rId2" Type="http://schemas.openxmlformats.org/officeDocument/2006/relationships/image" Target="../media/image217.png"/><Relationship Id="rId1" Type="http://schemas.openxmlformats.org/officeDocument/2006/relationships/slideMaster" Target="../slideMasters/slideMaster2.xml"/><Relationship Id="rId6" Type="http://schemas.openxmlformats.org/officeDocument/2006/relationships/image" Target="../media/image219.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5.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2.xml"/><Relationship Id="rId6" Type="http://schemas.openxmlformats.org/officeDocument/2006/relationships/image" Target="../media/image22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0.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2.xml"/><Relationship Id="rId6" Type="http://schemas.openxmlformats.org/officeDocument/2006/relationships/image" Target="../media/image227.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30.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31.png"/><Relationship Id="rId1" Type="http://schemas.openxmlformats.org/officeDocument/2006/relationships/slideMaster" Target="../slideMasters/slideMaster2.xml"/><Relationship Id="rId6" Type="http://schemas.openxmlformats.org/officeDocument/2006/relationships/image" Target="../media/image234.png"/><Relationship Id="rId5" Type="http://schemas.openxmlformats.org/officeDocument/2006/relationships/image" Target="../media/image202.png"/><Relationship Id="rId4" Type="http://schemas.openxmlformats.org/officeDocument/2006/relationships/image" Target="../media/image232.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49.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90.png"/><Relationship Id="rId1" Type="http://schemas.openxmlformats.org/officeDocument/2006/relationships/slideMaster" Target="../slideMasters/slideMaster1.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6.png"/><Relationship Id="rId7" Type="http://schemas.openxmlformats.org/officeDocument/2006/relationships/image" Target="../media/image121.png"/><Relationship Id="rId2" Type="http://schemas.openxmlformats.org/officeDocument/2006/relationships/image" Target="../media/image235.png"/><Relationship Id="rId1" Type="http://schemas.openxmlformats.org/officeDocument/2006/relationships/slideMaster" Target="../slideMasters/slideMaster2.xml"/><Relationship Id="rId6" Type="http://schemas.openxmlformats.org/officeDocument/2006/relationships/image" Target="../media/image237.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42.png"/><Relationship Id="rId7" Type="http://schemas.openxmlformats.org/officeDocument/2006/relationships/image" Target="../media/image405.png"/><Relationship Id="rId2" Type="http://schemas.openxmlformats.org/officeDocument/2006/relationships/image" Target="../media/image239.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245.png"/><Relationship Id="rId4" Type="http://schemas.openxmlformats.org/officeDocument/2006/relationships/image" Target="../media/image244.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8.png"/><Relationship Id="rId7" Type="http://schemas.openxmlformats.org/officeDocument/2006/relationships/image" Target="../media/image251.png"/><Relationship Id="rId2" Type="http://schemas.openxmlformats.org/officeDocument/2006/relationships/image" Target="../media/image247.png"/><Relationship Id="rId1" Type="http://schemas.openxmlformats.org/officeDocument/2006/relationships/slideMaster" Target="../slideMasters/slideMaster2.xml"/><Relationship Id="rId6" Type="http://schemas.openxmlformats.org/officeDocument/2006/relationships/image" Target="../media/image250.png"/><Relationship Id="rId5" Type="http://schemas.openxmlformats.org/officeDocument/2006/relationships/image" Target="../media/image49.png"/><Relationship Id="rId10" Type="http://schemas.openxmlformats.org/officeDocument/2006/relationships/image" Target="../media/image254.png"/><Relationship Id="rId4" Type="http://schemas.openxmlformats.org/officeDocument/2006/relationships/image" Target="../media/image249.png"/><Relationship Id="rId9" Type="http://schemas.openxmlformats.org/officeDocument/2006/relationships/image" Target="../media/image253.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252.png"/><Relationship Id="rId2" Type="http://schemas.openxmlformats.org/officeDocument/2006/relationships/image" Target="../media/image255.png"/><Relationship Id="rId1" Type="http://schemas.openxmlformats.org/officeDocument/2006/relationships/slideMaster" Target="../slideMasters/slideMaster2.xml"/><Relationship Id="rId6" Type="http://schemas.openxmlformats.org/officeDocument/2006/relationships/image" Target="../media/image121.png"/><Relationship Id="rId5" Type="http://schemas.openxmlformats.org/officeDocument/2006/relationships/image" Target="../media/image49.png"/><Relationship Id="rId10" Type="http://schemas.openxmlformats.org/officeDocument/2006/relationships/image" Target="../media/image194.png"/><Relationship Id="rId4" Type="http://schemas.openxmlformats.org/officeDocument/2006/relationships/image" Target="../media/image257.png"/><Relationship Id="rId9" Type="http://schemas.openxmlformats.org/officeDocument/2006/relationships/image" Target="../media/image259.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Master" Target="../slideMasters/slideMaster2.xml"/><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4.png"/><Relationship Id="rId7" Type="http://schemas.openxmlformats.org/officeDocument/2006/relationships/image" Target="../media/image121.png"/><Relationship Id="rId2" Type="http://schemas.openxmlformats.org/officeDocument/2006/relationships/image" Target="../media/image263.png"/><Relationship Id="rId1" Type="http://schemas.openxmlformats.org/officeDocument/2006/relationships/slideMaster" Target="../slideMasters/slideMaster2.xml"/><Relationship Id="rId6" Type="http://schemas.openxmlformats.org/officeDocument/2006/relationships/image" Target="../media/image266.png"/><Relationship Id="rId5" Type="http://schemas.openxmlformats.org/officeDocument/2006/relationships/image" Target="../media/image49.png"/><Relationship Id="rId4" Type="http://schemas.openxmlformats.org/officeDocument/2006/relationships/image" Target="../media/image265.png"/><Relationship Id="rId9" Type="http://schemas.openxmlformats.org/officeDocument/2006/relationships/image" Target="../media/image252.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194.png"/><Relationship Id="rId2" Type="http://schemas.openxmlformats.org/officeDocument/2006/relationships/image" Target="../media/image267.png"/><Relationship Id="rId1" Type="http://schemas.openxmlformats.org/officeDocument/2006/relationships/slideMaster" Target="../slideMasters/slideMaster2.xml"/><Relationship Id="rId6" Type="http://schemas.openxmlformats.org/officeDocument/2006/relationships/image" Target="../media/image269.png"/><Relationship Id="rId5" Type="http://schemas.openxmlformats.org/officeDocument/2006/relationships/image" Target="../media/image252.png"/><Relationship Id="rId4" Type="http://schemas.openxmlformats.org/officeDocument/2006/relationships/image" Target="../media/image49.png"/><Relationship Id="rId9" Type="http://schemas.openxmlformats.org/officeDocument/2006/relationships/image" Target="../media/image121.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72.png"/><Relationship Id="rId7" Type="http://schemas.openxmlformats.org/officeDocument/2006/relationships/image" Target="../media/image274.png"/><Relationship Id="rId2" Type="http://schemas.openxmlformats.org/officeDocument/2006/relationships/image" Target="../media/image271.png"/><Relationship Id="rId1" Type="http://schemas.openxmlformats.org/officeDocument/2006/relationships/slideMaster" Target="../slideMasters/slideMaster2.xml"/><Relationship Id="rId6" Type="http://schemas.openxmlformats.org/officeDocument/2006/relationships/image" Target="../media/image273.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49.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2.xml"/><Relationship Id="rId6" Type="http://schemas.openxmlformats.org/officeDocument/2006/relationships/image" Target="../media/image277.png"/><Relationship Id="rId5" Type="http://schemas.openxmlformats.org/officeDocument/2006/relationships/image" Target="../media/image276.png"/><Relationship Id="rId4" Type="http://schemas.openxmlformats.org/officeDocument/2006/relationships/image" Target="../media/image252.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9.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Master" Target="../slideMasters/slideMaster1.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92.png"/><Relationship Id="rId10"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105.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84.png"/><Relationship Id="rId2" Type="http://schemas.openxmlformats.org/officeDocument/2006/relationships/image" Target="../media/image281.png"/><Relationship Id="rId1" Type="http://schemas.openxmlformats.org/officeDocument/2006/relationships/slideMaster" Target="../slideMasters/slideMaster2.xml"/><Relationship Id="rId6" Type="http://schemas.openxmlformats.org/officeDocument/2006/relationships/image" Target="../media/image283.png"/><Relationship Id="rId5" Type="http://schemas.openxmlformats.org/officeDocument/2006/relationships/image" Target="../media/image282.png"/><Relationship Id="rId4" Type="http://schemas.openxmlformats.org/officeDocument/2006/relationships/image" Target="../media/image252.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86.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Master" Target="../slideMasters/slideMaster2.xml"/><Relationship Id="rId6" Type="http://schemas.openxmlformats.org/officeDocument/2006/relationships/image" Target="../media/image287.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2.xml"/><Relationship Id="rId6" Type="http://schemas.openxmlformats.org/officeDocument/2006/relationships/image" Target="../media/image270.png"/><Relationship Id="rId5" Type="http://schemas.openxmlformats.org/officeDocument/2006/relationships/image" Target="../media/image291.png"/><Relationship Id="rId10" Type="http://schemas.openxmlformats.org/officeDocument/2006/relationships/image" Target="../media/image295.png"/><Relationship Id="rId4" Type="http://schemas.openxmlformats.org/officeDocument/2006/relationships/image" Target="../media/image49.png"/><Relationship Id="rId9" Type="http://schemas.openxmlformats.org/officeDocument/2006/relationships/image" Target="../media/image294.png"/></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image" Target="../media/image296.png"/><Relationship Id="rId1" Type="http://schemas.openxmlformats.org/officeDocument/2006/relationships/slideMaster" Target="../slideMasters/slideMaster2.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49.png"/><Relationship Id="rId9" Type="http://schemas.openxmlformats.org/officeDocument/2006/relationships/image" Target="../media/image302.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04.png"/><Relationship Id="rId7" Type="http://schemas.openxmlformats.org/officeDocument/2006/relationships/image" Target="../media/image65.png"/><Relationship Id="rId2" Type="http://schemas.openxmlformats.org/officeDocument/2006/relationships/image" Target="../media/image303.png"/><Relationship Id="rId1" Type="http://schemas.openxmlformats.org/officeDocument/2006/relationships/slideMaster" Target="../slideMasters/slideMaster2.xml"/><Relationship Id="rId6" Type="http://schemas.openxmlformats.org/officeDocument/2006/relationships/image" Target="../media/image307.png"/><Relationship Id="rId5" Type="http://schemas.openxmlformats.org/officeDocument/2006/relationships/image" Target="../media/image306.png"/><Relationship Id="rId10" Type="http://schemas.openxmlformats.org/officeDocument/2006/relationships/image" Target="../media/image49.png"/><Relationship Id="rId4" Type="http://schemas.openxmlformats.org/officeDocument/2006/relationships/image" Target="../media/image305.png"/><Relationship Id="rId9" Type="http://schemas.openxmlformats.org/officeDocument/2006/relationships/image" Target="../media/image309.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49.png"/><Relationship Id="rId1" Type="http://schemas.openxmlformats.org/officeDocument/2006/relationships/slideMaster" Target="../slideMasters/slideMaster2.xml"/><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5.png"/><Relationship Id="rId7" Type="http://schemas.openxmlformats.org/officeDocument/2006/relationships/image" Target="../media/image318.png"/><Relationship Id="rId2" Type="http://schemas.openxmlformats.org/officeDocument/2006/relationships/image" Target="../media/image314.png"/><Relationship Id="rId1" Type="http://schemas.openxmlformats.org/officeDocument/2006/relationships/slideMaster" Target="../slideMasters/slideMaster2.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49.png"/><Relationship Id="rId9" Type="http://schemas.openxmlformats.org/officeDocument/2006/relationships/image" Target="../media/image320.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324.png"/><Relationship Id="rId13" Type="http://schemas.openxmlformats.org/officeDocument/2006/relationships/image" Target="../media/image329.png"/><Relationship Id="rId3" Type="http://schemas.openxmlformats.org/officeDocument/2006/relationships/image" Target="../media/image49.png"/><Relationship Id="rId7" Type="http://schemas.openxmlformats.org/officeDocument/2006/relationships/image" Target="../media/image323.png"/><Relationship Id="rId12" Type="http://schemas.openxmlformats.org/officeDocument/2006/relationships/image" Target="../media/image328.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322.png"/><Relationship Id="rId11" Type="http://schemas.openxmlformats.org/officeDocument/2006/relationships/image" Target="../media/image327.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65.png"/><Relationship Id="rId9" Type="http://schemas.openxmlformats.org/officeDocument/2006/relationships/image" Target="../media/image32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11.png"/><Relationship Id="rId2" Type="http://schemas.openxmlformats.org/officeDocument/2006/relationships/image" Target="../media/image108.png"/><Relationship Id="rId1" Type="http://schemas.openxmlformats.org/officeDocument/2006/relationships/slideMaster" Target="../slideMasters/slideMaster1.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91.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325.png"/><Relationship Id="rId3" Type="http://schemas.openxmlformats.org/officeDocument/2006/relationships/image" Target="../media/image49.png"/><Relationship Id="rId7" Type="http://schemas.openxmlformats.org/officeDocument/2006/relationships/image" Target="../media/image324.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323.png"/><Relationship Id="rId11" Type="http://schemas.openxmlformats.org/officeDocument/2006/relationships/image" Target="../media/image329.png"/><Relationship Id="rId5" Type="http://schemas.openxmlformats.org/officeDocument/2006/relationships/image" Target="../media/image322.png"/><Relationship Id="rId10" Type="http://schemas.openxmlformats.org/officeDocument/2006/relationships/image" Target="../media/image328.png"/><Relationship Id="rId4" Type="http://schemas.openxmlformats.org/officeDocument/2006/relationships/image" Target="../media/image321.png"/><Relationship Id="rId9" Type="http://schemas.openxmlformats.org/officeDocument/2006/relationships/image" Target="../media/image326.png"/></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92.png"/><Relationship Id="rId7" Type="http://schemas.openxmlformats.org/officeDocument/2006/relationships/image" Target="../media/image333.png"/><Relationship Id="rId2" Type="http://schemas.openxmlformats.org/officeDocument/2006/relationships/image" Target="../media/image330.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332.png"/><Relationship Id="rId10" Type="http://schemas.openxmlformats.org/officeDocument/2006/relationships/image" Target="../media/image65.png"/><Relationship Id="rId4" Type="http://schemas.openxmlformats.org/officeDocument/2006/relationships/image" Target="../media/image331.png"/><Relationship Id="rId9" Type="http://schemas.openxmlformats.org/officeDocument/2006/relationships/image" Target="../media/image335.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image" Target="../media/image76.png"/><Relationship Id="rId7" Type="http://schemas.openxmlformats.org/officeDocument/2006/relationships/image" Target="../media/image340.png"/><Relationship Id="rId2" Type="http://schemas.openxmlformats.org/officeDocument/2006/relationships/image" Target="../media/image336.png"/><Relationship Id="rId1" Type="http://schemas.openxmlformats.org/officeDocument/2006/relationships/slideMaster" Target="../slideMasters/slideMaster2.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image" Target="../media/image49.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353.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52.png"/><Relationship Id="rId17" Type="http://schemas.openxmlformats.org/officeDocument/2006/relationships/image" Target="../media/image49.png"/><Relationship Id="rId2" Type="http://schemas.openxmlformats.org/officeDocument/2006/relationships/image" Target="../media/image342.png"/><Relationship Id="rId16" Type="http://schemas.openxmlformats.org/officeDocument/2006/relationships/image" Target="../media/image356.png"/><Relationship Id="rId1" Type="http://schemas.openxmlformats.org/officeDocument/2006/relationships/slideMaster" Target="../slideMasters/slideMaster2.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5" Type="http://schemas.openxmlformats.org/officeDocument/2006/relationships/image" Target="../media/image355.png"/><Relationship Id="rId10" Type="http://schemas.openxmlformats.org/officeDocument/2006/relationships/image" Target="../media/image350.png"/><Relationship Id="rId4" Type="http://schemas.openxmlformats.org/officeDocument/2006/relationships/image" Target="../media/image344.png"/><Relationship Id="rId9" Type="http://schemas.openxmlformats.org/officeDocument/2006/relationships/image" Target="../media/image349.png"/><Relationship Id="rId14" Type="http://schemas.openxmlformats.org/officeDocument/2006/relationships/image" Target="../media/image354.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58.png"/><Relationship Id="rId7" Type="http://schemas.openxmlformats.org/officeDocument/2006/relationships/image" Target="../media/image361.png"/><Relationship Id="rId2" Type="http://schemas.openxmlformats.org/officeDocument/2006/relationships/image" Target="../media/image357.png"/><Relationship Id="rId1" Type="http://schemas.openxmlformats.org/officeDocument/2006/relationships/slideMaster" Target="../slideMasters/slideMaster2.xml"/><Relationship Id="rId6" Type="http://schemas.openxmlformats.org/officeDocument/2006/relationships/image" Target="../media/image360.png"/><Relationship Id="rId5" Type="http://schemas.openxmlformats.org/officeDocument/2006/relationships/image" Target="../media/image270.png"/><Relationship Id="rId4" Type="http://schemas.openxmlformats.org/officeDocument/2006/relationships/image" Target="../media/image359.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367.png"/><Relationship Id="rId13" Type="http://schemas.openxmlformats.org/officeDocument/2006/relationships/image" Target="../media/image371.png"/><Relationship Id="rId3" Type="http://schemas.openxmlformats.org/officeDocument/2006/relationships/image" Target="../media/image315.png"/><Relationship Id="rId7" Type="http://schemas.openxmlformats.org/officeDocument/2006/relationships/image" Target="../media/image366.png"/><Relationship Id="rId12" Type="http://schemas.openxmlformats.org/officeDocument/2006/relationships/image" Target="../media/image370.png"/><Relationship Id="rId2" Type="http://schemas.openxmlformats.org/officeDocument/2006/relationships/image" Target="../media/image362.png"/><Relationship Id="rId1" Type="http://schemas.openxmlformats.org/officeDocument/2006/relationships/slideMaster" Target="../slideMasters/slideMaster2.xml"/><Relationship Id="rId6" Type="http://schemas.openxmlformats.org/officeDocument/2006/relationships/image" Target="../media/image365.png"/><Relationship Id="rId11" Type="http://schemas.openxmlformats.org/officeDocument/2006/relationships/image" Target="../media/image49.png"/><Relationship Id="rId5" Type="http://schemas.openxmlformats.org/officeDocument/2006/relationships/image" Target="../media/image364.pn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57.png"/><Relationship Id="rId7" Type="http://schemas.openxmlformats.org/officeDocument/2006/relationships/image" Target="../media/image375.png"/><Relationship Id="rId2" Type="http://schemas.openxmlformats.org/officeDocument/2006/relationships/image" Target="../media/image372.png"/><Relationship Id="rId1" Type="http://schemas.openxmlformats.org/officeDocument/2006/relationships/slideMaster" Target="../slideMasters/slideMaster2.xml"/><Relationship Id="rId6" Type="http://schemas.openxmlformats.org/officeDocument/2006/relationships/image" Target="../media/image374.png"/><Relationship Id="rId5" Type="http://schemas.openxmlformats.org/officeDocument/2006/relationships/image" Target="../media/image49.png"/><Relationship Id="rId4" Type="http://schemas.openxmlformats.org/officeDocument/2006/relationships/image" Target="../media/image373.png"/><Relationship Id="rId9" Type="http://schemas.openxmlformats.org/officeDocument/2006/relationships/image" Target="../media/image92.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304.png"/><Relationship Id="rId7" Type="http://schemas.openxmlformats.org/officeDocument/2006/relationships/image" Target="../media/image379.png"/><Relationship Id="rId2" Type="http://schemas.openxmlformats.org/officeDocument/2006/relationships/image" Target="../media/image377.pn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378.png"/><Relationship Id="rId4" Type="http://schemas.openxmlformats.org/officeDocument/2006/relationships/image" Target="../media/image49.png"/><Relationship Id="rId9" Type="http://schemas.openxmlformats.org/officeDocument/2006/relationships/image" Target="../media/image381.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141.png"/><Relationship Id="rId1" Type="http://schemas.openxmlformats.org/officeDocument/2006/relationships/slideMaster" Target="../slideMasters/slideMaster2.xml"/><Relationship Id="rId6" Type="http://schemas.openxmlformats.org/officeDocument/2006/relationships/image" Target="../media/image383.png"/><Relationship Id="rId5" Type="http://schemas.openxmlformats.org/officeDocument/2006/relationships/image" Target="../media/image49.png"/><Relationship Id="rId4" Type="http://schemas.openxmlformats.org/officeDocument/2006/relationships/image" Target="../media/image377.png"/><Relationship Id="rId9" Type="http://schemas.openxmlformats.org/officeDocument/2006/relationships/image" Target="../media/image386.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9.png"/><Relationship Id="rId2" Type="http://schemas.openxmlformats.org/officeDocument/2006/relationships/image" Target="../media/image387.png"/><Relationship Id="rId1" Type="http://schemas.openxmlformats.org/officeDocument/2006/relationships/slideMaster" Target="../slideMasters/slideMaster2.xml"/><Relationship Id="rId6" Type="http://schemas.openxmlformats.org/officeDocument/2006/relationships/image" Target="../media/image388.png"/><Relationship Id="rId5" Type="http://schemas.openxmlformats.org/officeDocument/2006/relationships/image" Target="../media/image49.png"/><Relationship Id="rId4" Type="http://schemas.openxmlformats.org/officeDocument/2006/relationships/image" Target="../media/image326.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1.xml"/><Relationship Id="rId6" Type="http://schemas.openxmlformats.org/officeDocument/2006/relationships/image" Target="../media/image91.png"/><Relationship Id="rId5" Type="http://schemas.openxmlformats.org/officeDocument/2006/relationships/image" Target="../media/image49.png"/><Relationship Id="rId4" Type="http://schemas.openxmlformats.org/officeDocument/2006/relationships/image" Target="../media/image114.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91.png"/><Relationship Id="rId7" Type="http://schemas.openxmlformats.org/officeDocument/2006/relationships/image" Target="../media/image393.png"/><Relationship Id="rId2" Type="http://schemas.openxmlformats.org/officeDocument/2006/relationships/image" Target="../media/image390.png"/><Relationship Id="rId1" Type="http://schemas.openxmlformats.org/officeDocument/2006/relationships/slideMaster" Target="../slideMasters/slideMaster2.xml"/><Relationship Id="rId6" Type="http://schemas.openxmlformats.org/officeDocument/2006/relationships/image" Target="../media/image392.png"/><Relationship Id="rId5" Type="http://schemas.openxmlformats.org/officeDocument/2006/relationships/image" Target="../media/image49.png"/><Relationship Id="rId4" Type="http://schemas.openxmlformats.org/officeDocument/2006/relationships/image" Target="../media/image57.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slideMaster" Target="../slideMasters/slideMaster2.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49.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2.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49.png"/><Relationship Id="rId9" Type="http://schemas.openxmlformats.org/officeDocument/2006/relationships/image" Target="../media/image404.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419.emf"/><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420.e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49.png"/><Relationship Id="rId7"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Master" Target="../slideMasters/slideMaster1.xml"/><Relationship Id="rId6" Type="http://schemas.openxmlformats.org/officeDocument/2006/relationships/image" Target="../media/image118.png"/><Relationship Id="rId5"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121.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419.emf"/><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49.png"/><Relationship Id="rId7" Type="http://schemas.openxmlformats.org/officeDocument/2006/relationships/image" Target="../media/image124.png"/><Relationship Id="rId2"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91.png"/><Relationship Id="rId9" Type="http://schemas.openxmlformats.org/officeDocument/2006/relationships/image" Target="../media/image126.pn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421.emf"/><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Master" Target="../slideMasters/slideMaster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4.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Master" Target="../slideMasters/slideMaster4.xml"/><Relationship Id="rId6" Type="http://schemas.openxmlformats.org/officeDocument/2006/relationships/image" Target="../media/image52.png"/><Relationship Id="rId11" Type="http://schemas.openxmlformats.org/officeDocument/2006/relationships/image" Target="../media/image49.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55.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4.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422.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49.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Master" Target="../slideMasters/slideMaster1.xml"/><Relationship Id="rId6" Type="http://schemas.openxmlformats.org/officeDocument/2006/relationships/image" Target="../media/image124.png"/><Relationship Id="rId11" Type="http://schemas.openxmlformats.org/officeDocument/2006/relationships/image" Target="../media/image131.png"/><Relationship Id="rId5" Type="http://schemas.openxmlformats.org/officeDocument/2006/relationships/image" Target="../media/image122.png"/><Relationship Id="rId10" Type="http://schemas.openxmlformats.org/officeDocument/2006/relationships/image" Target="../media/image130.png"/><Relationship Id="rId4" Type="http://schemas.openxmlformats.org/officeDocument/2006/relationships/image" Target="../media/image91.png"/><Relationship Id="rId9" Type="http://schemas.openxmlformats.org/officeDocument/2006/relationships/image" Target="../media/image123.png"/></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23.png"/><Relationship Id="rId1" Type="http://schemas.openxmlformats.org/officeDocument/2006/relationships/slideMaster" Target="../slideMasters/slideMaster4.xml"/><Relationship Id="rId6" Type="http://schemas.openxmlformats.org/officeDocument/2006/relationships/image" Target="../media/image70.png"/><Relationship Id="rId5" Type="http://schemas.openxmlformats.org/officeDocument/2006/relationships/image" Target="../media/image49.png"/><Relationship Id="rId4" Type="http://schemas.openxmlformats.org/officeDocument/2006/relationships/image" Target="../media/image42.png"/></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image" Target="../media/image72.png"/><Relationship Id="rId1" Type="http://schemas.openxmlformats.org/officeDocument/2006/relationships/slideMaster" Target="../slideMasters/slideMaster4.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49.png"/><Relationship Id="rId10" Type="http://schemas.openxmlformats.org/officeDocument/2006/relationships/image" Target="../media/image424.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Master" Target="../slideMasters/slideMaster4.xml"/><Relationship Id="rId6" Type="http://schemas.openxmlformats.org/officeDocument/2006/relationships/image" Target="../media/image65.png"/><Relationship Id="rId5" Type="http://schemas.openxmlformats.org/officeDocument/2006/relationships/image" Target="../media/image422.png"/><Relationship Id="rId4" Type="http://schemas.openxmlformats.org/officeDocument/2006/relationships/image" Target="../media/image87.png"/><Relationship Id="rId9" Type="http://schemas.openxmlformats.org/officeDocument/2006/relationships/image" Target="../media/image49.png"/></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49.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90.png"/><Relationship Id="rId1" Type="http://schemas.openxmlformats.org/officeDocument/2006/relationships/slideMaster" Target="../slideMasters/slideMaster4.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9.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Master" Target="../slideMasters/slideMaster4.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92.png"/><Relationship Id="rId10"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105.pn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11.png"/><Relationship Id="rId2" Type="http://schemas.openxmlformats.org/officeDocument/2006/relationships/image" Target="../media/image108.png"/><Relationship Id="rId1" Type="http://schemas.openxmlformats.org/officeDocument/2006/relationships/slideMaster" Target="../slideMasters/slideMaster4.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91.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4.xml"/><Relationship Id="rId6" Type="http://schemas.openxmlformats.org/officeDocument/2006/relationships/image" Target="../media/image91.png"/><Relationship Id="rId5" Type="http://schemas.openxmlformats.org/officeDocument/2006/relationships/image" Target="../media/image49.png"/><Relationship Id="rId4" Type="http://schemas.openxmlformats.org/officeDocument/2006/relationships/image" Target="../media/image114.png"/></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49.png"/><Relationship Id="rId7"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Master" Target="../slideMasters/slideMaster4.xml"/><Relationship Id="rId6" Type="http://schemas.openxmlformats.org/officeDocument/2006/relationships/image" Target="../media/image118.png"/><Relationship Id="rId5"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121.png"/></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49.png"/><Relationship Id="rId7" Type="http://schemas.openxmlformats.org/officeDocument/2006/relationships/image" Target="../media/image124.png"/><Relationship Id="rId2" Type="http://schemas.openxmlformats.org/officeDocument/2006/relationships/image" Target="../media/image113.png"/><Relationship Id="rId1" Type="http://schemas.openxmlformats.org/officeDocument/2006/relationships/slideMaster" Target="../slideMasters/slideMaster4.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91.png"/><Relationship Id="rId9" Type="http://schemas.openxmlformats.org/officeDocument/2006/relationships/image" Target="../media/image126.png"/></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49.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Master" Target="../slideMasters/slideMaster4.xml"/><Relationship Id="rId6" Type="http://schemas.openxmlformats.org/officeDocument/2006/relationships/image" Target="../media/image124.png"/><Relationship Id="rId11" Type="http://schemas.openxmlformats.org/officeDocument/2006/relationships/image" Target="../media/image131.png"/><Relationship Id="rId5" Type="http://schemas.openxmlformats.org/officeDocument/2006/relationships/image" Target="../media/image122.png"/><Relationship Id="rId10" Type="http://schemas.openxmlformats.org/officeDocument/2006/relationships/image" Target="../media/image130.png"/><Relationship Id="rId4" Type="http://schemas.openxmlformats.org/officeDocument/2006/relationships/image" Target="../media/image91.png"/><Relationship Id="rId9" Type="http://schemas.openxmlformats.org/officeDocument/2006/relationships/image" Target="../media/image123.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1.xml"/><Relationship Id="rId6" Type="http://schemas.openxmlformats.org/officeDocument/2006/relationships/image" Target="../media/image134.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8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33.png"/><Relationship Id="rId7" Type="http://schemas.openxmlformats.org/officeDocument/2006/relationships/image" Target="../media/image425.png"/><Relationship Id="rId2" Type="http://schemas.openxmlformats.org/officeDocument/2006/relationships/image" Target="../media/image132.png"/><Relationship Id="rId1" Type="http://schemas.openxmlformats.org/officeDocument/2006/relationships/slideMaster" Target="../slideMasters/slideMaster4.xml"/><Relationship Id="rId6" Type="http://schemas.openxmlformats.org/officeDocument/2006/relationships/image" Target="../media/image134.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81.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3.png"/><Relationship Id="rId1" Type="http://schemas.openxmlformats.org/officeDocument/2006/relationships/slideMaster" Target="../slideMasters/slideMaster4.xml"/><Relationship Id="rId6" Type="http://schemas.openxmlformats.org/officeDocument/2006/relationships/image" Target="../media/image89.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image" Target="../media/image65.png"/><Relationship Id="rId1" Type="http://schemas.openxmlformats.org/officeDocument/2006/relationships/slideMaster" Target="../slideMasters/slideMaster4.xml"/><Relationship Id="rId6" Type="http://schemas.openxmlformats.org/officeDocument/2006/relationships/image" Target="../media/image142.png"/><Relationship Id="rId5" Type="http://schemas.openxmlformats.org/officeDocument/2006/relationships/image" Target="../media/image141.png"/><Relationship Id="rId10" Type="http://schemas.openxmlformats.org/officeDocument/2006/relationships/image" Target="../media/image49.png"/><Relationship Id="rId4" Type="http://schemas.openxmlformats.org/officeDocument/2006/relationships/image" Target="../media/image140.png"/><Relationship Id="rId9" Type="http://schemas.openxmlformats.org/officeDocument/2006/relationships/image" Target="../media/image145.png"/></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9.png"/><Relationship Id="rId7" Type="http://schemas.openxmlformats.org/officeDocument/2006/relationships/image" Target="../media/image149.png"/><Relationship Id="rId2" Type="http://schemas.openxmlformats.org/officeDocument/2006/relationships/image" Target="../media/image141.png"/><Relationship Id="rId1" Type="http://schemas.openxmlformats.org/officeDocument/2006/relationships/slideMaster" Target="../slideMasters/slideMaster4.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9.png"/><Relationship Id="rId7" Type="http://schemas.openxmlformats.org/officeDocument/2006/relationships/image" Target="../media/image156.png"/><Relationship Id="rId2" Type="http://schemas.openxmlformats.org/officeDocument/2006/relationships/image" Target="../media/image154.png"/><Relationship Id="rId1" Type="http://schemas.openxmlformats.org/officeDocument/2006/relationships/slideMaster" Target="../slideMasters/slideMaster4.xml"/><Relationship Id="rId6" Type="http://schemas.openxmlformats.org/officeDocument/2006/relationships/image" Target="../media/image153.png"/><Relationship Id="rId11" Type="http://schemas.openxmlformats.org/officeDocument/2006/relationships/image" Target="../media/image160.png"/><Relationship Id="rId5" Type="http://schemas.openxmlformats.org/officeDocument/2006/relationships/image" Target="../media/image155.png"/><Relationship Id="rId10" Type="http://schemas.openxmlformats.org/officeDocument/2006/relationships/image" Target="../media/image159.png"/><Relationship Id="rId4" Type="http://schemas.openxmlformats.org/officeDocument/2006/relationships/image" Target="../media/image147.png"/><Relationship Id="rId9" Type="http://schemas.openxmlformats.org/officeDocument/2006/relationships/image" Target="../media/image158.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image" Target="../media/image161.png"/><Relationship Id="rId1" Type="http://schemas.openxmlformats.org/officeDocument/2006/relationships/slideMaster" Target="../slideMasters/slideMaster4.xml"/><Relationship Id="rId6" Type="http://schemas.openxmlformats.org/officeDocument/2006/relationships/image" Target="../media/image153.png"/><Relationship Id="rId5" Type="http://schemas.openxmlformats.org/officeDocument/2006/relationships/image" Target="../media/image163.png"/><Relationship Id="rId4" Type="http://schemas.openxmlformats.org/officeDocument/2006/relationships/image" Target="../media/image49.png"/><Relationship Id="rId9" Type="http://schemas.openxmlformats.org/officeDocument/2006/relationships/image" Target="../media/image166.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42.png"/><Relationship Id="rId7" Type="http://schemas.openxmlformats.org/officeDocument/2006/relationships/image" Target="../media/image147.png"/><Relationship Id="rId2" Type="http://schemas.openxmlformats.org/officeDocument/2006/relationships/image" Target="../media/image167.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141.png"/><Relationship Id="rId10" Type="http://schemas.openxmlformats.org/officeDocument/2006/relationships/image" Target="../media/image169.png"/><Relationship Id="rId4" Type="http://schemas.openxmlformats.org/officeDocument/2006/relationships/image" Target="../media/image168.png"/><Relationship Id="rId9" Type="http://schemas.openxmlformats.org/officeDocument/2006/relationships/image" Target="../media/image153.png"/></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75.png"/></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4.xml"/><Relationship Id="rId6" Type="http://schemas.openxmlformats.org/officeDocument/2006/relationships/image" Target="../media/image178.png"/><Relationship Id="rId5" Type="http://schemas.openxmlformats.org/officeDocument/2006/relationships/image" Target="../media/image153.png"/><Relationship Id="rId4" Type="http://schemas.openxmlformats.org/officeDocument/2006/relationships/image" Target="../media/image49.png"/><Relationship Id="rId9" Type="http://schemas.openxmlformats.org/officeDocument/2006/relationships/image" Target="../media/image181.png"/></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4.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53.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89.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7.png"/><Relationship Id="rId7"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Master" Target="../slideMasters/slideMaster4.xml"/><Relationship Id="rId6" Type="http://schemas.openxmlformats.org/officeDocument/2006/relationships/image" Target="../media/image153.png"/><Relationship Id="rId5" Type="http://schemas.openxmlformats.org/officeDocument/2006/relationships/image" Target="../media/image49.png"/><Relationship Id="rId4" Type="http://schemas.openxmlformats.org/officeDocument/2006/relationships/image" Target="../media/image141.png"/><Relationship Id="rId9" Type="http://schemas.openxmlformats.org/officeDocument/2006/relationships/image" Target="../media/image65.png"/></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3.png"/><Relationship Id="rId2" Type="http://schemas.openxmlformats.org/officeDocument/2006/relationships/image" Target="../media/image190.png"/><Relationship Id="rId1" Type="http://schemas.openxmlformats.org/officeDocument/2006/relationships/slideMaster" Target="../slideMasters/slideMaster4.xml"/><Relationship Id="rId6" Type="http://schemas.openxmlformats.org/officeDocument/2006/relationships/image" Target="../media/image192.png"/><Relationship Id="rId5" Type="http://schemas.openxmlformats.org/officeDocument/2006/relationships/image" Target="../media/image153.png"/><Relationship Id="rId4" Type="http://schemas.openxmlformats.org/officeDocument/2006/relationships/image" Target="../media/image49.png"/></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5.png"/><Relationship Id="rId7" Type="http://schemas.openxmlformats.org/officeDocument/2006/relationships/image" Target="../media/image291.png"/><Relationship Id="rId2" Type="http://schemas.openxmlformats.org/officeDocument/2006/relationships/image" Target="../media/image194.png"/><Relationship Id="rId1" Type="http://schemas.openxmlformats.org/officeDocument/2006/relationships/slideMaster" Target="../slideMasters/slideMaster4.xml"/><Relationship Id="rId6" Type="http://schemas.openxmlformats.org/officeDocument/2006/relationships/image" Target="../media/image426.png"/><Relationship Id="rId5" Type="http://schemas.openxmlformats.org/officeDocument/2006/relationships/image" Target="../media/image197.png"/><Relationship Id="rId10" Type="http://schemas.openxmlformats.org/officeDocument/2006/relationships/image" Target="../media/image49.png"/><Relationship Id="rId4" Type="http://schemas.openxmlformats.org/officeDocument/2006/relationships/image" Target="../media/image196.png"/><Relationship Id="rId9" Type="http://schemas.openxmlformats.org/officeDocument/2006/relationships/image" Target="../media/image199.png"/></Relationships>
</file>

<file path=ppt/slideLayouts/_rels/slideLayout193.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01.png"/><Relationship Id="rId7" Type="http://schemas.openxmlformats.org/officeDocument/2006/relationships/image" Target="../media/image204.png"/><Relationship Id="rId2" Type="http://schemas.openxmlformats.org/officeDocument/2006/relationships/image" Target="../media/image200.png"/><Relationship Id="rId1" Type="http://schemas.openxmlformats.org/officeDocument/2006/relationships/slideMaster" Target="../slideMasters/slideMaster4.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6.png"/><Relationship Id="rId4" Type="http://schemas.openxmlformats.org/officeDocument/2006/relationships/image" Target="../media/image49.png"/><Relationship Id="rId9" Type="http://schemas.openxmlformats.org/officeDocument/2006/relationships/image" Target="../media/image205.png"/></Relationships>
</file>

<file path=ppt/slideLayouts/_rels/slideLayout194.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49.png"/><Relationship Id="rId7" Type="http://schemas.openxmlformats.org/officeDocument/2006/relationships/image" Target="../media/image209.png"/><Relationship Id="rId2" Type="http://schemas.openxmlformats.org/officeDocument/2006/relationships/image" Target="../media/image207.png"/><Relationship Id="rId1" Type="http://schemas.openxmlformats.org/officeDocument/2006/relationships/slideMaster" Target="../slideMasters/slideMaster4.xml"/><Relationship Id="rId6" Type="http://schemas.openxmlformats.org/officeDocument/2006/relationships/image" Target="../media/image208.png"/><Relationship Id="rId5" Type="http://schemas.openxmlformats.org/officeDocument/2006/relationships/image" Target="../media/image203.png"/><Relationship Id="rId4" Type="http://schemas.openxmlformats.org/officeDocument/2006/relationships/image" Target="../media/image202.png"/></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42.png"/><Relationship Id="rId7" Type="http://schemas.openxmlformats.org/officeDocument/2006/relationships/image" Target="../media/image121.png"/><Relationship Id="rId2" Type="http://schemas.openxmlformats.org/officeDocument/2006/relationships/image" Target="../media/image200.png"/><Relationship Id="rId1" Type="http://schemas.openxmlformats.org/officeDocument/2006/relationships/slideMaster" Target="../slideMasters/slideMaster4.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11.png"/></Relationships>
</file>

<file path=ppt/slideLayouts/_rels/slideLayout196.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13.png"/><Relationship Id="rId7" Type="http://schemas.openxmlformats.org/officeDocument/2006/relationships/image" Target="../media/image121.png"/><Relationship Id="rId2" Type="http://schemas.openxmlformats.org/officeDocument/2006/relationships/image" Target="../media/image212.png"/><Relationship Id="rId1" Type="http://schemas.openxmlformats.org/officeDocument/2006/relationships/slideMaster" Target="../slideMasters/slideMaster4.xml"/><Relationship Id="rId6" Type="http://schemas.openxmlformats.org/officeDocument/2006/relationships/image" Target="../media/image203.png"/><Relationship Id="rId11" Type="http://schemas.openxmlformats.org/officeDocument/2006/relationships/image" Target="../media/image216.png"/><Relationship Id="rId5" Type="http://schemas.openxmlformats.org/officeDocument/2006/relationships/image" Target="../media/image202.png"/><Relationship Id="rId10" Type="http://schemas.openxmlformats.org/officeDocument/2006/relationships/image" Target="../media/image215.png"/><Relationship Id="rId4" Type="http://schemas.openxmlformats.org/officeDocument/2006/relationships/image" Target="../media/image49.png"/><Relationship Id="rId9" Type="http://schemas.openxmlformats.org/officeDocument/2006/relationships/image" Target="../media/image214.png"/></Relationships>
</file>

<file path=ppt/slideLayouts/_rels/slideLayout197.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8.png"/><Relationship Id="rId7" Type="http://schemas.openxmlformats.org/officeDocument/2006/relationships/image" Target="../media/image219.png"/><Relationship Id="rId2" Type="http://schemas.openxmlformats.org/officeDocument/2006/relationships/image" Target="../media/image427.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203.png"/><Relationship Id="rId4" Type="http://schemas.openxmlformats.org/officeDocument/2006/relationships/image" Target="../media/image49.png"/><Relationship Id="rId9" Type="http://schemas.openxmlformats.org/officeDocument/2006/relationships/image" Target="../media/image221.png"/></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5.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4.xml"/><Relationship Id="rId6" Type="http://schemas.openxmlformats.org/officeDocument/2006/relationships/image" Target="../media/image22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0.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4.xml"/><Relationship Id="rId6" Type="http://schemas.openxmlformats.org/officeDocument/2006/relationships/image" Target="../media/image227.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3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image" Target="../media/image65.png"/><Relationship Id="rId1" Type="http://schemas.openxmlformats.org/officeDocument/2006/relationships/slideMaster" Target="../slideMasters/slideMaster1.xml"/><Relationship Id="rId6" Type="http://schemas.openxmlformats.org/officeDocument/2006/relationships/image" Target="../media/image142.png"/><Relationship Id="rId5" Type="http://schemas.openxmlformats.org/officeDocument/2006/relationships/image" Target="../media/image141.png"/><Relationship Id="rId10" Type="http://schemas.openxmlformats.org/officeDocument/2006/relationships/image" Target="../media/image49.png"/><Relationship Id="rId4" Type="http://schemas.openxmlformats.org/officeDocument/2006/relationships/image" Target="../media/image140.png"/><Relationship Id="rId9" Type="http://schemas.openxmlformats.org/officeDocument/2006/relationships/image" Target="../media/image145.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49.png"/><Relationship Id="rId7" Type="http://schemas.openxmlformats.org/officeDocument/2006/relationships/image" Target="../media/image233.png"/><Relationship Id="rId2" Type="http://schemas.openxmlformats.org/officeDocument/2006/relationships/image" Target="../media/image231.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232.png"/><Relationship Id="rId4" Type="http://schemas.openxmlformats.org/officeDocument/2006/relationships/image" Target="../media/image428.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6.png"/><Relationship Id="rId7" Type="http://schemas.openxmlformats.org/officeDocument/2006/relationships/image" Target="../media/image121.png"/><Relationship Id="rId2" Type="http://schemas.openxmlformats.org/officeDocument/2006/relationships/image" Target="../media/image235.png"/><Relationship Id="rId1" Type="http://schemas.openxmlformats.org/officeDocument/2006/relationships/slideMaster" Target="../slideMasters/slideMaster4.xml"/><Relationship Id="rId6" Type="http://schemas.openxmlformats.org/officeDocument/2006/relationships/image" Target="../media/image237.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image" Target="../media/image239.png"/><Relationship Id="rId1" Type="http://schemas.openxmlformats.org/officeDocument/2006/relationships/slideMaster" Target="../slideMasters/slideMaster4.xml"/><Relationship Id="rId6" Type="http://schemas.openxmlformats.org/officeDocument/2006/relationships/image" Target="../media/image243.png"/><Relationship Id="rId5" Type="http://schemas.openxmlformats.org/officeDocument/2006/relationships/image" Target="../media/image242.png"/><Relationship Id="rId10" Type="http://schemas.openxmlformats.org/officeDocument/2006/relationships/image" Target="../media/image49.png"/><Relationship Id="rId4" Type="http://schemas.openxmlformats.org/officeDocument/2006/relationships/image" Target="../media/image241.png"/><Relationship Id="rId9" Type="http://schemas.openxmlformats.org/officeDocument/2006/relationships/image" Target="../media/image246.png"/></Relationships>
</file>

<file path=ppt/slideLayouts/_rels/slideLayout203.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8.png"/><Relationship Id="rId7" Type="http://schemas.openxmlformats.org/officeDocument/2006/relationships/image" Target="../media/image251.png"/><Relationship Id="rId2" Type="http://schemas.openxmlformats.org/officeDocument/2006/relationships/image" Target="../media/image247.png"/><Relationship Id="rId1" Type="http://schemas.openxmlformats.org/officeDocument/2006/relationships/slideMaster" Target="../slideMasters/slideMaster4.xml"/><Relationship Id="rId6" Type="http://schemas.openxmlformats.org/officeDocument/2006/relationships/image" Target="../media/image250.png"/><Relationship Id="rId5" Type="http://schemas.openxmlformats.org/officeDocument/2006/relationships/image" Target="../media/image49.png"/><Relationship Id="rId10" Type="http://schemas.openxmlformats.org/officeDocument/2006/relationships/image" Target="../media/image254.png"/><Relationship Id="rId4" Type="http://schemas.openxmlformats.org/officeDocument/2006/relationships/image" Target="../media/image249.png"/><Relationship Id="rId9" Type="http://schemas.openxmlformats.org/officeDocument/2006/relationships/image" Target="../media/image253.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252.png"/><Relationship Id="rId2" Type="http://schemas.openxmlformats.org/officeDocument/2006/relationships/image" Target="../media/image255.png"/><Relationship Id="rId1" Type="http://schemas.openxmlformats.org/officeDocument/2006/relationships/slideMaster" Target="../slideMasters/slideMaster4.xml"/><Relationship Id="rId6" Type="http://schemas.openxmlformats.org/officeDocument/2006/relationships/image" Target="../media/image121.png"/><Relationship Id="rId5" Type="http://schemas.openxmlformats.org/officeDocument/2006/relationships/image" Target="../media/image49.png"/><Relationship Id="rId10" Type="http://schemas.openxmlformats.org/officeDocument/2006/relationships/image" Target="../media/image194.png"/><Relationship Id="rId4" Type="http://schemas.openxmlformats.org/officeDocument/2006/relationships/image" Target="../media/image257.png"/><Relationship Id="rId9" Type="http://schemas.openxmlformats.org/officeDocument/2006/relationships/image" Target="../media/image259.png"/></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261.png"/><Relationship Id="rId7" Type="http://schemas.openxmlformats.org/officeDocument/2006/relationships/image" Target="../media/image121.png"/><Relationship Id="rId2" Type="http://schemas.openxmlformats.org/officeDocument/2006/relationships/image" Target="../media/image260.png"/><Relationship Id="rId1" Type="http://schemas.openxmlformats.org/officeDocument/2006/relationships/slideMaster" Target="../slideMasters/slideMaster4.xml"/><Relationship Id="rId6" Type="http://schemas.openxmlformats.org/officeDocument/2006/relationships/image" Target="../media/image26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4.png"/><Relationship Id="rId7" Type="http://schemas.openxmlformats.org/officeDocument/2006/relationships/image" Target="../media/image121.png"/><Relationship Id="rId2" Type="http://schemas.openxmlformats.org/officeDocument/2006/relationships/image" Target="../media/image263.png"/><Relationship Id="rId1" Type="http://schemas.openxmlformats.org/officeDocument/2006/relationships/slideMaster" Target="../slideMasters/slideMaster4.xml"/><Relationship Id="rId6" Type="http://schemas.openxmlformats.org/officeDocument/2006/relationships/image" Target="../media/image266.png"/><Relationship Id="rId5" Type="http://schemas.openxmlformats.org/officeDocument/2006/relationships/image" Target="../media/image49.png"/><Relationship Id="rId4" Type="http://schemas.openxmlformats.org/officeDocument/2006/relationships/image" Target="../media/image265.png"/><Relationship Id="rId9" Type="http://schemas.openxmlformats.org/officeDocument/2006/relationships/image" Target="../media/image252.png"/></Relationships>
</file>

<file path=ppt/slideLayouts/_rels/slideLayout207.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194.png"/><Relationship Id="rId2" Type="http://schemas.openxmlformats.org/officeDocument/2006/relationships/image" Target="../media/image267.png"/><Relationship Id="rId1" Type="http://schemas.openxmlformats.org/officeDocument/2006/relationships/slideMaster" Target="../slideMasters/slideMaster4.xml"/><Relationship Id="rId6" Type="http://schemas.openxmlformats.org/officeDocument/2006/relationships/image" Target="../media/image269.png"/><Relationship Id="rId5" Type="http://schemas.openxmlformats.org/officeDocument/2006/relationships/image" Target="../media/image252.png"/><Relationship Id="rId4" Type="http://schemas.openxmlformats.org/officeDocument/2006/relationships/image" Target="../media/image49.png"/><Relationship Id="rId9" Type="http://schemas.openxmlformats.org/officeDocument/2006/relationships/image" Target="../media/image121.png"/></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72.png"/><Relationship Id="rId7" Type="http://schemas.openxmlformats.org/officeDocument/2006/relationships/image" Target="../media/image274.png"/><Relationship Id="rId2" Type="http://schemas.openxmlformats.org/officeDocument/2006/relationships/image" Target="../media/image271.png"/><Relationship Id="rId1" Type="http://schemas.openxmlformats.org/officeDocument/2006/relationships/slideMaster" Target="../slideMasters/slideMaster4.xml"/><Relationship Id="rId6" Type="http://schemas.openxmlformats.org/officeDocument/2006/relationships/image" Target="../media/image273.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49.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4.xml"/><Relationship Id="rId6" Type="http://schemas.openxmlformats.org/officeDocument/2006/relationships/image" Target="../media/image429.png"/><Relationship Id="rId5" Type="http://schemas.openxmlformats.org/officeDocument/2006/relationships/image" Target="../media/image276.png"/><Relationship Id="rId4" Type="http://schemas.openxmlformats.org/officeDocument/2006/relationships/image" Target="../media/image252.png"/><Relationship Id="rId9" Type="http://schemas.openxmlformats.org/officeDocument/2006/relationships/image" Target="../media/image194.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9.png"/><Relationship Id="rId7" Type="http://schemas.openxmlformats.org/officeDocument/2006/relationships/image" Target="../media/image149.png"/><Relationship Id="rId2" Type="http://schemas.openxmlformats.org/officeDocument/2006/relationships/image" Target="../media/image141.png"/><Relationship Id="rId1" Type="http://schemas.openxmlformats.org/officeDocument/2006/relationships/slideMaster" Target="../slideMasters/slideMaster1.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Layouts/_rels/slideLayout210.xml.rels><?xml version="1.0" encoding="UTF-8" standalone="yes"?>
<Relationships xmlns="http://schemas.openxmlformats.org/package/2006/relationships"><Relationship Id="rId8" Type="http://schemas.openxmlformats.org/officeDocument/2006/relationships/image" Target="../media/image284.png"/><Relationship Id="rId3" Type="http://schemas.openxmlformats.org/officeDocument/2006/relationships/image" Target="../media/image281.png"/><Relationship Id="rId7" Type="http://schemas.openxmlformats.org/officeDocument/2006/relationships/image" Target="../media/image283.png"/><Relationship Id="rId2" Type="http://schemas.openxmlformats.org/officeDocument/2006/relationships/image" Target="../media/image280.png"/><Relationship Id="rId1" Type="http://schemas.openxmlformats.org/officeDocument/2006/relationships/slideMaster" Target="../slideMasters/slideMaster4.xml"/><Relationship Id="rId6" Type="http://schemas.openxmlformats.org/officeDocument/2006/relationships/image" Target="../media/image28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86.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Master" Target="../slideMasters/slideMaster4.xml"/><Relationship Id="rId6" Type="http://schemas.openxmlformats.org/officeDocument/2006/relationships/image" Target="../media/image287.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12.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4.xml"/><Relationship Id="rId6" Type="http://schemas.openxmlformats.org/officeDocument/2006/relationships/image" Target="../media/image270.png"/><Relationship Id="rId5" Type="http://schemas.openxmlformats.org/officeDocument/2006/relationships/image" Target="../media/image291.png"/><Relationship Id="rId10" Type="http://schemas.openxmlformats.org/officeDocument/2006/relationships/image" Target="../media/image295.png"/><Relationship Id="rId4" Type="http://schemas.openxmlformats.org/officeDocument/2006/relationships/image" Target="../media/image49.png"/><Relationship Id="rId9" Type="http://schemas.openxmlformats.org/officeDocument/2006/relationships/image" Target="../media/image294.png"/></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image" Target="../media/image296.png"/><Relationship Id="rId1" Type="http://schemas.openxmlformats.org/officeDocument/2006/relationships/slideMaster" Target="../slideMasters/slideMaster4.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49.png"/><Relationship Id="rId9" Type="http://schemas.openxmlformats.org/officeDocument/2006/relationships/image" Target="../media/image302.png"/></Relationships>
</file>

<file path=ppt/slideLayouts/_rels/slideLayout214.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04.png"/><Relationship Id="rId7" Type="http://schemas.openxmlformats.org/officeDocument/2006/relationships/image" Target="../media/image65.png"/><Relationship Id="rId2" Type="http://schemas.openxmlformats.org/officeDocument/2006/relationships/image" Target="../media/image303.png"/><Relationship Id="rId1" Type="http://schemas.openxmlformats.org/officeDocument/2006/relationships/slideMaster" Target="../slideMasters/slideMaster4.xml"/><Relationship Id="rId6" Type="http://schemas.openxmlformats.org/officeDocument/2006/relationships/image" Target="../media/image307.png"/><Relationship Id="rId5" Type="http://schemas.openxmlformats.org/officeDocument/2006/relationships/image" Target="../media/image306.png"/><Relationship Id="rId10" Type="http://schemas.openxmlformats.org/officeDocument/2006/relationships/image" Target="../media/image49.png"/><Relationship Id="rId4" Type="http://schemas.openxmlformats.org/officeDocument/2006/relationships/image" Target="../media/image305.png"/><Relationship Id="rId9" Type="http://schemas.openxmlformats.org/officeDocument/2006/relationships/image" Target="../media/image309.pn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49.png"/><Relationship Id="rId1" Type="http://schemas.openxmlformats.org/officeDocument/2006/relationships/slideMaster" Target="../slideMasters/slideMaster4.xml"/><Relationship Id="rId6" Type="http://schemas.openxmlformats.org/officeDocument/2006/relationships/image" Target="../media/image313.png"/><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216.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5.png"/><Relationship Id="rId7" Type="http://schemas.openxmlformats.org/officeDocument/2006/relationships/image" Target="../media/image318.png"/><Relationship Id="rId2" Type="http://schemas.openxmlformats.org/officeDocument/2006/relationships/image" Target="../media/image314.png"/><Relationship Id="rId1" Type="http://schemas.openxmlformats.org/officeDocument/2006/relationships/slideMaster" Target="../slideMasters/slideMaster4.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49.png"/><Relationship Id="rId9" Type="http://schemas.openxmlformats.org/officeDocument/2006/relationships/image" Target="../media/image320.png"/></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324.png"/><Relationship Id="rId13" Type="http://schemas.openxmlformats.org/officeDocument/2006/relationships/image" Target="../media/image329.png"/><Relationship Id="rId3" Type="http://schemas.openxmlformats.org/officeDocument/2006/relationships/image" Target="../media/image49.png"/><Relationship Id="rId7" Type="http://schemas.openxmlformats.org/officeDocument/2006/relationships/image" Target="../media/image323.png"/><Relationship Id="rId12" Type="http://schemas.openxmlformats.org/officeDocument/2006/relationships/image" Target="../media/image328.png"/><Relationship Id="rId2" Type="http://schemas.openxmlformats.org/officeDocument/2006/relationships/image" Target="../media/image68.png"/><Relationship Id="rId1" Type="http://schemas.openxmlformats.org/officeDocument/2006/relationships/slideMaster" Target="../slideMasters/slideMaster4.xml"/><Relationship Id="rId6" Type="http://schemas.openxmlformats.org/officeDocument/2006/relationships/image" Target="../media/image322.png"/><Relationship Id="rId11" Type="http://schemas.openxmlformats.org/officeDocument/2006/relationships/image" Target="../media/image327.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65.png"/><Relationship Id="rId9" Type="http://schemas.openxmlformats.org/officeDocument/2006/relationships/image" Target="../media/image325.png"/></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92.png"/><Relationship Id="rId7" Type="http://schemas.openxmlformats.org/officeDocument/2006/relationships/image" Target="../media/image333.png"/><Relationship Id="rId2" Type="http://schemas.openxmlformats.org/officeDocument/2006/relationships/image" Target="../media/image330.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332.png"/><Relationship Id="rId10" Type="http://schemas.openxmlformats.org/officeDocument/2006/relationships/image" Target="../media/image65.png"/><Relationship Id="rId4" Type="http://schemas.openxmlformats.org/officeDocument/2006/relationships/image" Target="../media/image331.png"/><Relationship Id="rId9" Type="http://schemas.openxmlformats.org/officeDocument/2006/relationships/image" Target="../media/image335.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image" Target="../media/image76.png"/><Relationship Id="rId7" Type="http://schemas.openxmlformats.org/officeDocument/2006/relationships/image" Target="../media/image340.png"/><Relationship Id="rId2" Type="http://schemas.openxmlformats.org/officeDocument/2006/relationships/image" Target="../media/image336.png"/><Relationship Id="rId1" Type="http://schemas.openxmlformats.org/officeDocument/2006/relationships/slideMaster" Target="../slideMasters/slideMaster4.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image" Target="../media/image49.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9.png"/><Relationship Id="rId7" Type="http://schemas.openxmlformats.org/officeDocument/2006/relationships/image" Target="../media/image156.png"/><Relationship Id="rId2" Type="http://schemas.openxmlformats.org/officeDocument/2006/relationships/image" Target="../media/image154.png"/><Relationship Id="rId1" Type="http://schemas.openxmlformats.org/officeDocument/2006/relationships/slideMaster" Target="../slideMasters/slideMaster1.xml"/><Relationship Id="rId6" Type="http://schemas.openxmlformats.org/officeDocument/2006/relationships/image" Target="../media/image153.png"/><Relationship Id="rId11" Type="http://schemas.openxmlformats.org/officeDocument/2006/relationships/image" Target="../media/image160.png"/><Relationship Id="rId5" Type="http://schemas.openxmlformats.org/officeDocument/2006/relationships/image" Target="../media/image155.png"/><Relationship Id="rId10" Type="http://schemas.openxmlformats.org/officeDocument/2006/relationships/image" Target="../media/image159.png"/><Relationship Id="rId4" Type="http://schemas.openxmlformats.org/officeDocument/2006/relationships/image" Target="../media/image147.png"/><Relationship Id="rId9" Type="http://schemas.openxmlformats.org/officeDocument/2006/relationships/image" Target="../media/image158.png"/></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431.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52.png"/><Relationship Id="rId17" Type="http://schemas.openxmlformats.org/officeDocument/2006/relationships/image" Target="../media/image49.png"/><Relationship Id="rId2" Type="http://schemas.openxmlformats.org/officeDocument/2006/relationships/image" Target="../media/image430.png"/><Relationship Id="rId16" Type="http://schemas.openxmlformats.org/officeDocument/2006/relationships/image" Target="../media/image356.png"/><Relationship Id="rId1" Type="http://schemas.openxmlformats.org/officeDocument/2006/relationships/slideMaster" Target="../slideMasters/slideMaster4.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5" Type="http://schemas.openxmlformats.org/officeDocument/2006/relationships/image" Target="../media/image355.png"/><Relationship Id="rId10" Type="http://schemas.openxmlformats.org/officeDocument/2006/relationships/image" Target="../media/image350.png"/><Relationship Id="rId4" Type="http://schemas.openxmlformats.org/officeDocument/2006/relationships/image" Target="../media/image344.png"/><Relationship Id="rId9" Type="http://schemas.openxmlformats.org/officeDocument/2006/relationships/image" Target="../media/image349.png"/><Relationship Id="rId14" Type="http://schemas.openxmlformats.org/officeDocument/2006/relationships/image" Target="../media/image354.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58.png"/><Relationship Id="rId7" Type="http://schemas.openxmlformats.org/officeDocument/2006/relationships/image" Target="../media/image361.png"/><Relationship Id="rId2" Type="http://schemas.openxmlformats.org/officeDocument/2006/relationships/image" Target="../media/image357.png"/><Relationship Id="rId1" Type="http://schemas.openxmlformats.org/officeDocument/2006/relationships/slideMaster" Target="../slideMasters/slideMaster4.xml"/><Relationship Id="rId6" Type="http://schemas.openxmlformats.org/officeDocument/2006/relationships/image" Target="../media/image360.png"/><Relationship Id="rId5" Type="http://schemas.openxmlformats.org/officeDocument/2006/relationships/image" Target="../media/image270.png"/><Relationship Id="rId4" Type="http://schemas.openxmlformats.org/officeDocument/2006/relationships/image" Target="../media/image359.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367.png"/><Relationship Id="rId13" Type="http://schemas.openxmlformats.org/officeDocument/2006/relationships/image" Target="../media/image371.png"/><Relationship Id="rId3" Type="http://schemas.openxmlformats.org/officeDocument/2006/relationships/image" Target="../media/image315.png"/><Relationship Id="rId7" Type="http://schemas.openxmlformats.org/officeDocument/2006/relationships/image" Target="../media/image366.png"/><Relationship Id="rId12" Type="http://schemas.openxmlformats.org/officeDocument/2006/relationships/image" Target="../media/image370.png"/><Relationship Id="rId2" Type="http://schemas.openxmlformats.org/officeDocument/2006/relationships/image" Target="../media/image362.png"/><Relationship Id="rId1" Type="http://schemas.openxmlformats.org/officeDocument/2006/relationships/slideMaster" Target="../slideMasters/slideMaster4.xml"/><Relationship Id="rId6" Type="http://schemas.openxmlformats.org/officeDocument/2006/relationships/image" Target="../media/image365.png"/><Relationship Id="rId11" Type="http://schemas.openxmlformats.org/officeDocument/2006/relationships/image" Target="../media/image49.png"/><Relationship Id="rId5" Type="http://schemas.openxmlformats.org/officeDocument/2006/relationships/image" Target="../media/image364.pn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57.png"/><Relationship Id="rId7" Type="http://schemas.openxmlformats.org/officeDocument/2006/relationships/image" Target="../media/image375.png"/><Relationship Id="rId2" Type="http://schemas.openxmlformats.org/officeDocument/2006/relationships/image" Target="../media/image372.png"/><Relationship Id="rId1" Type="http://schemas.openxmlformats.org/officeDocument/2006/relationships/slideMaster" Target="../slideMasters/slideMaster4.xml"/><Relationship Id="rId6" Type="http://schemas.openxmlformats.org/officeDocument/2006/relationships/image" Target="../media/image374.png"/><Relationship Id="rId5" Type="http://schemas.openxmlformats.org/officeDocument/2006/relationships/image" Target="../media/image49.png"/><Relationship Id="rId4" Type="http://schemas.openxmlformats.org/officeDocument/2006/relationships/image" Target="../media/image373.png"/><Relationship Id="rId9" Type="http://schemas.openxmlformats.org/officeDocument/2006/relationships/image" Target="../media/image92.png"/></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304.png"/><Relationship Id="rId7" Type="http://schemas.openxmlformats.org/officeDocument/2006/relationships/image" Target="../media/image379.png"/><Relationship Id="rId2" Type="http://schemas.openxmlformats.org/officeDocument/2006/relationships/image" Target="../media/image377.png"/><Relationship Id="rId1" Type="http://schemas.openxmlformats.org/officeDocument/2006/relationships/slideMaster" Target="../slideMasters/slideMaster4.xml"/><Relationship Id="rId6" Type="http://schemas.openxmlformats.org/officeDocument/2006/relationships/image" Target="../media/image65.png"/><Relationship Id="rId5" Type="http://schemas.openxmlformats.org/officeDocument/2006/relationships/image" Target="../media/image378.png"/><Relationship Id="rId4" Type="http://schemas.openxmlformats.org/officeDocument/2006/relationships/image" Target="../media/image49.png"/><Relationship Id="rId9" Type="http://schemas.openxmlformats.org/officeDocument/2006/relationships/image" Target="../media/image381.png"/></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141.png"/><Relationship Id="rId1" Type="http://schemas.openxmlformats.org/officeDocument/2006/relationships/slideMaster" Target="../slideMasters/slideMaster4.xml"/><Relationship Id="rId6" Type="http://schemas.openxmlformats.org/officeDocument/2006/relationships/image" Target="../media/image383.png"/><Relationship Id="rId5" Type="http://schemas.openxmlformats.org/officeDocument/2006/relationships/image" Target="../media/image49.png"/><Relationship Id="rId4" Type="http://schemas.openxmlformats.org/officeDocument/2006/relationships/image" Target="../media/image377.png"/><Relationship Id="rId9" Type="http://schemas.openxmlformats.org/officeDocument/2006/relationships/image" Target="../media/image386.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9.png"/><Relationship Id="rId2" Type="http://schemas.openxmlformats.org/officeDocument/2006/relationships/image" Target="../media/image387.png"/><Relationship Id="rId1" Type="http://schemas.openxmlformats.org/officeDocument/2006/relationships/slideMaster" Target="../slideMasters/slideMaster4.xml"/><Relationship Id="rId6" Type="http://schemas.openxmlformats.org/officeDocument/2006/relationships/image" Target="../media/image388.png"/><Relationship Id="rId5" Type="http://schemas.openxmlformats.org/officeDocument/2006/relationships/image" Target="../media/image49.png"/><Relationship Id="rId4" Type="http://schemas.openxmlformats.org/officeDocument/2006/relationships/image" Target="../media/image326.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391.png"/><Relationship Id="rId7" Type="http://schemas.openxmlformats.org/officeDocument/2006/relationships/image" Target="../media/image393.png"/><Relationship Id="rId2" Type="http://schemas.openxmlformats.org/officeDocument/2006/relationships/image" Target="../media/image390.png"/><Relationship Id="rId1" Type="http://schemas.openxmlformats.org/officeDocument/2006/relationships/slideMaster" Target="../slideMasters/slideMaster4.xml"/><Relationship Id="rId6" Type="http://schemas.openxmlformats.org/officeDocument/2006/relationships/image" Target="../media/image392.png"/><Relationship Id="rId5" Type="http://schemas.openxmlformats.org/officeDocument/2006/relationships/image" Target="../media/image49.png"/><Relationship Id="rId4" Type="http://schemas.openxmlformats.org/officeDocument/2006/relationships/image" Target="../media/image57.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slideMaster" Target="../slideMasters/slideMaster4.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49.png"/></Relationships>
</file>

<file path=ppt/slideLayouts/_rels/slideLayout229.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4.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49.png"/><Relationship Id="rId9" Type="http://schemas.openxmlformats.org/officeDocument/2006/relationships/image" Target="../media/image40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image" Target="../media/image161.png"/><Relationship Id="rId1" Type="http://schemas.openxmlformats.org/officeDocument/2006/relationships/slideMaster" Target="../slideMasters/slideMaster1.xml"/><Relationship Id="rId6" Type="http://schemas.openxmlformats.org/officeDocument/2006/relationships/image" Target="../media/image153.png"/><Relationship Id="rId5" Type="http://schemas.openxmlformats.org/officeDocument/2006/relationships/image" Target="../media/image163.png"/><Relationship Id="rId4" Type="http://schemas.openxmlformats.org/officeDocument/2006/relationships/image" Target="../media/image49.png"/><Relationship Id="rId9" Type="http://schemas.openxmlformats.org/officeDocument/2006/relationships/image" Target="../media/image166.png"/></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31.png"/><Relationship Id="rId1" Type="http://schemas.openxmlformats.org/officeDocument/2006/relationships/slideMaster" Target="../slideMasters/slideMaster4.xml"/><Relationship Id="rId6" Type="http://schemas.openxmlformats.org/officeDocument/2006/relationships/image" Target="../media/image234.png"/><Relationship Id="rId5" Type="http://schemas.openxmlformats.org/officeDocument/2006/relationships/image" Target="../media/image202.png"/><Relationship Id="rId4" Type="http://schemas.openxmlformats.org/officeDocument/2006/relationships/image" Target="../media/image232.png"/></Relationships>
</file>

<file path=ppt/slideLayouts/_rels/slideLayout231.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218.png"/><Relationship Id="rId7" Type="http://schemas.openxmlformats.org/officeDocument/2006/relationships/image" Target="../media/image220.png"/><Relationship Id="rId2" Type="http://schemas.openxmlformats.org/officeDocument/2006/relationships/image" Target="../media/image217.png"/><Relationship Id="rId1" Type="http://schemas.openxmlformats.org/officeDocument/2006/relationships/slideMaster" Target="../slideMasters/slideMaster4.xml"/><Relationship Id="rId6" Type="http://schemas.openxmlformats.org/officeDocument/2006/relationships/image" Target="../media/image219.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42.png"/><Relationship Id="rId7" Type="http://schemas.openxmlformats.org/officeDocument/2006/relationships/image" Target="../media/image147.png"/><Relationship Id="rId2" Type="http://schemas.openxmlformats.org/officeDocument/2006/relationships/image" Target="../media/image167.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141.png"/><Relationship Id="rId10" Type="http://schemas.openxmlformats.org/officeDocument/2006/relationships/image" Target="../media/image169.png"/><Relationship Id="rId4" Type="http://schemas.openxmlformats.org/officeDocument/2006/relationships/image" Target="../media/image168.png"/><Relationship Id="rId9" Type="http://schemas.openxmlformats.org/officeDocument/2006/relationships/image" Target="../media/image153.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7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178.png"/><Relationship Id="rId5" Type="http://schemas.openxmlformats.org/officeDocument/2006/relationships/image" Target="../media/image153.png"/><Relationship Id="rId4" Type="http://schemas.openxmlformats.org/officeDocument/2006/relationships/image" Target="../media/image49.png"/><Relationship Id="rId9" Type="http://schemas.openxmlformats.org/officeDocument/2006/relationships/image" Target="../media/image18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1.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53.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7.png"/><Relationship Id="rId7"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Master" Target="../slideMasters/slideMaster1.xml"/><Relationship Id="rId6" Type="http://schemas.openxmlformats.org/officeDocument/2006/relationships/image" Target="../media/image153.png"/><Relationship Id="rId5" Type="http://schemas.openxmlformats.org/officeDocument/2006/relationships/image" Target="../media/image49.png"/><Relationship Id="rId4" Type="http://schemas.openxmlformats.org/officeDocument/2006/relationships/image" Target="../media/image141.png"/><Relationship Id="rId9" Type="http://schemas.openxmlformats.org/officeDocument/2006/relationships/image" Target="../media/image6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3.png"/><Relationship Id="rId2" Type="http://schemas.openxmlformats.org/officeDocument/2006/relationships/image" Target="../media/image190.png"/><Relationship Id="rId1" Type="http://schemas.openxmlformats.org/officeDocument/2006/relationships/slideMaster" Target="../slideMasters/slideMaster1.xml"/><Relationship Id="rId6" Type="http://schemas.openxmlformats.org/officeDocument/2006/relationships/image" Target="../media/image192.png"/><Relationship Id="rId5" Type="http://schemas.openxmlformats.org/officeDocument/2006/relationships/image" Target="../media/image153.png"/><Relationship Id="rId4" Type="http://schemas.openxmlformats.org/officeDocument/2006/relationships/image" Target="../media/image49.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95.png"/><Relationship Id="rId7" Type="http://schemas.openxmlformats.org/officeDocument/2006/relationships/image" Target="../media/image199.png"/><Relationship Id="rId2" Type="http://schemas.openxmlformats.org/officeDocument/2006/relationships/image" Target="../media/image194.png"/><Relationship Id="rId1" Type="http://schemas.openxmlformats.org/officeDocument/2006/relationships/slideMaster" Target="../slideMasters/slideMaster1.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01.png"/><Relationship Id="rId7" Type="http://schemas.openxmlformats.org/officeDocument/2006/relationships/image" Target="../media/image204.png"/><Relationship Id="rId2" Type="http://schemas.openxmlformats.org/officeDocument/2006/relationships/image" Target="../media/image200.png"/><Relationship Id="rId1" Type="http://schemas.openxmlformats.org/officeDocument/2006/relationships/slideMaster" Target="../slideMasters/slideMaster1.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6.png"/><Relationship Id="rId4" Type="http://schemas.openxmlformats.org/officeDocument/2006/relationships/image" Target="../media/image49.png"/><Relationship Id="rId9" Type="http://schemas.openxmlformats.org/officeDocument/2006/relationships/image" Target="../media/image20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10.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2.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42.png"/><Relationship Id="rId7" Type="http://schemas.openxmlformats.org/officeDocument/2006/relationships/image" Target="../media/image121.png"/><Relationship Id="rId2" Type="http://schemas.openxmlformats.org/officeDocument/2006/relationships/image" Target="../media/image200.png"/><Relationship Id="rId1" Type="http://schemas.openxmlformats.org/officeDocument/2006/relationships/slideMaster" Target="../slideMasters/slideMaster1.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11.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13.png"/><Relationship Id="rId7" Type="http://schemas.openxmlformats.org/officeDocument/2006/relationships/image" Target="../media/image121.png"/><Relationship Id="rId2" Type="http://schemas.openxmlformats.org/officeDocument/2006/relationships/image" Target="../media/image212.png"/><Relationship Id="rId1" Type="http://schemas.openxmlformats.org/officeDocument/2006/relationships/slideMaster" Target="../slideMasters/slideMaster1.xml"/><Relationship Id="rId6" Type="http://schemas.openxmlformats.org/officeDocument/2006/relationships/image" Target="../media/image203.png"/><Relationship Id="rId11" Type="http://schemas.openxmlformats.org/officeDocument/2006/relationships/image" Target="../media/image216.png"/><Relationship Id="rId5" Type="http://schemas.openxmlformats.org/officeDocument/2006/relationships/image" Target="../media/image202.png"/><Relationship Id="rId10" Type="http://schemas.openxmlformats.org/officeDocument/2006/relationships/image" Target="../media/image215.png"/><Relationship Id="rId4" Type="http://schemas.openxmlformats.org/officeDocument/2006/relationships/image" Target="../media/image49.png"/><Relationship Id="rId9" Type="http://schemas.openxmlformats.org/officeDocument/2006/relationships/image" Target="../media/image214.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8.png"/><Relationship Id="rId7" Type="http://schemas.openxmlformats.org/officeDocument/2006/relationships/image" Target="../media/image219.png"/><Relationship Id="rId2" Type="http://schemas.openxmlformats.org/officeDocument/2006/relationships/image" Target="../media/image217.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203.png"/><Relationship Id="rId4" Type="http://schemas.openxmlformats.org/officeDocument/2006/relationships/image" Target="../media/image49.png"/><Relationship Id="rId9" Type="http://schemas.openxmlformats.org/officeDocument/2006/relationships/image" Target="../media/image221.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5.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1.xml"/><Relationship Id="rId6" Type="http://schemas.openxmlformats.org/officeDocument/2006/relationships/image" Target="../media/image22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0.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1.xml"/><Relationship Id="rId6" Type="http://schemas.openxmlformats.org/officeDocument/2006/relationships/image" Target="../media/image227.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3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34.png"/><Relationship Id="rId2" Type="http://schemas.openxmlformats.org/officeDocument/2006/relationships/image" Target="../media/image231.png"/><Relationship Id="rId1" Type="http://schemas.openxmlformats.org/officeDocument/2006/relationships/slideMaster" Target="../slideMasters/slideMaster1.xml"/><Relationship Id="rId6" Type="http://schemas.openxmlformats.org/officeDocument/2006/relationships/image" Target="../media/image233.png"/><Relationship Id="rId5" Type="http://schemas.openxmlformats.org/officeDocument/2006/relationships/image" Target="../media/image202.png"/><Relationship Id="rId4" Type="http://schemas.openxmlformats.org/officeDocument/2006/relationships/image" Target="../media/image23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6.png"/><Relationship Id="rId7" Type="http://schemas.openxmlformats.org/officeDocument/2006/relationships/image" Target="../media/image121.png"/><Relationship Id="rId2" Type="http://schemas.openxmlformats.org/officeDocument/2006/relationships/image" Target="../media/image235.png"/><Relationship Id="rId1" Type="http://schemas.openxmlformats.org/officeDocument/2006/relationships/slideMaster" Target="../slideMasters/slideMaster1.xml"/><Relationship Id="rId6" Type="http://schemas.openxmlformats.org/officeDocument/2006/relationships/image" Target="../media/image237.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image" Target="../media/image239.png"/><Relationship Id="rId1" Type="http://schemas.openxmlformats.org/officeDocument/2006/relationships/slideMaster" Target="../slideMasters/slideMaster1.xml"/><Relationship Id="rId6" Type="http://schemas.openxmlformats.org/officeDocument/2006/relationships/image" Target="../media/image243.png"/><Relationship Id="rId5" Type="http://schemas.openxmlformats.org/officeDocument/2006/relationships/image" Target="../media/image242.png"/><Relationship Id="rId10" Type="http://schemas.openxmlformats.org/officeDocument/2006/relationships/image" Target="../media/image49.png"/><Relationship Id="rId4" Type="http://schemas.openxmlformats.org/officeDocument/2006/relationships/image" Target="../media/image241.png"/><Relationship Id="rId9" Type="http://schemas.openxmlformats.org/officeDocument/2006/relationships/image" Target="../media/image246.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8.png"/><Relationship Id="rId7" Type="http://schemas.openxmlformats.org/officeDocument/2006/relationships/image" Target="../media/image251.png"/><Relationship Id="rId2" Type="http://schemas.openxmlformats.org/officeDocument/2006/relationships/image" Target="../media/image247.png"/><Relationship Id="rId1" Type="http://schemas.openxmlformats.org/officeDocument/2006/relationships/slideMaster" Target="../slideMasters/slideMaster1.xml"/><Relationship Id="rId6" Type="http://schemas.openxmlformats.org/officeDocument/2006/relationships/image" Target="../media/image250.png"/><Relationship Id="rId5" Type="http://schemas.openxmlformats.org/officeDocument/2006/relationships/image" Target="../media/image49.png"/><Relationship Id="rId10" Type="http://schemas.openxmlformats.org/officeDocument/2006/relationships/image" Target="../media/image254.png"/><Relationship Id="rId4" Type="http://schemas.openxmlformats.org/officeDocument/2006/relationships/image" Target="../media/image249.png"/><Relationship Id="rId9" Type="http://schemas.openxmlformats.org/officeDocument/2006/relationships/image" Target="../media/image25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252.png"/><Relationship Id="rId2" Type="http://schemas.openxmlformats.org/officeDocument/2006/relationships/image" Target="../media/image255.png"/><Relationship Id="rId1" Type="http://schemas.openxmlformats.org/officeDocument/2006/relationships/slideMaster" Target="../slideMasters/slideMaster1.xml"/><Relationship Id="rId6" Type="http://schemas.openxmlformats.org/officeDocument/2006/relationships/image" Target="../media/image121.png"/><Relationship Id="rId5" Type="http://schemas.openxmlformats.org/officeDocument/2006/relationships/image" Target="../media/image49.png"/><Relationship Id="rId10" Type="http://schemas.openxmlformats.org/officeDocument/2006/relationships/image" Target="../media/image194.png"/><Relationship Id="rId4" Type="http://schemas.openxmlformats.org/officeDocument/2006/relationships/image" Target="../media/image257.png"/><Relationship Id="rId9" Type="http://schemas.openxmlformats.org/officeDocument/2006/relationships/image" Target="../media/image259.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61.png"/><Relationship Id="rId7" Type="http://schemas.openxmlformats.org/officeDocument/2006/relationships/image" Target="../media/image121.png"/><Relationship Id="rId2" Type="http://schemas.openxmlformats.org/officeDocument/2006/relationships/image" Target="../media/image260.png"/><Relationship Id="rId1" Type="http://schemas.openxmlformats.org/officeDocument/2006/relationships/slideMaster" Target="../slideMasters/slideMaster1.xml"/><Relationship Id="rId6" Type="http://schemas.openxmlformats.org/officeDocument/2006/relationships/image" Target="../media/image26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4.png"/><Relationship Id="rId7" Type="http://schemas.openxmlformats.org/officeDocument/2006/relationships/image" Target="../media/image121.png"/><Relationship Id="rId2" Type="http://schemas.openxmlformats.org/officeDocument/2006/relationships/image" Target="../media/image263.png"/><Relationship Id="rId1" Type="http://schemas.openxmlformats.org/officeDocument/2006/relationships/slideMaster" Target="../slideMasters/slideMaster1.xml"/><Relationship Id="rId6" Type="http://schemas.openxmlformats.org/officeDocument/2006/relationships/image" Target="../media/image266.png"/><Relationship Id="rId5" Type="http://schemas.openxmlformats.org/officeDocument/2006/relationships/image" Target="../media/image49.png"/><Relationship Id="rId4" Type="http://schemas.openxmlformats.org/officeDocument/2006/relationships/image" Target="../media/image265.png"/><Relationship Id="rId9" Type="http://schemas.openxmlformats.org/officeDocument/2006/relationships/image" Target="../media/image252.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194.png"/><Relationship Id="rId2" Type="http://schemas.openxmlformats.org/officeDocument/2006/relationships/image" Target="../media/image267.png"/><Relationship Id="rId1" Type="http://schemas.openxmlformats.org/officeDocument/2006/relationships/slideMaster" Target="../slideMasters/slideMaster1.xml"/><Relationship Id="rId6" Type="http://schemas.openxmlformats.org/officeDocument/2006/relationships/image" Target="../media/image269.png"/><Relationship Id="rId5" Type="http://schemas.openxmlformats.org/officeDocument/2006/relationships/image" Target="../media/image252.png"/><Relationship Id="rId4" Type="http://schemas.openxmlformats.org/officeDocument/2006/relationships/image" Target="../media/image49.png"/><Relationship Id="rId9" Type="http://schemas.openxmlformats.org/officeDocument/2006/relationships/image" Target="../media/image121.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72.png"/><Relationship Id="rId7" Type="http://schemas.openxmlformats.org/officeDocument/2006/relationships/image" Target="../media/image274.png"/><Relationship Id="rId2" Type="http://schemas.openxmlformats.org/officeDocument/2006/relationships/image" Target="../media/image271.png"/><Relationship Id="rId1" Type="http://schemas.openxmlformats.org/officeDocument/2006/relationships/slideMaster" Target="../slideMasters/slideMaster1.xml"/><Relationship Id="rId6" Type="http://schemas.openxmlformats.org/officeDocument/2006/relationships/image" Target="../media/image273.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49.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1.xml"/><Relationship Id="rId6" Type="http://schemas.openxmlformats.org/officeDocument/2006/relationships/image" Target="../media/image277.png"/><Relationship Id="rId5" Type="http://schemas.openxmlformats.org/officeDocument/2006/relationships/image" Target="../media/image276.png"/><Relationship Id="rId4" Type="http://schemas.openxmlformats.org/officeDocument/2006/relationships/image" Target="../media/image252.png"/><Relationship Id="rId9" Type="http://schemas.openxmlformats.org/officeDocument/2006/relationships/image" Target="../media/image194.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84.png"/><Relationship Id="rId3" Type="http://schemas.openxmlformats.org/officeDocument/2006/relationships/image" Target="../media/image281.png"/><Relationship Id="rId7" Type="http://schemas.openxmlformats.org/officeDocument/2006/relationships/image" Target="../media/image283.png"/><Relationship Id="rId2" Type="http://schemas.openxmlformats.org/officeDocument/2006/relationships/image" Target="../media/image280.png"/><Relationship Id="rId1" Type="http://schemas.openxmlformats.org/officeDocument/2006/relationships/slideMaster" Target="../slideMasters/slideMaster1.xml"/><Relationship Id="rId6" Type="http://schemas.openxmlformats.org/officeDocument/2006/relationships/image" Target="../media/image28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86.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Master" Target="../slideMasters/slideMaster1.xml"/><Relationship Id="rId6" Type="http://schemas.openxmlformats.org/officeDocument/2006/relationships/image" Target="../media/image287.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1.xml"/><Relationship Id="rId6" Type="http://schemas.openxmlformats.org/officeDocument/2006/relationships/image" Target="../media/image270.png"/><Relationship Id="rId5" Type="http://schemas.openxmlformats.org/officeDocument/2006/relationships/image" Target="../media/image291.png"/><Relationship Id="rId10" Type="http://schemas.openxmlformats.org/officeDocument/2006/relationships/image" Target="../media/image295.png"/><Relationship Id="rId4" Type="http://schemas.openxmlformats.org/officeDocument/2006/relationships/image" Target="../media/image49.png"/><Relationship Id="rId9" Type="http://schemas.openxmlformats.org/officeDocument/2006/relationships/image" Target="../media/image294.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image" Target="../media/image296.png"/><Relationship Id="rId1" Type="http://schemas.openxmlformats.org/officeDocument/2006/relationships/slideMaster" Target="../slideMasters/slideMaster1.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49.png"/><Relationship Id="rId9" Type="http://schemas.openxmlformats.org/officeDocument/2006/relationships/image" Target="../media/image302.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04.png"/><Relationship Id="rId7" Type="http://schemas.openxmlformats.org/officeDocument/2006/relationships/image" Target="../media/image65.png"/><Relationship Id="rId2" Type="http://schemas.openxmlformats.org/officeDocument/2006/relationships/image" Target="../media/image303.png"/><Relationship Id="rId1" Type="http://schemas.openxmlformats.org/officeDocument/2006/relationships/slideMaster" Target="../slideMasters/slideMaster1.xml"/><Relationship Id="rId6" Type="http://schemas.openxmlformats.org/officeDocument/2006/relationships/image" Target="../media/image307.png"/><Relationship Id="rId5" Type="http://schemas.openxmlformats.org/officeDocument/2006/relationships/image" Target="../media/image306.png"/><Relationship Id="rId10" Type="http://schemas.openxmlformats.org/officeDocument/2006/relationships/image" Target="../media/image49.png"/><Relationship Id="rId4" Type="http://schemas.openxmlformats.org/officeDocument/2006/relationships/image" Target="../media/image305.png"/><Relationship Id="rId9" Type="http://schemas.openxmlformats.org/officeDocument/2006/relationships/image" Target="../media/image309.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10.png"/><Relationship Id="rId7" Type="http://schemas.openxmlformats.org/officeDocument/2006/relationships/image" Target="../media/image270.png"/><Relationship Id="rId2" Type="http://schemas.openxmlformats.org/officeDocument/2006/relationships/image" Target="../media/image49.png"/><Relationship Id="rId1" Type="http://schemas.openxmlformats.org/officeDocument/2006/relationships/slideMaster" Target="../slideMasters/slideMaster1.xml"/><Relationship Id="rId6" Type="http://schemas.openxmlformats.org/officeDocument/2006/relationships/image" Target="../media/image313.png"/><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5.png"/><Relationship Id="rId7" Type="http://schemas.openxmlformats.org/officeDocument/2006/relationships/image" Target="../media/image318.png"/><Relationship Id="rId2" Type="http://schemas.openxmlformats.org/officeDocument/2006/relationships/image" Target="../media/image314.png"/><Relationship Id="rId1" Type="http://schemas.openxmlformats.org/officeDocument/2006/relationships/slideMaster" Target="../slideMasters/slideMaster1.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49.png"/><Relationship Id="rId9" Type="http://schemas.openxmlformats.org/officeDocument/2006/relationships/image" Target="../media/image320.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4.png"/><Relationship Id="rId13" Type="http://schemas.openxmlformats.org/officeDocument/2006/relationships/image" Target="../media/image329.png"/><Relationship Id="rId3" Type="http://schemas.openxmlformats.org/officeDocument/2006/relationships/image" Target="../media/image49.png"/><Relationship Id="rId7" Type="http://schemas.openxmlformats.org/officeDocument/2006/relationships/image" Target="../media/image323.png"/><Relationship Id="rId12" Type="http://schemas.openxmlformats.org/officeDocument/2006/relationships/image" Target="../media/image328.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322.png"/><Relationship Id="rId11" Type="http://schemas.openxmlformats.org/officeDocument/2006/relationships/image" Target="../media/image327.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65.png"/><Relationship Id="rId9" Type="http://schemas.openxmlformats.org/officeDocument/2006/relationships/image" Target="../media/image325.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92.png"/><Relationship Id="rId7" Type="http://schemas.openxmlformats.org/officeDocument/2006/relationships/image" Target="../media/image333.png"/><Relationship Id="rId2" Type="http://schemas.openxmlformats.org/officeDocument/2006/relationships/image" Target="../media/image330.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332.png"/><Relationship Id="rId10" Type="http://schemas.openxmlformats.org/officeDocument/2006/relationships/image" Target="../media/image65.png"/><Relationship Id="rId4" Type="http://schemas.openxmlformats.org/officeDocument/2006/relationships/image" Target="../media/image331.png"/><Relationship Id="rId9" Type="http://schemas.openxmlformats.org/officeDocument/2006/relationships/image" Target="../media/image3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image" Target="../media/image76.png"/><Relationship Id="rId7" Type="http://schemas.openxmlformats.org/officeDocument/2006/relationships/image" Target="../media/image340.png"/><Relationship Id="rId2" Type="http://schemas.openxmlformats.org/officeDocument/2006/relationships/image" Target="../media/image336.png"/><Relationship Id="rId1" Type="http://schemas.openxmlformats.org/officeDocument/2006/relationships/slideMaster" Target="../slideMasters/slideMaster1.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image" Target="../media/image49.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353.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52.png"/><Relationship Id="rId17" Type="http://schemas.openxmlformats.org/officeDocument/2006/relationships/image" Target="../media/image49.png"/><Relationship Id="rId2" Type="http://schemas.openxmlformats.org/officeDocument/2006/relationships/image" Target="../media/image342.png"/><Relationship Id="rId16" Type="http://schemas.openxmlformats.org/officeDocument/2006/relationships/image" Target="../media/image356.png"/><Relationship Id="rId1" Type="http://schemas.openxmlformats.org/officeDocument/2006/relationships/slideMaster" Target="../slideMasters/slideMaster1.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5" Type="http://schemas.openxmlformats.org/officeDocument/2006/relationships/image" Target="../media/image355.png"/><Relationship Id="rId10" Type="http://schemas.openxmlformats.org/officeDocument/2006/relationships/image" Target="../media/image350.png"/><Relationship Id="rId4" Type="http://schemas.openxmlformats.org/officeDocument/2006/relationships/image" Target="../media/image344.png"/><Relationship Id="rId9" Type="http://schemas.openxmlformats.org/officeDocument/2006/relationships/image" Target="../media/image349.png"/><Relationship Id="rId14" Type="http://schemas.openxmlformats.org/officeDocument/2006/relationships/image" Target="../media/image354.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58.png"/><Relationship Id="rId7" Type="http://schemas.openxmlformats.org/officeDocument/2006/relationships/image" Target="../media/image361.png"/><Relationship Id="rId2" Type="http://schemas.openxmlformats.org/officeDocument/2006/relationships/image" Target="../media/image357.png"/><Relationship Id="rId1" Type="http://schemas.openxmlformats.org/officeDocument/2006/relationships/slideMaster" Target="../slideMasters/slideMaster1.xml"/><Relationship Id="rId6" Type="http://schemas.openxmlformats.org/officeDocument/2006/relationships/image" Target="../media/image360.png"/><Relationship Id="rId5" Type="http://schemas.openxmlformats.org/officeDocument/2006/relationships/image" Target="../media/image270.png"/><Relationship Id="rId4" Type="http://schemas.openxmlformats.org/officeDocument/2006/relationships/image" Target="../media/image35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Master" Target="../slideMasters/slideMaster1.xml"/><Relationship Id="rId6" Type="http://schemas.openxmlformats.org/officeDocument/2006/relationships/image" Target="../media/image52.png"/><Relationship Id="rId11" Type="http://schemas.openxmlformats.org/officeDocument/2006/relationships/image" Target="../media/image49.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55.png"/></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367.png"/><Relationship Id="rId13" Type="http://schemas.openxmlformats.org/officeDocument/2006/relationships/image" Target="../media/image371.png"/><Relationship Id="rId3" Type="http://schemas.openxmlformats.org/officeDocument/2006/relationships/image" Target="../media/image315.png"/><Relationship Id="rId7" Type="http://schemas.openxmlformats.org/officeDocument/2006/relationships/image" Target="../media/image366.png"/><Relationship Id="rId12" Type="http://schemas.openxmlformats.org/officeDocument/2006/relationships/image" Target="../media/image370.png"/><Relationship Id="rId2" Type="http://schemas.openxmlformats.org/officeDocument/2006/relationships/image" Target="../media/image362.png"/><Relationship Id="rId1" Type="http://schemas.openxmlformats.org/officeDocument/2006/relationships/slideMaster" Target="../slideMasters/slideMaster1.xml"/><Relationship Id="rId6" Type="http://schemas.openxmlformats.org/officeDocument/2006/relationships/image" Target="../media/image365.png"/><Relationship Id="rId11" Type="http://schemas.openxmlformats.org/officeDocument/2006/relationships/image" Target="../media/image49.png"/><Relationship Id="rId5" Type="http://schemas.openxmlformats.org/officeDocument/2006/relationships/image" Target="../media/image364.pn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pn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57.png"/><Relationship Id="rId7" Type="http://schemas.openxmlformats.org/officeDocument/2006/relationships/image" Target="../media/image375.png"/><Relationship Id="rId2" Type="http://schemas.openxmlformats.org/officeDocument/2006/relationships/image" Target="../media/image372.png"/><Relationship Id="rId1" Type="http://schemas.openxmlformats.org/officeDocument/2006/relationships/slideMaster" Target="../slideMasters/slideMaster1.xml"/><Relationship Id="rId6" Type="http://schemas.openxmlformats.org/officeDocument/2006/relationships/image" Target="../media/image374.png"/><Relationship Id="rId5" Type="http://schemas.openxmlformats.org/officeDocument/2006/relationships/image" Target="../media/image49.png"/><Relationship Id="rId4" Type="http://schemas.openxmlformats.org/officeDocument/2006/relationships/image" Target="../media/image373.png"/><Relationship Id="rId9" Type="http://schemas.openxmlformats.org/officeDocument/2006/relationships/image" Target="../media/image92.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304.png"/><Relationship Id="rId7" Type="http://schemas.openxmlformats.org/officeDocument/2006/relationships/image" Target="../media/image379.png"/><Relationship Id="rId2" Type="http://schemas.openxmlformats.org/officeDocument/2006/relationships/image" Target="../media/image377.png"/><Relationship Id="rId1" Type="http://schemas.openxmlformats.org/officeDocument/2006/relationships/slideMaster" Target="../slideMasters/slideMaster1.xml"/><Relationship Id="rId6" Type="http://schemas.openxmlformats.org/officeDocument/2006/relationships/image" Target="../media/image65.png"/><Relationship Id="rId5" Type="http://schemas.openxmlformats.org/officeDocument/2006/relationships/image" Target="../media/image378.png"/><Relationship Id="rId4" Type="http://schemas.openxmlformats.org/officeDocument/2006/relationships/image" Target="../media/image49.png"/><Relationship Id="rId9" Type="http://schemas.openxmlformats.org/officeDocument/2006/relationships/image" Target="../media/image381.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141.png"/><Relationship Id="rId1" Type="http://schemas.openxmlformats.org/officeDocument/2006/relationships/slideMaster" Target="../slideMasters/slideMaster1.xml"/><Relationship Id="rId6" Type="http://schemas.openxmlformats.org/officeDocument/2006/relationships/image" Target="../media/image383.png"/><Relationship Id="rId5" Type="http://schemas.openxmlformats.org/officeDocument/2006/relationships/image" Target="../media/image49.png"/><Relationship Id="rId4" Type="http://schemas.openxmlformats.org/officeDocument/2006/relationships/image" Target="../media/image377.png"/><Relationship Id="rId9" Type="http://schemas.openxmlformats.org/officeDocument/2006/relationships/image" Target="../media/image386.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9.png"/><Relationship Id="rId2" Type="http://schemas.openxmlformats.org/officeDocument/2006/relationships/image" Target="../media/image387.png"/><Relationship Id="rId1" Type="http://schemas.openxmlformats.org/officeDocument/2006/relationships/slideMaster" Target="../slideMasters/slideMaster1.xml"/><Relationship Id="rId6" Type="http://schemas.openxmlformats.org/officeDocument/2006/relationships/image" Target="../media/image388.png"/><Relationship Id="rId5" Type="http://schemas.openxmlformats.org/officeDocument/2006/relationships/image" Target="../media/image49.png"/><Relationship Id="rId4" Type="http://schemas.openxmlformats.org/officeDocument/2006/relationships/image" Target="../media/image326.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91.png"/><Relationship Id="rId7" Type="http://schemas.openxmlformats.org/officeDocument/2006/relationships/image" Target="../media/image393.png"/><Relationship Id="rId2" Type="http://schemas.openxmlformats.org/officeDocument/2006/relationships/image" Target="../media/image390.png"/><Relationship Id="rId1" Type="http://schemas.openxmlformats.org/officeDocument/2006/relationships/slideMaster" Target="../slideMasters/slideMaster1.xml"/><Relationship Id="rId6" Type="http://schemas.openxmlformats.org/officeDocument/2006/relationships/image" Target="../media/image392.png"/><Relationship Id="rId5" Type="http://schemas.openxmlformats.org/officeDocument/2006/relationships/image" Target="../media/image49.png"/><Relationship Id="rId4" Type="http://schemas.openxmlformats.org/officeDocument/2006/relationships/image" Target="../media/image57.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slideMaster" Target="../slideMasters/slideMaster1.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49.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1.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49.png"/><Relationship Id="rId9" Type="http://schemas.openxmlformats.org/officeDocument/2006/relationships/image" Target="../media/image404.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11" Type="http://schemas.openxmlformats.org/officeDocument/2006/relationships/image" Target="../media/image405.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1.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Master" Target="../slideMasters/slideMaster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Master" Target="../slideMasters/slideMaster2.xml"/><Relationship Id="rId6" Type="http://schemas.openxmlformats.org/officeDocument/2006/relationships/image" Target="../media/image52.png"/><Relationship Id="rId11" Type="http://schemas.openxmlformats.org/officeDocument/2006/relationships/image" Target="../media/image49.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55.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2.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42.png"/><Relationship Id="rId4" Type="http://schemas.openxmlformats.org/officeDocument/2006/relationships/image" Target="../media/image68.png"/><Relationship Id="rId9" Type="http://schemas.openxmlformats.org/officeDocument/2006/relationships/image" Target="../media/image71.png"/></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image" Target="../media/image72.png"/><Relationship Id="rId1" Type="http://schemas.openxmlformats.org/officeDocument/2006/relationships/slideMaster" Target="../slideMasters/slideMaster2.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49.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87.png"/><Relationship Id="rId9" Type="http://schemas.openxmlformats.org/officeDocument/2006/relationships/image" Target="../media/image49.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49.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90.png"/><Relationship Id="rId1" Type="http://schemas.openxmlformats.org/officeDocument/2006/relationships/slideMaster" Target="../slideMasters/slideMaster2.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42.png"/><Relationship Id="rId4" Type="http://schemas.openxmlformats.org/officeDocument/2006/relationships/image" Target="../media/image68.png"/><Relationship Id="rId9" Type="http://schemas.openxmlformats.org/officeDocument/2006/relationships/image" Target="../media/image71.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9.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Master" Target="../slideMasters/slideMaster2.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92.png"/><Relationship Id="rId10"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10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11.png"/><Relationship Id="rId2" Type="http://schemas.openxmlformats.org/officeDocument/2006/relationships/image" Target="../media/image108.png"/><Relationship Id="rId1" Type="http://schemas.openxmlformats.org/officeDocument/2006/relationships/slideMaster" Target="../slideMasters/slideMaster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91.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2.xml"/><Relationship Id="rId6" Type="http://schemas.openxmlformats.org/officeDocument/2006/relationships/image" Target="../media/image91.png"/><Relationship Id="rId5" Type="http://schemas.openxmlformats.org/officeDocument/2006/relationships/image" Target="../media/image49.png"/><Relationship Id="rId4" Type="http://schemas.openxmlformats.org/officeDocument/2006/relationships/image" Target="../media/image114.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49.png"/><Relationship Id="rId7"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Master" Target="../slideMasters/slideMaster2.xml"/><Relationship Id="rId6" Type="http://schemas.openxmlformats.org/officeDocument/2006/relationships/image" Target="../media/image118.png"/><Relationship Id="rId5"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121.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49.png"/><Relationship Id="rId7" Type="http://schemas.openxmlformats.org/officeDocument/2006/relationships/image" Target="../media/image124.png"/><Relationship Id="rId2" Type="http://schemas.openxmlformats.org/officeDocument/2006/relationships/image" Target="../media/image113.png"/><Relationship Id="rId1" Type="http://schemas.openxmlformats.org/officeDocument/2006/relationships/slideMaster" Target="../slideMasters/slideMaster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91.png"/><Relationship Id="rId9" Type="http://schemas.openxmlformats.org/officeDocument/2006/relationships/image" Target="../media/image126.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49.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Master" Target="../slideMasters/slideMaster2.xml"/><Relationship Id="rId6" Type="http://schemas.openxmlformats.org/officeDocument/2006/relationships/image" Target="../media/image124.png"/><Relationship Id="rId11" Type="http://schemas.openxmlformats.org/officeDocument/2006/relationships/image" Target="../media/image131.png"/><Relationship Id="rId5" Type="http://schemas.openxmlformats.org/officeDocument/2006/relationships/image" Target="../media/image122.png"/><Relationship Id="rId10" Type="http://schemas.openxmlformats.org/officeDocument/2006/relationships/image" Target="../media/image130.png"/><Relationship Id="rId4" Type="http://schemas.openxmlformats.org/officeDocument/2006/relationships/image" Target="../media/image91.png"/><Relationship Id="rId9" Type="http://schemas.openxmlformats.org/officeDocument/2006/relationships/image" Target="../media/image123.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2.xml"/><Relationship Id="rId6" Type="http://schemas.openxmlformats.org/officeDocument/2006/relationships/image" Target="../media/image134.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3.png"/><Relationship Id="rId1" Type="http://schemas.openxmlformats.org/officeDocument/2006/relationships/slideMaster" Target="../slideMasters/slideMaster2.xml"/><Relationship Id="rId6" Type="http://schemas.openxmlformats.org/officeDocument/2006/relationships/image" Target="../media/image89.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409.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406.png"/><Relationship Id="rId1" Type="http://schemas.openxmlformats.org/officeDocument/2006/relationships/slideMaster" Target="../slideMasters/slideMaster2.xml"/><Relationship Id="rId6" Type="http://schemas.openxmlformats.org/officeDocument/2006/relationships/image" Target="../media/image408.png"/><Relationship Id="rId11" Type="http://schemas.openxmlformats.org/officeDocument/2006/relationships/image" Target="../media/image405.png"/><Relationship Id="rId5" Type="http://schemas.microsoft.com/office/2007/relationships/hdphoto" Target="../media/hdphoto2.wdp"/><Relationship Id="rId10" Type="http://schemas.openxmlformats.org/officeDocument/2006/relationships/image" Target="../media/image49.png"/><Relationship Id="rId4" Type="http://schemas.openxmlformats.org/officeDocument/2006/relationships/image" Target="../media/image407.png"/><Relationship Id="rId9" Type="http://schemas.microsoft.com/office/2007/relationships/hdphoto" Target="../media/hdphoto4.wdp"/></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413.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410.png"/><Relationship Id="rId1" Type="http://schemas.openxmlformats.org/officeDocument/2006/relationships/slideMaster" Target="../slideMasters/slideMaster2.xml"/><Relationship Id="rId6" Type="http://schemas.openxmlformats.org/officeDocument/2006/relationships/image" Target="../media/image412.png"/><Relationship Id="rId5" Type="http://schemas.microsoft.com/office/2007/relationships/hdphoto" Target="../media/hdphoto2.wdp"/><Relationship Id="rId10" Type="http://schemas.openxmlformats.org/officeDocument/2006/relationships/image" Target="../media/image405.png"/><Relationship Id="rId4" Type="http://schemas.openxmlformats.org/officeDocument/2006/relationships/image" Target="../media/image411.png"/><Relationship Id="rId9" Type="http://schemas.openxmlformats.org/officeDocument/2006/relationships/image" Target="../media/image4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image" Target="../media/image72.png"/><Relationship Id="rId1" Type="http://schemas.openxmlformats.org/officeDocument/2006/relationships/slideMaster" Target="../slideMasters/slideMaster1.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49.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9.png"/><Relationship Id="rId7" Type="http://schemas.openxmlformats.org/officeDocument/2006/relationships/image" Target="../media/image149.png"/><Relationship Id="rId2" Type="http://schemas.openxmlformats.org/officeDocument/2006/relationships/image" Target="../media/image141.png"/><Relationship Id="rId1" Type="http://schemas.openxmlformats.org/officeDocument/2006/relationships/slideMaster" Target="../slideMasters/slideMaster2.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9.png"/><Relationship Id="rId7" Type="http://schemas.openxmlformats.org/officeDocument/2006/relationships/image" Target="../media/image156.png"/><Relationship Id="rId2" Type="http://schemas.openxmlformats.org/officeDocument/2006/relationships/image" Target="../media/image154.png"/><Relationship Id="rId1" Type="http://schemas.openxmlformats.org/officeDocument/2006/relationships/slideMaster" Target="../slideMasters/slideMaster2.xml"/><Relationship Id="rId6" Type="http://schemas.openxmlformats.org/officeDocument/2006/relationships/image" Target="../media/image153.png"/><Relationship Id="rId11" Type="http://schemas.openxmlformats.org/officeDocument/2006/relationships/image" Target="../media/image160.png"/><Relationship Id="rId5" Type="http://schemas.openxmlformats.org/officeDocument/2006/relationships/image" Target="../media/image155.png"/><Relationship Id="rId10" Type="http://schemas.openxmlformats.org/officeDocument/2006/relationships/image" Target="../media/image159.png"/><Relationship Id="rId4" Type="http://schemas.openxmlformats.org/officeDocument/2006/relationships/image" Target="../media/image147.png"/><Relationship Id="rId9" Type="http://schemas.openxmlformats.org/officeDocument/2006/relationships/image" Target="../media/image158.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image" Target="../media/image161.png"/><Relationship Id="rId1" Type="http://schemas.openxmlformats.org/officeDocument/2006/relationships/slideMaster" Target="../slideMasters/slideMaster2.xml"/><Relationship Id="rId6" Type="http://schemas.openxmlformats.org/officeDocument/2006/relationships/image" Target="../media/image153.png"/><Relationship Id="rId5" Type="http://schemas.openxmlformats.org/officeDocument/2006/relationships/image" Target="../media/image163.png"/><Relationship Id="rId4" Type="http://schemas.openxmlformats.org/officeDocument/2006/relationships/image" Target="../media/image49.png"/><Relationship Id="rId9" Type="http://schemas.openxmlformats.org/officeDocument/2006/relationships/image" Target="../media/image166.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42.png"/><Relationship Id="rId7" Type="http://schemas.openxmlformats.org/officeDocument/2006/relationships/image" Target="../media/image147.png"/><Relationship Id="rId2" Type="http://schemas.openxmlformats.org/officeDocument/2006/relationships/image" Target="../media/image167.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141.png"/><Relationship Id="rId10" Type="http://schemas.openxmlformats.org/officeDocument/2006/relationships/image" Target="../media/image169.png"/><Relationship Id="rId4" Type="http://schemas.openxmlformats.org/officeDocument/2006/relationships/image" Target="../media/image168.png"/><Relationship Id="rId9" Type="http://schemas.openxmlformats.org/officeDocument/2006/relationships/image" Target="../media/image153.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75.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2.xml"/><Relationship Id="rId6" Type="http://schemas.openxmlformats.org/officeDocument/2006/relationships/image" Target="../media/image178.png"/><Relationship Id="rId5" Type="http://schemas.openxmlformats.org/officeDocument/2006/relationships/image" Target="../media/image153.png"/><Relationship Id="rId4" Type="http://schemas.openxmlformats.org/officeDocument/2006/relationships/image" Target="../media/image49.png"/><Relationship Id="rId9" Type="http://schemas.openxmlformats.org/officeDocument/2006/relationships/image" Target="../media/image181.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2.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53.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7.png"/><Relationship Id="rId7"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Master" Target="../slideMasters/slideMaster2.xml"/><Relationship Id="rId6" Type="http://schemas.openxmlformats.org/officeDocument/2006/relationships/image" Target="../media/image153.png"/><Relationship Id="rId5" Type="http://schemas.openxmlformats.org/officeDocument/2006/relationships/image" Target="../media/image49.png"/><Relationship Id="rId4" Type="http://schemas.openxmlformats.org/officeDocument/2006/relationships/image" Target="../media/image141.png"/><Relationship Id="rId9" Type="http://schemas.openxmlformats.org/officeDocument/2006/relationships/image" Target="../media/image65.png"/></Relationships>
</file>

<file path=ppt/slideLayouts/_rels/slideLayout98.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5.wdp"/><Relationship Id="rId7" Type="http://schemas.openxmlformats.org/officeDocument/2006/relationships/image" Target="../media/image416.png"/><Relationship Id="rId2" Type="http://schemas.openxmlformats.org/officeDocument/2006/relationships/image" Target="../media/image414.png"/><Relationship Id="rId1" Type="http://schemas.openxmlformats.org/officeDocument/2006/relationships/slideMaster" Target="../slideMasters/slideMaster2.xml"/><Relationship Id="rId6" Type="http://schemas.openxmlformats.org/officeDocument/2006/relationships/image" Target="../media/image49.png"/><Relationship Id="rId5" Type="http://schemas.microsoft.com/office/2007/relationships/hdphoto" Target="../media/hdphoto6.wdp"/><Relationship Id="rId10" Type="http://schemas.microsoft.com/office/2007/relationships/hdphoto" Target="../media/hdphoto8.wdp"/><Relationship Id="rId4" Type="http://schemas.openxmlformats.org/officeDocument/2006/relationships/image" Target="../media/image415.png"/><Relationship Id="rId9" Type="http://schemas.openxmlformats.org/officeDocument/2006/relationships/image" Target="../media/image417.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95.png"/><Relationship Id="rId7" Type="http://schemas.openxmlformats.org/officeDocument/2006/relationships/image" Target="../media/image49.png"/><Relationship Id="rId2" Type="http://schemas.openxmlformats.org/officeDocument/2006/relationships/image" Target="../media/image194.png"/><Relationship Id="rId1" Type="http://schemas.openxmlformats.org/officeDocument/2006/relationships/slideMaster" Target="../slideMasters/slideMaster2.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D5E6D953-DCA7-43E2-8847-4713CFAF34E7}"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5" y="365125"/>
            <a:ext cx="4049487"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6" y="2975648"/>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2"/>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z="1200" smtClean="0">
                <a:solidFill>
                  <a:schemeClr val="tx1"/>
                </a:solidFill>
              </a:rPr>
              <a:pPr/>
              <a:t>26.08.2026</a:t>
            </a:fld>
            <a:endParaRPr lang="ru-RU" sz="1200" dirty="0">
              <a:solidFill>
                <a:schemeClr val="tx1"/>
              </a:solidFill>
            </a:endParaRPr>
          </a:p>
        </p:txBody>
      </p:sp>
      <p:sp>
        <p:nvSpPr>
          <p:cNvPr id="45" name="Номер слайда 5"/>
          <p:cNvSpPr txBox="1">
            <a:spLocks/>
          </p:cNvSpPr>
          <p:nvPr userDrawn="1"/>
        </p:nvSpPr>
        <p:spPr>
          <a:xfrm>
            <a:off x="11381363" y="6356352"/>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sz="2400" b="0" cap="none" spc="0" smtClean="0">
                <a:ln w="0"/>
                <a:solidFill>
                  <a:schemeClr val="tx1"/>
                </a:solidFill>
                <a:effectLst>
                  <a:outerShdw blurRad="38100" dist="19050" dir="2700000" algn="tl" rotWithShape="0">
                    <a:schemeClr val="dk1">
                      <a:alpha val="40000"/>
                    </a:schemeClr>
                  </a:outerShdw>
                </a:effectLst>
              </a:rPr>
              <a:pPr/>
              <a:t>‹Nr.›</a:t>
            </a:fld>
            <a:endParaRPr lang="ru-RU" sz="2400" dirty="0"/>
          </a:p>
        </p:txBody>
      </p:sp>
    </p:spTree>
    <p:extLst>
      <p:ext uri="{BB962C8B-B14F-4D97-AF65-F5344CB8AC3E}">
        <p14:creationId xmlns:p14="http://schemas.microsoft.com/office/powerpoint/2010/main" val="3191799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1" y="1"/>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40"/>
            <a:ext cx="5164407"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5" y="424211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C7EF104F-2364-400F-B1BB-D507DB5584FA}"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0565242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28_Заголовок раздела">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3724" y="0"/>
            <a:ext cx="7458615"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41729" y="1355354"/>
            <a:ext cx="3683260" cy="4686240"/>
          </a:xfrm>
          <a:prstGeom prst="rect">
            <a:avLst/>
          </a:prstGeom>
        </p:spPr>
      </p:pic>
      <p:pic>
        <p:nvPicPr>
          <p:cNvPr id="29" name="Рисунок 2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V="1">
            <a:off x="-304975" y="6139499"/>
            <a:ext cx="5976664" cy="216654"/>
          </a:xfrm>
          <a:prstGeom prst="rect">
            <a:avLst/>
          </a:prstGeom>
        </p:spPr>
      </p:pic>
      <p:pic>
        <p:nvPicPr>
          <p:cNvPr id="32" name="Рисунок 3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669157" y="0"/>
            <a:ext cx="2712927" cy="907323"/>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6319534" y="1638731"/>
            <a:ext cx="5164407"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lvl1pPr>
              <a:defRPr>
                <a:solidFill>
                  <a:schemeClr val="bg1"/>
                </a:solidFill>
              </a:defRPr>
            </a:lvl1pPr>
          </a:lstStyle>
          <a:p>
            <a:fld id="{C205B457-2478-4B00-8CBC-F2D9F0FD4E08}" type="datetime1">
              <a:rPr lang="ru-RU" smtClean="0"/>
              <a:t>26.08.2026</a:t>
            </a:fld>
            <a:endParaRPr lang="ru-RU" dirty="0"/>
          </a:p>
        </p:txBody>
      </p:sp>
      <p:sp>
        <p:nvSpPr>
          <p:cNvPr id="5" name="Нижний колонтитул 4"/>
          <p:cNvSpPr>
            <a:spLocks noGrp="1"/>
          </p:cNvSpPr>
          <p:nvPr userDrawn="1">
            <p:ph type="ftr" sz="quarter" idx="11"/>
          </p:nvPr>
        </p:nvSpPr>
        <p:spPr/>
        <p:txBody>
          <a:bodyPr/>
          <a:lstStyle>
            <a:lvl1pPr>
              <a:defRPr>
                <a:solidFill>
                  <a:schemeClr val="bg1"/>
                </a:solidFill>
              </a:defRPr>
            </a:lvl1pPr>
          </a:lstStyle>
          <a:p>
            <a:endParaRPr lang="ru-RU" dirty="0"/>
          </a:p>
        </p:txBody>
      </p:sp>
      <p:pic>
        <p:nvPicPr>
          <p:cNvPr id="11" name="Grafik 10">
            <a:extLst>
              <a:ext uri="{FF2B5EF4-FFF2-40B4-BE49-F238E27FC236}">
                <a16:creationId xmlns:a16="http://schemas.microsoft.com/office/drawing/2014/main" id="{0397603C-DD10-4E01-A745-0F9B617653D4}"/>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250137" y="354839"/>
            <a:ext cx="1363283" cy="653609"/>
          </a:xfrm>
          <a:prstGeom prst="rect">
            <a:avLst/>
          </a:prstGeom>
        </p:spPr>
      </p:pic>
      <p:sp>
        <p:nvSpPr>
          <p:cNvPr id="12" name="Номер слайда 5">
            <a:extLst>
              <a:ext uri="{FF2B5EF4-FFF2-40B4-BE49-F238E27FC236}">
                <a16:creationId xmlns:a16="http://schemas.microsoft.com/office/drawing/2014/main" id="{0223FFBA-7918-4A10-B457-FF2D180F059D}"/>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58526924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5" y="1109662"/>
            <a:ext cx="2805155"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
            <a:ext cx="2647951"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F4DBF9E-7414-4F1E-BE8A-7A02B312A5F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09" y="5774611"/>
            <a:ext cx="6125691"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6"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8" y="196625"/>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1" y="6048974"/>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1"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
        <p:nvSpPr>
          <p:cNvPr id="20" name="Номер слайда 5">
            <a:extLst>
              <a:ext uri="{FF2B5EF4-FFF2-40B4-BE49-F238E27FC236}">
                <a16:creationId xmlns:a16="http://schemas.microsoft.com/office/drawing/2014/main" id="{DACEC39B-9194-4D0B-8EB0-107D8DD954F1}"/>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2997412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29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5" y="1109662"/>
            <a:ext cx="2805155"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
            <a:ext cx="2647951"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5188A794-979C-405D-A782-D9A501E43BCD}"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28748" y="196625"/>
            <a:ext cx="504825" cy="504825"/>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sp>
        <p:nvSpPr>
          <p:cNvPr id="13" name="Номер слайда 5">
            <a:extLst>
              <a:ext uri="{FF2B5EF4-FFF2-40B4-BE49-F238E27FC236}">
                <a16:creationId xmlns:a16="http://schemas.microsoft.com/office/drawing/2014/main" id="{1AD2C02B-51A2-4AF1-9D1C-36DDDF061335}"/>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41810805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r="7402"/>
          <a:stretch/>
        </p:blipFill>
        <p:spPr>
          <a:xfrm>
            <a:off x="1" y="0"/>
            <a:ext cx="96314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3"/>
            <a:ext cx="968896" cy="809028"/>
          </a:xfrm>
          <a:prstGeom prst="rect">
            <a:avLst/>
          </a:prstGeom>
        </p:spPr>
      </p:pic>
      <p:sp>
        <p:nvSpPr>
          <p:cNvPr id="4" name="Дата 3"/>
          <p:cNvSpPr>
            <a:spLocks noGrp="1"/>
          </p:cNvSpPr>
          <p:nvPr>
            <p:ph type="dt" sz="half" idx="10"/>
          </p:nvPr>
        </p:nvSpPr>
        <p:spPr>
          <a:xfrm>
            <a:off x="838200" y="6356353"/>
            <a:ext cx="2743200" cy="365125"/>
          </a:xfrm>
        </p:spPr>
        <p:txBody>
          <a:bodyPr/>
          <a:lstStyle/>
          <a:p>
            <a:fld id="{CB6ED8B8-0304-49A1-A54B-2A2DD054CD63}" type="datetime1">
              <a:rPr lang="ru-RU" smtClean="0"/>
              <a:t>26.08.2026</a:t>
            </a:fld>
            <a:endParaRPr lang="ru-RU"/>
          </a:p>
        </p:txBody>
      </p:sp>
      <p:sp>
        <p:nvSpPr>
          <p:cNvPr id="5" name="Нижний колонтитул 4"/>
          <p:cNvSpPr>
            <a:spLocks noGrp="1"/>
          </p:cNvSpPr>
          <p:nvPr>
            <p:ph type="ftr" sz="quarter" idx="11"/>
          </p:nvPr>
        </p:nvSpPr>
        <p:spPr>
          <a:xfrm>
            <a:off x="4038600" y="6356353"/>
            <a:ext cx="4114800" cy="365125"/>
          </a:xfrm>
        </p:spPr>
        <p:txBody>
          <a:bodyPr/>
          <a:lstStyle/>
          <a:p>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1" y="0"/>
            <a:ext cx="963140" cy="801332"/>
          </a:xfrm>
          <a:prstGeom prst="rect">
            <a:avLst/>
          </a:prstGeom>
        </p:spPr>
      </p:pic>
      <p:sp>
        <p:nvSpPr>
          <p:cNvPr id="22" name="Текст 2"/>
          <p:cNvSpPr>
            <a:spLocks noGrp="1"/>
          </p:cNvSpPr>
          <p:nvPr>
            <p:ph type="body" idx="1" hasCustomPrompt="1"/>
          </p:nvPr>
        </p:nvSpPr>
        <p:spPr>
          <a:xfrm>
            <a:off x="877170" y="375559"/>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99842" y="1690009"/>
            <a:ext cx="592159" cy="3224893"/>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8955" y="4212773"/>
            <a:ext cx="450396" cy="450396"/>
          </a:xfrm>
          <a:prstGeom prst="rect">
            <a:avLst/>
          </a:prstGeom>
        </p:spPr>
      </p:pic>
      <p:sp>
        <p:nvSpPr>
          <p:cNvPr id="12" name="Номер слайда 5">
            <a:extLst>
              <a:ext uri="{FF2B5EF4-FFF2-40B4-BE49-F238E27FC236}">
                <a16:creationId xmlns:a16="http://schemas.microsoft.com/office/drawing/2014/main" id="{E7990F20-F833-45AB-B898-C8109790D124}"/>
              </a:ext>
            </a:extLst>
          </p:cNvPr>
          <p:cNvSpPr>
            <a:spLocks noGrp="1"/>
          </p:cNvSpPr>
          <p:nvPr>
            <p:ph type="sldNum" sz="quarter" idx="12"/>
          </p:nvPr>
        </p:nvSpPr>
        <p:spPr>
          <a:xfrm>
            <a:off x="10897387" y="6330756"/>
            <a:ext cx="1268493"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12108344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80" y="3369265"/>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736" y="3369266"/>
            <a:ext cx="3106621" cy="3494315"/>
          </a:xfrm>
          <a:prstGeom prst="rect">
            <a:avLst/>
          </a:prstGeom>
        </p:spPr>
      </p:pic>
      <p:grpSp>
        <p:nvGrpSpPr>
          <p:cNvPr id="3" name="Группа 2"/>
          <p:cNvGrpSpPr/>
          <p:nvPr userDrawn="1"/>
        </p:nvGrpSpPr>
        <p:grpSpPr>
          <a:xfrm>
            <a:off x="114205" y="-3847"/>
            <a:ext cx="11889643"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52FF4864-A4B6-4123-81C0-FDAFF1FF7138}"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1" y="5373849"/>
            <a:ext cx="6125691" cy="22205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16" name="Номер слайда 5">
            <a:extLst>
              <a:ext uri="{FF2B5EF4-FFF2-40B4-BE49-F238E27FC236}">
                <a16:creationId xmlns:a16="http://schemas.microsoft.com/office/drawing/2014/main" id="{78E9EA52-B11F-4994-812C-FE2C50EDC117}"/>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8307422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6"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9"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53266457-909E-4217-A514-31A050C7A4FF}"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sp>
        <p:nvSpPr>
          <p:cNvPr id="21"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7" y="2269039"/>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39972"/>
          <a:stretch/>
        </p:blipFill>
        <p:spPr>
          <a:xfrm>
            <a:off x="10545660" y="3710286"/>
            <a:ext cx="1646699" cy="2743200"/>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8686" y="489858"/>
            <a:ext cx="1634833" cy="1638300"/>
          </a:xfrm>
          <a:prstGeom prst="rect">
            <a:avLst/>
          </a:prstGeom>
        </p:spPr>
      </p:pic>
      <p:pic>
        <p:nvPicPr>
          <p:cNvPr id="30" name="Рисунок 29"/>
          <p:cNvPicPr>
            <a:picLocks noChangeAspect="1"/>
          </p:cNvPicPr>
          <p:nvPr userDrawn="1"/>
        </p:nvPicPr>
        <p:blipFill rotWithShape="1">
          <a:blip r:embed="rId8" cstate="email">
            <a:extLst>
              <a:ext uri="{28A0092B-C50C-407E-A947-70E740481C1C}">
                <a14:useLocalDpi xmlns:a14="http://schemas.microsoft.com/office/drawing/2010/main"/>
              </a:ext>
            </a:extLst>
          </a:blip>
          <a:srcRect t="24697"/>
          <a:stretch/>
        </p:blipFill>
        <p:spPr>
          <a:xfrm>
            <a:off x="510351" y="-10948"/>
            <a:ext cx="862052" cy="652756"/>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678211" y="5627363"/>
            <a:ext cx="862052" cy="866841"/>
          </a:xfrm>
          <a:prstGeom prst="rect">
            <a:avLst/>
          </a:prstGeom>
        </p:spPr>
      </p:pic>
      <p:sp>
        <p:nvSpPr>
          <p:cNvPr id="16" name="Номер слайда 5">
            <a:extLst>
              <a:ext uri="{FF2B5EF4-FFF2-40B4-BE49-F238E27FC236}">
                <a16:creationId xmlns:a16="http://schemas.microsoft.com/office/drawing/2014/main" id="{332BE0DE-B0B1-445F-93C4-562E60D408E5}"/>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42697593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6"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C3849864-88C4-4C9E-AD4F-4575F7508742}"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1"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51"/>
            <a:ext cx="1675539"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3"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3025490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1" y="2"/>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3"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4055E209-72A0-47A1-B277-C02100FB445A}"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4" name="Диаграмма 2"/>
          <p:cNvSpPr>
            <a:spLocks noGrp="1"/>
          </p:cNvSpPr>
          <p:nvPr>
            <p:ph type="chart" sz="quarter" idx="13"/>
          </p:nvPr>
        </p:nvSpPr>
        <p:spPr>
          <a:xfrm>
            <a:off x="865868" y="1314451"/>
            <a:ext cx="4449763" cy="4138613"/>
          </a:xfrm>
        </p:spPr>
        <p:txBody>
          <a:bodyPr/>
          <a:lstStyle/>
          <a:p>
            <a:endParaRPr lang="ru-RU"/>
          </a:p>
        </p:txBody>
      </p:sp>
      <p:sp>
        <p:nvSpPr>
          <p:cNvPr id="15"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90" y="4638676"/>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49" y="2397444"/>
            <a:ext cx="1568451" cy="1972622"/>
          </a:xfrm>
          <a:prstGeom prst="rect">
            <a:avLst/>
          </a:prstGeom>
        </p:spPr>
      </p:pic>
      <p:sp>
        <p:nvSpPr>
          <p:cNvPr id="20" name="Номер слайда 5">
            <a:extLst>
              <a:ext uri="{FF2B5EF4-FFF2-40B4-BE49-F238E27FC236}">
                <a16:creationId xmlns:a16="http://schemas.microsoft.com/office/drawing/2014/main" id="{8F547336-B97F-4E4B-B2FF-0ECE69196A6F}"/>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42750717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8" y="2972428"/>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2"/>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D18E0B74-E257-4696-8C3F-502028E84CE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6" name="Диаграмма 2"/>
          <p:cNvSpPr>
            <a:spLocks noGrp="1"/>
          </p:cNvSpPr>
          <p:nvPr>
            <p:ph type="chart" sz="quarter" idx="13"/>
          </p:nvPr>
        </p:nvSpPr>
        <p:spPr>
          <a:xfrm>
            <a:off x="3707779" y="1542822"/>
            <a:ext cx="4449763" cy="4138613"/>
          </a:xfrm>
        </p:spPr>
        <p:txBody>
          <a:bodyPr/>
          <a:lstStyle/>
          <a:p>
            <a:endParaRPr lang="ru-RU" dirty="0"/>
          </a:p>
        </p:txBody>
      </p:sp>
      <p:sp>
        <p:nvSpPr>
          <p:cNvPr id="17"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09" y="2101929"/>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1"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29" y="1156300"/>
            <a:ext cx="628651"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1"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3" y="1877545"/>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4" y="736542"/>
            <a:ext cx="319089" cy="319089"/>
          </a:xfrm>
          <a:prstGeom prst="rect">
            <a:avLst/>
          </a:prstGeom>
        </p:spPr>
      </p:pic>
      <p:sp>
        <p:nvSpPr>
          <p:cNvPr id="18" name="Номер слайда 5">
            <a:extLst>
              <a:ext uri="{FF2B5EF4-FFF2-40B4-BE49-F238E27FC236}">
                <a16:creationId xmlns:a16="http://schemas.microsoft.com/office/drawing/2014/main" id="{A2DE17D8-2603-485F-B20B-6F53B672E618}"/>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7764530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499" y="4304007"/>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8E3D4684-EBFB-467F-8905-042027F0CCE1}"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7" y="4936790"/>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5"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28323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5"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F25773B5-8832-47DE-9F46-770790C395E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3" y="5579157"/>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3"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7"/>
            <a:ext cx="253723"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8" y="3203983"/>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9"/>
            <a:ext cx="794379"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9"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3"/>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5"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9"/>
            <a:ext cx="342551"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2"/>
            <a:ext cx="342551"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90"/>
            <a:ext cx="342550" cy="321997"/>
          </a:xfrm>
          <a:prstGeom prst="rect">
            <a:avLst/>
          </a:prstGeom>
        </p:spPr>
      </p:pic>
    </p:spTree>
    <p:extLst>
      <p:ext uri="{BB962C8B-B14F-4D97-AF65-F5344CB8AC3E}">
        <p14:creationId xmlns:p14="http://schemas.microsoft.com/office/powerpoint/2010/main" val="346709652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1_Table_slide_blue">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6" name="Номер слайда 5"/>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spTree>
    <p:extLst>
      <p:ext uri="{BB962C8B-B14F-4D97-AF65-F5344CB8AC3E}">
        <p14:creationId xmlns:p14="http://schemas.microsoft.com/office/powerpoint/2010/main" val="340296748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41" y="2130443"/>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307D5207-2904-422B-A6B6-A58C5914E955}"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7"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1" y="2220929"/>
            <a:ext cx="409575" cy="409575"/>
          </a:xfrm>
          <a:prstGeom prst="rect">
            <a:avLst/>
          </a:prstGeom>
        </p:spPr>
      </p:pic>
      <p:sp>
        <p:nvSpPr>
          <p:cNvPr id="17" name="Номер слайда 5">
            <a:extLst>
              <a:ext uri="{FF2B5EF4-FFF2-40B4-BE49-F238E27FC236}">
                <a16:creationId xmlns:a16="http://schemas.microsoft.com/office/drawing/2014/main" id="{B992BA25-1136-45A6-8E50-274E90DC597D}"/>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64017702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1" y="1152497"/>
            <a:ext cx="4988476" cy="5568978"/>
            <a:chOff x="7185" y="1103455"/>
            <a:chExt cx="4988476" cy="5568978"/>
          </a:xfrm>
        </p:grpSpPr>
        <p:pic>
          <p:nvPicPr>
            <p:cNvPr id="34" name="Рисунок 3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6" name="Рисунок 3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grpSp>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Текст 2"/>
          <p:cNvSpPr>
            <a:spLocks noGrp="1"/>
          </p:cNvSpPr>
          <p:nvPr>
            <p:ph type="body" idx="1" hasCustomPrompt="1"/>
          </p:nvPr>
        </p:nvSpPr>
        <p:spPr>
          <a:xfrm>
            <a:off x="7246149" y="2154406"/>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FEA9C8E5-6C12-437B-8592-B538249B6A0D}"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Grafik 11">
            <a:extLst>
              <a:ext uri="{FF2B5EF4-FFF2-40B4-BE49-F238E27FC236}">
                <a16:creationId xmlns:a16="http://schemas.microsoft.com/office/drawing/2014/main" id="{94C9A596-E182-4A6F-B34B-1274394AA66F}"/>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250137" y="354839"/>
            <a:ext cx="1363283" cy="653609"/>
          </a:xfrm>
          <a:prstGeom prst="rect">
            <a:avLst/>
          </a:prstGeom>
        </p:spPr>
      </p:pic>
    </p:spTree>
    <p:extLst>
      <p:ext uri="{BB962C8B-B14F-4D97-AF65-F5344CB8AC3E}">
        <p14:creationId xmlns:p14="http://schemas.microsoft.com/office/powerpoint/2010/main" val="22591269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9"/>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18948375-3914-4F67-87AD-FF6794A421AB}" type="datetime1">
              <a:rPr lang="ru-RU" smtClean="0"/>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1"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7"/>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4" y="765592"/>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6" y="2699915"/>
            <a:ext cx="1593553" cy="239033"/>
          </a:xfrm>
          <a:prstGeom prst="rect">
            <a:avLst/>
          </a:prstGeom>
        </p:spPr>
      </p:pic>
    </p:spTree>
    <p:extLst>
      <p:ext uri="{BB962C8B-B14F-4D97-AF65-F5344CB8AC3E}">
        <p14:creationId xmlns:p14="http://schemas.microsoft.com/office/powerpoint/2010/main" val="64518672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3" y="4045976"/>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3"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4934A134-E59E-4E0F-BA23-62BD8B3C10B8}"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3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3" y="1615417"/>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6" y="1062617"/>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1" y="4579290"/>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2"/>
            <a:ext cx="5200651"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9" y="5048661"/>
            <a:ext cx="504825" cy="504825"/>
          </a:xfrm>
          <a:prstGeom prst="rect">
            <a:avLst/>
          </a:prstGeom>
        </p:spPr>
      </p:pic>
    </p:spTree>
    <p:extLst>
      <p:ext uri="{BB962C8B-B14F-4D97-AF65-F5344CB8AC3E}">
        <p14:creationId xmlns:p14="http://schemas.microsoft.com/office/powerpoint/2010/main" val="401771368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3" y="5110601"/>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0"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44EC882B-49AE-480F-9B2F-26C9DAAA1DC6}"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sp>
        <p:nvSpPr>
          <p:cNvPr id="16"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Tree>
    <p:extLst>
      <p:ext uri="{BB962C8B-B14F-4D97-AF65-F5344CB8AC3E}">
        <p14:creationId xmlns:p14="http://schemas.microsoft.com/office/powerpoint/2010/main" val="221068718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1" y="889313"/>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3"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4"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3E133327-FE82-4F2D-88B1-2DB6B9CBF76C}" type="datetime1">
              <a:rPr lang="ru-RU" smtClean="0"/>
              <a:t>26.08.2026</a:t>
            </a:fld>
            <a:endParaRPr lang="ru-RU" dirty="0"/>
          </a:p>
        </p:txBody>
      </p:sp>
      <p:sp>
        <p:nvSpPr>
          <p:cNvPr id="5" name="Нижний колонтитул 4"/>
          <p:cNvSpPr>
            <a:spLocks noGrp="1"/>
          </p:cNvSpPr>
          <p:nvPr>
            <p:ph type="ftr" sz="quarter" idx="11"/>
          </p:nvPr>
        </p:nvSpPr>
        <p:spPr>
          <a:xfrm>
            <a:off x="4570605" y="6350002"/>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1" y="5344149"/>
            <a:ext cx="529385" cy="886742"/>
          </a:xfrm>
          <a:prstGeom prst="rect">
            <a:avLst/>
          </a:prstGeom>
        </p:spPr>
      </p:pic>
      <p:sp>
        <p:nvSpPr>
          <p:cNvPr id="21"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8"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7" y="587365"/>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2" y="1092190"/>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spTree>
    <p:extLst>
      <p:ext uri="{BB962C8B-B14F-4D97-AF65-F5344CB8AC3E}">
        <p14:creationId xmlns:p14="http://schemas.microsoft.com/office/powerpoint/2010/main" val="252120533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6" y="2"/>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9" y="1568843"/>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998BFA21-EF63-4178-926B-3B805B684CB6}"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5" y="739551"/>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2" y="3876677"/>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3"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7"/>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5" y="4272893"/>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7" y="3011123"/>
            <a:ext cx="504825" cy="504825"/>
          </a:xfrm>
          <a:prstGeom prst="rect">
            <a:avLst/>
          </a:prstGeom>
        </p:spPr>
      </p:pic>
    </p:spTree>
    <p:extLst>
      <p:ext uri="{BB962C8B-B14F-4D97-AF65-F5344CB8AC3E}">
        <p14:creationId xmlns:p14="http://schemas.microsoft.com/office/powerpoint/2010/main" val="239799266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6" y="3401935"/>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2" y="0"/>
            <a:ext cx="6477015"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65BF94C8-D74A-4DDB-AE14-391B8E62423D}"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8" y="1314451"/>
            <a:ext cx="4449763" cy="4138613"/>
          </a:xfrm>
        </p:spPr>
        <p:txBody>
          <a:bodyPr/>
          <a:lstStyle/>
          <a:p>
            <a:endParaRPr lang="ru-RU"/>
          </a:p>
        </p:txBody>
      </p:sp>
      <p:sp>
        <p:nvSpPr>
          <p:cNvPr id="15"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7" y="4281251"/>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7" y="589585"/>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2" y="5538980"/>
            <a:ext cx="4289653" cy="509992"/>
          </a:xfrm>
          <a:prstGeom prst="rect">
            <a:avLst/>
          </a:prstGeom>
        </p:spPr>
      </p:pic>
    </p:spTree>
    <p:extLst>
      <p:ext uri="{BB962C8B-B14F-4D97-AF65-F5344CB8AC3E}">
        <p14:creationId xmlns:p14="http://schemas.microsoft.com/office/powerpoint/2010/main" val="211336715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8FC5306E-2A68-4401-9FFE-403B868B6110}" type="datetime1">
              <a:rPr lang="ru-RU" smtClean="0"/>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9" y="1542822"/>
            <a:ext cx="4449763" cy="4138613"/>
          </a:xfrm>
        </p:spPr>
        <p:txBody>
          <a:bodyPr/>
          <a:lstStyle/>
          <a:p>
            <a:endParaRPr lang="ru-RU" dirty="0"/>
          </a:p>
        </p:txBody>
      </p:sp>
      <p:sp>
        <p:nvSpPr>
          <p:cNvPr id="17"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1"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4" y="3035914"/>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1" y="2174169"/>
            <a:ext cx="2905845" cy="4683832"/>
          </a:xfrm>
          <a:prstGeom prst="rect">
            <a:avLst/>
          </a:prstGeom>
        </p:spPr>
      </p:pic>
    </p:spTree>
    <p:extLst>
      <p:ext uri="{BB962C8B-B14F-4D97-AF65-F5344CB8AC3E}">
        <p14:creationId xmlns:p14="http://schemas.microsoft.com/office/powerpoint/2010/main" val="3905991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3"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4"/>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9ECA04F-98D8-4643-9C7C-0B41B2A06E15}"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2" y="5648183"/>
            <a:ext cx="5252359"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5"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4" y="1537919"/>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3"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2"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4"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8" y="5563248"/>
            <a:ext cx="399721" cy="375738"/>
          </a:xfrm>
          <a:prstGeom prst="rect">
            <a:avLst/>
          </a:prstGeom>
        </p:spPr>
      </p:pic>
    </p:spTree>
    <p:extLst>
      <p:ext uri="{BB962C8B-B14F-4D97-AF65-F5344CB8AC3E}">
        <p14:creationId xmlns:p14="http://schemas.microsoft.com/office/powerpoint/2010/main" val="293232816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0" y="0"/>
            <a:ext cx="5437763" cy="246874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6D9A0EE7-BC42-42BD-B2B6-2A95A5D0343F}"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2" name="Рисунок 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3891573"/>
            <a:ext cx="1399137" cy="2976664"/>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379271" y="6093118"/>
            <a:ext cx="3433459" cy="263232"/>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370633" y="1730702"/>
            <a:ext cx="747385" cy="1476086"/>
          </a:xfrm>
          <a:prstGeom prst="rect">
            <a:avLst/>
          </a:prstGeom>
        </p:spPr>
      </p:pic>
    </p:spTree>
    <p:extLst>
      <p:ext uri="{BB962C8B-B14F-4D97-AF65-F5344CB8AC3E}">
        <p14:creationId xmlns:p14="http://schemas.microsoft.com/office/powerpoint/2010/main" val="147127956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782A5268-5B9C-45EC-8E72-305EC6B90F3E}"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spTree>
    <p:extLst>
      <p:ext uri="{BB962C8B-B14F-4D97-AF65-F5344CB8AC3E}">
        <p14:creationId xmlns:p14="http://schemas.microsoft.com/office/powerpoint/2010/main" val="16742956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2_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3" y="-917382"/>
            <a:ext cx="2289621" cy="4124383"/>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4"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D3683B93-0B61-4D09-9F6C-17C1D337F86E}"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3"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1" y="4929564"/>
            <a:ext cx="1486403" cy="1387929"/>
          </a:xfrm>
          <a:prstGeom prst="rect">
            <a:avLst/>
          </a:prstGeom>
        </p:spPr>
      </p:pic>
    </p:spTree>
    <p:extLst>
      <p:ext uri="{BB962C8B-B14F-4D97-AF65-F5344CB8AC3E}">
        <p14:creationId xmlns:p14="http://schemas.microsoft.com/office/powerpoint/2010/main" val="354104608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8"/>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7"/>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69091136-4BAB-4894-82F4-4E76C2220270}"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 y="3747977"/>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4" y="4866919"/>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3" y="3469731"/>
            <a:ext cx="1265179"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1" y="76215"/>
            <a:ext cx="751115" cy="751114"/>
          </a:xfrm>
          <a:prstGeom prst="rect">
            <a:avLst/>
          </a:prstGeom>
        </p:spPr>
      </p:pic>
    </p:spTree>
    <p:extLst>
      <p:ext uri="{BB962C8B-B14F-4D97-AF65-F5344CB8AC3E}">
        <p14:creationId xmlns:p14="http://schemas.microsoft.com/office/powerpoint/2010/main" val="113774288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7"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9" y="1844867"/>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9"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1"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1"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1B4904C4-F37E-4B58-B8E0-C872B6CA5125}" type="datetime1">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91"/>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3" y="5286491"/>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1" y="1135879"/>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5" y="1135879"/>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1"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70" y="4833259"/>
            <a:ext cx="2020459" cy="2024743"/>
          </a:xfrm>
          <a:prstGeom prst="rect">
            <a:avLst/>
          </a:prstGeom>
        </p:spPr>
      </p:pic>
    </p:spTree>
    <p:extLst>
      <p:ext uri="{BB962C8B-B14F-4D97-AF65-F5344CB8AC3E}">
        <p14:creationId xmlns:p14="http://schemas.microsoft.com/office/powerpoint/2010/main" val="3279536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5"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30" y="2680794"/>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C8CE5B3D-DB23-4359-A7DA-AB76C39A1610}"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664723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41FE566B-15E5-4ADB-8863-85994B1BAF48}"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9" y="4566011"/>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3" y="2"/>
            <a:ext cx="1165627"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40" y="3061609"/>
            <a:ext cx="745043" cy="731383"/>
          </a:xfrm>
          <a:prstGeom prst="rect">
            <a:avLst/>
          </a:prstGeom>
        </p:spPr>
      </p:pic>
    </p:spTree>
    <p:extLst>
      <p:ext uri="{BB962C8B-B14F-4D97-AF65-F5344CB8AC3E}">
        <p14:creationId xmlns:p14="http://schemas.microsoft.com/office/powerpoint/2010/main" val="182332265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1_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D652A272-B3C6-4764-9EE1-E34639DAE4E5}"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11026373" y="2"/>
            <a:ext cx="1165627" cy="2432957"/>
          </a:xfrm>
          <a:prstGeom prst="rect">
            <a:avLst/>
          </a:prstGeom>
        </p:spPr>
      </p:pic>
    </p:spTree>
    <p:extLst>
      <p:ext uri="{BB962C8B-B14F-4D97-AF65-F5344CB8AC3E}">
        <p14:creationId xmlns:p14="http://schemas.microsoft.com/office/powerpoint/2010/main" val="175851628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8" y="1683884"/>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1" y="1"/>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7FB92D34-C400-44D5-9EE6-B61EEE3DCF2D}"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90"/>
            <a:ext cx="1469115"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9"/>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7" y="4648049"/>
            <a:ext cx="883356" cy="965215"/>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9" y="432395"/>
            <a:ext cx="1267035" cy="1384447"/>
          </a:xfrm>
          <a:prstGeom prst="rect">
            <a:avLst/>
          </a:prstGeom>
        </p:spPr>
      </p:pic>
    </p:spTree>
    <p:extLst>
      <p:ext uri="{BB962C8B-B14F-4D97-AF65-F5344CB8AC3E}">
        <p14:creationId xmlns:p14="http://schemas.microsoft.com/office/powerpoint/2010/main" val="202276085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3"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4" y="2346492"/>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809A9A4A-1266-4BA7-853A-77233CD65A34}"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1"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70" y="2819399"/>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7"/>
            <a:ext cx="3485355"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1"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4"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4" y="796259"/>
            <a:ext cx="1771650" cy="179135"/>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4" y="244305"/>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4" y="5902443"/>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8" y="302509"/>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4" y="3365256"/>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2" y="281214"/>
            <a:ext cx="425845" cy="425845"/>
          </a:xfrm>
          <a:prstGeom prst="rect">
            <a:avLst/>
          </a:prstGeom>
        </p:spPr>
      </p:pic>
    </p:spTree>
    <p:extLst>
      <p:ext uri="{BB962C8B-B14F-4D97-AF65-F5344CB8AC3E}">
        <p14:creationId xmlns:p14="http://schemas.microsoft.com/office/powerpoint/2010/main" val="33467991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1" y="2998368"/>
            <a:ext cx="1261915"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301FB5F0-6148-4EF7-9B07-AA5FEF6CD0D2}"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2" y="6059211"/>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10" y="4942988"/>
            <a:ext cx="302079" cy="283954"/>
          </a:xfrm>
          <a:prstGeom prst="rect">
            <a:avLst/>
          </a:prstGeom>
        </p:spPr>
      </p:pic>
    </p:spTree>
    <p:extLst>
      <p:ext uri="{BB962C8B-B14F-4D97-AF65-F5344CB8AC3E}">
        <p14:creationId xmlns:p14="http://schemas.microsoft.com/office/powerpoint/2010/main" val="318618356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Only" preserve="1">
  <p:cSld name="5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3"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4" y="2346492"/>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60F73298-B68F-41F4-9234-B4D98C4FE59B}"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2" name="Рисунок 2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753768">
            <a:off x="2613170" y="2819399"/>
            <a:ext cx="1217239" cy="1330036"/>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6774727" y="3365257"/>
            <a:ext cx="3485355" cy="3492745"/>
          </a:xfrm>
          <a:prstGeom prst="rect">
            <a:avLst/>
          </a:prstGeom>
        </p:spPr>
      </p:pic>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284771" y="2089915"/>
            <a:ext cx="1526459" cy="1498474"/>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432630">
            <a:off x="60944" y="3700067"/>
            <a:ext cx="2393137" cy="2519758"/>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8174" y="244305"/>
            <a:ext cx="293061" cy="293061"/>
          </a:xfrm>
          <a:prstGeom prst="rect">
            <a:avLst/>
          </a:prstGeom>
        </p:spPr>
      </p:pic>
      <p:pic>
        <p:nvPicPr>
          <p:cNvPr id="30" name="Рисунок 2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109314" y="5902443"/>
            <a:ext cx="293061" cy="293061"/>
          </a:xfrm>
          <a:prstGeom prst="rect">
            <a:avLst/>
          </a:prstGeom>
        </p:spPr>
      </p:pic>
      <p:pic>
        <p:nvPicPr>
          <p:cNvPr id="31" name="Рисунок 3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412378" y="302509"/>
            <a:ext cx="293061" cy="293061"/>
          </a:xfrm>
          <a:prstGeom prst="rect">
            <a:avLst/>
          </a:prstGeom>
        </p:spPr>
      </p:pic>
      <p:pic>
        <p:nvPicPr>
          <p:cNvPr id="32" name="Рисунок 31"/>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7354" y="3365256"/>
            <a:ext cx="425845" cy="425845"/>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497372" y="281214"/>
            <a:ext cx="425845" cy="425845"/>
          </a:xfrm>
          <a:prstGeom prst="rect">
            <a:avLst/>
          </a:prstGeom>
        </p:spPr>
      </p:pic>
    </p:spTree>
    <p:extLst>
      <p:ext uri="{BB962C8B-B14F-4D97-AF65-F5344CB8AC3E}">
        <p14:creationId xmlns:p14="http://schemas.microsoft.com/office/powerpoint/2010/main" val="426303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8" y="4919650"/>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1" y="1589978"/>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5"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4" y="2346492"/>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568A6AB-CA9D-4AA9-BA26-48CDE02B1816}"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2"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8"/>
            <a:ext cx="476251"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09" y="493332"/>
            <a:ext cx="476251"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09" y="5758551"/>
            <a:ext cx="476251"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2"/>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2" y="5794675"/>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52720255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6" y="2"/>
            <a:ext cx="12194059"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sz="1800"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sz="1800"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8"/>
            <a:ext cx="7947499"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B8A01D13-F2C9-4188-A25D-C6AAF8B04516}"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6400033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9"/>
            <a:ext cx="9793907"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1"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9"/>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D9042C3A-2BC2-4707-B4C3-11F6C21272CF}"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4" y="115094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4" y="253841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4" y="3838321"/>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3" y="5145152"/>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7" y="2480271"/>
            <a:ext cx="1480519"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7" y="5189146"/>
            <a:ext cx="1480519"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5" y="1198225"/>
            <a:ext cx="1480519"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5" y="2480270"/>
            <a:ext cx="1480519"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5" y="3791491"/>
            <a:ext cx="1480519"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5" y="5192437"/>
            <a:ext cx="1480519"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293731692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1"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7429B2BD-8689-4BFC-AD10-32E521E827F5}" type="datetime1">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35480251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187FF0D0-2442-4C3D-8C87-3FC44B27D5D5}" type="datetime1">
              <a:rPr lang="ru-RU" smtClean="0"/>
              <a:t>26.08.2026</a:t>
            </a:fld>
            <a:endParaRPr lang="ru-RU"/>
          </a:p>
        </p:txBody>
      </p:sp>
      <p:sp>
        <p:nvSpPr>
          <p:cNvPr id="3" name="Нижний колонтитул 2"/>
          <p:cNvSpPr>
            <a:spLocks noGrp="1"/>
          </p:cNvSpPr>
          <p:nvPr>
            <p:ph type="ftr" sz="quarter" idx="11"/>
          </p:nvPr>
        </p:nvSpPr>
        <p:spPr>
          <a:xfrm>
            <a:off x="4030435" y="6215294"/>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7"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9"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2" y="1331914"/>
            <a:ext cx="3055617" cy="4707143"/>
          </a:xfrm>
          <a:prstGeom prst="rect">
            <a:avLst/>
          </a:prstGeom>
        </p:spPr>
      </p:pic>
    </p:spTree>
    <p:extLst>
      <p:ext uri="{BB962C8B-B14F-4D97-AF65-F5344CB8AC3E}">
        <p14:creationId xmlns:p14="http://schemas.microsoft.com/office/powerpoint/2010/main" val="32765161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1" y="0"/>
            <a:ext cx="3285659"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5"/>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57595AF5-EB6B-405A-B914-A4D50A420904}" type="datetime1">
              <a:rPr lang="ru-RU" smtClean="0"/>
              <a:t>26.08.2026</a:t>
            </a:fld>
            <a:endParaRPr lang="ru-RU"/>
          </a:p>
        </p:txBody>
      </p:sp>
      <p:sp>
        <p:nvSpPr>
          <p:cNvPr id="3" name="Нижний колонтитул 2"/>
          <p:cNvSpPr>
            <a:spLocks noGrp="1"/>
          </p:cNvSpPr>
          <p:nvPr>
            <p:ph type="ftr" sz="quarter" idx="11"/>
          </p:nvPr>
        </p:nvSpPr>
        <p:spPr>
          <a:xfrm>
            <a:off x="4185557" y="6199274"/>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9"/>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70" y="4532183"/>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2"/>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4" y="922318"/>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2" y="3414718"/>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1" y="6265972"/>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1" y="5414582"/>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29358958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4"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62D7C742-2ED5-461A-BA28-3388A4744161}" type="datetime1">
              <a:rPr lang="ru-RU" smtClean="0"/>
              <a:t>26.08.2026</a:t>
            </a:fld>
            <a:endParaRPr lang="ru-RU"/>
          </a:p>
        </p:txBody>
      </p:sp>
      <p:sp>
        <p:nvSpPr>
          <p:cNvPr id="3" name="Нижний колонтитул 2"/>
          <p:cNvSpPr>
            <a:spLocks noGrp="1"/>
          </p:cNvSpPr>
          <p:nvPr>
            <p:ph type="ftr" sz="quarter" idx="11"/>
          </p:nvPr>
        </p:nvSpPr>
        <p:spPr>
          <a:xfrm>
            <a:off x="4185557" y="6199274"/>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36" name="Прямоугольник 35"/>
          <p:cNvSpPr/>
          <p:nvPr userDrawn="1"/>
        </p:nvSpPr>
        <p:spPr>
          <a:xfrm>
            <a:off x="3777395" y="28533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39" name="Прямоугольник 38"/>
          <p:cNvSpPr/>
          <p:nvPr userDrawn="1"/>
        </p:nvSpPr>
        <p:spPr>
          <a:xfrm>
            <a:off x="3769200" y="3991582"/>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8"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8"/>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7"/>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50"/>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3" y="219650"/>
            <a:ext cx="1780699" cy="3504747"/>
          </a:xfrm>
          <a:prstGeom prst="rect">
            <a:avLst/>
          </a:prstGeom>
        </p:spPr>
      </p:pic>
    </p:spTree>
    <p:extLst>
      <p:ext uri="{BB962C8B-B14F-4D97-AF65-F5344CB8AC3E}">
        <p14:creationId xmlns:p14="http://schemas.microsoft.com/office/powerpoint/2010/main" val="106725517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3" y="2"/>
            <a:ext cx="4331867"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8" y="4677003"/>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7" y="457201"/>
            <a:ext cx="4846831"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F8D3D50C-366D-49ED-8ADC-A688D8C620BF}"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8"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9"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7"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4"/>
            <a:ext cx="516691" cy="516691"/>
          </a:xfrm>
          <a:prstGeom prst="rect">
            <a:avLst/>
          </a:prstGeom>
        </p:spPr>
      </p:pic>
    </p:spTree>
    <p:extLst>
      <p:ext uri="{BB962C8B-B14F-4D97-AF65-F5344CB8AC3E}">
        <p14:creationId xmlns:p14="http://schemas.microsoft.com/office/powerpoint/2010/main" val="40362526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5"/>
            <a:ext cx="4634946" cy="12182455"/>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7" y="155278"/>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2"/>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9" y="2573953"/>
            <a:ext cx="4436751"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1A9868AD-4DF9-43BD-8B33-957D0DD82BB7}"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7" y="4771473"/>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1745150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1" y="5921855"/>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7" y="6356351"/>
            <a:ext cx="2743200" cy="365125"/>
          </a:xfrm>
        </p:spPr>
        <p:txBody>
          <a:bodyPr/>
          <a:lstStyle/>
          <a:p>
            <a:fld id="{569B0CD8-3F0F-40BB-B2E3-7DEDB069819E}" type="datetime1">
              <a:rPr lang="ru-RU" smtClean="0"/>
              <a:t>26.08.2026</a:t>
            </a:fld>
            <a:endParaRPr lang="ru-RU"/>
          </a:p>
        </p:txBody>
      </p:sp>
      <p:sp>
        <p:nvSpPr>
          <p:cNvPr id="5" name="Нижний колонтитул 4"/>
          <p:cNvSpPr>
            <a:spLocks noGrp="1"/>
          </p:cNvSpPr>
          <p:nvPr>
            <p:ph type="ftr" sz="quarter" idx="11"/>
          </p:nvPr>
        </p:nvSpPr>
        <p:spPr>
          <a:xfrm>
            <a:off x="6316436" y="6356351"/>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9" name="Рисунок 8"/>
          <p:cNvSpPr>
            <a:spLocks noGrp="1"/>
          </p:cNvSpPr>
          <p:nvPr>
            <p:ph type="pic" sz="quarter" idx="13"/>
          </p:nvPr>
        </p:nvSpPr>
        <p:spPr>
          <a:xfrm>
            <a:off x="7179598"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9" y="230237"/>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60" y="3823361"/>
            <a:ext cx="976061" cy="1629861"/>
          </a:xfrm>
          <a:prstGeom prst="rect">
            <a:avLst/>
          </a:prstGeom>
        </p:spPr>
      </p:pic>
    </p:spTree>
    <p:extLst>
      <p:ext uri="{BB962C8B-B14F-4D97-AF65-F5344CB8AC3E}">
        <p14:creationId xmlns:p14="http://schemas.microsoft.com/office/powerpoint/2010/main" val="25290770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7"/>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9"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9"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E56DA147-CFF8-4E56-A7F7-2439A49997FC}"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8" y="3421105"/>
            <a:ext cx="1205815" cy="1317554"/>
          </a:xfrm>
          <a:prstGeom prst="rect">
            <a:avLst/>
          </a:prstGeom>
        </p:spPr>
      </p:pic>
    </p:spTree>
    <p:extLst>
      <p:ext uri="{BB962C8B-B14F-4D97-AF65-F5344CB8AC3E}">
        <p14:creationId xmlns:p14="http://schemas.microsoft.com/office/powerpoint/2010/main" val="162821464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33_Заголовок раздела">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18635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3"/>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C49F1AA7-0827-4CDC-A5AF-4E7D4F46A629}"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8" y="1642740"/>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5" y="1371796"/>
            <a:ext cx="768501" cy="1518557"/>
          </a:xfrm>
          <a:prstGeom prst="rect">
            <a:avLst/>
          </a:prstGeom>
        </p:spPr>
      </p:pic>
    </p:spTree>
    <p:extLst>
      <p:ext uri="{BB962C8B-B14F-4D97-AF65-F5344CB8AC3E}">
        <p14:creationId xmlns:p14="http://schemas.microsoft.com/office/powerpoint/2010/main" val="52173926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6"/>
            <a:ext cx="1760175"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1"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1"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E93B2EAE-CC41-472B-A93D-FD0516C87D35}"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9" y="3136062"/>
            <a:ext cx="3483429" cy="269967"/>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8"/>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5"/>
            <a:ext cx="1270935"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4"/>
            <a:ext cx="3581400" cy="1382063"/>
          </a:xfrm>
          <a:prstGeom prst="rect">
            <a:avLst/>
          </a:prstGeom>
        </p:spPr>
      </p:pic>
    </p:spTree>
    <p:extLst>
      <p:ext uri="{BB962C8B-B14F-4D97-AF65-F5344CB8AC3E}">
        <p14:creationId xmlns:p14="http://schemas.microsoft.com/office/powerpoint/2010/main" val="363992330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2_LEER">
    <p:spTree>
      <p:nvGrpSpPr>
        <p:cNvPr id="1" name=""/>
        <p:cNvGrpSpPr/>
        <p:nvPr/>
      </p:nvGrpSpPr>
      <p:grpSpPr>
        <a:xfrm>
          <a:off x="0" y="0"/>
          <a:ext cx="0" cy="0"/>
          <a:chOff x="0" y="0"/>
          <a:chExt cx="0" cy="0"/>
        </a:xfrm>
      </p:grpSpPr>
      <p:sp>
        <p:nvSpPr>
          <p:cNvPr id="2" name="Titel"/>
          <p:cNvSpPr>
            <a:spLocks noGrp="1"/>
          </p:cNvSpPr>
          <p:nvPr>
            <p:ph type="title"/>
          </p:nvPr>
        </p:nvSpPr>
        <p:spPr bwMode="gray"/>
        <p:txBody>
          <a:bodyPr/>
          <a:lstStyle/>
          <a:p>
            <a:r>
              <a:rPr lang="de-DE" noProof="0" dirty="0"/>
              <a:t>Titelmasterformat durch Klicken bearbeiten</a:t>
            </a:r>
          </a:p>
        </p:txBody>
      </p:sp>
      <p:sp>
        <p:nvSpPr>
          <p:cNvPr id="7" name="Untertitel"/>
          <p:cNvSpPr>
            <a:spLocks noGrp="1"/>
          </p:cNvSpPr>
          <p:nvPr>
            <p:ph type="body" sz="quarter" idx="13" hasCustomPrompt="1"/>
          </p:nvPr>
        </p:nvSpPr>
        <p:spPr bwMode="gray">
          <a:xfrm>
            <a:off x="540070" y="972000"/>
            <a:ext cx="11111047" cy="540000"/>
          </a:xfrm>
        </p:spPr>
        <p:txBody>
          <a:bodyPr/>
          <a:lstStyle>
            <a:lvl1pPr marL="0" indent="0">
              <a:buNone/>
              <a:defRPr baseline="0">
                <a:solidFill>
                  <a:schemeClr val="bg1">
                    <a:lumMod val="50000"/>
                  </a:schemeClr>
                </a:solidFill>
              </a:defRPr>
            </a:lvl1pPr>
          </a:lstStyle>
          <a:p>
            <a:r>
              <a:rPr lang="de-DE" noProof="0" dirty="0"/>
              <a:t>Geben Sie Ihren Untertitel ein</a:t>
            </a:r>
          </a:p>
        </p:txBody>
      </p:sp>
    </p:spTree>
    <p:extLst>
      <p:ext uri="{BB962C8B-B14F-4D97-AF65-F5344CB8AC3E}">
        <p14:creationId xmlns:p14="http://schemas.microsoft.com/office/powerpoint/2010/main" val="6783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Kapiteltrennseite orange">
    <p:spTree>
      <p:nvGrpSpPr>
        <p:cNvPr id="1" name=""/>
        <p:cNvGrpSpPr/>
        <p:nvPr/>
      </p:nvGrpSpPr>
      <p:grpSpPr>
        <a:xfrm>
          <a:off x="0" y="0"/>
          <a:ext cx="0" cy="0"/>
          <a:chOff x="0" y="0"/>
          <a:chExt cx="0" cy="0"/>
        </a:xfrm>
      </p:grpSpPr>
      <p:sp>
        <p:nvSpPr>
          <p:cNvPr id="4" name="Abgerundetes Rechteck 3"/>
          <p:cNvSpPr/>
          <p:nvPr/>
        </p:nvSpPr>
        <p:spPr>
          <a:xfrm>
            <a:off x="2" y="1668463"/>
            <a:ext cx="9359900" cy="2881312"/>
          </a:xfrm>
          <a:prstGeom prst="roundRect">
            <a:avLst>
              <a:gd name="adj" fmla="val 1188"/>
            </a:avLst>
          </a:prstGeom>
          <a:solidFill>
            <a:srgbClr val="FAA5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800">
              <a:solidFill>
                <a:srgbClr val="FAA500"/>
              </a:solidFill>
            </a:endParaRPr>
          </a:p>
        </p:txBody>
      </p:sp>
      <p:sp>
        <p:nvSpPr>
          <p:cNvPr id="5" name="Abgerundetes Rechteck 4"/>
          <p:cNvSpPr/>
          <p:nvPr/>
        </p:nvSpPr>
        <p:spPr>
          <a:xfrm>
            <a:off x="2" y="1633541"/>
            <a:ext cx="9359900" cy="71437"/>
          </a:xfrm>
          <a:prstGeom prst="roundRect">
            <a:avLst/>
          </a:prstGeom>
          <a:solidFill>
            <a:srgbClr val="697D9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800">
              <a:solidFill>
                <a:srgbClr val="E78E23"/>
              </a:solidFill>
            </a:endParaRPr>
          </a:p>
        </p:txBody>
      </p:sp>
      <p:sp>
        <p:nvSpPr>
          <p:cNvPr id="6" name="Abgerundetes Rechteck 5"/>
          <p:cNvSpPr/>
          <p:nvPr/>
        </p:nvSpPr>
        <p:spPr>
          <a:xfrm>
            <a:off x="2" y="4513266"/>
            <a:ext cx="9359900" cy="71437"/>
          </a:xfrm>
          <a:prstGeom prst="roundRect">
            <a:avLst/>
          </a:prstGeom>
          <a:solidFill>
            <a:srgbClr val="697D9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800">
              <a:solidFill>
                <a:srgbClr val="E78E23"/>
              </a:solidFill>
            </a:endParaRPr>
          </a:p>
        </p:txBody>
      </p:sp>
      <p:sp>
        <p:nvSpPr>
          <p:cNvPr id="7" name="Titel 1"/>
          <p:cNvSpPr>
            <a:spLocks noGrp="1"/>
          </p:cNvSpPr>
          <p:nvPr>
            <p:ph type="ctrTitle" hasCustomPrompt="1"/>
          </p:nvPr>
        </p:nvSpPr>
        <p:spPr>
          <a:xfrm>
            <a:off x="624001" y="1839811"/>
            <a:ext cx="8685179" cy="533105"/>
          </a:xfrm>
          <a:prstGeom prst="rect">
            <a:avLst/>
          </a:prstGeom>
        </p:spPr>
        <p:txBody>
          <a:bodyPr lIns="0" rIns="0"/>
          <a:lstStyle>
            <a:lvl1pPr algn="l">
              <a:defRPr sz="2600">
                <a:solidFill>
                  <a:schemeClr val="bg1"/>
                </a:solidFill>
                <a:latin typeface="Lucida Sans"/>
                <a:cs typeface="Lucida Sans Unicode"/>
              </a:defRPr>
            </a:lvl1pPr>
          </a:lstStyle>
          <a:p>
            <a:r>
              <a:rPr lang="de-DE" dirty="0"/>
              <a:t>Kapiteltrennseite orange</a:t>
            </a:r>
          </a:p>
        </p:txBody>
      </p:sp>
      <p:sp>
        <p:nvSpPr>
          <p:cNvPr id="8" name="Untertitel 2"/>
          <p:cNvSpPr>
            <a:spLocks noGrp="1"/>
          </p:cNvSpPr>
          <p:nvPr>
            <p:ph type="subTitle" idx="1"/>
          </p:nvPr>
        </p:nvSpPr>
        <p:spPr>
          <a:xfrm>
            <a:off x="624001" y="2372913"/>
            <a:ext cx="8685179" cy="805526"/>
          </a:xfrm>
          <a:prstGeom prst="rect">
            <a:avLst/>
          </a:prstGeom>
        </p:spPr>
        <p:txBody>
          <a:bodyPr lIns="0"/>
          <a:lstStyle>
            <a:lvl1pPr marL="0" indent="0" algn="l">
              <a:buNone/>
              <a:defRPr sz="1600" spc="0">
                <a:solidFill>
                  <a:schemeClr val="bg1"/>
                </a:solidFill>
                <a:latin typeface="Lucida Sans"/>
                <a:cs typeface="Lucida Sans Unicod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endParaRPr lang="de-DE" dirty="0"/>
          </a:p>
        </p:txBody>
      </p:sp>
      <p:sp>
        <p:nvSpPr>
          <p:cNvPr id="2" name="Foliennummernplatzhalter 1"/>
          <p:cNvSpPr>
            <a:spLocks noGrp="1"/>
          </p:cNvSpPr>
          <p:nvPr>
            <p:ph type="sldNum" sz="quarter" idx="10"/>
          </p:nvPr>
        </p:nvSpPr>
        <p:spPr/>
        <p:txBody>
          <a:bodyPr/>
          <a:lstStyle/>
          <a:p>
            <a:fld id="{F19AE9A8-34D4-4E8C-BE9C-13C550F1BED0}" type="slidenum">
              <a:rPr lang="de-CH" smtClean="0"/>
              <a:t>‹Nr.›</a:t>
            </a:fld>
            <a:endParaRPr lang="de-CH" dirty="0"/>
          </a:p>
        </p:txBody>
      </p:sp>
    </p:spTree>
    <p:extLst>
      <p:ext uri="{BB962C8B-B14F-4D97-AF65-F5344CB8AC3E}">
        <p14:creationId xmlns:p14="http://schemas.microsoft.com/office/powerpoint/2010/main" val="127052462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Text/Bild">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24000" y="1439999"/>
            <a:ext cx="10800000" cy="4680000"/>
          </a:xfrm>
          <a:prstGeom prst="rect">
            <a:avLst/>
          </a:prstGeom>
        </p:spPr>
        <p:txBody>
          <a:bodyPr lIns="0" rIns="0"/>
          <a:lstStyle>
            <a:lvl1pPr marL="271463" indent="-271463">
              <a:buClr>
                <a:srgbClr val="FAA500"/>
              </a:buClr>
              <a:buSzPct val="80000"/>
              <a:buFont typeface="Lucida Grande"/>
              <a:buChar char="▶"/>
              <a:defRPr sz="1800">
                <a:latin typeface="Lucida Sans"/>
                <a:cs typeface="Lucida Sans"/>
              </a:defRPr>
            </a:lvl1pPr>
            <a:lvl2pPr marL="742950" indent="-285750">
              <a:buClr>
                <a:srgbClr val="FAA500"/>
              </a:buClr>
              <a:buSzPct val="80000"/>
              <a:buFont typeface="Lucida Grande"/>
              <a:buChar char="▶"/>
              <a:defRPr sz="1800">
                <a:latin typeface="Lucida Sans"/>
                <a:cs typeface="Lucida Sans"/>
              </a:defRPr>
            </a:lvl2pPr>
            <a:lvl3pPr marL="1143000" indent="-228600">
              <a:buClr>
                <a:srgbClr val="FAA500"/>
              </a:buClr>
              <a:buSzPct val="80000"/>
              <a:buFont typeface="Lucida Grande"/>
              <a:buChar char="▶"/>
              <a:defRPr sz="1800">
                <a:latin typeface="Lucida Sans"/>
                <a:cs typeface="Lucida Sans"/>
              </a:defRPr>
            </a:lvl3pPr>
            <a:lvl4pPr marL="1600200" indent="-228600">
              <a:buClr>
                <a:srgbClr val="FAA500"/>
              </a:buClr>
              <a:buSzPct val="80000"/>
              <a:buFont typeface="Lucida Grande"/>
              <a:buChar char="▶"/>
              <a:defRPr sz="1800">
                <a:latin typeface="Lucida Sans"/>
                <a:cs typeface="Lucida Sans"/>
              </a:defRPr>
            </a:lvl4pPr>
            <a:lvl5pPr marL="2057400" indent="-228600">
              <a:buClr>
                <a:srgbClr val="FAA500"/>
              </a:buClr>
              <a:buSzPct val="80000"/>
              <a:buFont typeface="Lucida Grande"/>
              <a:buChar char="▶"/>
              <a:defRPr sz="1800">
                <a:latin typeface="Lucida Sans"/>
                <a:cs typeface="Lucida Sans"/>
              </a:defRPr>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itel 1"/>
          <p:cNvSpPr>
            <a:spLocks noGrp="1"/>
          </p:cNvSpPr>
          <p:nvPr>
            <p:ph type="ctrTitle" hasCustomPrompt="1"/>
          </p:nvPr>
        </p:nvSpPr>
        <p:spPr>
          <a:xfrm>
            <a:off x="624000" y="360000"/>
            <a:ext cx="10800000" cy="540000"/>
          </a:xfrm>
          <a:prstGeom prst="rect">
            <a:avLst/>
          </a:prstGeom>
        </p:spPr>
        <p:txBody>
          <a:bodyPr lIns="0" rIns="0"/>
          <a:lstStyle>
            <a:lvl1pPr algn="l">
              <a:defRPr sz="2600" b="0" i="0">
                <a:solidFill>
                  <a:srgbClr val="697D91"/>
                </a:solidFill>
                <a:latin typeface="Lucida Sans"/>
                <a:cs typeface="Lucida Sans"/>
              </a:defRPr>
            </a:lvl1pPr>
          </a:lstStyle>
          <a:p>
            <a:r>
              <a:rPr lang="de-DE" dirty="0"/>
              <a:t>Titel durch Klicken hinzufügen</a:t>
            </a:r>
          </a:p>
        </p:txBody>
      </p:sp>
      <p:sp>
        <p:nvSpPr>
          <p:cNvPr id="2" name="Foliennummernplatzhalter 1"/>
          <p:cNvSpPr>
            <a:spLocks noGrp="1"/>
          </p:cNvSpPr>
          <p:nvPr>
            <p:ph type="sldNum" sz="quarter" idx="10"/>
          </p:nvPr>
        </p:nvSpPr>
        <p:spPr/>
        <p:txBody>
          <a:bodyPr rIns="0"/>
          <a:lstStyle/>
          <a:p>
            <a:fld id="{F19AE9A8-34D4-4E8C-BE9C-13C550F1BED0}" type="slidenum">
              <a:rPr lang="de-CH" smtClean="0"/>
              <a:t>‹Nr.›</a:t>
            </a:fld>
            <a:endParaRPr lang="de-CH" dirty="0"/>
          </a:p>
        </p:txBody>
      </p:sp>
    </p:spTree>
    <p:extLst>
      <p:ext uri="{BB962C8B-B14F-4D97-AF65-F5344CB8AC3E}">
        <p14:creationId xmlns:p14="http://schemas.microsoft.com/office/powerpoint/2010/main" val="392570275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Foliennummernplatzhalter 2">
            <a:extLst>
              <a:ext uri="{FF2B5EF4-FFF2-40B4-BE49-F238E27FC236}">
                <a16:creationId xmlns:a16="http://schemas.microsoft.com/office/drawing/2014/main" id="{022C4720-848E-292D-F03D-4CFF36F9EB03}"/>
              </a:ext>
            </a:extLst>
          </p:cNvPr>
          <p:cNvSpPr>
            <a:spLocks noGrp="1"/>
          </p:cNvSpPr>
          <p:nvPr>
            <p:ph type="sldNum" sz="quarter" idx="10"/>
          </p:nvPr>
        </p:nvSpPr>
        <p:spPr/>
        <p:txBody>
          <a:bodyPr/>
          <a:lstStyle>
            <a:lvl1pPr>
              <a:defRPr/>
            </a:lvl1pPr>
          </a:lstStyle>
          <a:p>
            <a:pPr>
              <a:defRPr/>
            </a:pPr>
            <a:fld id="{9CAA81FF-116A-49EB-8C35-0BD612EDEE2C}" type="slidenum">
              <a:rPr lang="de-CH"/>
              <a:pPr>
                <a:defRPr/>
              </a:pPr>
              <a:t>‹Nr.›</a:t>
            </a:fld>
            <a:endParaRPr lang="de-CH" dirty="0"/>
          </a:p>
        </p:txBody>
      </p:sp>
    </p:spTree>
    <p:extLst>
      <p:ext uri="{BB962C8B-B14F-4D97-AF65-F5344CB8AC3E}">
        <p14:creationId xmlns:p14="http://schemas.microsoft.com/office/powerpoint/2010/main" val="175864149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elfolie (Logo blau)">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2" name="Titel 1"/>
          <p:cNvSpPr>
            <a:spLocks noGrp="1"/>
          </p:cNvSpPr>
          <p:nvPr>
            <p:ph type="ctrTitle" hasCustomPrompt="1"/>
          </p:nvPr>
        </p:nvSpPr>
        <p:spPr>
          <a:xfrm>
            <a:off x="660549" y="4719131"/>
            <a:ext cx="10355667" cy="320741"/>
          </a:xfrm>
          <a:solidFill>
            <a:srgbClr val="000000">
              <a:alpha val="34902"/>
            </a:srgbClr>
          </a:solidFill>
        </p:spPr>
        <p:txBody>
          <a:bodyPr vert="horz" lIns="36000" tIns="0" rIns="36000" bIns="18000" rtlCol="0" anchor="t">
            <a:noAutofit/>
          </a:bodyPr>
          <a:lstStyle>
            <a:lvl1pPr>
              <a:defRPr lang="de-CH" sz="1898" b="0" dirty="0">
                <a:solidFill>
                  <a:schemeClr val="bg1"/>
                </a:solidFill>
                <a:latin typeface="+mn-lt"/>
                <a:ea typeface="+mn-ea"/>
                <a:cs typeface="+mn-cs"/>
              </a:defRPr>
            </a:lvl1pPr>
          </a:lstStyle>
          <a:p>
            <a:pPr marL="0" lvl="0" indent="0">
              <a:lnSpc>
                <a:spcPct val="114000"/>
              </a:lnSpc>
              <a:spcBef>
                <a:spcPts val="0"/>
              </a:spcBef>
              <a:buFont typeface="Arial" panose="020B0604020202020204" pitchFamily="34" charset="0"/>
            </a:pPr>
            <a:r>
              <a:rPr lang="de-CH" dirty="0"/>
              <a:t>Datum, Referent</a:t>
            </a:r>
          </a:p>
        </p:txBody>
      </p:sp>
      <p:sp>
        <p:nvSpPr>
          <p:cNvPr id="3" name="Untertitel 2"/>
          <p:cNvSpPr>
            <a:spLocks noGrp="1"/>
          </p:cNvSpPr>
          <p:nvPr>
            <p:ph type="subTitle" idx="1" hasCustomPrompt="1"/>
          </p:nvPr>
        </p:nvSpPr>
        <p:spPr>
          <a:xfrm>
            <a:off x="660549" y="3444676"/>
            <a:ext cx="10343324" cy="482364"/>
          </a:xfrm>
          <a:solidFill>
            <a:srgbClr val="000000">
              <a:alpha val="34902"/>
            </a:srgbClr>
          </a:solidFill>
        </p:spPr>
        <p:txBody>
          <a:bodyPr lIns="36000" tIns="0" rIns="36000" bIns="18000" anchor="t"/>
          <a:lstStyle>
            <a:lvl1pPr marL="0" indent="0" algn="l">
              <a:buNone/>
              <a:defRPr sz="2896">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Text eingeben, Box in der Länge anpassen</a:t>
            </a:r>
          </a:p>
        </p:txBody>
      </p:sp>
      <p:sp>
        <p:nvSpPr>
          <p:cNvPr id="5" name="Textplatzhalter 4">
            <a:extLst>
              <a:ext uri="{FF2B5EF4-FFF2-40B4-BE49-F238E27FC236}">
                <a16:creationId xmlns:a16="http://schemas.microsoft.com/office/drawing/2014/main" id="{AFCC6A95-43B0-4EDE-9B1A-936176869123}"/>
              </a:ext>
            </a:extLst>
          </p:cNvPr>
          <p:cNvSpPr>
            <a:spLocks noGrp="1"/>
          </p:cNvSpPr>
          <p:nvPr>
            <p:ph type="body" sz="quarter" idx="10" hasCustomPrompt="1"/>
          </p:nvPr>
        </p:nvSpPr>
        <p:spPr>
          <a:xfrm>
            <a:off x="667570" y="569400"/>
            <a:ext cx="942449" cy="1365991"/>
          </a:xfrm>
          <a:blipFill>
            <a:blip r:embed="rId2"/>
            <a:stretch>
              <a:fillRect/>
            </a:stretch>
          </a:blipFill>
        </p:spPr>
        <p:txBody>
          <a:bodyPr/>
          <a:lstStyle>
            <a:lvl1pPr>
              <a:defRPr sz="399"/>
            </a:lvl1pPr>
          </a:lstStyle>
          <a:p>
            <a:pPr lvl="0"/>
            <a:r>
              <a:rPr lang="de-DE" dirty="0"/>
              <a:t>  </a:t>
            </a:r>
            <a:endParaRPr lang="de-CH" dirty="0"/>
          </a:p>
        </p:txBody>
      </p:sp>
      <p:sp>
        <p:nvSpPr>
          <p:cNvPr id="9" name="Textplatzhalter 8">
            <a:extLst>
              <a:ext uri="{FF2B5EF4-FFF2-40B4-BE49-F238E27FC236}">
                <a16:creationId xmlns:a16="http://schemas.microsoft.com/office/drawing/2014/main" id="{841956DE-3C7B-4AA2-BC8D-DCAEB4A856F6}"/>
              </a:ext>
            </a:extLst>
          </p:cNvPr>
          <p:cNvSpPr>
            <a:spLocks noGrp="1"/>
          </p:cNvSpPr>
          <p:nvPr>
            <p:ph type="body" sz="quarter" idx="12" hasCustomPrompt="1"/>
          </p:nvPr>
        </p:nvSpPr>
        <p:spPr>
          <a:xfrm>
            <a:off x="660549" y="4032619"/>
            <a:ext cx="10339135" cy="482400"/>
          </a:xfrm>
          <a:solidFill>
            <a:srgbClr val="000000">
              <a:alpha val="34902"/>
            </a:srgbClr>
          </a:solidFill>
        </p:spPr>
        <p:txBody>
          <a:bodyPr vert="horz" lIns="36000" tIns="0" rIns="36000" bIns="18000" rtlCol="0" anchor="t">
            <a:noAutofit/>
          </a:bodyPr>
          <a:lstStyle>
            <a:lvl1pPr>
              <a:defRPr lang="de-DE" sz="2896"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DE" dirty="0"/>
              <a:t>Text zeilenweise einfügen</a:t>
            </a:r>
            <a:endParaRPr lang="de-CH" dirty="0"/>
          </a:p>
        </p:txBody>
      </p:sp>
    </p:spTree>
    <p:extLst>
      <p:ext uri="{BB962C8B-B14F-4D97-AF65-F5344CB8AC3E}">
        <p14:creationId xmlns:p14="http://schemas.microsoft.com/office/powerpoint/2010/main" val="10061375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elfolie (Logo orange)">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5" name="Textplatzhalter 4">
            <a:extLst>
              <a:ext uri="{FF2B5EF4-FFF2-40B4-BE49-F238E27FC236}">
                <a16:creationId xmlns:a16="http://schemas.microsoft.com/office/drawing/2014/main" id="{AFCC6A95-43B0-4EDE-9B1A-936176869123}"/>
              </a:ext>
            </a:extLst>
          </p:cNvPr>
          <p:cNvSpPr>
            <a:spLocks noGrp="1"/>
          </p:cNvSpPr>
          <p:nvPr>
            <p:ph type="body" sz="quarter" idx="10" hasCustomPrompt="1"/>
          </p:nvPr>
        </p:nvSpPr>
        <p:spPr>
          <a:xfrm>
            <a:off x="667570" y="569400"/>
            <a:ext cx="942449" cy="1365991"/>
          </a:xfrm>
          <a:blipFill>
            <a:blip r:embed="rId2"/>
            <a:stretch>
              <a:fillRect/>
            </a:stretch>
          </a:blipFill>
        </p:spPr>
        <p:txBody>
          <a:bodyPr/>
          <a:lstStyle>
            <a:lvl1pPr>
              <a:defRPr sz="399"/>
            </a:lvl1pPr>
          </a:lstStyle>
          <a:p>
            <a:pPr lvl="0"/>
            <a:r>
              <a:rPr lang="de-DE" dirty="0"/>
              <a:t>  </a:t>
            </a:r>
            <a:endParaRPr lang="de-CH" dirty="0"/>
          </a:p>
        </p:txBody>
      </p:sp>
      <p:sp>
        <p:nvSpPr>
          <p:cNvPr id="6" name="Titel 1">
            <a:extLst>
              <a:ext uri="{FF2B5EF4-FFF2-40B4-BE49-F238E27FC236}">
                <a16:creationId xmlns:a16="http://schemas.microsoft.com/office/drawing/2014/main" id="{09F85079-FBE5-45D3-A121-9368E48BD9E7}"/>
              </a:ext>
            </a:extLst>
          </p:cNvPr>
          <p:cNvSpPr>
            <a:spLocks noGrp="1"/>
          </p:cNvSpPr>
          <p:nvPr>
            <p:ph type="ctrTitle" hasCustomPrompt="1"/>
          </p:nvPr>
        </p:nvSpPr>
        <p:spPr>
          <a:xfrm>
            <a:off x="660549" y="4719131"/>
            <a:ext cx="10355667" cy="320741"/>
          </a:xfrm>
          <a:solidFill>
            <a:srgbClr val="000000">
              <a:alpha val="34902"/>
            </a:srgbClr>
          </a:solidFill>
        </p:spPr>
        <p:txBody>
          <a:bodyPr vert="horz" lIns="36000" tIns="0" rIns="36000" bIns="18000" rtlCol="0" anchor="t">
            <a:noAutofit/>
          </a:bodyPr>
          <a:lstStyle>
            <a:lvl1pPr>
              <a:defRPr lang="de-CH" sz="1898" b="0" dirty="0">
                <a:solidFill>
                  <a:schemeClr val="bg1"/>
                </a:solidFill>
                <a:latin typeface="+mn-lt"/>
                <a:ea typeface="+mn-ea"/>
                <a:cs typeface="+mn-cs"/>
              </a:defRPr>
            </a:lvl1pPr>
          </a:lstStyle>
          <a:p>
            <a:pPr marL="0" lvl="0" indent="0">
              <a:lnSpc>
                <a:spcPct val="114000"/>
              </a:lnSpc>
              <a:spcBef>
                <a:spcPts val="0"/>
              </a:spcBef>
              <a:buFont typeface="Arial" panose="020B0604020202020204" pitchFamily="34" charset="0"/>
            </a:pPr>
            <a:r>
              <a:rPr lang="de-CH" dirty="0"/>
              <a:t>Datum, Referent</a:t>
            </a:r>
          </a:p>
        </p:txBody>
      </p:sp>
      <p:sp>
        <p:nvSpPr>
          <p:cNvPr id="7" name="Untertitel 2">
            <a:extLst>
              <a:ext uri="{FF2B5EF4-FFF2-40B4-BE49-F238E27FC236}">
                <a16:creationId xmlns:a16="http://schemas.microsoft.com/office/drawing/2014/main" id="{775F9DB8-EE42-4612-81FD-16E4482D6257}"/>
              </a:ext>
            </a:extLst>
          </p:cNvPr>
          <p:cNvSpPr>
            <a:spLocks noGrp="1"/>
          </p:cNvSpPr>
          <p:nvPr>
            <p:ph type="subTitle" idx="1" hasCustomPrompt="1"/>
          </p:nvPr>
        </p:nvSpPr>
        <p:spPr>
          <a:xfrm>
            <a:off x="660549" y="3444676"/>
            <a:ext cx="10343324" cy="482364"/>
          </a:xfrm>
          <a:solidFill>
            <a:srgbClr val="000000">
              <a:alpha val="34902"/>
            </a:srgbClr>
          </a:solidFill>
        </p:spPr>
        <p:txBody>
          <a:bodyPr lIns="36000" tIns="0" rIns="36000" bIns="18000" anchor="t"/>
          <a:lstStyle>
            <a:lvl1pPr marL="0" indent="0" algn="l">
              <a:buNone/>
              <a:defRPr sz="2896">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Text eingeben, Box in der Länge anpassen</a:t>
            </a:r>
          </a:p>
        </p:txBody>
      </p:sp>
      <p:sp>
        <p:nvSpPr>
          <p:cNvPr id="8" name="Textplatzhalter 8">
            <a:extLst>
              <a:ext uri="{FF2B5EF4-FFF2-40B4-BE49-F238E27FC236}">
                <a16:creationId xmlns:a16="http://schemas.microsoft.com/office/drawing/2014/main" id="{BD1B50E2-45F7-4651-9399-8B82A1153AD2}"/>
              </a:ext>
            </a:extLst>
          </p:cNvPr>
          <p:cNvSpPr>
            <a:spLocks noGrp="1"/>
          </p:cNvSpPr>
          <p:nvPr>
            <p:ph type="body" sz="quarter" idx="12" hasCustomPrompt="1"/>
          </p:nvPr>
        </p:nvSpPr>
        <p:spPr>
          <a:xfrm>
            <a:off x="660549" y="4032619"/>
            <a:ext cx="10339135" cy="482400"/>
          </a:xfrm>
          <a:solidFill>
            <a:srgbClr val="000000">
              <a:alpha val="34902"/>
            </a:srgbClr>
          </a:solidFill>
        </p:spPr>
        <p:txBody>
          <a:bodyPr vert="horz" lIns="36000" tIns="0" rIns="36000" bIns="18000" rtlCol="0" anchor="t">
            <a:noAutofit/>
          </a:bodyPr>
          <a:lstStyle>
            <a:lvl1pPr>
              <a:defRPr lang="de-DE" sz="2896"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DE" dirty="0"/>
              <a:t>Text zeilenweise einfügen</a:t>
            </a:r>
            <a:endParaRPr lang="de-CH" dirty="0"/>
          </a:p>
        </p:txBody>
      </p:sp>
    </p:spTree>
    <p:extLst>
      <p:ext uri="{BB962C8B-B14F-4D97-AF65-F5344CB8AC3E}">
        <p14:creationId xmlns:p14="http://schemas.microsoft.com/office/powerpoint/2010/main" val="1866504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3"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p>
            <a:fld id="{FA4C7C10-30C8-48B2-A2CB-AF0DBFCF0A52}" type="datetime1">
              <a:rPr lang="ru-RU" smtClean="0"/>
              <a:t>26.08.2026</a:t>
            </a:fld>
            <a:endParaRPr lang="ru-RU"/>
          </a:p>
        </p:txBody>
      </p:sp>
      <p:sp>
        <p:nvSpPr>
          <p:cNvPr id="5" name="Нижний колонтитул 4"/>
          <p:cNvSpPr>
            <a:spLocks noGrp="1"/>
          </p:cNvSpPr>
          <p:nvPr>
            <p:ph type="ftr" sz="quarter" idx="11"/>
          </p:nvPr>
        </p:nvSpPr>
        <p:spPr>
          <a:xfrm>
            <a:off x="6697677"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9" name="Рисунок 8"/>
          <p:cNvSpPr>
            <a:spLocks noGrp="1"/>
          </p:cNvSpPr>
          <p:nvPr>
            <p:ph type="pic" sz="quarter" idx="13"/>
          </p:nvPr>
        </p:nvSpPr>
        <p:spPr>
          <a:xfrm>
            <a:off x="1379765" y="739551"/>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2" y="739551"/>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6"/>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7"/>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5"/>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2"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5" y="2"/>
            <a:ext cx="505255" cy="314653"/>
          </a:xfrm>
          <a:prstGeom prst="rect">
            <a:avLst/>
          </a:prstGeom>
        </p:spPr>
      </p:pic>
    </p:spTree>
    <p:extLst>
      <p:ext uri="{BB962C8B-B14F-4D97-AF65-F5344CB8AC3E}">
        <p14:creationId xmlns:p14="http://schemas.microsoft.com/office/powerpoint/2010/main" val="369331614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elfolie weiss">
    <p:spTree>
      <p:nvGrpSpPr>
        <p:cNvPr id="1" name=""/>
        <p:cNvGrpSpPr/>
        <p:nvPr/>
      </p:nvGrpSpPr>
      <p:grpSpPr>
        <a:xfrm>
          <a:off x="0" y="0"/>
          <a:ext cx="0" cy="0"/>
          <a:chOff x="0" y="0"/>
          <a:chExt cx="0" cy="0"/>
        </a:xfrm>
      </p:grpSpPr>
      <p:sp>
        <p:nvSpPr>
          <p:cNvPr id="2" name="Titel 1"/>
          <p:cNvSpPr>
            <a:spLocks noGrp="1"/>
          </p:cNvSpPr>
          <p:nvPr>
            <p:ph type="ctrTitle"/>
          </p:nvPr>
        </p:nvSpPr>
        <p:spPr>
          <a:xfrm>
            <a:off x="695325" y="4562951"/>
            <a:ext cx="9972675" cy="1818381"/>
          </a:xfrm>
        </p:spPr>
        <p:txBody>
          <a:bodyPr anchor="t"/>
          <a:lstStyle>
            <a:lvl1pPr algn="l">
              <a:lnSpc>
                <a:spcPct val="110000"/>
              </a:lnSpc>
              <a:defRPr sz="3396"/>
            </a:lvl1pPr>
          </a:lstStyle>
          <a:p>
            <a:r>
              <a:rPr lang="de-DE"/>
              <a:t>Mastertitelformat bearbeiten</a:t>
            </a:r>
            <a:endParaRPr lang="de-CH" dirty="0"/>
          </a:p>
        </p:txBody>
      </p:sp>
      <p:sp>
        <p:nvSpPr>
          <p:cNvPr id="3" name="Untertitel 2"/>
          <p:cNvSpPr>
            <a:spLocks noGrp="1"/>
          </p:cNvSpPr>
          <p:nvPr>
            <p:ph type="subTitle" idx="1" hasCustomPrompt="1"/>
          </p:nvPr>
        </p:nvSpPr>
        <p:spPr>
          <a:xfrm>
            <a:off x="695325" y="4155545"/>
            <a:ext cx="9972675" cy="353579"/>
          </a:xfrm>
        </p:spPr>
        <p:txBody>
          <a:bodyPr anchor="t"/>
          <a:lstStyle>
            <a:lvl1pPr marL="0" indent="0" algn="l">
              <a:buNone/>
              <a:defRPr sz="1997"/>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Formatvorlage des Untertitelmasters durch Klicken bearbeiten</a:t>
            </a:r>
            <a:endParaRPr lang="de-CH" dirty="0"/>
          </a:p>
        </p:txBody>
      </p:sp>
      <p:sp>
        <p:nvSpPr>
          <p:cNvPr id="5" name="Textplatzhalter 4">
            <a:extLst>
              <a:ext uri="{FF2B5EF4-FFF2-40B4-BE49-F238E27FC236}">
                <a16:creationId xmlns:a16="http://schemas.microsoft.com/office/drawing/2014/main" id="{AFCC6A95-43B0-4EDE-9B1A-936176869123}"/>
              </a:ext>
            </a:extLst>
          </p:cNvPr>
          <p:cNvSpPr>
            <a:spLocks noGrp="1"/>
          </p:cNvSpPr>
          <p:nvPr>
            <p:ph type="body" sz="quarter" idx="10" hasCustomPrompt="1"/>
          </p:nvPr>
        </p:nvSpPr>
        <p:spPr>
          <a:xfrm>
            <a:off x="667570" y="569400"/>
            <a:ext cx="942449" cy="1365991"/>
          </a:xfrm>
          <a:blipFill>
            <a:blip r:embed="rId2"/>
            <a:stretch>
              <a:fillRect/>
            </a:stretch>
          </a:blipFill>
        </p:spPr>
        <p:txBody>
          <a:bodyPr/>
          <a:lstStyle>
            <a:lvl1pPr>
              <a:defRPr sz="399"/>
            </a:lvl1pPr>
          </a:lstStyle>
          <a:p>
            <a:pPr lvl="0"/>
            <a:r>
              <a:rPr lang="de-DE" dirty="0"/>
              <a:t>  </a:t>
            </a:r>
            <a:endParaRPr lang="de-CH" dirty="0"/>
          </a:p>
        </p:txBody>
      </p:sp>
    </p:spTree>
    <p:extLst>
      <p:ext uri="{BB962C8B-B14F-4D97-AF65-F5344CB8AC3E}">
        <p14:creationId xmlns:p14="http://schemas.microsoft.com/office/powerpoint/2010/main" val="75032309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Zwischentitel">
    <p:bg>
      <p:bgPr>
        <a:solidFill>
          <a:schemeClr val="accent1"/>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695325" y="3371851"/>
            <a:ext cx="9972675" cy="1137270"/>
          </a:xfrm>
        </p:spPr>
        <p:txBody>
          <a:bodyPr anchor="t"/>
          <a:lstStyle>
            <a:lvl1pPr algn="l">
              <a:lnSpc>
                <a:spcPct val="110000"/>
              </a:lnSpc>
              <a:defRPr sz="2297">
                <a:solidFill>
                  <a:schemeClr val="bg1"/>
                </a:solidFill>
              </a:defRPr>
            </a:lvl1pPr>
          </a:lstStyle>
          <a:p>
            <a:r>
              <a:rPr lang="de-DE"/>
              <a:t>Mastertitelformat bearbeiten</a:t>
            </a:r>
            <a:endParaRPr lang="de-CH" dirty="0"/>
          </a:p>
        </p:txBody>
      </p:sp>
      <p:sp>
        <p:nvSpPr>
          <p:cNvPr id="3" name="Untertitel 2"/>
          <p:cNvSpPr>
            <a:spLocks noGrp="1"/>
          </p:cNvSpPr>
          <p:nvPr>
            <p:ph type="subTitle" idx="1" hasCustomPrompt="1"/>
          </p:nvPr>
        </p:nvSpPr>
        <p:spPr>
          <a:xfrm>
            <a:off x="695325" y="3060127"/>
            <a:ext cx="9972675" cy="296869"/>
          </a:xfrm>
        </p:spPr>
        <p:txBody>
          <a:bodyPr anchor="t"/>
          <a:lstStyle>
            <a:lvl1pPr marL="0" indent="0" algn="l">
              <a:buNone/>
              <a:defRPr sz="1598">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Formatvorlage des Untertitelmasters durch Klicken bearbeiten</a:t>
            </a:r>
            <a:endParaRPr lang="de-CH" dirty="0"/>
          </a:p>
        </p:txBody>
      </p:sp>
      <p:sp>
        <p:nvSpPr>
          <p:cNvPr id="7" name="Textplatzhalter 6">
            <a:extLst>
              <a:ext uri="{FF2B5EF4-FFF2-40B4-BE49-F238E27FC236}">
                <a16:creationId xmlns:a16="http://schemas.microsoft.com/office/drawing/2014/main" id="{0D05A64D-5978-4C06-BBF9-856EF1F636FF}"/>
              </a:ext>
            </a:extLst>
          </p:cNvPr>
          <p:cNvSpPr>
            <a:spLocks noGrp="1"/>
          </p:cNvSpPr>
          <p:nvPr>
            <p:ph type="body" sz="quarter" idx="10" hasCustomPrompt="1"/>
          </p:nvPr>
        </p:nvSpPr>
        <p:spPr>
          <a:xfrm>
            <a:off x="695327" y="4604273"/>
            <a:ext cx="9972675" cy="840852"/>
          </a:xfrm>
        </p:spPr>
        <p:txBody>
          <a:bodyPr/>
          <a:lstStyle>
            <a:lvl1pPr>
              <a:defRPr sz="1598">
                <a:solidFill>
                  <a:schemeClr val="bg1"/>
                </a:solidFill>
              </a:defRPr>
            </a:lvl1pPr>
          </a:lstStyle>
          <a:p>
            <a:pPr lvl="0"/>
            <a:r>
              <a:rPr lang="de-DE" dirty="0"/>
              <a:t>Textformat bearbeiten</a:t>
            </a:r>
          </a:p>
        </p:txBody>
      </p:sp>
    </p:spTree>
    <p:extLst>
      <p:ext uri="{BB962C8B-B14F-4D97-AF65-F5344CB8AC3E}">
        <p14:creationId xmlns:p14="http://schemas.microsoft.com/office/powerpoint/2010/main" val="68916408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Zahl und Text">
    <p:spTree>
      <p:nvGrpSpPr>
        <p:cNvPr id="1" name=""/>
        <p:cNvGrpSpPr/>
        <p:nvPr/>
      </p:nvGrpSpPr>
      <p:grpSpPr>
        <a:xfrm>
          <a:off x="0" y="0"/>
          <a:ext cx="0" cy="0"/>
          <a:chOff x="0" y="0"/>
          <a:chExt cx="0" cy="0"/>
        </a:xfrm>
      </p:grpSpPr>
      <p:sp>
        <p:nvSpPr>
          <p:cNvPr id="2" name="Titel 1"/>
          <p:cNvSpPr>
            <a:spLocks noGrp="1"/>
          </p:cNvSpPr>
          <p:nvPr>
            <p:ph type="ctrTitle"/>
          </p:nvPr>
        </p:nvSpPr>
        <p:spPr>
          <a:xfrm>
            <a:off x="695325" y="3429005"/>
            <a:ext cx="10657259" cy="1656183"/>
          </a:xfrm>
        </p:spPr>
        <p:txBody>
          <a:bodyPr anchor="t"/>
          <a:lstStyle>
            <a:lvl1pPr algn="l">
              <a:lnSpc>
                <a:spcPct val="110000"/>
              </a:lnSpc>
              <a:defRPr sz="3396"/>
            </a:lvl1pPr>
          </a:lstStyle>
          <a:p>
            <a:r>
              <a:rPr lang="de-DE"/>
              <a:t>Mastertitelformat bearbeiten</a:t>
            </a:r>
            <a:endParaRPr lang="de-CH" dirty="0"/>
          </a:p>
        </p:txBody>
      </p:sp>
      <p:sp>
        <p:nvSpPr>
          <p:cNvPr id="3" name="Untertitel 2"/>
          <p:cNvSpPr>
            <a:spLocks noGrp="1"/>
          </p:cNvSpPr>
          <p:nvPr>
            <p:ph type="subTitle" idx="1" hasCustomPrompt="1"/>
          </p:nvPr>
        </p:nvSpPr>
        <p:spPr>
          <a:xfrm>
            <a:off x="563528" y="1268764"/>
            <a:ext cx="10789057" cy="2016225"/>
          </a:xfrm>
        </p:spPr>
        <p:txBody>
          <a:bodyPr anchor="t"/>
          <a:lstStyle>
            <a:lvl1pPr marL="0" indent="0" algn="l">
              <a:buNone/>
              <a:defRPr sz="14381"/>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1 </a:t>
            </a:r>
            <a:endParaRPr lang="de-CH" dirty="0"/>
          </a:p>
        </p:txBody>
      </p:sp>
      <p:sp>
        <p:nvSpPr>
          <p:cNvPr id="4" name="Datumsplatzhalter 3">
            <a:extLst>
              <a:ext uri="{FF2B5EF4-FFF2-40B4-BE49-F238E27FC236}">
                <a16:creationId xmlns:a16="http://schemas.microsoft.com/office/drawing/2014/main" id="{E10A7DB9-33EC-4FDC-BF7B-0F482BF51E40}"/>
              </a:ext>
            </a:extLst>
          </p:cNvPr>
          <p:cNvSpPr>
            <a:spLocks noGrp="1"/>
          </p:cNvSpPr>
          <p:nvPr>
            <p:ph type="dt" sz="half" idx="10"/>
          </p:nvPr>
        </p:nvSpPr>
        <p:spPr/>
        <p:txBody>
          <a:bodyPr/>
          <a:lstStyle/>
          <a:p>
            <a:fld id="{0E1A897F-ECDC-45A6-8CA2-20BCD767B66F}" type="datetime1">
              <a:rPr lang="ru-RU" smtClean="0"/>
              <a:t>26.08.2026</a:t>
            </a:fld>
            <a:endParaRPr lang="de-CH" dirty="0"/>
          </a:p>
        </p:txBody>
      </p:sp>
      <p:sp>
        <p:nvSpPr>
          <p:cNvPr id="7" name="Fußzeilenplatzhalter 6">
            <a:extLst>
              <a:ext uri="{FF2B5EF4-FFF2-40B4-BE49-F238E27FC236}">
                <a16:creationId xmlns:a16="http://schemas.microsoft.com/office/drawing/2014/main" id="{24B31533-AC0A-4597-9D5D-B1A7047F0056}"/>
              </a:ext>
            </a:extLst>
          </p:cNvPr>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8" name="Foliennummernplatzhalter 7">
            <a:extLst>
              <a:ext uri="{FF2B5EF4-FFF2-40B4-BE49-F238E27FC236}">
                <a16:creationId xmlns:a16="http://schemas.microsoft.com/office/drawing/2014/main" id="{5F5F6767-D1A8-4982-A7E0-5306C8D5D0B8}"/>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364909011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p:nvPr>
        </p:nvSpPr>
        <p:spPr>
          <a:xfrm>
            <a:off x="695400" y="1628801"/>
            <a:ext cx="5184576" cy="39604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p:cNvSpPr>
            <a:spLocks noGrp="1"/>
          </p:cNvSpPr>
          <p:nvPr>
            <p:ph type="dt" sz="half" idx="10"/>
          </p:nvPr>
        </p:nvSpPr>
        <p:spPr/>
        <p:txBody>
          <a:bodyPr/>
          <a:lstStyle/>
          <a:p>
            <a:fld id="{8F4C934E-165B-4E17-B6D9-91C131BDB1A2}" type="datetime1">
              <a:rPr lang="ru-RU" smtClean="0"/>
              <a:t>26.08.2026</a:t>
            </a:fld>
            <a:endParaRPr lang="de-CH" dirty="0"/>
          </a:p>
        </p:txBody>
      </p:sp>
      <p:sp>
        <p:nvSpPr>
          <p:cNvPr id="8" name="Fußzeilenplatzhalter 7"/>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‹Nr.›</a:t>
            </a:fld>
            <a:endParaRPr lang="de-CH" dirty="0"/>
          </a:p>
        </p:txBody>
      </p:sp>
      <p:sp>
        <p:nvSpPr>
          <p:cNvPr id="10" name="Inhaltsplatzhalter 2">
            <a:extLst>
              <a:ext uri="{FF2B5EF4-FFF2-40B4-BE49-F238E27FC236}">
                <a16:creationId xmlns:a16="http://schemas.microsoft.com/office/drawing/2014/main" id="{F8C08398-E6B7-4101-B777-CE11CB665BEC}"/>
              </a:ext>
            </a:extLst>
          </p:cNvPr>
          <p:cNvSpPr>
            <a:spLocks noGrp="1"/>
          </p:cNvSpPr>
          <p:nvPr>
            <p:ph idx="13"/>
          </p:nvPr>
        </p:nvSpPr>
        <p:spPr>
          <a:xfrm>
            <a:off x="6312025" y="1628801"/>
            <a:ext cx="5184576" cy="39604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Tree>
    <p:extLst>
      <p:ext uri="{BB962C8B-B14F-4D97-AF65-F5344CB8AC3E}">
        <p14:creationId xmlns:p14="http://schemas.microsoft.com/office/powerpoint/2010/main" val="442017525"/>
      </p:ext>
    </p:extLst>
  </p:cSld>
  <p:clrMapOvr>
    <a:masterClrMapping/>
  </p:clrMapOvr>
  <p:extLst>
    <p:ext uri="{DCECCB84-F9BA-43D5-87BE-67443E8EF086}">
      <p15:sldGuideLst xmlns:p15="http://schemas.microsoft.com/office/powerpoint/2012/main">
        <p15:guide id="1" pos="3845" userDrawn="1">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p:cNvSpPr>
            <a:spLocks noGrp="1"/>
          </p:cNvSpPr>
          <p:nvPr>
            <p:ph type="dt" sz="half" idx="10"/>
          </p:nvPr>
        </p:nvSpPr>
        <p:spPr/>
        <p:txBody>
          <a:bodyPr/>
          <a:lstStyle/>
          <a:p>
            <a:fld id="{8B76F389-9182-47FC-8214-945FC5FE2F6A}" type="datetime1">
              <a:rPr lang="ru-RU" smtClean="0"/>
              <a:t>26.08.2026</a:t>
            </a:fld>
            <a:endParaRPr lang="de-CH" dirty="0"/>
          </a:p>
        </p:txBody>
      </p:sp>
      <p:sp>
        <p:nvSpPr>
          <p:cNvPr id="8" name="Fußzeilenplatzhalter 7"/>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99996392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Drei Bilder und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hasCustomPrompt="1"/>
          </p:nvPr>
        </p:nvSpPr>
        <p:spPr>
          <a:xfrm>
            <a:off x="695400" y="4509123"/>
            <a:ext cx="3312368" cy="1080121"/>
          </a:xfrm>
        </p:spPr>
        <p:txBody>
          <a:bodyPr/>
          <a:lstStyle/>
          <a:p>
            <a:pPr lvl="0"/>
            <a:r>
              <a:rPr lang="de-DE" dirty="0"/>
              <a:t>Textmasterformat bearbeiten</a:t>
            </a:r>
          </a:p>
        </p:txBody>
      </p:sp>
      <p:sp>
        <p:nvSpPr>
          <p:cNvPr id="7" name="Datumsplatzhalter 6"/>
          <p:cNvSpPr>
            <a:spLocks noGrp="1"/>
          </p:cNvSpPr>
          <p:nvPr>
            <p:ph type="dt" sz="half" idx="10"/>
          </p:nvPr>
        </p:nvSpPr>
        <p:spPr/>
        <p:txBody>
          <a:bodyPr/>
          <a:lstStyle/>
          <a:p>
            <a:fld id="{55F40822-755B-4E83-99AE-638A24E9D539}" type="datetime1">
              <a:rPr lang="ru-RU" smtClean="0"/>
              <a:t>26.08.2026</a:t>
            </a:fld>
            <a:endParaRPr lang="de-CH" dirty="0"/>
          </a:p>
        </p:txBody>
      </p:sp>
      <p:sp>
        <p:nvSpPr>
          <p:cNvPr id="8" name="Fußzeilenplatzhalter 7"/>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‹Nr.›</a:t>
            </a:fld>
            <a:endParaRPr lang="de-CH" dirty="0"/>
          </a:p>
        </p:txBody>
      </p:sp>
      <p:sp>
        <p:nvSpPr>
          <p:cNvPr id="12" name="Bildplatzhalter 10">
            <a:extLst>
              <a:ext uri="{FF2B5EF4-FFF2-40B4-BE49-F238E27FC236}">
                <a16:creationId xmlns:a16="http://schemas.microsoft.com/office/drawing/2014/main" id="{07EB8404-FD2C-46BC-B835-07167B9F1C05}"/>
              </a:ext>
            </a:extLst>
          </p:cNvPr>
          <p:cNvSpPr>
            <a:spLocks noGrp="1"/>
          </p:cNvSpPr>
          <p:nvPr>
            <p:ph type="pic" sz="quarter" idx="13"/>
          </p:nvPr>
        </p:nvSpPr>
        <p:spPr>
          <a:xfrm>
            <a:off x="695401" y="1717675"/>
            <a:ext cx="3384452" cy="2448272"/>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4" name="Rechteck: abgerundete Ecken 3">
            <a:extLst>
              <a:ext uri="{FF2B5EF4-FFF2-40B4-BE49-F238E27FC236}">
                <a16:creationId xmlns:a16="http://schemas.microsoft.com/office/drawing/2014/main" id="{8906CEB3-4C83-457B-B6DA-E527A9041EAC}"/>
              </a:ext>
            </a:extLst>
          </p:cNvPr>
          <p:cNvSpPr/>
          <p:nvPr userDrawn="1"/>
        </p:nvSpPr>
        <p:spPr>
          <a:xfrm>
            <a:off x="695326" y="4262889"/>
            <a:ext cx="3384452" cy="1440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798"/>
          </a:p>
        </p:txBody>
      </p:sp>
      <p:sp>
        <p:nvSpPr>
          <p:cNvPr id="13" name="Inhaltsplatzhalter 2">
            <a:extLst>
              <a:ext uri="{FF2B5EF4-FFF2-40B4-BE49-F238E27FC236}">
                <a16:creationId xmlns:a16="http://schemas.microsoft.com/office/drawing/2014/main" id="{ABD7BF64-D05D-4FA1-B925-6AC1AAA7D0CA}"/>
              </a:ext>
            </a:extLst>
          </p:cNvPr>
          <p:cNvSpPr>
            <a:spLocks noGrp="1"/>
          </p:cNvSpPr>
          <p:nvPr>
            <p:ph idx="14" hasCustomPrompt="1"/>
          </p:nvPr>
        </p:nvSpPr>
        <p:spPr>
          <a:xfrm>
            <a:off x="4403736" y="4509123"/>
            <a:ext cx="3312368" cy="1080121"/>
          </a:xfrm>
        </p:spPr>
        <p:txBody>
          <a:bodyPr/>
          <a:lstStyle/>
          <a:p>
            <a:pPr lvl="0"/>
            <a:r>
              <a:rPr lang="de-DE" dirty="0"/>
              <a:t>Textmasterformat bearbeiten</a:t>
            </a:r>
          </a:p>
        </p:txBody>
      </p:sp>
      <p:sp>
        <p:nvSpPr>
          <p:cNvPr id="14" name="Bildplatzhalter 10">
            <a:extLst>
              <a:ext uri="{FF2B5EF4-FFF2-40B4-BE49-F238E27FC236}">
                <a16:creationId xmlns:a16="http://schemas.microsoft.com/office/drawing/2014/main" id="{25DE83E3-2BA6-417E-8DF2-1C4ED2FE6B84}"/>
              </a:ext>
            </a:extLst>
          </p:cNvPr>
          <p:cNvSpPr>
            <a:spLocks noGrp="1"/>
          </p:cNvSpPr>
          <p:nvPr>
            <p:ph type="pic" sz="quarter" idx="15"/>
          </p:nvPr>
        </p:nvSpPr>
        <p:spPr>
          <a:xfrm>
            <a:off x="4403738" y="1717675"/>
            <a:ext cx="3384452" cy="2448272"/>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15" name="Rechteck: abgerundete Ecken 14">
            <a:extLst>
              <a:ext uri="{FF2B5EF4-FFF2-40B4-BE49-F238E27FC236}">
                <a16:creationId xmlns:a16="http://schemas.microsoft.com/office/drawing/2014/main" id="{EFB9D6EB-4B88-4966-8B93-9BD21B9FC188}"/>
              </a:ext>
            </a:extLst>
          </p:cNvPr>
          <p:cNvSpPr/>
          <p:nvPr userDrawn="1"/>
        </p:nvSpPr>
        <p:spPr>
          <a:xfrm>
            <a:off x="4403663" y="4262889"/>
            <a:ext cx="3384452" cy="1440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798"/>
          </a:p>
        </p:txBody>
      </p:sp>
      <p:sp>
        <p:nvSpPr>
          <p:cNvPr id="16" name="Inhaltsplatzhalter 2">
            <a:extLst>
              <a:ext uri="{FF2B5EF4-FFF2-40B4-BE49-F238E27FC236}">
                <a16:creationId xmlns:a16="http://schemas.microsoft.com/office/drawing/2014/main" id="{5288B0FC-F3ED-49CD-9740-B0BB136B8573}"/>
              </a:ext>
            </a:extLst>
          </p:cNvPr>
          <p:cNvSpPr>
            <a:spLocks noGrp="1"/>
          </p:cNvSpPr>
          <p:nvPr>
            <p:ph idx="16" hasCustomPrompt="1"/>
          </p:nvPr>
        </p:nvSpPr>
        <p:spPr>
          <a:xfrm>
            <a:off x="8112075" y="4509123"/>
            <a:ext cx="3312368" cy="1080121"/>
          </a:xfrm>
        </p:spPr>
        <p:txBody>
          <a:bodyPr/>
          <a:lstStyle/>
          <a:p>
            <a:pPr lvl="0"/>
            <a:r>
              <a:rPr lang="de-DE" dirty="0"/>
              <a:t>Textmasterformat bearbeiten</a:t>
            </a:r>
          </a:p>
        </p:txBody>
      </p:sp>
      <p:sp>
        <p:nvSpPr>
          <p:cNvPr id="17" name="Bildplatzhalter 10">
            <a:extLst>
              <a:ext uri="{FF2B5EF4-FFF2-40B4-BE49-F238E27FC236}">
                <a16:creationId xmlns:a16="http://schemas.microsoft.com/office/drawing/2014/main" id="{D5CF0947-800B-4380-B227-178C832286F6}"/>
              </a:ext>
            </a:extLst>
          </p:cNvPr>
          <p:cNvSpPr>
            <a:spLocks noGrp="1"/>
          </p:cNvSpPr>
          <p:nvPr>
            <p:ph type="pic" sz="quarter" idx="17"/>
          </p:nvPr>
        </p:nvSpPr>
        <p:spPr>
          <a:xfrm>
            <a:off x="8112075" y="1717675"/>
            <a:ext cx="3384452" cy="2448272"/>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18" name="Rechteck: abgerundete Ecken 17">
            <a:extLst>
              <a:ext uri="{FF2B5EF4-FFF2-40B4-BE49-F238E27FC236}">
                <a16:creationId xmlns:a16="http://schemas.microsoft.com/office/drawing/2014/main" id="{7BA587B8-B5B0-44C6-AE0F-DD58653DA85B}"/>
              </a:ext>
            </a:extLst>
          </p:cNvPr>
          <p:cNvSpPr/>
          <p:nvPr userDrawn="1"/>
        </p:nvSpPr>
        <p:spPr>
          <a:xfrm>
            <a:off x="8111999" y="4262889"/>
            <a:ext cx="3384452" cy="1440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798"/>
          </a:p>
        </p:txBody>
      </p:sp>
    </p:spTree>
    <p:extLst>
      <p:ext uri="{BB962C8B-B14F-4D97-AF65-F5344CB8AC3E}">
        <p14:creationId xmlns:p14="http://schemas.microsoft.com/office/powerpoint/2010/main" val="1048605891"/>
      </p:ext>
    </p:extLst>
  </p:cSld>
  <p:clrMapOvr>
    <a:masterClrMapping/>
  </p:clrMapOvr>
  <p:extLst>
    <p:ext uri="{DCECCB84-F9BA-43D5-87BE-67443E8EF086}">
      <p15:sldGuideLst xmlns:p15="http://schemas.microsoft.com/office/powerpoint/2012/main">
        <p15:guide id="1" pos="3845" userDrawn="1">
          <p15:clr>
            <a:srgbClr val="FBAE40"/>
          </p15:clr>
        </p15:guide>
        <p15:guide id="2" orient="horz" pos="1082" userDrawn="1">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ildfolie mit Text">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5" name="Titel 1">
            <a:extLst>
              <a:ext uri="{FF2B5EF4-FFF2-40B4-BE49-F238E27FC236}">
                <a16:creationId xmlns:a16="http://schemas.microsoft.com/office/drawing/2014/main" id="{5167ACBE-DF2F-4C19-B1A2-F42E3917AEDF}"/>
              </a:ext>
            </a:extLst>
          </p:cNvPr>
          <p:cNvSpPr>
            <a:spLocks noGrp="1"/>
          </p:cNvSpPr>
          <p:nvPr>
            <p:ph type="ctrTitle" hasCustomPrompt="1"/>
          </p:nvPr>
        </p:nvSpPr>
        <p:spPr>
          <a:xfrm>
            <a:off x="654541" y="3479472"/>
            <a:ext cx="10355667" cy="201881"/>
          </a:xfrm>
          <a:solidFill>
            <a:srgbClr val="000000">
              <a:alpha val="34902"/>
            </a:srgbClr>
          </a:solidFill>
        </p:spPr>
        <p:txBody>
          <a:bodyPr vert="horz" lIns="36000" tIns="0" rIns="36000" bIns="18000" rtlCol="0" anchor="t">
            <a:noAutofit/>
          </a:bodyPr>
          <a:lstStyle>
            <a:lvl1pPr>
              <a:defRPr lang="de-CH" sz="1149" b="0" dirty="0">
                <a:solidFill>
                  <a:schemeClr val="bg1"/>
                </a:solidFill>
                <a:latin typeface="+mn-lt"/>
                <a:ea typeface="+mn-ea"/>
                <a:cs typeface="+mn-cs"/>
              </a:defRPr>
            </a:lvl1pPr>
          </a:lstStyle>
          <a:p>
            <a:pPr marL="0" lvl="0" indent="0">
              <a:lnSpc>
                <a:spcPct val="114000"/>
              </a:lnSpc>
              <a:spcBef>
                <a:spcPts val="0"/>
              </a:spcBef>
              <a:buFont typeface="Arial" panose="020B0604020202020204" pitchFamily="34" charset="0"/>
            </a:pPr>
            <a:r>
              <a:rPr lang="de-CH" dirty="0"/>
              <a:t>Text</a:t>
            </a:r>
          </a:p>
        </p:txBody>
      </p:sp>
      <p:sp>
        <p:nvSpPr>
          <p:cNvPr id="6" name="Untertitel 2">
            <a:extLst>
              <a:ext uri="{FF2B5EF4-FFF2-40B4-BE49-F238E27FC236}">
                <a16:creationId xmlns:a16="http://schemas.microsoft.com/office/drawing/2014/main" id="{1B1AB986-6D68-4B01-B450-26D52599E5BA}"/>
              </a:ext>
            </a:extLst>
          </p:cNvPr>
          <p:cNvSpPr>
            <a:spLocks noGrp="1"/>
          </p:cNvSpPr>
          <p:nvPr>
            <p:ph type="subTitle" idx="1" hasCustomPrompt="1"/>
          </p:nvPr>
        </p:nvSpPr>
        <p:spPr>
          <a:xfrm>
            <a:off x="654541" y="3788230"/>
            <a:ext cx="10343324" cy="302820"/>
          </a:xfrm>
          <a:solidFill>
            <a:srgbClr val="000000">
              <a:alpha val="34902"/>
            </a:srgbClr>
          </a:solidFill>
        </p:spPr>
        <p:txBody>
          <a:bodyPr lIns="36000" tIns="0" rIns="36000" bIns="18000" anchor="t"/>
          <a:lstStyle>
            <a:lvl1pPr marL="0" indent="0" algn="l">
              <a:buNone/>
              <a:defRPr sz="1798">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Text eingeben, Box in der Länge anpassen</a:t>
            </a:r>
          </a:p>
        </p:txBody>
      </p:sp>
      <p:sp>
        <p:nvSpPr>
          <p:cNvPr id="9" name="Textplatzhalter 8">
            <a:extLst>
              <a:ext uri="{FF2B5EF4-FFF2-40B4-BE49-F238E27FC236}">
                <a16:creationId xmlns:a16="http://schemas.microsoft.com/office/drawing/2014/main" id="{C109B286-5159-4500-A247-E72114CB63F0}"/>
              </a:ext>
            </a:extLst>
          </p:cNvPr>
          <p:cNvSpPr>
            <a:spLocks noGrp="1"/>
          </p:cNvSpPr>
          <p:nvPr>
            <p:ph type="body" sz="quarter" idx="12" hasCustomPrompt="1"/>
          </p:nvPr>
        </p:nvSpPr>
        <p:spPr>
          <a:xfrm>
            <a:off x="654541" y="4172805"/>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a:t>
            </a:r>
          </a:p>
        </p:txBody>
      </p:sp>
      <p:sp>
        <p:nvSpPr>
          <p:cNvPr id="12" name="Textplatzhalter 8">
            <a:extLst>
              <a:ext uri="{FF2B5EF4-FFF2-40B4-BE49-F238E27FC236}">
                <a16:creationId xmlns:a16="http://schemas.microsoft.com/office/drawing/2014/main" id="{99F80FDE-4806-40C3-AAB5-303198D41810}"/>
              </a:ext>
            </a:extLst>
          </p:cNvPr>
          <p:cNvSpPr>
            <a:spLocks noGrp="1"/>
          </p:cNvSpPr>
          <p:nvPr>
            <p:ph type="body" sz="quarter" idx="13" hasCustomPrompt="1"/>
          </p:nvPr>
        </p:nvSpPr>
        <p:spPr>
          <a:xfrm>
            <a:off x="654541" y="4556960"/>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a:t>
            </a:r>
          </a:p>
        </p:txBody>
      </p:sp>
      <p:sp>
        <p:nvSpPr>
          <p:cNvPr id="13" name="Textplatzhalter 8">
            <a:extLst>
              <a:ext uri="{FF2B5EF4-FFF2-40B4-BE49-F238E27FC236}">
                <a16:creationId xmlns:a16="http://schemas.microsoft.com/office/drawing/2014/main" id="{78115501-DB9E-4F50-86CD-985C5D568FB1}"/>
              </a:ext>
            </a:extLst>
          </p:cNvPr>
          <p:cNvSpPr>
            <a:spLocks noGrp="1"/>
          </p:cNvSpPr>
          <p:nvPr>
            <p:ph type="body" sz="quarter" idx="14" hasCustomPrompt="1"/>
          </p:nvPr>
        </p:nvSpPr>
        <p:spPr>
          <a:xfrm>
            <a:off x="654541" y="4941115"/>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a:t>
            </a:r>
          </a:p>
        </p:txBody>
      </p:sp>
      <p:sp>
        <p:nvSpPr>
          <p:cNvPr id="14" name="Textplatzhalter 8">
            <a:extLst>
              <a:ext uri="{FF2B5EF4-FFF2-40B4-BE49-F238E27FC236}">
                <a16:creationId xmlns:a16="http://schemas.microsoft.com/office/drawing/2014/main" id="{1ECAD63B-8AEB-4D70-8170-55AC67B9C508}"/>
              </a:ext>
            </a:extLst>
          </p:cNvPr>
          <p:cNvSpPr>
            <a:spLocks noGrp="1"/>
          </p:cNvSpPr>
          <p:nvPr>
            <p:ph type="body" sz="quarter" idx="15" hasCustomPrompt="1"/>
          </p:nvPr>
        </p:nvSpPr>
        <p:spPr>
          <a:xfrm>
            <a:off x="654541" y="5325271"/>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 nicht verwendete Zeilen löschen</a:t>
            </a:r>
          </a:p>
        </p:txBody>
      </p:sp>
    </p:spTree>
    <p:extLst>
      <p:ext uri="{BB962C8B-B14F-4D97-AF65-F5344CB8AC3E}">
        <p14:creationId xmlns:p14="http://schemas.microsoft.com/office/powerpoint/2010/main" val="265623719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ildfolie">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Tree>
    <p:extLst>
      <p:ext uri="{BB962C8B-B14F-4D97-AF65-F5344CB8AC3E}">
        <p14:creationId xmlns:p14="http://schemas.microsoft.com/office/powerpoint/2010/main" val="264604495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Zita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695400" y="1772817"/>
            <a:ext cx="9361040" cy="3816424"/>
          </a:xfrm>
        </p:spPr>
        <p:txBody>
          <a:bodyPr/>
          <a:lstStyle>
            <a:lvl1pPr marL="267939" indent="-267939">
              <a:defRPr sz="2597">
                <a:solidFill>
                  <a:schemeClr val="accent2"/>
                </a:solidFill>
                <a:latin typeface="Lucida Grande" panose="020B0600040502020204" pitchFamily="34" charset="0"/>
                <a:cs typeface="Lucida Grande" panose="020B0600040502020204" pitchFamily="34" charset="0"/>
              </a:defRPr>
            </a:lvl1pPr>
            <a:lvl2pPr marL="0" indent="0">
              <a:buNone/>
              <a:defRPr/>
            </a:lvl2pPr>
          </a:lstStyle>
          <a:p>
            <a:pPr lvl="0"/>
            <a:r>
              <a:rPr lang="de-DE" dirty="0"/>
              <a:t>«	Textmasterformat </a:t>
            </a:r>
            <a:br>
              <a:rPr lang="de-DE" dirty="0"/>
            </a:br>
            <a:r>
              <a:rPr lang="de-DE" dirty="0"/>
              <a:t>zweite Zeile bearbeiten. »</a:t>
            </a:r>
          </a:p>
          <a:p>
            <a:pPr lvl="1"/>
            <a:endParaRPr lang="de-CH" dirty="0"/>
          </a:p>
        </p:txBody>
      </p:sp>
      <p:sp>
        <p:nvSpPr>
          <p:cNvPr id="4" name="Foliennummernplatzhalter 5">
            <a:extLst>
              <a:ext uri="{FF2B5EF4-FFF2-40B4-BE49-F238E27FC236}">
                <a16:creationId xmlns:a16="http://schemas.microsoft.com/office/drawing/2014/main" id="{E33C4A45-B496-4591-95D4-0BBC694065EB}"/>
              </a:ext>
            </a:extLst>
          </p:cNvPr>
          <p:cNvSpPr>
            <a:spLocks noGrp="1"/>
          </p:cNvSpPr>
          <p:nvPr>
            <p:ph type="sldNum" sz="quarter" idx="4"/>
          </p:nvPr>
        </p:nvSpPr>
        <p:spPr>
          <a:xfrm>
            <a:off x="10776520" y="6160269"/>
            <a:ext cx="720080" cy="190741"/>
          </a:xfrm>
          <a:prstGeom prst="rect">
            <a:avLst/>
          </a:prstGeom>
        </p:spPr>
        <p:txBody>
          <a:bodyPr vert="horz" lIns="0" tIns="0" rIns="0" bIns="0" rtlCol="0" anchor="t" anchorCtr="0"/>
          <a:lstStyle>
            <a:lvl1pPr algn="r">
              <a:defRPr sz="1298">
                <a:solidFill>
                  <a:schemeClr val="accent1"/>
                </a:solidFill>
              </a:defRPr>
            </a:lvl1p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56902248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Grosser Tex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695400" y="1665668"/>
            <a:ext cx="10801200" cy="3923574"/>
          </a:xfrm>
        </p:spPr>
        <p:txBody>
          <a:bodyPr/>
          <a:lstStyle>
            <a:lvl1pPr marL="0" indent="0">
              <a:defRPr sz="3595">
                <a:solidFill>
                  <a:schemeClr val="accent1"/>
                </a:solidFill>
                <a:latin typeface="Lucida Grande" panose="020B0600040502020204" pitchFamily="34" charset="0"/>
                <a:cs typeface="Lucida Grande" panose="020B0600040502020204" pitchFamily="34" charset="0"/>
              </a:defRPr>
            </a:lvl1pPr>
            <a:lvl2pPr marL="0" indent="0">
              <a:buNone/>
              <a:defRPr sz="2397"/>
            </a:lvl2pPr>
          </a:lstStyle>
          <a:p>
            <a:pPr lvl="0"/>
            <a:r>
              <a:rPr lang="de-DE" dirty="0"/>
              <a:t>Text bearbeiten 36pt</a:t>
            </a:r>
          </a:p>
          <a:p>
            <a:pPr lvl="1"/>
            <a:endParaRPr lang="de-CH" dirty="0"/>
          </a:p>
        </p:txBody>
      </p:sp>
      <p:sp>
        <p:nvSpPr>
          <p:cNvPr id="2" name="Datumsplatzhalter 1">
            <a:extLst>
              <a:ext uri="{FF2B5EF4-FFF2-40B4-BE49-F238E27FC236}">
                <a16:creationId xmlns:a16="http://schemas.microsoft.com/office/drawing/2014/main" id="{0A7667E2-AC56-44A4-90E3-D9A919B7C064}"/>
              </a:ext>
            </a:extLst>
          </p:cNvPr>
          <p:cNvSpPr>
            <a:spLocks noGrp="1"/>
          </p:cNvSpPr>
          <p:nvPr>
            <p:ph type="dt" sz="half" idx="10"/>
          </p:nvPr>
        </p:nvSpPr>
        <p:spPr/>
        <p:txBody>
          <a:bodyPr/>
          <a:lstStyle/>
          <a:p>
            <a:fld id="{F86D87E9-A0A4-456A-8194-4A07C932E3AB}" type="datetime1">
              <a:rPr lang="ru-RU" smtClean="0"/>
              <a:t>26.08.2026</a:t>
            </a:fld>
            <a:endParaRPr lang="de-CH" dirty="0"/>
          </a:p>
        </p:txBody>
      </p:sp>
      <p:sp>
        <p:nvSpPr>
          <p:cNvPr id="5" name="Fußzeilenplatzhalter 4">
            <a:extLst>
              <a:ext uri="{FF2B5EF4-FFF2-40B4-BE49-F238E27FC236}">
                <a16:creationId xmlns:a16="http://schemas.microsoft.com/office/drawing/2014/main" id="{F53A3603-2670-4A9B-8E4C-559BD285290E}"/>
              </a:ext>
            </a:extLst>
          </p:cNvPr>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6" name="Foliennummernplatzhalter 5">
            <a:extLst>
              <a:ext uri="{FF2B5EF4-FFF2-40B4-BE49-F238E27FC236}">
                <a16:creationId xmlns:a16="http://schemas.microsoft.com/office/drawing/2014/main" id="{41562A12-5F87-40E4-BEF4-A51044325546}"/>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1974415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6" y="0"/>
            <a:ext cx="4463907"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p>
            <a:fld id="{205CE029-8DCF-43D5-84E3-EBE14096B939}" type="datetime1">
              <a:rPr lang="ru-RU" smtClean="0"/>
              <a:t>26.08.2026</a:t>
            </a:fld>
            <a:endParaRPr lang="ru-RU"/>
          </a:p>
        </p:txBody>
      </p:sp>
      <p:sp>
        <p:nvSpPr>
          <p:cNvPr id="5" name="Нижний колонтитул 4"/>
          <p:cNvSpPr>
            <a:spLocks noGrp="1"/>
          </p:cNvSpPr>
          <p:nvPr>
            <p:ph type="ftr" sz="quarter" idx="11"/>
          </p:nvPr>
        </p:nvSpPr>
        <p:spPr>
          <a:xfrm>
            <a:off x="6697677"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3" name="Диаграмма 2"/>
          <p:cNvSpPr>
            <a:spLocks noGrp="1"/>
          </p:cNvSpPr>
          <p:nvPr>
            <p:ph type="chart" sz="quarter" idx="13"/>
          </p:nvPr>
        </p:nvSpPr>
        <p:spPr>
          <a:xfrm>
            <a:off x="865868" y="1314451"/>
            <a:ext cx="4449763" cy="4138613"/>
          </a:xfrm>
        </p:spPr>
        <p:txBody>
          <a:bodyPr/>
          <a:lstStyle/>
          <a:p>
            <a:endParaRPr lang="ru-RU"/>
          </a:p>
        </p:txBody>
      </p:sp>
      <p:sp>
        <p:nvSpPr>
          <p:cNvPr id="12"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7" y="5892986"/>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9" y="5892986"/>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8"/>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7"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6"/>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7" y="3161716"/>
            <a:ext cx="1885683"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4" y="196568"/>
            <a:ext cx="2326821" cy="897920"/>
          </a:xfrm>
          <a:prstGeom prst="rect">
            <a:avLst/>
          </a:prstGeom>
        </p:spPr>
      </p:pic>
    </p:spTree>
    <p:extLst>
      <p:ext uri="{BB962C8B-B14F-4D97-AF65-F5344CB8AC3E}">
        <p14:creationId xmlns:p14="http://schemas.microsoft.com/office/powerpoint/2010/main" val="64387187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6" name="Datumsplatzhalter 5"/>
          <p:cNvSpPr>
            <a:spLocks noGrp="1"/>
          </p:cNvSpPr>
          <p:nvPr>
            <p:ph type="dt" sz="half" idx="10"/>
          </p:nvPr>
        </p:nvSpPr>
        <p:spPr/>
        <p:txBody>
          <a:bodyPr/>
          <a:lstStyle/>
          <a:p>
            <a:fld id="{5D84A391-EA99-4BE2-A690-82D9A7B83501}" type="datetime1">
              <a:rPr lang="ru-RU" smtClean="0"/>
              <a:t>26.08.2026</a:t>
            </a:fld>
            <a:endParaRPr lang="de-CH" dirty="0"/>
          </a:p>
        </p:txBody>
      </p:sp>
      <p:sp>
        <p:nvSpPr>
          <p:cNvPr id="7" name="Fußzeilenplatzhalter 6"/>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60534718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817C3936-8135-459C-8C54-A358BF0B9C52}" type="datetime1">
              <a:rPr lang="ru-RU" smtClean="0"/>
              <a:t>26.08.2026</a:t>
            </a:fld>
            <a:endParaRPr lang="de-CH" dirty="0"/>
          </a:p>
        </p:txBody>
      </p:sp>
      <p:sp>
        <p:nvSpPr>
          <p:cNvPr id="6" name="Fußzeilenplatzhalter 5"/>
          <p:cNvSpPr>
            <a:spLocks noGrp="1"/>
          </p:cNvSpPr>
          <p:nvPr>
            <p:ph type="ftr" sz="quarter" idx="11"/>
          </p:nvPr>
        </p:nvSpPr>
        <p:spPr>
          <a:xfrm>
            <a:off x="5089199" y="6160265"/>
            <a:ext cx="3980560" cy="190740"/>
          </a:xfrm>
          <a:prstGeom prst="rect">
            <a:avLst/>
          </a:prstGeom>
        </p:spPr>
        <p:txBody>
          <a:bodyPr/>
          <a:lstStyle/>
          <a:p>
            <a:endParaRPr lang="de-CH" dirty="0"/>
          </a:p>
        </p:txBody>
      </p:sp>
      <p:sp>
        <p:nvSpPr>
          <p:cNvPr id="7" name="Foliennummernplatzhalter 6"/>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13969695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userDrawn="1">
  <p:cSld name="Titelfolie (mit Bild hell)">
    <p:spTree>
      <p:nvGrpSpPr>
        <p:cNvPr id="1" name=""/>
        <p:cNvGrpSpPr/>
        <p:nvPr/>
      </p:nvGrpSpPr>
      <p:grpSpPr>
        <a:xfrm>
          <a:off x="0" y="0"/>
          <a:ext cx="0" cy="0"/>
          <a:chOff x="0" y="0"/>
          <a:chExt cx="0" cy="0"/>
        </a:xfrm>
      </p:grpSpPr>
      <p:sp>
        <p:nvSpPr>
          <p:cNvPr id="17" name="Bildplatzhalter 10">
            <a:extLst>
              <a:ext uri="{FF2B5EF4-FFF2-40B4-BE49-F238E27FC236}">
                <a16:creationId xmlns:a16="http://schemas.microsoft.com/office/drawing/2014/main" id="{034EF83C-B1FD-49FF-B648-E50C717A4176}"/>
              </a:ext>
            </a:extLst>
          </p:cNvPr>
          <p:cNvSpPr>
            <a:spLocks noGrp="1"/>
          </p:cNvSpPr>
          <p:nvPr>
            <p:ph type="pic" sz="quarter" idx="16"/>
          </p:nvPr>
        </p:nvSpPr>
        <p:spPr>
          <a:xfrm>
            <a:off x="0" y="9"/>
            <a:ext cx="12192000" cy="4449763"/>
          </a:xfrm>
          <a:prstGeom prst="rect">
            <a:avLst/>
          </a:prstGeom>
          <a:pattFill prst="lgCheck">
            <a:fgClr>
              <a:schemeClr val="bg1">
                <a:lumMod val="85000"/>
              </a:schemeClr>
            </a:fgClr>
            <a:bgClr>
              <a:schemeClr val="bg1"/>
            </a:bgClr>
          </a:pattFill>
        </p:spPr>
        <p:txBody>
          <a:bodyPr lIns="72000" tIns="684000" rIns="72000" bIns="72000" anchor="ctr"/>
          <a:lstStyle>
            <a:lvl1pPr marL="0" indent="0" algn="ctr">
              <a:buFontTx/>
              <a:buNone/>
              <a:defRPr sz="1048">
                <a:solidFill>
                  <a:schemeClr val="tx2"/>
                </a:solidFill>
              </a:defRPr>
            </a:lvl1pPr>
          </a:lstStyle>
          <a:p>
            <a:r>
              <a:rPr lang="de-DE"/>
              <a:t>Bild durch Klicken auf Symbol hinzufügen</a:t>
            </a:r>
            <a:endParaRPr lang="de-CH" dirty="0"/>
          </a:p>
        </p:txBody>
      </p:sp>
      <p:sp>
        <p:nvSpPr>
          <p:cNvPr id="16" name="Textplatzhalter 15">
            <a:extLst>
              <a:ext uri="{FF2B5EF4-FFF2-40B4-BE49-F238E27FC236}">
                <a16:creationId xmlns:a16="http://schemas.microsoft.com/office/drawing/2014/main" id="{C0EE3DD9-895F-4EB2-9E74-C52ABBAEB720}"/>
              </a:ext>
            </a:extLst>
          </p:cNvPr>
          <p:cNvSpPr>
            <a:spLocks noGrp="1" noChangeAspect="1"/>
          </p:cNvSpPr>
          <p:nvPr>
            <p:ph type="body" sz="quarter" idx="15" hasCustomPrompt="1"/>
          </p:nvPr>
        </p:nvSpPr>
        <p:spPr>
          <a:xfrm>
            <a:off x="528001" y="324000"/>
            <a:ext cx="3403200" cy="871200"/>
          </a:xfrm>
          <a:blipFill>
            <a:blip r:embed="rId2"/>
            <a:stretch>
              <a:fillRect/>
            </a:stretch>
          </a:blipFill>
        </p:spPr>
        <p:txBody>
          <a:bodyPr/>
          <a:lstStyle>
            <a:lvl1pPr marL="0" indent="0">
              <a:buNone/>
              <a:defRPr sz="375">
                <a:solidFill>
                  <a:schemeClr val="bg1"/>
                </a:solidFill>
              </a:defRPr>
            </a:lvl1pPr>
          </a:lstStyle>
          <a:p>
            <a:pPr lvl="0"/>
            <a:r>
              <a:rPr lang="de-CH" dirty="0"/>
              <a:t>   </a:t>
            </a:r>
          </a:p>
        </p:txBody>
      </p:sp>
      <p:sp>
        <p:nvSpPr>
          <p:cNvPr id="7" name="Abgerundetes Rechteck 6"/>
          <p:cNvSpPr/>
          <p:nvPr/>
        </p:nvSpPr>
        <p:spPr>
          <a:xfrm>
            <a:off x="3" y="4449772"/>
            <a:ext cx="12191364" cy="122237"/>
          </a:xfrm>
          <a:prstGeom prst="rect">
            <a:avLst/>
          </a:prstGeom>
          <a:solidFill>
            <a:srgbClr val="FAC3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346">
              <a:solidFill>
                <a:srgbClr val="E78E23"/>
              </a:solidFill>
            </a:endParaRPr>
          </a:p>
        </p:txBody>
      </p:sp>
      <p:sp>
        <p:nvSpPr>
          <p:cNvPr id="12" name="Untertitel 2"/>
          <p:cNvSpPr>
            <a:spLocks noGrp="1"/>
          </p:cNvSpPr>
          <p:nvPr>
            <p:ph type="subTitle" idx="1"/>
          </p:nvPr>
        </p:nvSpPr>
        <p:spPr>
          <a:xfrm>
            <a:off x="527051" y="5288816"/>
            <a:ext cx="8975408" cy="736710"/>
          </a:xfrm>
          <a:prstGeom prst="rect">
            <a:avLst/>
          </a:prstGeom>
        </p:spPr>
        <p:txBody>
          <a:bodyPr lIns="0"/>
          <a:lstStyle>
            <a:lvl1pPr marL="0" indent="0" algn="l">
              <a:buNone/>
              <a:defRPr sz="1598">
                <a:solidFill>
                  <a:schemeClr val="tx2"/>
                </a:solidFill>
                <a:latin typeface="Lucida Sans"/>
                <a:cs typeface="Lucida Sans Unicode"/>
              </a:defRPr>
            </a:lvl1pPr>
            <a:lvl2pPr marL="341995" indent="0" algn="ctr">
              <a:buNone/>
              <a:defRPr>
                <a:solidFill>
                  <a:schemeClr val="tx1">
                    <a:tint val="75000"/>
                  </a:schemeClr>
                </a:solidFill>
              </a:defRPr>
            </a:lvl2pPr>
            <a:lvl3pPr marL="683989" indent="0" algn="ctr">
              <a:buNone/>
              <a:defRPr>
                <a:solidFill>
                  <a:schemeClr val="tx1">
                    <a:tint val="75000"/>
                  </a:schemeClr>
                </a:solidFill>
              </a:defRPr>
            </a:lvl3pPr>
            <a:lvl4pPr marL="1025982" indent="0" algn="ctr">
              <a:buNone/>
              <a:defRPr>
                <a:solidFill>
                  <a:schemeClr val="tx1">
                    <a:tint val="75000"/>
                  </a:schemeClr>
                </a:solidFill>
              </a:defRPr>
            </a:lvl4pPr>
            <a:lvl5pPr marL="1367976" indent="0" algn="ctr">
              <a:buNone/>
              <a:defRPr>
                <a:solidFill>
                  <a:schemeClr val="tx1">
                    <a:tint val="75000"/>
                  </a:schemeClr>
                </a:solidFill>
              </a:defRPr>
            </a:lvl5pPr>
            <a:lvl6pPr marL="1709971" indent="0" algn="ctr">
              <a:buNone/>
              <a:defRPr>
                <a:solidFill>
                  <a:schemeClr val="tx1">
                    <a:tint val="75000"/>
                  </a:schemeClr>
                </a:solidFill>
              </a:defRPr>
            </a:lvl6pPr>
            <a:lvl7pPr marL="2051966" indent="0" algn="ctr">
              <a:buNone/>
              <a:defRPr>
                <a:solidFill>
                  <a:schemeClr val="tx1">
                    <a:tint val="75000"/>
                  </a:schemeClr>
                </a:solidFill>
              </a:defRPr>
            </a:lvl7pPr>
            <a:lvl8pPr marL="2393960" indent="0" algn="ctr">
              <a:buNone/>
              <a:defRPr>
                <a:solidFill>
                  <a:schemeClr val="tx1">
                    <a:tint val="75000"/>
                  </a:schemeClr>
                </a:solidFill>
              </a:defRPr>
            </a:lvl8pPr>
            <a:lvl9pPr marL="2735954" indent="0" algn="ctr">
              <a:buNone/>
              <a:defRPr>
                <a:solidFill>
                  <a:schemeClr val="tx1">
                    <a:tint val="75000"/>
                  </a:schemeClr>
                </a:solidFill>
              </a:defRPr>
            </a:lvl9pPr>
          </a:lstStyle>
          <a:p>
            <a:r>
              <a:rPr lang="de-DE"/>
              <a:t>Master-Untertitelformat bearbeiten</a:t>
            </a:r>
            <a:endParaRPr lang="de-DE" dirty="0"/>
          </a:p>
        </p:txBody>
      </p:sp>
      <p:sp>
        <p:nvSpPr>
          <p:cNvPr id="4" name="Titel 3">
            <a:extLst>
              <a:ext uri="{FF2B5EF4-FFF2-40B4-BE49-F238E27FC236}">
                <a16:creationId xmlns:a16="http://schemas.microsoft.com/office/drawing/2014/main" id="{E39DF830-F09E-4F9D-B580-79824EBBBCBB}"/>
              </a:ext>
            </a:extLst>
          </p:cNvPr>
          <p:cNvSpPr>
            <a:spLocks noGrp="1"/>
          </p:cNvSpPr>
          <p:nvPr>
            <p:ph type="title"/>
          </p:nvPr>
        </p:nvSpPr>
        <p:spPr>
          <a:xfrm>
            <a:off x="527051" y="4682539"/>
            <a:ext cx="11137900" cy="514636"/>
          </a:xfrm>
        </p:spPr>
        <p:txBody>
          <a:bodyPr/>
          <a:lstStyle>
            <a:lvl1pPr>
              <a:defRPr>
                <a:solidFill>
                  <a:schemeClr val="tx2"/>
                </a:solidFill>
              </a:defRPr>
            </a:lvl1pPr>
          </a:lstStyle>
          <a:p>
            <a:r>
              <a:rPr lang="de-DE"/>
              <a:t>Mastertitelformat bearbeiten</a:t>
            </a:r>
            <a:endParaRPr lang="de-CH" dirty="0"/>
          </a:p>
        </p:txBody>
      </p:sp>
      <p:sp>
        <p:nvSpPr>
          <p:cNvPr id="8" name="Textplatzhalter 7">
            <a:extLst>
              <a:ext uri="{FF2B5EF4-FFF2-40B4-BE49-F238E27FC236}">
                <a16:creationId xmlns:a16="http://schemas.microsoft.com/office/drawing/2014/main" id="{C075B3A6-6DCD-467C-B3B9-D845AAA650CC}"/>
              </a:ext>
            </a:extLst>
          </p:cNvPr>
          <p:cNvSpPr>
            <a:spLocks noGrp="1"/>
          </p:cNvSpPr>
          <p:nvPr>
            <p:ph type="body" sz="quarter" idx="17" hasCustomPrompt="1"/>
          </p:nvPr>
        </p:nvSpPr>
        <p:spPr>
          <a:xfrm>
            <a:off x="527052" y="6347022"/>
            <a:ext cx="8983979" cy="233081"/>
          </a:xfrm>
        </p:spPr>
        <p:txBody>
          <a:bodyPr/>
          <a:lstStyle>
            <a:lvl1pPr marL="134186" indent="-134186">
              <a:defRPr sz="1048">
                <a:solidFill>
                  <a:schemeClr val="tx2"/>
                </a:solidFill>
              </a:defRPr>
            </a:lvl1pPr>
          </a:lstStyle>
          <a:p>
            <a:pPr lvl="0"/>
            <a:r>
              <a:rPr lang="de-DE" dirty="0"/>
              <a:t>Organisationseinheit oder Leistungsbereich</a:t>
            </a:r>
            <a:endParaRPr lang="de-CH" dirty="0"/>
          </a:p>
        </p:txBody>
      </p:sp>
      <p:sp>
        <p:nvSpPr>
          <p:cNvPr id="9" name="Foliennummernplatzhalter 2">
            <a:extLst>
              <a:ext uri="{FF2B5EF4-FFF2-40B4-BE49-F238E27FC236}">
                <a16:creationId xmlns:a16="http://schemas.microsoft.com/office/drawing/2014/main" id="{BF1B9096-6113-43FC-ACE8-4FA93AC850E1}"/>
              </a:ext>
            </a:extLst>
          </p:cNvPr>
          <p:cNvSpPr>
            <a:spLocks noGrp="1"/>
          </p:cNvSpPr>
          <p:nvPr>
            <p:ph type="sldNum" sz="quarter" idx="10"/>
          </p:nvPr>
        </p:nvSpPr>
        <p:spPr>
          <a:xfrm>
            <a:off x="10776520" y="6160269"/>
            <a:ext cx="720080" cy="190741"/>
          </a:xfrm>
        </p:spPr>
        <p:txBody>
          <a:bodyPr/>
          <a:lstStyle>
            <a:lvl1pPr>
              <a:defRPr/>
            </a:lvl1pPr>
          </a:lstStyle>
          <a:p>
            <a:pPr>
              <a:defRPr/>
            </a:pPr>
            <a:fld id="{9F0A35F2-7595-4779-9180-596D2E72BBB9}" type="slidenum">
              <a:rPr lang="de-CH"/>
              <a:pPr>
                <a:defRPr/>
              </a:pPr>
              <a:t>‹Nr.›</a:t>
            </a:fld>
            <a:endParaRPr lang="de-CH" dirty="0"/>
          </a:p>
        </p:txBody>
      </p:sp>
    </p:spTree>
    <p:extLst>
      <p:ext uri="{BB962C8B-B14F-4D97-AF65-F5344CB8AC3E}">
        <p14:creationId xmlns:p14="http://schemas.microsoft.com/office/powerpoint/2010/main" val="1253180456"/>
      </p:ext>
    </p:extLst>
  </p:cSld>
  <p:clrMapOvr>
    <a:masterClrMapping/>
  </p:clrMapOvr>
  <p:extLst>
    <p:ext uri="{DCECCB84-F9BA-43D5-87BE-67443E8EF086}">
      <p15:sldGuideLst xmlns:p15="http://schemas.microsoft.com/office/powerpoint/2012/main">
        <p15:guide id="1" orient="horz" pos="2803" userDrawn="1">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377161637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229793857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314559056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391335779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98028871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40446444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27972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p>
            <a:fld id="{1741C56F-6EF8-4C38-8E54-C24378795078}" type="datetime1">
              <a:rPr lang="ru-RU" smtClean="0"/>
              <a:t>26.08.2026</a:t>
            </a:fld>
            <a:endParaRPr lang="ru-RU"/>
          </a:p>
        </p:txBody>
      </p:sp>
      <p:sp>
        <p:nvSpPr>
          <p:cNvPr id="5" name="Нижний колонтитул 4"/>
          <p:cNvSpPr>
            <a:spLocks noGrp="1"/>
          </p:cNvSpPr>
          <p:nvPr>
            <p:ph type="ftr" sz="quarter" idx="11"/>
          </p:nvPr>
        </p:nvSpPr>
        <p:spPr>
          <a:xfrm>
            <a:off x="6697677"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3" name="Диаграмма 2"/>
          <p:cNvSpPr>
            <a:spLocks noGrp="1"/>
          </p:cNvSpPr>
          <p:nvPr>
            <p:ph type="chart" sz="quarter" idx="13"/>
          </p:nvPr>
        </p:nvSpPr>
        <p:spPr>
          <a:xfrm>
            <a:off x="3707779" y="1542822"/>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50" y="5976098"/>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3"/>
            <a:ext cx="653248" cy="656877"/>
          </a:xfrm>
          <a:prstGeom prst="rect">
            <a:avLst/>
          </a:prstGeom>
        </p:spPr>
      </p:pic>
      <p:sp>
        <p:nvSpPr>
          <p:cNvPr id="20"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4" y="4267378"/>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1" y="-55596"/>
            <a:ext cx="1687651"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7"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60"/>
            <a:ext cx="2509395"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9"/>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1"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8"/>
            <a:ext cx="1729928" cy="1733597"/>
          </a:xfrm>
          <a:prstGeom prst="rect">
            <a:avLst/>
          </a:prstGeom>
        </p:spPr>
      </p:pic>
    </p:spTree>
    <p:extLst>
      <p:ext uri="{BB962C8B-B14F-4D97-AF65-F5344CB8AC3E}">
        <p14:creationId xmlns:p14="http://schemas.microsoft.com/office/powerpoint/2010/main" val="350489410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352917783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69891279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22544694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286184858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210515793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189045343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5924420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26897715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419328506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340218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49" y="2374060"/>
            <a:ext cx="3719051"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2"/>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DD7FA769-1878-4554-9E4C-778609BC8FBB}"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8" name="Таблица 7"/>
          <p:cNvSpPr>
            <a:spLocks noGrp="1"/>
          </p:cNvSpPr>
          <p:nvPr>
            <p:ph type="tbl" sz="quarter" idx="13"/>
          </p:nvPr>
        </p:nvSpPr>
        <p:spPr>
          <a:xfrm>
            <a:off x="885521" y="447599"/>
            <a:ext cx="10382251"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7"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5"/>
            <a:ext cx="383151"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201"/>
            <a:ext cx="383151"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190070323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387096973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29860844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700869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368894656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10373302"/>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385523957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347854195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151110350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410026268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3680485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7"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8"/>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lvl1pPr>
              <a:defRPr>
                <a:solidFill>
                  <a:schemeClr val="tx1"/>
                </a:solidFill>
              </a:defRPr>
            </a:lvl1pPr>
          </a:lstStyle>
          <a:p>
            <a:fld id="{5ABE5411-0AB1-4E49-9708-CA2D350F0D6A}"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7"/>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7"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8"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3" y="218678"/>
            <a:ext cx="321481" cy="302192"/>
          </a:xfrm>
          <a:prstGeom prst="rect">
            <a:avLst/>
          </a:prstGeom>
        </p:spPr>
      </p:pic>
      <p:sp>
        <p:nvSpPr>
          <p:cNvPr id="39" name="Текст 38"/>
          <p:cNvSpPr>
            <a:spLocks noGrp="1"/>
          </p:cNvSpPr>
          <p:nvPr>
            <p:ph type="body" sz="quarter" idx="17" hasCustomPrompt="1"/>
          </p:nvPr>
        </p:nvSpPr>
        <p:spPr>
          <a:xfrm>
            <a:off x="1851559" y="132372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10"/>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56705487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167230403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421659991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4994876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143431624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272305807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417912362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170011027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9846078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150341463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3989766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7"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81"/>
            <a:ext cx="4573563"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184571" cy="6858000"/>
          </a:xfrm>
          <a:prstGeom prst="rect">
            <a:avLst/>
          </a:prstGeom>
        </p:spPr>
      </p:pic>
      <p:sp>
        <p:nvSpPr>
          <p:cNvPr id="2" name="Заголовок 1"/>
          <p:cNvSpPr>
            <a:spLocks noGrp="1"/>
          </p:cNvSpPr>
          <p:nvPr>
            <p:ph type="title" hasCustomPrompt="1"/>
          </p:nvPr>
        </p:nvSpPr>
        <p:spPr>
          <a:xfrm>
            <a:off x="541590" y="88266"/>
            <a:ext cx="2621015"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C57D1998-F568-4E90-94B2-004277301457}"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1" y="2"/>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40"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 y="1"/>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3"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4"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5" y="3321252"/>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7" y="174222"/>
            <a:ext cx="2115711" cy="1974095"/>
          </a:xfrm>
          <a:prstGeom prst="rect">
            <a:avLst/>
          </a:prstGeom>
        </p:spPr>
      </p:pic>
    </p:spTree>
    <p:extLst>
      <p:ext uri="{BB962C8B-B14F-4D97-AF65-F5344CB8AC3E}">
        <p14:creationId xmlns:p14="http://schemas.microsoft.com/office/powerpoint/2010/main" val="655565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7"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8" y="1580076"/>
            <a:ext cx="5164407"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61"/>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2BCFA547-B2C6-4217-9785-6155D2E8D9AA}"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45066512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405562014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131443318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68581690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254975111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86447753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64769395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326213986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42219072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102002021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33143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1"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B7D41C42-7EA1-46D2-BC9B-07C0B5EBCF20}"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3"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10" y="4963195"/>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8" y="2167500"/>
            <a:ext cx="2064527"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2" y="928887"/>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7" y="4788919"/>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Tree>
    <p:extLst>
      <p:ext uri="{BB962C8B-B14F-4D97-AF65-F5344CB8AC3E}">
        <p14:creationId xmlns:p14="http://schemas.microsoft.com/office/powerpoint/2010/main" val="365062388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3205283679"/>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413877740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373711648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106566019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1465462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153621044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4102594925"/>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280595797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84990130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2431499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5"/>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8F8CFFED-B801-4C51-B0D6-32F9BB7E669A}"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9" y="3431495"/>
            <a:ext cx="1991563" cy="3021993"/>
          </a:xfrm>
          <a:prstGeom prst="rect">
            <a:avLst/>
          </a:prstGeom>
        </p:spPr>
      </p:pic>
      <p:sp>
        <p:nvSpPr>
          <p:cNvPr id="19" name="Текст 2"/>
          <p:cNvSpPr>
            <a:spLocks noGrp="1"/>
          </p:cNvSpPr>
          <p:nvPr>
            <p:ph type="body" idx="1" hasCustomPrompt="1"/>
          </p:nvPr>
        </p:nvSpPr>
        <p:spPr>
          <a:xfrm>
            <a:off x="2187347" y="168914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6" y="813709"/>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5" y="2777105"/>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3"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2"/>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4" y="1206802"/>
            <a:ext cx="952500" cy="952500"/>
          </a:xfrm>
          <a:prstGeom prst="rect">
            <a:avLst/>
          </a:prstGeom>
        </p:spPr>
      </p:pic>
    </p:spTree>
    <p:extLst>
      <p:ext uri="{BB962C8B-B14F-4D97-AF65-F5344CB8AC3E}">
        <p14:creationId xmlns:p14="http://schemas.microsoft.com/office/powerpoint/2010/main" val="219288990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27317874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111746179"/>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282061784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1599355128"/>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566629968"/>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272649214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358522456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272888377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356403202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41990117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21" y="5673481"/>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D5ACD13F-57F6-4939-A03E-4BAA551744B4}"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7"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4" y="2"/>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60" y="6419245"/>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9" y="4812465"/>
            <a:ext cx="426027" cy="400465"/>
          </a:xfrm>
          <a:prstGeom prst="rect">
            <a:avLst/>
          </a:prstGeom>
        </p:spPr>
      </p:pic>
    </p:spTree>
    <p:extLst>
      <p:ext uri="{BB962C8B-B14F-4D97-AF65-F5344CB8AC3E}">
        <p14:creationId xmlns:p14="http://schemas.microsoft.com/office/powerpoint/2010/main" val="427863691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93905347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0248854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5"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8"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5"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3A9A3739-796F-402A-85F3-65126A75BABF}"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1" y="1"/>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25"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8"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6" y="489859"/>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4"/>
            <a:ext cx="606829" cy="606829"/>
          </a:xfrm>
          <a:prstGeom prst="rect">
            <a:avLst/>
          </a:prstGeom>
        </p:spPr>
      </p:pic>
    </p:spTree>
    <p:extLst>
      <p:ext uri="{BB962C8B-B14F-4D97-AF65-F5344CB8AC3E}">
        <p14:creationId xmlns:p14="http://schemas.microsoft.com/office/powerpoint/2010/main" val="6646795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3"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9"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7"/>
            <a:ext cx="2355887"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7C8A8F27-301B-49CA-9D20-491FC4AD12FA}"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8" name="Рисунок 8"/>
          <p:cNvSpPr>
            <a:spLocks noGrp="1"/>
          </p:cNvSpPr>
          <p:nvPr>
            <p:ph type="pic" sz="quarter" idx="13"/>
          </p:nvPr>
        </p:nvSpPr>
        <p:spPr>
          <a:xfrm>
            <a:off x="1379765" y="739551"/>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5" y="2943681"/>
            <a:ext cx="2215319"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4" y="4810805"/>
            <a:ext cx="2291077" cy="343662"/>
          </a:xfrm>
          <a:prstGeom prst="rect">
            <a:avLst/>
          </a:prstGeom>
        </p:spPr>
      </p:pic>
    </p:spTree>
    <p:extLst>
      <p:ext uri="{BB962C8B-B14F-4D97-AF65-F5344CB8AC3E}">
        <p14:creationId xmlns:p14="http://schemas.microsoft.com/office/powerpoint/2010/main" val="34066938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79" y="3841354"/>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3"/>
            <a:ext cx="5627739"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983F950-9511-4ADB-865E-5D88B19D0522}"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4" name="Диаграмма 2"/>
          <p:cNvSpPr>
            <a:spLocks noGrp="1"/>
          </p:cNvSpPr>
          <p:nvPr>
            <p:ph type="chart" sz="quarter" idx="13"/>
          </p:nvPr>
        </p:nvSpPr>
        <p:spPr>
          <a:xfrm>
            <a:off x="865868" y="1314451"/>
            <a:ext cx="4449763" cy="4138613"/>
          </a:xfrm>
        </p:spPr>
        <p:txBody>
          <a:bodyPr/>
          <a:lstStyle/>
          <a:p>
            <a:endParaRPr lang="ru-RU"/>
          </a:p>
        </p:txBody>
      </p:sp>
      <p:sp>
        <p:nvSpPr>
          <p:cNvPr id="15"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5" y="4552119"/>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5" y="4777962"/>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7" y="2"/>
            <a:ext cx="3743325" cy="1193705"/>
          </a:xfrm>
          <a:prstGeom prst="rect">
            <a:avLst/>
          </a:prstGeom>
        </p:spPr>
      </p:pic>
    </p:spTree>
    <p:extLst>
      <p:ext uri="{BB962C8B-B14F-4D97-AF65-F5344CB8AC3E}">
        <p14:creationId xmlns:p14="http://schemas.microsoft.com/office/powerpoint/2010/main" val="921443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2"/>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692B0AB3-7C25-4A52-ADB0-8E7C9BA727C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6" name="Диаграмма 2"/>
          <p:cNvSpPr>
            <a:spLocks noGrp="1"/>
          </p:cNvSpPr>
          <p:nvPr>
            <p:ph type="chart" sz="quarter" idx="13"/>
          </p:nvPr>
        </p:nvSpPr>
        <p:spPr>
          <a:xfrm>
            <a:off x="3707779" y="1542822"/>
            <a:ext cx="4449763" cy="4138613"/>
          </a:xfrm>
        </p:spPr>
        <p:txBody>
          <a:bodyPr/>
          <a:lstStyle/>
          <a:p>
            <a:endParaRPr lang="ru-RU" dirty="0"/>
          </a:p>
        </p:txBody>
      </p:sp>
      <p:sp>
        <p:nvSpPr>
          <p:cNvPr id="17"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6" y="1619022"/>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1" y="1619022"/>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5"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1" cy="801650"/>
          </a:xfrm>
          <a:prstGeom prst="rect">
            <a:avLst/>
          </a:prstGeom>
        </p:spPr>
      </p:pic>
    </p:spTree>
    <p:extLst>
      <p:ext uri="{BB962C8B-B14F-4D97-AF65-F5344CB8AC3E}">
        <p14:creationId xmlns:p14="http://schemas.microsoft.com/office/powerpoint/2010/main" val="10666712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3"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600"/>
            <a:ext cx="4620638" cy="4620639"/>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9"/>
            <a:ext cx="5276445" cy="5238751"/>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CFCC0F8F-9700-475C-A96E-95B083E9EEAE}"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4"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4" y="5523051"/>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1" y="6071359"/>
            <a:ext cx="4762500" cy="247650"/>
          </a:xfrm>
          <a:prstGeom prst="rect">
            <a:avLst/>
          </a:prstGeom>
        </p:spPr>
      </p:pic>
    </p:spTree>
    <p:extLst>
      <p:ext uri="{BB962C8B-B14F-4D97-AF65-F5344CB8AC3E}">
        <p14:creationId xmlns:p14="http://schemas.microsoft.com/office/powerpoint/2010/main" val="39729264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6"/>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1" y="3836633"/>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lvl1pPr>
              <a:defRPr>
                <a:solidFill>
                  <a:schemeClr val="bg1"/>
                </a:solidFill>
              </a:defRPr>
            </a:lvl1pPr>
          </a:lstStyle>
          <a:p>
            <a:fld id="{F1F31838-764E-45C2-BC2F-884CAAE16BFA}"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6" y="1782779"/>
            <a:ext cx="5021907" cy="1456353"/>
          </a:xfrm>
          <a:prstGeom prst="rect">
            <a:avLst/>
          </a:prstGeom>
        </p:spPr>
      </p:pic>
    </p:spTree>
    <p:extLst>
      <p:ext uri="{BB962C8B-B14F-4D97-AF65-F5344CB8AC3E}">
        <p14:creationId xmlns:p14="http://schemas.microsoft.com/office/powerpoint/2010/main" val="2764924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70" y="3493790"/>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61"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2"/>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10"/>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46ADD807-6C82-480A-BED0-170DA56D9E00}"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3"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2"/>
            <a:ext cx="6381891"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10" y="27722"/>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90" y="1333869"/>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18466599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258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4" y="1638731"/>
            <a:ext cx="5164407"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6" y="3992975"/>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883615E-834D-4AFC-ADF8-6EB0D300BC9F}" type="datetime1">
              <a:rPr lang="ru-RU" smtClean="0"/>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5405749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5" y="1109662"/>
            <a:ext cx="2805155"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
            <a:ext cx="2647951"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E703F64B-C777-4B86-ADBD-43271994EFF1}"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09" y="5774611"/>
            <a:ext cx="6125691"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6"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8" y="196625"/>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1" y="6048974"/>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1"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12615697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rcRect r="7402"/>
          <a:stretch>
            <a:fillRect/>
          </a:stretch>
        </p:blipFill>
        <p:spPr>
          <a:xfrm>
            <a:off x="1" y="-1"/>
            <a:ext cx="96314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295A960-ABEC-4059-A8FC-D8FB7B52B2BE}"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sp>
        <p:nvSpPr>
          <p:cNvPr id="22"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99842" y="1690008"/>
            <a:ext cx="592159" cy="3224893"/>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1488811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80" y="3359838"/>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2" y="3359839"/>
            <a:ext cx="3106621" cy="3494315"/>
          </a:xfrm>
          <a:prstGeom prst="rect">
            <a:avLst/>
          </a:prstGeom>
        </p:spPr>
      </p:pic>
      <p:grpSp>
        <p:nvGrpSpPr>
          <p:cNvPr id="3" name="Группа 2"/>
          <p:cNvGrpSpPr/>
          <p:nvPr userDrawn="1"/>
        </p:nvGrpSpPr>
        <p:grpSpPr>
          <a:xfrm>
            <a:off x="114205" y="-3848"/>
            <a:ext cx="11889643"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DC309B43-EE9B-4FDE-9DD8-857964F173BE}"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1" y="5373849"/>
            <a:ext cx="6125691"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9" y="2710793"/>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3"/>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3" y="366728"/>
            <a:ext cx="561975" cy="561975"/>
          </a:xfrm>
          <a:prstGeom prst="rect">
            <a:avLst/>
          </a:prstGeom>
        </p:spPr>
      </p:pic>
    </p:spTree>
    <p:extLst>
      <p:ext uri="{BB962C8B-B14F-4D97-AF65-F5344CB8AC3E}">
        <p14:creationId xmlns:p14="http://schemas.microsoft.com/office/powerpoint/2010/main" val="2958046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6"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9"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C2248CF-2D8F-4B28-BF6A-F63D1E8D1A22}"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0" y="5991159"/>
            <a:ext cx="6125691"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7" y="5081888"/>
            <a:ext cx="504825" cy="504825"/>
          </a:xfrm>
          <a:prstGeom prst="rect">
            <a:avLst/>
          </a:prstGeom>
        </p:spPr>
      </p:pic>
      <p:sp>
        <p:nvSpPr>
          <p:cNvPr id="21"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8"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1" y="1186064"/>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9"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1"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7"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1" y="5627363"/>
            <a:ext cx="862052" cy="866841"/>
          </a:xfrm>
          <a:prstGeom prst="rect">
            <a:avLst/>
          </a:prstGeom>
        </p:spPr>
      </p:pic>
    </p:spTree>
    <p:extLst>
      <p:ext uri="{BB962C8B-B14F-4D97-AF65-F5344CB8AC3E}">
        <p14:creationId xmlns:p14="http://schemas.microsoft.com/office/powerpoint/2010/main" val="3069066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6"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52225A4B-6915-4455-849E-80655BBF2689}"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1" cy="222056"/>
          </a:xfrm>
          <a:prstGeom prst="rect">
            <a:avLst/>
          </a:prstGeom>
        </p:spPr>
      </p:pic>
      <p:sp>
        <p:nvSpPr>
          <p:cNvPr id="20" name="Рисунок 8"/>
          <p:cNvSpPr>
            <a:spLocks noGrp="1"/>
          </p:cNvSpPr>
          <p:nvPr>
            <p:ph type="pic" sz="quarter" idx="13"/>
          </p:nvPr>
        </p:nvSpPr>
        <p:spPr>
          <a:xfrm>
            <a:off x="1379765" y="739551"/>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1"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51"/>
            <a:ext cx="1675539"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3" y="4716518"/>
            <a:ext cx="1066364" cy="490868"/>
          </a:xfrm>
          <a:prstGeom prst="rect">
            <a:avLst/>
          </a:prstGeom>
        </p:spPr>
      </p:pic>
    </p:spTree>
    <p:extLst>
      <p:ext uri="{BB962C8B-B14F-4D97-AF65-F5344CB8AC3E}">
        <p14:creationId xmlns:p14="http://schemas.microsoft.com/office/powerpoint/2010/main" val="2639549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1" y="2"/>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3"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7CA1A3B2-9912-4C2B-9663-4AD65ACB4741}"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8" y="1314451"/>
            <a:ext cx="4449763" cy="4138613"/>
          </a:xfrm>
        </p:spPr>
        <p:txBody>
          <a:bodyPr/>
          <a:lstStyle/>
          <a:p>
            <a:endParaRPr lang="ru-RU"/>
          </a:p>
        </p:txBody>
      </p:sp>
      <p:sp>
        <p:nvSpPr>
          <p:cNvPr id="15"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90" y="4638676"/>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49" y="2397444"/>
            <a:ext cx="1568451" cy="1972622"/>
          </a:xfrm>
          <a:prstGeom prst="rect">
            <a:avLst/>
          </a:prstGeom>
        </p:spPr>
      </p:pic>
    </p:spTree>
    <p:extLst>
      <p:ext uri="{BB962C8B-B14F-4D97-AF65-F5344CB8AC3E}">
        <p14:creationId xmlns:p14="http://schemas.microsoft.com/office/powerpoint/2010/main" val="11925232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8" y="2972428"/>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2"/>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946B23A-3CBE-4776-BF15-48244F4396A5}"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9" y="1542822"/>
            <a:ext cx="4449763" cy="4138613"/>
          </a:xfrm>
        </p:spPr>
        <p:txBody>
          <a:bodyPr/>
          <a:lstStyle/>
          <a:p>
            <a:endParaRPr lang="ru-RU" dirty="0"/>
          </a:p>
        </p:txBody>
      </p:sp>
      <p:sp>
        <p:nvSpPr>
          <p:cNvPr id="17"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09" y="2101929"/>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1"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29" y="1156300"/>
            <a:ext cx="628651"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1"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3" y="1877545"/>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4" y="736542"/>
            <a:ext cx="319089" cy="319089"/>
          </a:xfrm>
          <a:prstGeom prst="rect">
            <a:avLst/>
          </a:prstGeom>
        </p:spPr>
      </p:pic>
    </p:spTree>
    <p:extLst>
      <p:ext uri="{BB962C8B-B14F-4D97-AF65-F5344CB8AC3E}">
        <p14:creationId xmlns:p14="http://schemas.microsoft.com/office/powerpoint/2010/main" val="3664376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499" y="4304007"/>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609AF919-F351-48CC-AE13-681D4C22B928}"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756366" y="4936790"/>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9" name="Рисунок 18"/>
          <p:cNvPicPr>
            <a:picLocks noChangeAspect="1"/>
          </p:cNvPicPr>
          <p:nvPr userDrawn="1"/>
        </p:nvPicPr>
        <p:blipFill rotWithShape="1">
          <a:blip r:embed="rId6"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6" cstate="email">
            <a:extLst>
              <a:ext uri="{28A0092B-C50C-407E-A947-70E740481C1C}">
                <a14:useLocalDpi xmlns:a14="http://schemas.microsoft.com/office/drawing/2010/main"/>
              </a:ext>
            </a:extLst>
          </a:blip>
          <a:srcRect r="49129"/>
          <a:stretch/>
        </p:blipFill>
        <p:spPr>
          <a:xfrm rot="16200000">
            <a:off x="2585607" y="-182877"/>
            <a:ext cx="378720" cy="744471"/>
          </a:xfrm>
          <a:prstGeom prst="rect">
            <a:avLst/>
          </a:prstGeom>
        </p:spPr>
      </p:pic>
      <p:pic>
        <p:nvPicPr>
          <p:cNvPr id="21" name="Рисунок 20"/>
          <p:cNvPicPr>
            <a:picLocks noChangeAspect="1"/>
          </p:cNvPicPr>
          <p:nvPr userDrawn="1"/>
        </p:nvPicPr>
        <p:blipFill rotWithShape="1">
          <a:blip r:embed="rId7" cstate="email">
            <a:extLst>
              <a:ext uri="{28A0092B-C50C-407E-A947-70E740481C1C}">
                <a14:useLocalDpi xmlns:a14="http://schemas.microsoft.com/office/drawing/2010/main"/>
              </a:ext>
            </a:extLst>
          </a:blip>
          <a:srcRect l="32736"/>
          <a:stretch/>
        </p:blipFill>
        <p:spPr>
          <a:xfrm>
            <a:off x="0" y="4333878"/>
            <a:ext cx="1419875" cy="2110896"/>
          </a:xfrm>
          <a:prstGeom prst="rect">
            <a:avLst/>
          </a:prstGeom>
        </p:spPr>
      </p:pic>
    </p:spTree>
    <p:extLst>
      <p:ext uri="{BB962C8B-B14F-4D97-AF65-F5344CB8AC3E}">
        <p14:creationId xmlns:p14="http://schemas.microsoft.com/office/powerpoint/2010/main" val="38810042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41" y="2130443"/>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5B688B2C-9F73-47D3-BD1B-A599274F9361}"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1"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7"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1" y="2220929"/>
            <a:ext cx="409575" cy="409575"/>
          </a:xfrm>
          <a:prstGeom prst="rect">
            <a:avLst/>
          </a:prstGeom>
        </p:spPr>
      </p:pic>
    </p:spTree>
    <p:extLst>
      <p:ext uri="{BB962C8B-B14F-4D97-AF65-F5344CB8AC3E}">
        <p14:creationId xmlns:p14="http://schemas.microsoft.com/office/powerpoint/2010/main" val="2518480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2"/>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8"/>
            <a:ext cx="4872219"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6"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6" y="0"/>
            <a:ext cx="8742647" cy="5306786"/>
          </a:xfrm>
          <a:prstGeom prst="rect">
            <a:avLst/>
          </a:prstGeom>
        </p:spPr>
      </p:pic>
      <p:sp>
        <p:nvSpPr>
          <p:cNvPr id="2" name="Заголовок 1"/>
          <p:cNvSpPr>
            <a:spLocks noGrp="1"/>
          </p:cNvSpPr>
          <p:nvPr>
            <p:ph type="title" hasCustomPrompt="1"/>
          </p:nvPr>
        </p:nvSpPr>
        <p:spPr>
          <a:xfrm>
            <a:off x="9054193" y="169910"/>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76DDE771-F5B0-4BC8-A148-55CBAEA3428E}"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3"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9"/>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1"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1"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8" y="62981"/>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9" y="3851207"/>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5" cy="905638"/>
          </a:xfrm>
          <a:prstGeom prst="rect">
            <a:avLst/>
          </a:prstGeom>
        </p:spPr>
      </p:pic>
    </p:spTree>
    <p:extLst>
      <p:ext uri="{BB962C8B-B14F-4D97-AF65-F5344CB8AC3E}">
        <p14:creationId xmlns:p14="http://schemas.microsoft.com/office/powerpoint/2010/main" val="31925685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1"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4" y="1641128"/>
            <a:ext cx="5164407"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AE1540C4-7511-4782-81C8-E74581AAFB17}"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144312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9"/>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B6BA7279-26DB-4306-A403-342FF0F622EA}" type="datetime1">
              <a:rPr lang="ru-RU" smtClean="0"/>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1"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7"/>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4" y="765592"/>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6" y="2699915"/>
            <a:ext cx="1593553" cy="239033"/>
          </a:xfrm>
          <a:prstGeom prst="rect">
            <a:avLst/>
          </a:prstGeom>
        </p:spPr>
      </p:pic>
    </p:spTree>
    <p:extLst>
      <p:ext uri="{BB962C8B-B14F-4D97-AF65-F5344CB8AC3E}">
        <p14:creationId xmlns:p14="http://schemas.microsoft.com/office/powerpoint/2010/main" val="10454583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3" y="4045976"/>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3"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79EF3445-37E7-4008-A873-A9D93987C379}"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3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3" y="1615417"/>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6" y="1062617"/>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1" y="4579290"/>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2"/>
            <a:ext cx="5200651"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9" y="5048661"/>
            <a:ext cx="504825" cy="504825"/>
          </a:xfrm>
          <a:prstGeom prst="rect">
            <a:avLst/>
          </a:prstGeom>
        </p:spPr>
      </p:pic>
    </p:spTree>
    <p:extLst>
      <p:ext uri="{BB962C8B-B14F-4D97-AF65-F5344CB8AC3E}">
        <p14:creationId xmlns:p14="http://schemas.microsoft.com/office/powerpoint/2010/main" val="32320496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3" y="5110601"/>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0"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EA1A5B03-7A50-42E4-8572-28D8C4AE5D1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sp>
        <p:nvSpPr>
          <p:cNvPr id="16"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8" y="6048974"/>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80" y="4938929"/>
            <a:ext cx="504825" cy="504825"/>
          </a:xfrm>
          <a:prstGeom prst="rect">
            <a:avLst/>
          </a:prstGeom>
        </p:spPr>
      </p:pic>
    </p:spTree>
    <p:extLst>
      <p:ext uri="{BB962C8B-B14F-4D97-AF65-F5344CB8AC3E}">
        <p14:creationId xmlns:p14="http://schemas.microsoft.com/office/powerpoint/2010/main" val="553798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1" y="889313"/>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3"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4"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49DFBDD3-24DA-44D2-826A-EC341FE39F14}" type="datetime1">
              <a:rPr lang="ru-RU" smtClean="0"/>
              <a:t>26.08.2026</a:t>
            </a:fld>
            <a:endParaRPr lang="ru-RU" dirty="0"/>
          </a:p>
        </p:txBody>
      </p:sp>
      <p:sp>
        <p:nvSpPr>
          <p:cNvPr id="5" name="Нижний колонтитул 4"/>
          <p:cNvSpPr>
            <a:spLocks noGrp="1"/>
          </p:cNvSpPr>
          <p:nvPr>
            <p:ph type="ftr" sz="quarter" idx="11"/>
          </p:nvPr>
        </p:nvSpPr>
        <p:spPr>
          <a:xfrm>
            <a:off x="4570605" y="6350002"/>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1" y="5344149"/>
            <a:ext cx="529385" cy="886742"/>
          </a:xfrm>
          <a:prstGeom prst="rect">
            <a:avLst/>
          </a:prstGeom>
        </p:spPr>
      </p:pic>
      <p:sp>
        <p:nvSpPr>
          <p:cNvPr id="21"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8"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7" y="587365"/>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2" y="1092190"/>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spTree>
    <p:extLst>
      <p:ext uri="{BB962C8B-B14F-4D97-AF65-F5344CB8AC3E}">
        <p14:creationId xmlns:p14="http://schemas.microsoft.com/office/powerpoint/2010/main" val="37006278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6" y="2"/>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9" y="1568843"/>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D1A7175C-EB41-4C34-AFC8-7CF830DF62E1}"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5" y="739551"/>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2" y="3876677"/>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3"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7"/>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5" y="4272893"/>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7" y="3011123"/>
            <a:ext cx="504825" cy="504825"/>
          </a:xfrm>
          <a:prstGeom prst="rect">
            <a:avLst/>
          </a:prstGeom>
        </p:spPr>
      </p:pic>
    </p:spTree>
    <p:extLst>
      <p:ext uri="{BB962C8B-B14F-4D97-AF65-F5344CB8AC3E}">
        <p14:creationId xmlns:p14="http://schemas.microsoft.com/office/powerpoint/2010/main" val="1188202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6" y="3401935"/>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2" y="0"/>
            <a:ext cx="6477015"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FC45E160-1B9C-46DA-96E5-F23F23B64AD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8" y="1314451"/>
            <a:ext cx="4449763" cy="4138613"/>
          </a:xfrm>
        </p:spPr>
        <p:txBody>
          <a:bodyPr/>
          <a:lstStyle/>
          <a:p>
            <a:endParaRPr lang="ru-RU"/>
          </a:p>
        </p:txBody>
      </p:sp>
      <p:sp>
        <p:nvSpPr>
          <p:cNvPr id="15"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7" y="4281251"/>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7" y="589585"/>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2" y="5538980"/>
            <a:ext cx="4289653" cy="509992"/>
          </a:xfrm>
          <a:prstGeom prst="rect">
            <a:avLst/>
          </a:prstGeom>
        </p:spPr>
      </p:pic>
    </p:spTree>
    <p:extLst>
      <p:ext uri="{BB962C8B-B14F-4D97-AF65-F5344CB8AC3E}">
        <p14:creationId xmlns:p14="http://schemas.microsoft.com/office/powerpoint/2010/main" val="25153124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4CA6E004-F67D-481C-B99F-F45B3AB1C97C}" type="datetime1">
              <a:rPr lang="ru-RU" smtClean="0"/>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9" y="1542822"/>
            <a:ext cx="4449763" cy="4138613"/>
          </a:xfrm>
        </p:spPr>
        <p:txBody>
          <a:bodyPr/>
          <a:lstStyle/>
          <a:p>
            <a:endParaRPr lang="ru-RU" dirty="0"/>
          </a:p>
        </p:txBody>
      </p:sp>
      <p:sp>
        <p:nvSpPr>
          <p:cNvPr id="17"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1"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4" y="3035914"/>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1"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1" y="5934164"/>
            <a:ext cx="4367315" cy="334827"/>
          </a:xfrm>
          <a:prstGeom prst="rect">
            <a:avLst/>
          </a:prstGeom>
        </p:spPr>
      </p:pic>
    </p:spTree>
    <p:extLst>
      <p:ext uri="{BB962C8B-B14F-4D97-AF65-F5344CB8AC3E}">
        <p14:creationId xmlns:p14="http://schemas.microsoft.com/office/powerpoint/2010/main" val="28689628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3" y="2291424"/>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3"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68DAA398-839D-48B3-80BB-B6FF935272A2}"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1"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3" y="1730702"/>
            <a:ext cx="747385" cy="1476086"/>
          </a:xfrm>
          <a:prstGeom prst="rect">
            <a:avLst/>
          </a:prstGeom>
        </p:spPr>
      </p:pic>
    </p:spTree>
    <p:extLst>
      <p:ext uri="{BB962C8B-B14F-4D97-AF65-F5344CB8AC3E}">
        <p14:creationId xmlns:p14="http://schemas.microsoft.com/office/powerpoint/2010/main" val="32090289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3" y="-917382"/>
            <a:ext cx="2289621" cy="4124383"/>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4"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29555567-39ED-415D-9A09-BBC9BF8D5BC8}"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6"/>
            <a:ext cx="895351"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3"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1" y="4929564"/>
            <a:ext cx="1486403" cy="1387929"/>
          </a:xfrm>
          <a:prstGeom prst="rect">
            <a:avLst/>
          </a:prstGeom>
        </p:spPr>
      </p:pic>
    </p:spTree>
    <p:extLst>
      <p:ext uri="{BB962C8B-B14F-4D97-AF65-F5344CB8AC3E}">
        <p14:creationId xmlns:p14="http://schemas.microsoft.com/office/powerpoint/2010/main" val="35787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2"/>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7" y="1643885"/>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7"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499172F6-74DA-4D14-A9CA-AA3FC939C293}"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8090376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8"/>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7"/>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31D6EF5E-1EB9-4086-A6A3-8F5A7EEC3267}"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 y="3747977"/>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4" y="4866919"/>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3" y="3469731"/>
            <a:ext cx="1265179"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1" y="76215"/>
            <a:ext cx="751115" cy="751114"/>
          </a:xfrm>
          <a:prstGeom prst="rect">
            <a:avLst/>
          </a:prstGeom>
        </p:spPr>
      </p:pic>
    </p:spTree>
    <p:extLst>
      <p:ext uri="{BB962C8B-B14F-4D97-AF65-F5344CB8AC3E}">
        <p14:creationId xmlns:p14="http://schemas.microsoft.com/office/powerpoint/2010/main" val="11328192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7"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9" y="1844867"/>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9"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1"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1"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7B2DEF94-AA99-443E-B657-4EE3B904F21C}" type="datetime1">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91"/>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3" y="5286491"/>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1" y="1135879"/>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5" y="1135879"/>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1"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70" y="4833259"/>
            <a:ext cx="2020459" cy="2024743"/>
          </a:xfrm>
          <a:prstGeom prst="rect">
            <a:avLst/>
          </a:prstGeom>
        </p:spPr>
      </p:pic>
    </p:spTree>
    <p:extLst>
      <p:ext uri="{BB962C8B-B14F-4D97-AF65-F5344CB8AC3E}">
        <p14:creationId xmlns:p14="http://schemas.microsoft.com/office/powerpoint/2010/main" val="1085525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5"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30" y="2680794"/>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EC05343D-74F1-4152-8E2E-00C98B69A1C6}"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8313744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C559B68-7274-4B2B-9080-36C2A9E85CE9}"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9" y="4566011"/>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3" y="2"/>
            <a:ext cx="1165627"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40" y="3061609"/>
            <a:ext cx="745043"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7" y="1216479"/>
            <a:ext cx="261257" cy="245583"/>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44112" y="6101890"/>
            <a:ext cx="10058400" cy="138303"/>
          </a:xfrm>
          <a:prstGeom prst="rect">
            <a:avLst/>
          </a:prstGeom>
        </p:spPr>
      </p:pic>
    </p:spTree>
    <p:extLst>
      <p:ext uri="{BB962C8B-B14F-4D97-AF65-F5344CB8AC3E}">
        <p14:creationId xmlns:p14="http://schemas.microsoft.com/office/powerpoint/2010/main" val="5578055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8" y="1683884"/>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1" y="1"/>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6"/>
            <a:ext cx="2743200" cy="365125"/>
          </a:xfrm>
        </p:spPr>
        <p:txBody>
          <a:bodyPr/>
          <a:lstStyle>
            <a:lvl1pPr>
              <a:defRPr>
                <a:solidFill>
                  <a:schemeClr val="tx1"/>
                </a:solidFill>
              </a:defRPr>
            </a:lvl1pPr>
          </a:lstStyle>
          <a:p>
            <a:fld id="{04A72260-8CF1-4788-B230-053F7E74F5BA}"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90"/>
            <a:ext cx="1469115"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9"/>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7" y="4648049"/>
            <a:ext cx="883356" cy="965215"/>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9" y="432395"/>
            <a:ext cx="1267035" cy="1384447"/>
          </a:xfrm>
          <a:prstGeom prst="rect">
            <a:avLst/>
          </a:prstGeom>
        </p:spPr>
      </p:pic>
    </p:spTree>
    <p:extLst>
      <p:ext uri="{BB962C8B-B14F-4D97-AF65-F5344CB8AC3E}">
        <p14:creationId xmlns:p14="http://schemas.microsoft.com/office/powerpoint/2010/main" val="35796943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3"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4" y="2346492"/>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A0326CA4-998C-43B2-9C68-67871DEBECE2}"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1"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70" y="2819399"/>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7"/>
            <a:ext cx="3485355"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1"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4"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4" y="796259"/>
            <a:ext cx="1771650" cy="179135"/>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4" y="244305"/>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4" y="5902443"/>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8" y="302509"/>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4" y="3365256"/>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2" y="281214"/>
            <a:ext cx="425845" cy="425845"/>
          </a:xfrm>
          <a:prstGeom prst="rect">
            <a:avLst/>
          </a:prstGeom>
        </p:spPr>
      </p:pic>
    </p:spTree>
    <p:extLst>
      <p:ext uri="{BB962C8B-B14F-4D97-AF65-F5344CB8AC3E}">
        <p14:creationId xmlns:p14="http://schemas.microsoft.com/office/powerpoint/2010/main" val="29571355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8" y="4919650"/>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1" y="1589978"/>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5"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4" y="2346492"/>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D5F751F8-BED7-4BB8-A3FC-7400918E6935}"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2"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8"/>
            <a:ext cx="476251"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09" y="493332"/>
            <a:ext cx="476251"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09" y="5758551"/>
            <a:ext cx="476251"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2"/>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2" y="5794675"/>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23191446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6" y="2"/>
            <a:ext cx="12194059"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sz="1800"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sz="1800"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8"/>
            <a:ext cx="7947499"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25E75DB8-E0A1-43B1-B4C6-930773B671A8}"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350800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9"/>
            <a:ext cx="9793907"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1"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9"/>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4250069D-02FE-4E37-B547-BBC511438C91}"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4" y="115094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4" y="253841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4" y="3838321"/>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3" y="5145152"/>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7" y="2480271"/>
            <a:ext cx="1480519"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7" y="5189146"/>
            <a:ext cx="1480519"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5" y="1198225"/>
            <a:ext cx="1480519"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5" y="2480270"/>
            <a:ext cx="1480519"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5" y="3791491"/>
            <a:ext cx="1480519"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5" y="5192437"/>
            <a:ext cx="1480519"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4756429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1"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5425872B-AFE4-4A11-92D4-EA8E9EE57FE3}" type="datetime1">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5440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8"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5"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7" y="1643885"/>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7"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254E99D9-9B4F-44AE-AB5E-0A88856067B2}"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0026978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E8C46605-64D2-4670-ACAE-658104A48A96}" type="datetime1">
              <a:rPr lang="ru-RU" smtClean="0"/>
              <a:t>26.08.2026</a:t>
            </a:fld>
            <a:endParaRPr lang="ru-RU"/>
          </a:p>
        </p:txBody>
      </p:sp>
      <p:sp>
        <p:nvSpPr>
          <p:cNvPr id="3" name="Нижний колонтитул 2"/>
          <p:cNvSpPr>
            <a:spLocks noGrp="1"/>
          </p:cNvSpPr>
          <p:nvPr>
            <p:ph type="ftr" sz="quarter" idx="11"/>
          </p:nvPr>
        </p:nvSpPr>
        <p:spPr>
          <a:xfrm>
            <a:off x="4030435" y="6215294"/>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7"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9"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2" y="1331914"/>
            <a:ext cx="3055617" cy="4707143"/>
          </a:xfrm>
          <a:prstGeom prst="rect">
            <a:avLst/>
          </a:prstGeom>
        </p:spPr>
      </p:pic>
    </p:spTree>
    <p:extLst>
      <p:ext uri="{BB962C8B-B14F-4D97-AF65-F5344CB8AC3E}">
        <p14:creationId xmlns:p14="http://schemas.microsoft.com/office/powerpoint/2010/main" val="42100231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1" y="0"/>
            <a:ext cx="3285659"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5"/>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3A5C9F2C-8866-4625-94DE-454EE246D59B}" type="datetime1">
              <a:rPr lang="ru-RU" smtClean="0"/>
              <a:t>26.08.2026</a:t>
            </a:fld>
            <a:endParaRPr lang="ru-RU"/>
          </a:p>
        </p:txBody>
      </p:sp>
      <p:sp>
        <p:nvSpPr>
          <p:cNvPr id="3" name="Нижний колонтитул 2"/>
          <p:cNvSpPr>
            <a:spLocks noGrp="1"/>
          </p:cNvSpPr>
          <p:nvPr>
            <p:ph type="ftr" sz="quarter" idx="11"/>
          </p:nvPr>
        </p:nvSpPr>
        <p:spPr>
          <a:xfrm>
            <a:off x="4185557" y="6199274"/>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9"/>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70" y="4532183"/>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2"/>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4" y="922318"/>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2" y="3414718"/>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1" y="6265972"/>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1" y="5414582"/>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13465838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4"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4"/>
            <a:ext cx="2743200" cy="365125"/>
          </a:xfrm>
        </p:spPr>
        <p:txBody>
          <a:bodyPr/>
          <a:lstStyle/>
          <a:p>
            <a:fld id="{19445E0B-43CB-4EA3-ABE4-ABAE639C39EE}" type="datetime1">
              <a:rPr lang="ru-RU" smtClean="0"/>
              <a:t>26.08.2026</a:t>
            </a:fld>
            <a:endParaRPr lang="ru-RU"/>
          </a:p>
        </p:txBody>
      </p:sp>
      <p:sp>
        <p:nvSpPr>
          <p:cNvPr id="3" name="Нижний колонтитул 2"/>
          <p:cNvSpPr>
            <a:spLocks noGrp="1"/>
          </p:cNvSpPr>
          <p:nvPr>
            <p:ph type="ftr" sz="quarter" idx="11"/>
          </p:nvPr>
        </p:nvSpPr>
        <p:spPr>
          <a:xfrm>
            <a:off x="4185557" y="6199274"/>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36" name="Прямоугольник 35"/>
          <p:cNvSpPr/>
          <p:nvPr userDrawn="1"/>
        </p:nvSpPr>
        <p:spPr>
          <a:xfrm>
            <a:off x="3777395" y="2853325"/>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sp>
        <p:nvSpPr>
          <p:cNvPr id="39" name="Прямоугольник 38"/>
          <p:cNvSpPr/>
          <p:nvPr userDrawn="1"/>
        </p:nvSpPr>
        <p:spPr>
          <a:xfrm>
            <a:off x="3769200" y="3991582"/>
            <a:ext cx="6096000" cy="646331"/>
          </a:xfrm>
          <a:prstGeom prst="rect">
            <a:avLst/>
          </a:prstGeom>
        </p:spPr>
        <p:txBody>
          <a:bodyPr>
            <a:spAutoFit/>
          </a:bodyPr>
          <a:lstStyle/>
          <a:p>
            <a:pPr lvl="0"/>
            <a:r>
              <a:rPr lang="en-US" sz="1800" dirty="0" err="1"/>
              <a:t>Lorem</a:t>
            </a:r>
            <a:r>
              <a:rPr lang="en-US" sz="1800" dirty="0"/>
              <a:t> </a:t>
            </a:r>
            <a:r>
              <a:rPr lang="en-US" sz="1800" dirty="0" err="1"/>
              <a:t>ipsum</a:t>
            </a:r>
            <a:r>
              <a:rPr lang="en-US" sz="1800" dirty="0"/>
              <a:t> dolor sit </a:t>
            </a:r>
            <a:r>
              <a:rPr lang="en-US" sz="1800" dirty="0" err="1"/>
              <a:t>amet</a:t>
            </a:r>
            <a:r>
              <a:rPr lang="en-US" sz="1800" dirty="0"/>
              <a:t>, </a:t>
            </a:r>
            <a:r>
              <a:rPr lang="en-US" sz="1800" dirty="0" err="1"/>
              <a:t>consectetur</a:t>
            </a:r>
            <a:r>
              <a:rPr lang="en-US" sz="1800" dirty="0"/>
              <a:t> </a:t>
            </a:r>
            <a:r>
              <a:rPr lang="en-US" sz="1800" dirty="0" err="1"/>
              <a:t>adipiscing</a:t>
            </a:r>
            <a:r>
              <a:rPr lang="en-US" sz="1800" dirty="0"/>
              <a:t> </a:t>
            </a:r>
            <a:r>
              <a:rPr lang="en-US" sz="1800" dirty="0" err="1"/>
              <a:t>elit</a:t>
            </a:r>
            <a:r>
              <a:rPr lang="en-US" sz="1800" dirty="0"/>
              <a:t>, </a:t>
            </a:r>
            <a:r>
              <a:rPr lang="en-US" sz="1800" dirty="0" err="1"/>
              <a:t>sed</a:t>
            </a:r>
            <a:r>
              <a:rPr lang="en-US" sz="1800" dirty="0"/>
              <a:t> do </a:t>
            </a:r>
            <a:r>
              <a:rPr lang="en-US" sz="1800" dirty="0" err="1"/>
              <a:t>eiusmod</a:t>
            </a:r>
            <a:r>
              <a:rPr lang="en-US" sz="1800" dirty="0"/>
              <a:t> </a:t>
            </a:r>
            <a:r>
              <a:rPr lang="en-US" sz="1800" dirty="0" err="1"/>
              <a:t>tempor</a:t>
            </a:r>
            <a:r>
              <a:rPr lang="en-US" sz="1800"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8"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8"/>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7"/>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50"/>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3" y="219650"/>
            <a:ext cx="1780699" cy="3504747"/>
          </a:xfrm>
          <a:prstGeom prst="rect">
            <a:avLst/>
          </a:prstGeom>
        </p:spPr>
      </p:pic>
    </p:spTree>
    <p:extLst>
      <p:ext uri="{BB962C8B-B14F-4D97-AF65-F5344CB8AC3E}">
        <p14:creationId xmlns:p14="http://schemas.microsoft.com/office/powerpoint/2010/main" val="10506210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3" y="2"/>
            <a:ext cx="4331867"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8" y="4677003"/>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7" y="457201"/>
            <a:ext cx="4846831"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B036830F-E83C-484C-91A6-C0CBD2BDB4F8}"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8"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9"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7"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4"/>
            <a:ext cx="516691" cy="516691"/>
          </a:xfrm>
          <a:prstGeom prst="rect">
            <a:avLst/>
          </a:prstGeom>
        </p:spPr>
      </p:pic>
    </p:spTree>
    <p:extLst>
      <p:ext uri="{BB962C8B-B14F-4D97-AF65-F5344CB8AC3E}">
        <p14:creationId xmlns:p14="http://schemas.microsoft.com/office/powerpoint/2010/main" val="7070134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5"/>
            <a:ext cx="4634946" cy="12182455"/>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7" y="155278"/>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2"/>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9" y="2573953"/>
            <a:ext cx="4436751"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8539F16-3FA7-40B0-B63D-18334EA3689A}"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7" y="4771473"/>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14290165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7"/>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9"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9"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7F76B806-937B-4633-BC8E-E2BC4F247A8F}"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8" y="3421105"/>
            <a:ext cx="1205815" cy="1317554"/>
          </a:xfrm>
          <a:prstGeom prst="rect">
            <a:avLst/>
          </a:prstGeom>
        </p:spPr>
      </p:pic>
    </p:spTree>
    <p:extLst>
      <p:ext uri="{BB962C8B-B14F-4D97-AF65-F5344CB8AC3E}">
        <p14:creationId xmlns:p14="http://schemas.microsoft.com/office/powerpoint/2010/main" val="37338171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3"/>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27278C02-4522-4DE4-863D-1D268FE9F9E7}"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8" y="1642740"/>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5" y="1371796"/>
            <a:ext cx="768501" cy="1518557"/>
          </a:xfrm>
          <a:prstGeom prst="rect">
            <a:avLst/>
          </a:prstGeom>
        </p:spPr>
      </p:pic>
    </p:spTree>
    <p:extLst>
      <p:ext uri="{BB962C8B-B14F-4D97-AF65-F5344CB8AC3E}">
        <p14:creationId xmlns:p14="http://schemas.microsoft.com/office/powerpoint/2010/main" val="41625845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6"/>
            <a:ext cx="1760175"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1"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1"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8884BA0D-DEBB-4068-821A-BC1E81CD8BF9}"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9" y="3136062"/>
            <a:ext cx="3483429" cy="269967"/>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8"/>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5"/>
            <a:ext cx="1270935"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4"/>
            <a:ext cx="3581400" cy="1382063"/>
          </a:xfrm>
          <a:prstGeom prst="rect">
            <a:avLst/>
          </a:prstGeom>
        </p:spPr>
      </p:pic>
    </p:spTree>
    <p:extLst>
      <p:ext uri="{BB962C8B-B14F-4D97-AF65-F5344CB8AC3E}">
        <p14:creationId xmlns:p14="http://schemas.microsoft.com/office/powerpoint/2010/main" val="2900134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97814DE7-7B0F-418B-A857-754CF3FD413A}"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5" y="365125"/>
            <a:ext cx="4049487"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6" y="2975648"/>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2"/>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z="1200" smtClean="0">
                <a:solidFill>
                  <a:schemeClr val="tx1"/>
                </a:solidFill>
              </a:rPr>
              <a:pPr/>
              <a:t>26.08.2026</a:t>
            </a:fld>
            <a:endParaRPr lang="ru-RU" sz="1200" dirty="0">
              <a:solidFill>
                <a:schemeClr val="tx1"/>
              </a:solidFill>
            </a:endParaRPr>
          </a:p>
        </p:txBody>
      </p:sp>
      <p:sp>
        <p:nvSpPr>
          <p:cNvPr id="45" name="Номер слайда 5"/>
          <p:cNvSpPr txBox="1">
            <a:spLocks/>
          </p:cNvSpPr>
          <p:nvPr userDrawn="1"/>
        </p:nvSpPr>
        <p:spPr>
          <a:xfrm>
            <a:off x="11381363" y="6356352"/>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sz="2400" b="0" cap="none" spc="0" smtClean="0">
                <a:ln w="0"/>
                <a:solidFill>
                  <a:schemeClr val="tx1"/>
                </a:solidFill>
                <a:effectLst>
                  <a:outerShdw blurRad="38100" dist="19050" dir="2700000" algn="tl" rotWithShape="0">
                    <a:schemeClr val="dk1">
                      <a:alpha val="40000"/>
                    </a:schemeClr>
                  </a:outerShdw>
                </a:effectLst>
              </a:rPr>
              <a:pPr/>
              <a:t>‹Nr.›</a:t>
            </a:fld>
            <a:endParaRPr lang="ru-RU" sz="2400" dirty="0"/>
          </a:p>
        </p:txBody>
      </p:sp>
    </p:spTree>
    <p:extLst>
      <p:ext uri="{BB962C8B-B14F-4D97-AF65-F5344CB8AC3E}">
        <p14:creationId xmlns:p14="http://schemas.microsoft.com/office/powerpoint/2010/main" val="8061360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7"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81"/>
            <a:ext cx="4573563"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184571" cy="6858000"/>
          </a:xfrm>
          <a:prstGeom prst="rect">
            <a:avLst/>
          </a:prstGeom>
        </p:spPr>
      </p:pic>
      <p:sp>
        <p:nvSpPr>
          <p:cNvPr id="2" name="Заголовок 1"/>
          <p:cNvSpPr>
            <a:spLocks noGrp="1"/>
          </p:cNvSpPr>
          <p:nvPr>
            <p:ph type="title" hasCustomPrompt="1"/>
          </p:nvPr>
        </p:nvSpPr>
        <p:spPr>
          <a:xfrm>
            <a:off x="541590" y="88266"/>
            <a:ext cx="2621015"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B277BB65-3438-4087-92DC-EED452EB5D66}"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1" y="2"/>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40"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 y="1"/>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3"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4"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5" y="3321252"/>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7" y="174222"/>
            <a:ext cx="2115711" cy="1974095"/>
          </a:xfrm>
          <a:prstGeom prst="rect">
            <a:avLst/>
          </a:prstGeom>
        </p:spPr>
      </p:pic>
      <p:pic>
        <p:nvPicPr>
          <p:cNvPr id="18" name="Grafik 17">
            <a:extLst>
              <a:ext uri="{FF2B5EF4-FFF2-40B4-BE49-F238E27FC236}">
                <a16:creationId xmlns:a16="http://schemas.microsoft.com/office/drawing/2014/main" id="{FF7B1472-3DEC-4DCD-A253-94BE0B66709F}"/>
              </a:ext>
            </a:extLst>
          </p:cNvPr>
          <p:cNvPicPr>
            <a:picLocks noChangeAspect="1"/>
          </p:cNvPicPr>
          <p:nvPr userDrawn="1"/>
        </p:nvPicPr>
        <p:blipFill>
          <a:blip r:embed="rId11" cstate="email">
            <a:extLst>
              <a:ext uri="{28A0092B-C50C-407E-A947-70E740481C1C}">
                <a14:useLocalDpi xmlns:a14="http://schemas.microsoft.com/office/drawing/2010/main"/>
              </a:ext>
            </a:extLst>
          </a:blip>
          <a:srcRect/>
          <a:stretch/>
        </p:blipFill>
        <p:spPr>
          <a:xfrm>
            <a:off x="250137" y="1440687"/>
            <a:ext cx="1363283" cy="653609"/>
          </a:xfrm>
          <a:prstGeom prst="rect">
            <a:avLst/>
          </a:prstGeom>
        </p:spPr>
      </p:pic>
    </p:spTree>
    <p:extLst>
      <p:ext uri="{BB962C8B-B14F-4D97-AF65-F5344CB8AC3E}">
        <p14:creationId xmlns:p14="http://schemas.microsoft.com/office/powerpoint/2010/main" val="266432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5"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5" y="2818414"/>
            <a:ext cx="8762987"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7"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3" y="1696342"/>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7"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1269961A-4835-422D-B858-F1A26C41EE5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1620335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7"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81"/>
            <a:ext cx="4573563"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184571" cy="6858000"/>
          </a:xfrm>
          <a:prstGeom prst="rect">
            <a:avLst/>
          </a:prstGeom>
        </p:spPr>
      </p:pic>
      <p:sp>
        <p:nvSpPr>
          <p:cNvPr id="2" name="Заголовок 1"/>
          <p:cNvSpPr>
            <a:spLocks noGrp="1"/>
          </p:cNvSpPr>
          <p:nvPr>
            <p:ph type="title" hasCustomPrompt="1"/>
          </p:nvPr>
        </p:nvSpPr>
        <p:spPr>
          <a:xfrm>
            <a:off x="541590" y="88266"/>
            <a:ext cx="2621015"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815E77A7-657D-4DF7-B155-107C5BEA746E}"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1" y="2"/>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40"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 y="1"/>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3"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4"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5" y="3321252"/>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7" y="174222"/>
            <a:ext cx="2115711" cy="1974095"/>
          </a:xfrm>
          <a:prstGeom prst="rect">
            <a:avLst/>
          </a:prstGeom>
        </p:spPr>
      </p:pic>
    </p:spTree>
    <p:extLst>
      <p:ext uri="{BB962C8B-B14F-4D97-AF65-F5344CB8AC3E}">
        <p14:creationId xmlns:p14="http://schemas.microsoft.com/office/powerpoint/2010/main" val="5938531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70" y="3493790"/>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61"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2"/>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10"/>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683D4134-B47B-4C68-A975-B3E5480623C0}"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3"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2"/>
            <a:ext cx="6381891"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10" y="27722"/>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90" y="1333869"/>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25698071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2"/>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8"/>
            <a:ext cx="4872219"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6"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6" y="0"/>
            <a:ext cx="8742647" cy="5306786"/>
          </a:xfrm>
          <a:prstGeom prst="rect">
            <a:avLst/>
          </a:prstGeom>
        </p:spPr>
      </p:pic>
      <p:sp>
        <p:nvSpPr>
          <p:cNvPr id="2" name="Заголовок 1"/>
          <p:cNvSpPr>
            <a:spLocks noGrp="1"/>
          </p:cNvSpPr>
          <p:nvPr>
            <p:ph type="title" hasCustomPrompt="1"/>
          </p:nvPr>
        </p:nvSpPr>
        <p:spPr>
          <a:xfrm>
            <a:off x="9054193" y="169910"/>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6C04E14B-FD34-4EFF-9437-A91D2914DD9E}"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3"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9"/>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1"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1"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8" y="62981"/>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9" y="3851207"/>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5" cy="905638"/>
          </a:xfrm>
          <a:prstGeom prst="rect">
            <a:avLst/>
          </a:prstGeom>
        </p:spPr>
      </p:pic>
    </p:spTree>
    <p:extLst>
      <p:ext uri="{BB962C8B-B14F-4D97-AF65-F5344CB8AC3E}">
        <p14:creationId xmlns:p14="http://schemas.microsoft.com/office/powerpoint/2010/main" val="36171904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2"/>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7" y="1643885"/>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7"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7981C97E-828E-4C57-B702-3B94BE6529E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0783630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8"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5"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7" y="1643885"/>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7"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7918D8E-7FCA-43D6-A2F5-A95946DB8D37}"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532221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5"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5" y="2818414"/>
            <a:ext cx="8762987"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7"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3" y="1696342"/>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7"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EF248921-51EF-48F3-8A3F-9ADA6002B013}"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51746894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001799" y="2"/>
            <a:ext cx="4669971" cy="1038381"/>
          </a:xfrm>
          <a:prstGeom prst="rect">
            <a:avLst/>
          </a:prstGeom>
        </p:spPr>
      </p:pic>
      <p:grpSp>
        <p:nvGrpSpPr>
          <p:cNvPr id="11" name="Группа 10"/>
          <p:cNvGrpSpPr/>
          <p:nvPr userDrawn="1"/>
        </p:nvGrpSpPr>
        <p:grpSpPr>
          <a:xfrm>
            <a:off x="2" y="0"/>
            <a:ext cx="8973927" cy="6858000"/>
            <a:chOff x="0" y="0"/>
            <a:chExt cx="8973927" cy="6858000"/>
          </a:xfrm>
        </p:grpSpPr>
        <p:pic>
          <p:nvPicPr>
            <p:cNvPr id="8" name="Рисунок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11427" y="6308945"/>
              <a:ext cx="4762500" cy="247650"/>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3"/>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1"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E6861C99-B966-4EF0-B247-A15E11EC6D9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flipV="1">
            <a:off x="10345266" y="5699345"/>
            <a:ext cx="1846735" cy="313710"/>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0947" y="549767"/>
            <a:ext cx="3444607" cy="5903721"/>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9284886" y="0"/>
            <a:ext cx="2428423" cy="2433572"/>
          </a:xfrm>
          <a:prstGeom prst="rect">
            <a:avLst/>
          </a:prstGeom>
        </p:spPr>
      </p:pic>
    </p:spTree>
    <p:extLst>
      <p:ext uri="{BB962C8B-B14F-4D97-AF65-F5344CB8AC3E}">
        <p14:creationId xmlns:p14="http://schemas.microsoft.com/office/powerpoint/2010/main" val="4117789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7" y="0"/>
            <a:ext cx="12203411"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3"/>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7"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EF56E187-062A-4A10-A6B7-3B7C9F240C05}"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6"/>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9573718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1" y="1"/>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40"/>
            <a:ext cx="5164407"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5" y="424211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F6DC9B80-303D-44EC-8B03-F3414F961C88}"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972331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5"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53B14636-5523-43E5-AA02-62BA36449089}"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3" y="5579157"/>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3"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7"/>
            <a:ext cx="253723"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8" y="3203983"/>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9"/>
            <a:ext cx="794379"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9"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3"/>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5"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9"/>
            <a:ext cx="342551"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2"/>
            <a:ext cx="342551"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90"/>
            <a:ext cx="342550" cy="321997"/>
          </a:xfrm>
          <a:prstGeom prst="rect">
            <a:avLst/>
          </a:prstGeom>
        </p:spPr>
      </p:pic>
    </p:spTree>
    <p:extLst>
      <p:ext uri="{BB962C8B-B14F-4D97-AF65-F5344CB8AC3E}">
        <p14:creationId xmlns:p14="http://schemas.microsoft.com/office/powerpoint/2010/main" val="4252200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001799" y="2"/>
            <a:ext cx="4669971" cy="1038381"/>
          </a:xfrm>
          <a:prstGeom prst="rect">
            <a:avLst/>
          </a:prstGeom>
        </p:spPr>
      </p:pic>
      <p:grpSp>
        <p:nvGrpSpPr>
          <p:cNvPr id="11" name="Группа 10"/>
          <p:cNvGrpSpPr/>
          <p:nvPr userDrawn="1"/>
        </p:nvGrpSpPr>
        <p:grpSpPr>
          <a:xfrm>
            <a:off x="2" y="0"/>
            <a:ext cx="8973927" cy="6858000"/>
            <a:chOff x="0" y="0"/>
            <a:chExt cx="8973927" cy="6858000"/>
          </a:xfrm>
        </p:grpSpPr>
        <p:pic>
          <p:nvPicPr>
            <p:cNvPr id="8" name="Рисунок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11427" y="6308945"/>
              <a:ext cx="4762500" cy="247650"/>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3"/>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1"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8742849D-B69E-4D08-844C-F55C3DBEC55D}"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flipV="1">
            <a:off x="10345266" y="5699345"/>
            <a:ext cx="1846735" cy="313710"/>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0947" y="549767"/>
            <a:ext cx="3444607" cy="5903721"/>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9284886" y="0"/>
            <a:ext cx="2428423" cy="2433572"/>
          </a:xfrm>
          <a:prstGeom prst="rect">
            <a:avLst/>
          </a:prstGeom>
        </p:spPr>
      </p:pic>
    </p:spTree>
    <p:extLst>
      <p:ext uri="{BB962C8B-B14F-4D97-AF65-F5344CB8AC3E}">
        <p14:creationId xmlns:p14="http://schemas.microsoft.com/office/powerpoint/2010/main" val="32978515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3"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4"/>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86046619-F932-42F8-A308-7FFF9C630FD4}"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2" y="5648183"/>
            <a:ext cx="5252359"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5"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4" y="1537919"/>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3"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2"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4"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8" y="5563248"/>
            <a:ext cx="399721" cy="375738"/>
          </a:xfrm>
          <a:prstGeom prst="rect">
            <a:avLst/>
          </a:prstGeom>
        </p:spPr>
      </p:pic>
    </p:spTree>
    <p:extLst>
      <p:ext uri="{BB962C8B-B14F-4D97-AF65-F5344CB8AC3E}">
        <p14:creationId xmlns:p14="http://schemas.microsoft.com/office/powerpoint/2010/main" val="21060276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1" y="2998368"/>
            <a:ext cx="1261915"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22983F5C-B8B9-4955-BB41-9B766E020BE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2" y="6059211"/>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10" y="4942988"/>
            <a:ext cx="302079" cy="283954"/>
          </a:xfrm>
          <a:prstGeom prst="rect">
            <a:avLst/>
          </a:prstGeom>
        </p:spPr>
      </p:pic>
    </p:spTree>
    <p:extLst>
      <p:ext uri="{BB962C8B-B14F-4D97-AF65-F5344CB8AC3E}">
        <p14:creationId xmlns:p14="http://schemas.microsoft.com/office/powerpoint/2010/main" val="20461456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1" y="5921855"/>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7" y="6356351"/>
            <a:ext cx="2743200" cy="365125"/>
          </a:xfrm>
        </p:spPr>
        <p:txBody>
          <a:bodyPr/>
          <a:lstStyle/>
          <a:p>
            <a:fld id="{32CE0A53-EBF7-45A9-B65D-83B3F0221B69}" type="datetime1">
              <a:rPr lang="ru-RU" smtClean="0"/>
              <a:t>26.08.2026</a:t>
            </a:fld>
            <a:endParaRPr lang="ru-RU"/>
          </a:p>
        </p:txBody>
      </p:sp>
      <p:sp>
        <p:nvSpPr>
          <p:cNvPr id="5" name="Нижний колонтитул 4"/>
          <p:cNvSpPr>
            <a:spLocks noGrp="1"/>
          </p:cNvSpPr>
          <p:nvPr>
            <p:ph type="ftr" sz="quarter" idx="11"/>
          </p:nvPr>
        </p:nvSpPr>
        <p:spPr>
          <a:xfrm>
            <a:off x="6316436" y="6356351"/>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9" name="Рисунок 8"/>
          <p:cNvSpPr>
            <a:spLocks noGrp="1"/>
          </p:cNvSpPr>
          <p:nvPr>
            <p:ph type="pic" sz="quarter" idx="13"/>
          </p:nvPr>
        </p:nvSpPr>
        <p:spPr>
          <a:xfrm>
            <a:off x="7179598"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9" y="230237"/>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60" y="3823361"/>
            <a:ext cx="976061" cy="1629861"/>
          </a:xfrm>
          <a:prstGeom prst="rect">
            <a:avLst/>
          </a:prstGeom>
        </p:spPr>
      </p:pic>
    </p:spTree>
    <p:extLst>
      <p:ext uri="{BB962C8B-B14F-4D97-AF65-F5344CB8AC3E}">
        <p14:creationId xmlns:p14="http://schemas.microsoft.com/office/powerpoint/2010/main" val="384526294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3"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p>
            <a:fld id="{370C03CE-2571-4F30-A217-A2CC28256472}" type="datetime1">
              <a:rPr lang="ru-RU" smtClean="0"/>
              <a:t>26.08.2026</a:t>
            </a:fld>
            <a:endParaRPr lang="ru-RU"/>
          </a:p>
        </p:txBody>
      </p:sp>
      <p:sp>
        <p:nvSpPr>
          <p:cNvPr id="5" name="Нижний колонтитул 4"/>
          <p:cNvSpPr>
            <a:spLocks noGrp="1"/>
          </p:cNvSpPr>
          <p:nvPr>
            <p:ph type="ftr" sz="quarter" idx="11"/>
          </p:nvPr>
        </p:nvSpPr>
        <p:spPr>
          <a:xfrm>
            <a:off x="6697677"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9" name="Рисунок 8"/>
          <p:cNvSpPr>
            <a:spLocks noGrp="1"/>
          </p:cNvSpPr>
          <p:nvPr>
            <p:ph type="pic" sz="quarter" idx="13"/>
          </p:nvPr>
        </p:nvSpPr>
        <p:spPr>
          <a:xfrm>
            <a:off x="1379765" y="739551"/>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2" y="739551"/>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6"/>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7"/>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5"/>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2"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5" y="2"/>
            <a:ext cx="505255" cy="314653"/>
          </a:xfrm>
          <a:prstGeom prst="rect">
            <a:avLst/>
          </a:prstGeom>
        </p:spPr>
      </p:pic>
    </p:spTree>
    <p:extLst>
      <p:ext uri="{BB962C8B-B14F-4D97-AF65-F5344CB8AC3E}">
        <p14:creationId xmlns:p14="http://schemas.microsoft.com/office/powerpoint/2010/main" val="273275628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6" y="0"/>
            <a:ext cx="4463907"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p>
            <a:fld id="{DFB1593A-A728-4A19-AD02-5F77F37611B5}" type="datetime1">
              <a:rPr lang="ru-RU" smtClean="0"/>
              <a:t>26.08.2026</a:t>
            </a:fld>
            <a:endParaRPr lang="ru-RU"/>
          </a:p>
        </p:txBody>
      </p:sp>
      <p:sp>
        <p:nvSpPr>
          <p:cNvPr id="5" name="Нижний колонтитул 4"/>
          <p:cNvSpPr>
            <a:spLocks noGrp="1"/>
          </p:cNvSpPr>
          <p:nvPr>
            <p:ph type="ftr" sz="quarter" idx="11"/>
          </p:nvPr>
        </p:nvSpPr>
        <p:spPr>
          <a:xfrm>
            <a:off x="6697677"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3" name="Диаграмма 2"/>
          <p:cNvSpPr>
            <a:spLocks noGrp="1"/>
          </p:cNvSpPr>
          <p:nvPr>
            <p:ph type="chart" sz="quarter" idx="13"/>
          </p:nvPr>
        </p:nvSpPr>
        <p:spPr>
          <a:xfrm>
            <a:off x="865868" y="1314451"/>
            <a:ext cx="4449763" cy="4138613"/>
          </a:xfrm>
        </p:spPr>
        <p:txBody>
          <a:bodyPr/>
          <a:lstStyle/>
          <a:p>
            <a:endParaRPr lang="ru-RU"/>
          </a:p>
        </p:txBody>
      </p:sp>
      <p:sp>
        <p:nvSpPr>
          <p:cNvPr id="12"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7" y="5892986"/>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9" y="5892986"/>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8"/>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7"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6"/>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7" y="3161716"/>
            <a:ext cx="1885683"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4" y="196568"/>
            <a:ext cx="2326821" cy="897920"/>
          </a:xfrm>
          <a:prstGeom prst="rect">
            <a:avLst/>
          </a:prstGeom>
        </p:spPr>
      </p:pic>
    </p:spTree>
    <p:extLst>
      <p:ext uri="{BB962C8B-B14F-4D97-AF65-F5344CB8AC3E}">
        <p14:creationId xmlns:p14="http://schemas.microsoft.com/office/powerpoint/2010/main" val="30263625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p>
            <a:fld id="{4361BA82-7CCD-41F7-9BF0-013D6758166A}" type="datetime1">
              <a:rPr lang="ru-RU" smtClean="0"/>
              <a:t>26.08.2026</a:t>
            </a:fld>
            <a:endParaRPr lang="ru-RU"/>
          </a:p>
        </p:txBody>
      </p:sp>
      <p:sp>
        <p:nvSpPr>
          <p:cNvPr id="5" name="Нижний колонтитул 4"/>
          <p:cNvSpPr>
            <a:spLocks noGrp="1"/>
          </p:cNvSpPr>
          <p:nvPr>
            <p:ph type="ftr" sz="quarter" idx="11"/>
          </p:nvPr>
        </p:nvSpPr>
        <p:spPr>
          <a:xfrm>
            <a:off x="6697677"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3" name="Диаграмма 2"/>
          <p:cNvSpPr>
            <a:spLocks noGrp="1"/>
          </p:cNvSpPr>
          <p:nvPr>
            <p:ph type="chart" sz="quarter" idx="13"/>
          </p:nvPr>
        </p:nvSpPr>
        <p:spPr>
          <a:xfrm>
            <a:off x="3707779" y="1542822"/>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50" y="5976098"/>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3"/>
            <a:ext cx="653248" cy="656877"/>
          </a:xfrm>
          <a:prstGeom prst="rect">
            <a:avLst/>
          </a:prstGeom>
        </p:spPr>
      </p:pic>
      <p:sp>
        <p:nvSpPr>
          <p:cNvPr id="20"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4" y="4267378"/>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1" y="-55596"/>
            <a:ext cx="1687651"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7"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60"/>
            <a:ext cx="2509395"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9"/>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1"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8"/>
            <a:ext cx="1729928" cy="1733597"/>
          </a:xfrm>
          <a:prstGeom prst="rect">
            <a:avLst/>
          </a:prstGeom>
        </p:spPr>
      </p:pic>
    </p:spTree>
    <p:extLst>
      <p:ext uri="{BB962C8B-B14F-4D97-AF65-F5344CB8AC3E}">
        <p14:creationId xmlns:p14="http://schemas.microsoft.com/office/powerpoint/2010/main" val="35690533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49" y="2374060"/>
            <a:ext cx="3719051"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2"/>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420C822B-3BFB-435C-90B2-B56160FB5CBA}"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sp>
        <p:nvSpPr>
          <p:cNvPr id="8" name="Таблица 7"/>
          <p:cNvSpPr>
            <a:spLocks noGrp="1"/>
          </p:cNvSpPr>
          <p:nvPr>
            <p:ph type="tbl" sz="quarter" idx="13"/>
          </p:nvPr>
        </p:nvSpPr>
        <p:spPr>
          <a:xfrm>
            <a:off x="885521" y="447599"/>
            <a:ext cx="10382251"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7"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5"/>
            <a:ext cx="383151"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201"/>
            <a:ext cx="383151"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36181811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7"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8"/>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lvl1pPr>
              <a:defRPr>
                <a:solidFill>
                  <a:schemeClr val="tx1"/>
                </a:solidFill>
              </a:defRPr>
            </a:lvl1pPr>
          </a:lstStyle>
          <a:p>
            <a:fld id="{D904EB09-5E28-4CB9-AAED-37722CAC1FE2}"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7" y="2"/>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7"/>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7"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8"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3" y="218678"/>
            <a:ext cx="321481" cy="302192"/>
          </a:xfrm>
          <a:prstGeom prst="rect">
            <a:avLst/>
          </a:prstGeom>
        </p:spPr>
      </p:pic>
      <p:sp>
        <p:nvSpPr>
          <p:cNvPr id="39" name="Текст 38"/>
          <p:cNvSpPr>
            <a:spLocks noGrp="1"/>
          </p:cNvSpPr>
          <p:nvPr>
            <p:ph type="body" sz="quarter" idx="17" hasCustomPrompt="1"/>
          </p:nvPr>
        </p:nvSpPr>
        <p:spPr>
          <a:xfrm>
            <a:off x="1851559" y="132372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10"/>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172494584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1_ЗBambooBike">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a:off x="0" y="3150"/>
            <a:ext cx="12186403" cy="6854850"/>
          </a:xfrm>
          <a:prstGeom prst="rect">
            <a:avLst/>
          </a:prstGeom>
        </p:spPr>
      </p:pic>
      <p:pic>
        <p:nvPicPr>
          <p:cNvPr id="20" name="Рисунок 19"/>
          <p:cNvPicPr>
            <a:picLocks noChangeAspect="1"/>
          </p:cNvPicPr>
          <p:nvPr userDrawn="1"/>
        </p:nvPicPr>
        <p:blipFill>
          <a:blip r:embed="rId4" cstate="email">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460490" y="721424"/>
            <a:ext cx="4068452" cy="4404099"/>
          </a:xfrm>
          <a:prstGeom prst="rect">
            <a:avLst/>
          </a:prstGeom>
        </p:spPr>
      </p:pic>
      <p:pic>
        <p:nvPicPr>
          <p:cNvPr id="21" name="Рисунок 20"/>
          <p:cNvPicPr>
            <a:picLocks noChangeAspect="1"/>
          </p:cNvPicPr>
          <p:nvPr userDrawn="1"/>
        </p:nvPicPr>
        <p:blipFill>
          <a:blip r:embed="rId6" cstate="email">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a:ext>
            </a:extLst>
          </a:blip>
          <a:stretch>
            <a:fillRect/>
          </a:stretch>
        </p:blipFill>
        <p:spPr>
          <a:xfrm>
            <a:off x="7941475" y="-14121"/>
            <a:ext cx="4250215" cy="3339455"/>
          </a:xfrm>
          <a:prstGeom prst="rect">
            <a:avLst/>
          </a:prstGeom>
        </p:spPr>
      </p:pic>
      <p:pic>
        <p:nvPicPr>
          <p:cNvPr id="22" name="Рисунок 21"/>
          <p:cNvPicPr>
            <a:picLocks noChangeAspect="1"/>
          </p:cNvPicPr>
          <p:nvPr userDrawn="1"/>
        </p:nvPicPr>
        <p:blipFill>
          <a:blip r:embed="rId8" cstate="email">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a:ext>
            </a:extLst>
          </a:blip>
          <a:stretch>
            <a:fillRect/>
          </a:stretch>
        </p:blipFill>
        <p:spPr>
          <a:xfrm>
            <a:off x="-250925" y="5607344"/>
            <a:ext cx="5724636" cy="381642"/>
          </a:xfrm>
          <a:prstGeom prst="rect">
            <a:avLst/>
          </a:prstGeom>
        </p:spPr>
      </p:pic>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5571198" y="1580076"/>
            <a:ext cx="5164407"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p>
            <a:fld id="{581F9FFF-60E1-4D46-A1A7-93EEB4E1F9BB}" type="datetime1">
              <a:rPr lang="ru-RU" smtClean="0"/>
              <a:t>26.08.2026</a:t>
            </a:fld>
            <a:endParaRPr lang="ru-RU"/>
          </a:p>
        </p:txBody>
      </p:sp>
      <p:sp>
        <p:nvSpPr>
          <p:cNvPr id="5" name="Нижний колонтитул 4"/>
          <p:cNvSpPr>
            <a:spLocks noGrp="1"/>
          </p:cNvSpPr>
          <p:nvPr userDrawn="1">
            <p:ph type="ftr" sz="quarter" idx="11"/>
          </p:nvPr>
        </p:nvSpPr>
        <p:spPr/>
        <p:txBody>
          <a:bodyPr/>
          <a:lstStyle/>
          <a:p>
            <a:endParaRPr lang="ru-RU"/>
          </a:p>
        </p:txBody>
      </p:sp>
      <p:sp>
        <p:nvSpPr>
          <p:cNvPr id="6" name="Номер слайда 5"/>
          <p:cNvSpPr>
            <a:spLocks noGrp="1"/>
          </p:cNvSpPr>
          <p:nvPr userDrawn="1">
            <p:ph type="sldNum" sz="quarter" idx="12"/>
          </p:nvPr>
        </p:nvSpPr>
        <p:spPr/>
        <p:txBody>
          <a:bodyPr/>
          <a:lstStyle/>
          <a:p>
            <a:fld id="{B7E6CA31-DA56-47CF-9891-B6D0296B6AEC}" type="slidenum">
              <a:rPr lang="ru-RU" smtClean="0"/>
              <a:t>‹Nr.›</a:t>
            </a:fld>
            <a:endParaRPr lang="ru-RU"/>
          </a:p>
        </p:txBody>
      </p:sp>
      <p:pic>
        <p:nvPicPr>
          <p:cNvPr id="11" name="Grafik 10">
            <a:extLst>
              <a:ext uri="{FF2B5EF4-FFF2-40B4-BE49-F238E27FC236}">
                <a16:creationId xmlns:a16="http://schemas.microsoft.com/office/drawing/2014/main" id="{EACF3009-F710-4C74-98C6-C320D2B50195}"/>
              </a:ext>
            </a:extLst>
          </p:cNvPr>
          <p:cNvPicPr>
            <a:picLocks noChangeAspect="1"/>
          </p:cNvPicPr>
          <p:nvPr userDrawn="1"/>
        </p:nvPicPr>
        <p:blipFill>
          <a:blip r:embed="rId11" cstate="email">
            <a:extLst>
              <a:ext uri="{28A0092B-C50C-407E-A947-70E740481C1C}">
                <a14:useLocalDpi xmlns:a14="http://schemas.microsoft.com/office/drawing/2010/main"/>
              </a:ext>
            </a:extLst>
          </a:blip>
          <a:srcRect/>
          <a:stretch/>
        </p:blipFill>
        <p:spPr>
          <a:xfrm>
            <a:off x="250137" y="354839"/>
            <a:ext cx="1363283" cy="653609"/>
          </a:xfrm>
          <a:prstGeom prst="rect">
            <a:avLst/>
          </a:prstGeom>
        </p:spPr>
      </p:pic>
    </p:spTree>
    <p:extLst>
      <p:ext uri="{BB962C8B-B14F-4D97-AF65-F5344CB8AC3E}">
        <p14:creationId xmlns:p14="http://schemas.microsoft.com/office/powerpoint/2010/main" val="415979121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2_ЗBambooBike_Pink">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0" y="3150"/>
            <a:ext cx="12186403" cy="6854850"/>
          </a:xfrm>
          <a:prstGeom prst="rect">
            <a:avLst/>
          </a:prstGeom>
        </p:spPr>
      </p:pic>
      <p:pic>
        <p:nvPicPr>
          <p:cNvPr id="20" name="Рисунок 19"/>
          <p:cNvPicPr>
            <a:picLocks noChangeAspect="1"/>
          </p:cNvPicPr>
          <p:nvPr userDrawn="1"/>
        </p:nvPicPr>
        <p:blipFill>
          <a:blip r:embed="rId4" cstate="email">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460490" y="721424"/>
            <a:ext cx="4068452" cy="4404099"/>
          </a:xfrm>
          <a:prstGeom prst="rect">
            <a:avLst/>
          </a:prstGeom>
        </p:spPr>
      </p:pic>
      <p:pic>
        <p:nvPicPr>
          <p:cNvPr id="21" name="Рисунок 20"/>
          <p:cNvPicPr>
            <a:picLocks noChangeAspect="1"/>
          </p:cNvPicPr>
          <p:nvPr userDrawn="1"/>
        </p:nvPicPr>
        <p:blipFill>
          <a:blip r:embed="rId6" cstate="email">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tretch>
            <a:fillRect/>
          </a:stretch>
        </p:blipFill>
        <p:spPr>
          <a:xfrm>
            <a:off x="7941475" y="-14121"/>
            <a:ext cx="4250215" cy="3339455"/>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50925" y="5607344"/>
            <a:ext cx="5724636" cy="381642"/>
          </a:xfrm>
          <a:prstGeom prst="rect">
            <a:avLst/>
          </a:prstGeom>
        </p:spPr>
      </p:pic>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5571198" y="1580076"/>
            <a:ext cx="5164407"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p>
            <a:fld id="{FBA1974D-2AFB-48A7-B18A-034E0A35749C}" type="datetime1">
              <a:rPr lang="ru-RU" smtClean="0"/>
              <a:t>26.08.2026</a:t>
            </a:fld>
            <a:endParaRPr lang="ru-RU"/>
          </a:p>
        </p:txBody>
      </p:sp>
      <p:sp>
        <p:nvSpPr>
          <p:cNvPr id="5" name="Нижний колонтитул 4"/>
          <p:cNvSpPr>
            <a:spLocks noGrp="1"/>
          </p:cNvSpPr>
          <p:nvPr userDrawn="1">
            <p:ph type="ftr" sz="quarter" idx="11"/>
          </p:nvPr>
        </p:nvSpPr>
        <p:spPr/>
        <p:txBody>
          <a:bodyPr/>
          <a:lstStyle/>
          <a:p>
            <a:endParaRPr lang="ru-RU"/>
          </a:p>
        </p:txBody>
      </p:sp>
      <p:sp>
        <p:nvSpPr>
          <p:cNvPr id="6" name="Номер слайда 5"/>
          <p:cNvSpPr>
            <a:spLocks noGrp="1"/>
          </p:cNvSpPr>
          <p:nvPr userDrawn="1">
            <p:ph type="sldNum" sz="quarter" idx="12"/>
          </p:nvPr>
        </p:nvSpPr>
        <p:spPr/>
        <p:txBody>
          <a:bodyPr/>
          <a:lstStyle/>
          <a:p>
            <a:fld id="{B7E6CA31-DA56-47CF-9891-B6D0296B6AEC}" type="slidenum">
              <a:rPr lang="ru-RU" smtClean="0"/>
              <a:t>‹Nr.›</a:t>
            </a:fld>
            <a:endParaRPr lang="ru-RU"/>
          </a:p>
        </p:txBody>
      </p:sp>
      <p:pic>
        <p:nvPicPr>
          <p:cNvPr id="11" name="Grafik 10">
            <a:extLst>
              <a:ext uri="{FF2B5EF4-FFF2-40B4-BE49-F238E27FC236}">
                <a16:creationId xmlns:a16="http://schemas.microsoft.com/office/drawing/2014/main" id="{EACF3009-F710-4C74-98C6-C320D2B50195}"/>
              </a:ext>
            </a:extLst>
          </p:cNvPr>
          <p:cNvPicPr>
            <a:picLocks noChangeAspect="1"/>
          </p:cNvPicPr>
          <p:nvPr userDrawn="1"/>
        </p:nvPicPr>
        <p:blipFill>
          <a:blip r:embed="rId10" cstate="email">
            <a:extLst>
              <a:ext uri="{28A0092B-C50C-407E-A947-70E740481C1C}">
                <a14:useLocalDpi xmlns:a14="http://schemas.microsoft.com/office/drawing/2010/main"/>
              </a:ext>
            </a:extLst>
          </a:blip>
          <a:srcRect/>
          <a:stretch/>
        </p:blipFill>
        <p:spPr>
          <a:xfrm>
            <a:off x="250137" y="354839"/>
            <a:ext cx="1363283" cy="653609"/>
          </a:xfrm>
          <a:prstGeom prst="rect">
            <a:avLst/>
          </a:prstGeom>
        </p:spPr>
      </p:pic>
    </p:spTree>
    <p:extLst>
      <p:ext uri="{BB962C8B-B14F-4D97-AF65-F5344CB8AC3E}">
        <p14:creationId xmlns:p14="http://schemas.microsoft.com/office/powerpoint/2010/main" val="827830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7" y="0"/>
            <a:ext cx="12203411"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3"/>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7"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25B1BEB7-C58F-4008-B1D8-2F901E26BFEE}"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6"/>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2709881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1"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127F6E5-6860-4342-BB3E-05FE8267412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20"/>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3"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10" y="4963195"/>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8" y="2167500"/>
            <a:ext cx="2064527"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2" y="928887"/>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7" y="4788919"/>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Tree>
    <p:extLst>
      <p:ext uri="{BB962C8B-B14F-4D97-AF65-F5344CB8AC3E}">
        <p14:creationId xmlns:p14="http://schemas.microsoft.com/office/powerpoint/2010/main" val="37889690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5"/>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CF12A321-5420-45D0-A6D1-43DC630F6E0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9" y="3431495"/>
            <a:ext cx="1991563" cy="3021993"/>
          </a:xfrm>
          <a:prstGeom prst="rect">
            <a:avLst/>
          </a:prstGeom>
        </p:spPr>
      </p:pic>
      <p:sp>
        <p:nvSpPr>
          <p:cNvPr id="19" name="Текст 2"/>
          <p:cNvSpPr>
            <a:spLocks noGrp="1"/>
          </p:cNvSpPr>
          <p:nvPr>
            <p:ph type="body" idx="1" hasCustomPrompt="1"/>
          </p:nvPr>
        </p:nvSpPr>
        <p:spPr>
          <a:xfrm>
            <a:off x="2187347" y="168914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6" y="813709"/>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5" y="2777105"/>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3"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2"/>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4" y="1206802"/>
            <a:ext cx="952500" cy="952500"/>
          </a:xfrm>
          <a:prstGeom prst="rect">
            <a:avLst/>
          </a:prstGeom>
        </p:spPr>
      </p:pic>
    </p:spTree>
    <p:extLst>
      <p:ext uri="{BB962C8B-B14F-4D97-AF65-F5344CB8AC3E}">
        <p14:creationId xmlns:p14="http://schemas.microsoft.com/office/powerpoint/2010/main" val="37651448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21" y="5673481"/>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54FBEC49-9195-4666-ACF3-D204EEB39495}"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7" name="Текст 2"/>
          <p:cNvSpPr>
            <a:spLocks noGrp="1"/>
          </p:cNvSpPr>
          <p:nvPr>
            <p:ph type="body" idx="1" hasCustomPrompt="1"/>
          </p:nvPr>
        </p:nvSpPr>
        <p:spPr>
          <a:xfrm>
            <a:off x="877170" y="375558"/>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4" y="2"/>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60" y="6419245"/>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9" y="4812465"/>
            <a:ext cx="426027" cy="400465"/>
          </a:xfrm>
          <a:prstGeom prst="rect">
            <a:avLst/>
          </a:prstGeom>
        </p:spPr>
      </p:pic>
    </p:spTree>
    <p:extLst>
      <p:ext uri="{BB962C8B-B14F-4D97-AF65-F5344CB8AC3E}">
        <p14:creationId xmlns:p14="http://schemas.microsoft.com/office/powerpoint/2010/main" val="307821947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5"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8"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5"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4C3FD5C1-6543-4915-B2DB-E57D75A9AAB1}"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1" y="1"/>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25"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7" y="2325183"/>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8"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6" y="489859"/>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4"/>
            <a:ext cx="606829" cy="606829"/>
          </a:xfrm>
          <a:prstGeom prst="rect">
            <a:avLst/>
          </a:prstGeom>
        </p:spPr>
      </p:pic>
    </p:spTree>
    <p:extLst>
      <p:ext uri="{BB962C8B-B14F-4D97-AF65-F5344CB8AC3E}">
        <p14:creationId xmlns:p14="http://schemas.microsoft.com/office/powerpoint/2010/main" val="35566296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3"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9"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7"/>
            <a:ext cx="2355887"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624FDBEE-98E3-4730-9234-0404F728217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8" name="Рисунок 8"/>
          <p:cNvSpPr>
            <a:spLocks noGrp="1"/>
          </p:cNvSpPr>
          <p:nvPr>
            <p:ph type="pic" sz="quarter" idx="13"/>
          </p:nvPr>
        </p:nvSpPr>
        <p:spPr>
          <a:xfrm>
            <a:off x="1379765" y="739551"/>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5" y="2943681"/>
            <a:ext cx="2215319"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4" y="4810805"/>
            <a:ext cx="2291077" cy="343662"/>
          </a:xfrm>
          <a:prstGeom prst="rect">
            <a:avLst/>
          </a:prstGeom>
        </p:spPr>
      </p:pic>
    </p:spTree>
    <p:extLst>
      <p:ext uri="{BB962C8B-B14F-4D97-AF65-F5344CB8AC3E}">
        <p14:creationId xmlns:p14="http://schemas.microsoft.com/office/powerpoint/2010/main" val="133522241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79" y="3841354"/>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3"/>
            <a:ext cx="5627739"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69F2BA21-9E12-44CD-9AE1-BEC44755350E}"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4" name="Диаграмма 2"/>
          <p:cNvSpPr>
            <a:spLocks noGrp="1"/>
          </p:cNvSpPr>
          <p:nvPr>
            <p:ph type="chart" sz="quarter" idx="13"/>
          </p:nvPr>
        </p:nvSpPr>
        <p:spPr>
          <a:xfrm>
            <a:off x="865868" y="1314451"/>
            <a:ext cx="4449763" cy="4138613"/>
          </a:xfrm>
        </p:spPr>
        <p:txBody>
          <a:bodyPr/>
          <a:lstStyle/>
          <a:p>
            <a:endParaRPr lang="ru-RU"/>
          </a:p>
        </p:txBody>
      </p:sp>
      <p:sp>
        <p:nvSpPr>
          <p:cNvPr id="15" name="Текст 11"/>
          <p:cNvSpPr>
            <a:spLocks noGrp="1"/>
          </p:cNvSpPr>
          <p:nvPr>
            <p:ph type="body" sz="quarter" idx="14" hasCustomPrompt="1"/>
          </p:nvPr>
        </p:nvSpPr>
        <p:spPr>
          <a:xfrm>
            <a:off x="6477015" y="1314451"/>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5" y="4552119"/>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5" y="4777962"/>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7" y="2"/>
            <a:ext cx="3743325" cy="1193705"/>
          </a:xfrm>
          <a:prstGeom prst="rect">
            <a:avLst/>
          </a:prstGeom>
        </p:spPr>
      </p:pic>
    </p:spTree>
    <p:extLst>
      <p:ext uri="{BB962C8B-B14F-4D97-AF65-F5344CB8AC3E}">
        <p14:creationId xmlns:p14="http://schemas.microsoft.com/office/powerpoint/2010/main" val="253140017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2"/>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A643BC6-D0A7-4812-80C9-B7CC55A02014}"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6" name="Диаграмма 2"/>
          <p:cNvSpPr>
            <a:spLocks noGrp="1"/>
          </p:cNvSpPr>
          <p:nvPr>
            <p:ph type="chart" sz="quarter" idx="13"/>
          </p:nvPr>
        </p:nvSpPr>
        <p:spPr>
          <a:xfrm>
            <a:off x="3707779" y="1542822"/>
            <a:ext cx="4449763" cy="4138613"/>
          </a:xfrm>
        </p:spPr>
        <p:txBody>
          <a:bodyPr/>
          <a:lstStyle/>
          <a:p>
            <a:endParaRPr lang="ru-RU" dirty="0"/>
          </a:p>
        </p:txBody>
      </p:sp>
      <p:sp>
        <p:nvSpPr>
          <p:cNvPr id="17" name="Заголовок 1"/>
          <p:cNvSpPr>
            <a:spLocks noGrp="1"/>
          </p:cNvSpPr>
          <p:nvPr>
            <p:ph type="title" hasCustomPrompt="1"/>
          </p:nvPr>
        </p:nvSpPr>
        <p:spPr>
          <a:xfrm>
            <a:off x="2" y="489860"/>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6" y="1619022"/>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1" y="1619022"/>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5"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1" cy="801650"/>
          </a:xfrm>
          <a:prstGeom prst="rect">
            <a:avLst/>
          </a:prstGeom>
        </p:spPr>
      </p:pic>
    </p:spTree>
    <p:extLst>
      <p:ext uri="{BB962C8B-B14F-4D97-AF65-F5344CB8AC3E}">
        <p14:creationId xmlns:p14="http://schemas.microsoft.com/office/powerpoint/2010/main" val="9646082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3"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600"/>
            <a:ext cx="4620638" cy="4620639"/>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9"/>
            <a:ext cx="5276445" cy="5238751"/>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2"/>
            <a:ext cx="2743200" cy="365125"/>
          </a:xfrm>
        </p:spPr>
        <p:txBody>
          <a:bodyPr/>
          <a:lstStyle/>
          <a:p>
            <a:fld id="{BB3E23C8-9EA8-454F-87AF-9271D564AB7E}" type="datetime1">
              <a:rPr lang="ru-RU" smtClean="0"/>
              <a:t>26.08.2026</a:t>
            </a:fld>
            <a:endParaRPr lang="ru-RU"/>
          </a:p>
        </p:txBody>
      </p:sp>
      <p:sp>
        <p:nvSpPr>
          <p:cNvPr id="5" name="Нижний колонтитул 4"/>
          <p:cNvSpPr>
            <a:spLocks noGrp="1"/>
          </p:cNvSpPr>
          <p:nvPr>
            <p:ph type="ftr" sz="quarter" idx="11"/>
          </p:nvPr>
        </p:nvSpPr>
        <p:spPr>
          <a:xfrm>
            <a:off x="5107021" y="6369061"/>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9"/>
            <a:ext cx="10382251"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4"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4" y="5523051"/>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1" y="6071359"/>
            <a:ext cx="4762500" cy="247650"/>
          </a:xfrm>
          <a:prstGeom prst="rect">
            <a:avLst/>
          </a:prstGeom>
        </p:spPr>
      </p:pic>
    </p:spTree>
    <p:extLst>
      <p:ext uri="{BB962C8B-B14F-4D97-AF65-F5344CB8AC3E}">
        <p14:creationId xmlns:p14="http://schemas.microsoft.com/office/powerpoint/2010/main" val="35644183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rot="5400000">
            <a:off x="9362875" y="3653946"/>
            <a:ext cx="4930936" cy="727313"/>
          </a:xfrm>
          <a:prstGeom prst="rect">
            <a:avLst/>
          </a:prstGeom>
        </p:spPr>
      </p:pic>
      <p:pic>
        <p:nvPicPr>
          <p:cNvPr id="3" name="Рисунок 2"/>
          <p:cNvPicPr>
            <a:picLocks noChangeAspect="1"/>
          </p:cNvPicPr>
          <p:nvPr userDrawn="1"/>
        </p:nvPicPr>
        <p:blipFill rotWithShape="1">
          <a:blip r:embed="rId4" cstate="email">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r="16985"/>
          <a:stretch/>
        </p:blipFill>
        <p:spPr>
          <a:xfrm rot="10800000">
            <a:off x="1" y="3836633"/>
            <a:ext cx="3192236" cy="3021369"/>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51"/>
            <a:ext cx="2743200" cy="365125"/>
          </a:xfrm>
        </p:spPr>
        <p:txBody>
          <a:bodyPr/>
          <a:lstStyle>
            <a:lvl1pPr>
              <a:defRPr>
                <a:solidFill>
                  <a:schemeClr val="bg1"/>
                </a:solidFill>
              </a:defRPr>
            </a:lvl1pPr>
          </a:lstStyle>
          <a:p>
            <a:fld id="{C88554E7-1D41-4DB5-A6A3-77454AF87AAD}" type="datetime1">
              <a:rPr lang="ru-RU" smtClean="0"/>
              <a:t>26.08.2026</a:t>
            </a:fld>
            <a:endParaRPr lang="ru-RU" dirty="0"/>
          </a:p>
        </p:txBody>
      </p:sp>
      <p:sp>
        <p:nvSpPr>
          <p:cNvPr id="5" name="Нижний колонтитул 4"/>
          <p:cNvSpPr>
            <a:spLocks noGrp="1"/>
          </p:cNvSpPr>
          <p:nvPr>
            <p:ph type="ftr" sz="quarter" idx="11"/>
          </p:nvPr>
        </p:nvSpPr>
        <p:spPr>
          <a:xfrm>
            <a:off x="5949723" y="6356350"/>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2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7" cstate="email">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a:ext>
            </a:extLst>
          </a:blip>
          <a:stretch>
            <a:fillRect/>
          </a:stretch>
        </p:blipFill>
        <p:spPr>
          <a:xfrm flipH="1">
            <a:off x="11302845" y="0"/>
            <a:ext cx="889156" cy="738000"/>
          </a:xfrm>
          <a:prstGeom prst="rect">
            <a:avLst/>
          </a:prstGeom>
        </p:spPr>
      </p:pic>
      <p:sp>
        <p:nvSpPr>
          <p:cNvPr id="19" name="Текст 38"/>
          <p:cNvSpPr>
            <a:spLocks noGrp="1"/>
          </p:cNvSpPr>
          <p:nvPr>
            <p:ph type="body" sz="quarter" idx="21" hasCustomPrompt="1"/>
          </p:nvPr>
        </p:nvSpPr>
        <p:spPr>
          <a:xfrm>
            <a:off x="1851559" y="135016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2"/>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3"/>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9" cstate="email">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spTree>
    <p:extLst>
      <p:ext uri="{BB962C8B-B14F-4D97-AF65-F5344CB8AC3E}">
        <p14:creationId xmlns:p14="http://schemas.microsoft.com/office/powerpoint/2010/main" val="320085188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2_Заголовок раздела">
    <p:spTree>
      <p:nvGrpSpPr>
        <p:cNvPr id="1" name=""/>
        <p:cNvGrpSpPr/>
        <p:nvPr/>
      </p:nvGrpSpPr>
      <p:grpSpPr>
        <a:xfrm>
          <a:off x="0" y="0"/>
          <a:ext cx="0" cy="0"/>
          <a:chOff x="0" y="0"/>
          <a:chExt cx="0" cy="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82449" y="736116"/>
            <a:ext cx="4466271"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3724"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41729"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4975" y="6139499"/>
            <a:ext cx="5976664" cy="216654"/>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669157" y="0"/>
            <a:ext cx="2712927" cy="907323"/>
          </a:xfrm>
          <a:prstGeom prst="rect">
            <a:avLst/>
          </a:prstGeom>
        </p:spPr>
      </p:pic>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6319534" y="1638731"/>
            <a:ext cx="5164407"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lvl1pPr>
              <a:defRPr>
                <a:solidFill>
                  <a:schemeClr val="bg1"/>
                </a:solidFill>
              </a:defRPr>
            </a:lvl1pPr>
          </a:lstStyle>
          <a:p>
            <a:fld id="{1A83D4BE-2AE8-4AFD-959F-3225174BAAD0}" type="datetime1">
              <a:rPr lang="ru-RU" smtClean="0"/>
              <a:t>26.08.2026</a:t>
            </a:fld>
            <a:endParaRPr lang="ru-RU" dirty="0"/>
          </a:p>
        </p:txBody>
      </p:sp>
      <p:sp>
        <p:nvSpPr>
          <p:cNvPr id="5" name="Нижний колонтитул 4"/>
          <p:cNvSpPr>
            <a:spLocks noGrp="1"/>
          </p:cNvSpPr>
          <p:nvPr userDrawn="1">
            <p:ph type="ftr" sz="quarter" idx="11"/>
          </p:nvPr>
        </p:nvSpPr>
        <p:spPr/>
        <p:txBody>
          <a:bodyPr/>
          <a:lstStyle>
            <a:lvl1pPr>
              <a:defRPr>
                <a:solidFill>
                  <a:schemeClr val="bg1"/>
                </a:solidFill>
              </a:defRPr>
            </a:lvl1pPr>
          </a:lstStyle>
          <a:p>
            <a:endParaRPr lang="ru-RU" dirty="0"/>
          </a:p>
        </p:txBody>
      </p:sp>
      <p:sp>
        <p:nvSpPr>
          <p:cNvPr id="12" name="Номер слайда 5">
            <a:extLst>
              <a:ext uri="{FF2B5EF4-FFF2-40B4-BE49-F238E27FC236}">
                <a16:creationId xmlns:a16="http://schemas.microsoft.com/office/drawing/2014/main" id="{05E709D6-8460-4D56-BA89-897BE402CFD1}"/>
              </a:ext>
            </a:extLst>
          </p:cNvPr>
          <p:cNvSpPr>
            <a:spLocks noGrp="1"/>
          </p:cNvSpPr>
          <p:nvPr>
            <p:ph type="sldNum" sz="quarter" idx="12"/>
          </p:nvPr>
        </p:nvSpPr>
        <p:spPr>
          <a:xfrm>
            <a:off x="11304278" y="6356352"/>
            <a:ext cx="817231"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1075690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heme" Target="../theme/theme1.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image" Target="../media/image6.png"/><Relationship Id="rId79" Type="http://schemas.openxmlformats.org/officeDocument/2006/relationships/image" Target="../media/image11.pn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image" Target="../media/image1.png"/><Relationship Id="rId77" Type="http://schemas.openxmlformats.org/officeDocument/2006/relationships/image" Target="../media/image9.pn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4.png"/><Relationship Id="rId80" Type="http://schemas.openxmlformats.org/officeDocument/2006/relationships/image" Target="../media/image12.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image" Target="../media/image2.png"/><Relationship Id="rId75"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5.png"/><Relationship Id="rId78" Type="http://schemas.openxmlformats.org/officeDocument/2006/relationships/image" Target="../media/image10.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8.png"/><Relationship Id="rId7" Type="http://schemas.openxmlformats.org/officeDocument/2006/relationships/slideLayout" Target="../slideLayouts/slideLayout7.xml"/><Relationship Id="rId71" Type="http://schemas.openxmlformats.org/officeDocument/2006/relationships/image" Target="../media/image3.png"/><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93.xml"/><Relationship Id="rId21" Type="http://schemas.openxmlformats.org/officeDocument/2006/relationships/slideLayout" Target="../slideLayouts/slideLayout88.xml"/><Relationship Id="rId42" Type="http://schemas.openxmlformats.org/officeDocument/2006/relationships/slideLayout" Target="../slideLayouts/slideLayout109.xml"/><Relationship Id="rId47" Type="http://schemas.openxmlformats.org/officeDocument/2006/relationships/slideLayout" Target="../slideLayouts/slideLayout114.xml"/><Relationship Id="rId63" Type="http://schemas.openxmlformats.org/officeDocument/2006/relationships/slideLayout" Target="../slideLayouts/slideLayout130.xml"/><Relationship Id="rId68" Type="http://schemas.openxmlformats.org/officeDocument/2006/relationships/slideLayout" Target="../slideLayouts/slideLayout135.xml"/><Relationship Id="rId84" Type="http://schemas.openxmlformats.org/officeDocument/2006/relationships/image" Target="../media/image3.png"/><Relationship Id="rId89" Type="http://schemas.openxmlformats.org/officeDocument/2006/relationships/image" Target="../media/image8.png"/><Relationship Id="rId16" Type="http://schemas.openxmlformats.org/officeDocument/2006/relationships/slideLayout" Target="../slideLayouts/slideLayout83.xml"/><Relationship Id="rId11" Type="http://schemas.openxmlformats.org/officeDocument/2006/relationships/slideLayout" Target="../slideLayouts/slideLayout78.xml"/><Relationship Id="rId32" Type="http://schemas.openxmlformats.org/officeDocument/2006/relationships/slideLayout" Target="../slideLayouts/slideLayout99.xml"/><Relationship Id="rId37" Type="http://schemas.openxmlformats.org/officeDocument/2006/relationships/slideLayout" Target="../slideLayouts/slideLayout104.xml"/><Relationship Id="rId53" Type="http://schemas.openxmlformats.org/officeDocument/2006/relationships/slideLayout" Target="../slideLayouts/slideLayout120.xml"/><Relationship Id="rId58" Type="http://schemas.openxmlformats.org/officeDocument/2006/relationships/slideLayout" Target="../slideLayouts/slideLayout125.xml"/><Relationship Id="rId74" Type="http://schemas.openxmlformats.org/officeDocument/2006/relationships/slideLayout" Target="../slideLayouts/slideLayout141.xml"/><Relationship Id="rId79" Type="http://schemas.openxmlformats.org/officeDocument/2006/relationships/slideLayout" Target="../slideLayouts/slideLayout146.xml"/><Relationship Id="rId5" Type="http://schemas.openxmlformats.org/officeDocument/2006/relationships/slideLayout" Target="../slideLayouts/slideLayout72.xml"/><Relationship Id="rId90" Type="http://schemas.openxmlformats.org/officeDocument/2006/relationships/image" Target="../media/image9.png"/><Relationship Id="rId22" Type="http://schemas.openxmlformats.org/officeDocument/2006/relationships/slideLayout" Target="../slideLayouts/slideLayout89.xml"/><Relationship Id="rId27" Type="http://schemas.openxmlformats.org/officeDocument/2006/relationships/slideLayout" Target="../slideLayouts/slideLayout94.xml"/><Relationship Id="rId43" Type="http://schemas.openxmlformats.org/officeDocument/2006/relationships/slideLayout" Target="../slideLayouts/slideLayout110.xml"/><Relationship Id="rId48" Type="http://schemas.openxmlformats.org/officeDocument/2006/relationships/slideLayout" Target="../slideLayouts/slideLayout115.xml"/><Relationship Id="rId64" Type="http://schemas.openxmlformats.org/officeDocument/2006/relationships/slideLayout" Target="../slideLayouts/slideLayout131.xml"/><Relationship Id="rId69" Type="http://schemas.openxmlformats.org/officeDocument/2006/relationships/slideLayout" Target="../slideLayouts/slideLayout136.xml"/><Relationship Id="rId8" Type="http://schemas.openxmlformats.org/officeDocument/2006/relationships/slideLayout" Target="../slideLayouts/slideLayout75.xml"/><Relationship Id="rId51" Type="http://schemas.openxmlformats.org/officeDocument/2006/relationships/slideLayout" Target="../slideLayouts/slideLayout118.xml"/><Relationship Id="rId72" Type="http://schemas.openxmlformats.org/officeDocument/2006/relationships/slideLayout" Target="../slideLayouts/slideLayout139.xml"/><Relationship Id="rId80" Type="http://schemas.openxmlformats.org/officeDocument/2006/relationships/slideLayout" Target="../slideLayouts/slideLayout147.xml"/><Relationship Id="rId85" Type="http://schemas.openxmlformats.org/officeDocument/2006/relationships/image" Target="../media/image4.png"/><Relationship Id="rId93" Type="http://schemas.openxmlformats.org/officeDocument/2006/relationships/image" Target="../media/image12.png"/><Relationship Id="rId3" Type="http://schemas.openxmlformats.org/officeDocument/2006/relationships/slideLayout" Target="../slideLayouts/slideLayout70.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5" Type="http://schemas.openxmlformats.org/officeDocument/2006/relationships/slideLayout" Target="../slideLayouts/slideLayout92.xml"/><Relationship Id="rId33" Type="http://schemas.openxmlformats.org/officeDocument/2006/relationships/slideLayout" Target="../slideLayouts/slideLayout100.xml"/><Relationship Id="rId38" Type="http://schemas.openxmlformats.org/officeDocument/2006/relationships/slideLayout" Target="../slideLayouts/slideLayout105.xml"/><Relationship Id="rId46" Type="http://schemas.openxmlformats.org/officeDocument/2006/relationships/slideLayout" Target="../slideLayouts/slideLayout113.xml"/><Relationship Id="rId59" Type="http://schemas.openxmlformats.org/officeDocument/2006/relationships/slideLayout" Target="../slideLayouts/slideLayout126.xml"/><Relationship Id="rId67" Type="http://schemas.openxmlformats.org/officeDocument/2006/relationships/slideLayout" Target="../slideLayouts/slideLayout134.xml"/><Relationship Id="rId20" Type="http://schemas.openxmlformats.org/officeDocument/2006/relationships/slideLayout" Target="../slideLayouts/slideLayout87.xml"/><Relationship Id="rId41" Type="http://schemas.openxmlformats.org/officeDocument/2006/relationships/slideLayout" Target="../slideLayouts/slideLayout108.xml"/><Relationship Id="rId54" Type="http://schemas.openxmlformats.org/officeDocument/2006/relationships/slideLayout" Target="../slideLayouts/slideLayout121.xml"/><Relationship Id="rId62" Type="http://schemas.openxmlformats.org/officeDocument/2006/relationships/slideLayout" Target="../slideLayouts/slideLayout129.xml"/><Relationship Id="rId70" Type="http://schemas.openxmlformats.org/officeDocument/2006/relationships/slideLayout" Target="../slideLayouts/slideLayout137.xml"/><Relationship Id="rId75" Type="http://schemas.openxmlformats.org/officeDocument/2006/relationships/slideLayout" Target="../slideLayouts/slideLayout142.xml"/><Relationship Id="rId83" Type="http://schemas.openxmlformats.org/officeDocument/2006/relationships/image" Target="../media/image2.png"/><Relationship Id="rId88" Type="http://schemas.openxmlformats.org/officeDocument/2006/relationships/image" Target="../media/image7.png"/><Relationship Id="rId91" Type="http://schemas.openxmlformats.org/officeDocument/2006/relationships/image" Target="../media/image10.png"/><Relationship Id="rId1" Type="http://schemas.openxmlformats.org/officeDocument/2006/relationships/slideLayout" Target="../slideLayouts/slideLayout68.xml"/><Relationship Id="rId6" Type="http://schemas.openxmlformats.org/officeDocument/2006/relationships/slideLayout" Target="../slideLayouts/slideLayout73.xml"/><Relationship Id="rId15" Type="http://schemas.openxmlformats.org/officeDocument/2006/relationships/slideLayout" Target="../slideLayouts/slideLayout82.xml"/><Relationship Id="rId23" Type="http://schemas.openxmlformats.org/officeDocument/2006/relationships/slideLayout" Target="../slideLayouts/slideLayout90.xml"/><Relationship Id="rId28" Type="http://schemas.openxmlformats.org/officeDocument/2006/relationships/slideLayout" Target="../slideLayouts/slideLayout95.xml"/><Relationship Id="rId36" Type="http://schemas.openxmlformats.org/officeDocument/2006/relationships/slideLayout" Target="../slideLayouts/slideLayout103.xml"/><Relationship Id="rId49" Type="http://schemas.openxmlformats.org/officeDocument/2006/relationships/slideLayout" Target="../slideLayouts/slideLayout116.xml"/><Relationship Id="rId57" Type="http://schemas.openxmlformats.org/officeDocument/2006/relationships/slideLayout" Target="../slideLayouts/slideLayout124.xml"/><Relationship Id="rId10" Type="http://schemas.openxmlformats.org/officeDocument/2006/relationships/slideLayout" Target="../slideLayouts/slideLayout77.xml"/><Relationship Id="rId31" Type="http://schemas.openxmlformats.org/officeDocument/2006/relationships/slideLayout" Target="../slideLayouts/slideLayout98.xml"/><Relationship Id="rId44" Type="http://schemas.openxmlformats.org/officeDocument/2006/relationships/slideLayout" Target="../slideLayouts/slideLayout111.xml"/><Relationship Id="rId52" Type="http://schemas.openxmlformats.org/officeDocument/2006/relationships/slideLayout" Target="../slideLayouts/slideLayout119.xml"/><Relationship Id="rId60" Type="http://schemas.openxmlformats.org/officeDocument/2006/relationships/slideLayout" Target="../slideLayouts/slideLayout127.xml"/><Relationship Id="rId65" Type="http://schemas.openxmlformats.org/officeDocument/2006/relationships/slideLayout" Target="../slideLayouts/slideLayout132.xml"/><Relationship Id="rId73" Type="http://schemas.openxmlformats.org/officeDocument/2006/relationships/slideLayout" Target="../slideLayouts/slideLayout140.xml"/><Relationship Id="rId78" Type="http://schemas.openxmlformats.org/officeDocument/2006/relationships/slideLayout" Target="../slideLayouts/slideLayout145.xml"/><Relationship Id="rId81" Type="http://schemas.openxmlformats.org/officeDocument/2006/relationships/theme" Target="../theme/theme2.xml"/><Relationship Id="rId86" Type="http://schemas.openxmlformats.org/officeDocument/2006/relationships/image" Target="../media/image5.png"/><Relationship Id="rId4" Type="http://schemas.openxmlformats.org/officeDocument/2006/relationships/slideLayout" Target="../slideLayouts/slideLayout71.xml"/><Relationship Id="rId9" Type="http://schemas.openxmlformats.org/officeDocument/2006/relationships/slideLayout" Target="../slideLayouts/slideLayout76.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9" Type="http://schemas.openxmlformats.org/officeDocument/2006/relationships/slideLayout" Target="../slideLayouts/slideLayout106.xml"/><Relationship Id="rId34" Type="http://schemas.openxmlformats.org/officeDocument/2006/relationships/slideLayout" Target="../slideLayouts/slideLayout101.xml"/><Relationship Id="rId50" Type="http://schemas.openxmlformats.org/officeDocument/2006/relationships/slideLayout" Target="../slideLayouts/slideLayout117.xml"/><Relationship Id="rId55" Type="http://schemas.openxmlformats.org/officeDocument/2006/relationships/slideLayout" Target="../slideLayouts/slideLayout122.xml"/><Relationship Id="rId76" Type="http://schemas.openxmlformats.org/officeDocument/2006/relationships/slideLayout" Target="../slideLayouts/slideLayout143.xml"/><Relationship Id="rId7" Type="http://schemas.openxmlformats.org/officeDocument/2006/relationships/slideLayout" Target="../slideLayouts/slideLayout74.xml"/><Relationship Id="rId71" Type="http://schemas.openxmlformats.org/officeDocument/2006/relationships/slideLayout" Target="../slideLayouts/slideLayout138.xml"/><Relationship Id="rId92" Type="http://schemas.openxmlformats.org/officeDocument/2006/relationships/image" Target="../media/image11.png"/><Relationship Id="rId2" Type="http://schemas.openxmlformats.org/officeDocument/2006/relationships/slideLayout" Target="../slideLayouts/slideLayout69.xml"/><Relationship Id="rId29" Type="http://schemas.openxmlformats.org/officeDocument/2006/relationships/slideLayout" Target="../slideLayouts/slideLayout96.xml"/><Relationship Id="rId24" Type="http://schemas.openxmlformats.org/officeDocument/2006/relationships/slideLayout" Target="../slideLayouts/slideLayout91.xml"/><Relationship Id="rId40" Type="http://schemas.openxmlformats.org/officeDocument/2006/relationships/slideLayout" Target="../slideLayouts/slideLayout107.xml"/><Relationship Id="rId45" Type="http://schemas.openxmlformats.org/officeDocument/2006/relationships/slideLayout" Target="../slideLayouts/slideLayout112.xml"/><Relationship Id="rId66" Type="http://schemas.openxmlformats.org/officeDocument/2006/relationships/slideLayout" Target="../slideLayouts/slideLayout133.xml"/><Relationship Id="rId87" Type="http://schemas.openxmlformats.org/officeDocument/2006/relationships/image" Target="../media/image6.png"/><Relationship Id="rId61" Type="http://schemas.openxmlformats.org/officeDocument/2006/relationships/slideLayout" Target="../slideLayouts/slideLayout128.xml"/><Relationship Id="rId82" Type="http://schemas.openxmlformats.org/officeDocument/2006/relationships/image" Target="../media/image1.png"/><Relationship Id="rId19" Type="http://schemas.openxmlformats.org/officeDocument/2006/relationships/slideLayout" Target="../slideLayouts/slideLayout86.xml"/><Relationship Id="rId14" Type="http://schemas.openxmlformats.org/officeDocument/2006/relationships/slideLayout" Target="../slideLayouts/slideLayout81.xml"/><Relationship Id="rId30" Type="http://schemas.openxmlformats.org/officeDocument/2006/relationships/slideLayout" Target="../slideLayouts/slideLayout97.xml"/><Relationship Id="rId35" Type="http://schemas.openxmlformats.org/officeDocument/2006/relationships/slideLayout" Target="../slideLayouts/slideLayout102.xml"/><Relationship Id="rId56" Type="http://schemas.openxmlformats.org/officeDocument/2006/relationships/slideLayout" Target="../slideLayouts/slideLayout123.xml"/><Relationship Id="rId77" Type="http://schemas.openxmlformats.org/officeDocument/2006/relationships/slideLayout" Target="../slideLayouts/slideLayout1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image" Target="../media/image418.emf"/><Relationship Id="rId2" Type="http://schemas.openxmlformats.org/officeDocument/2006/relationships/slideLayout" Target="../slideLayouts/slideLayout149.xml"/><Relationship Id="rId16" Type="http://schemas.openxmlformats.org/officeDocument/2006/relationships/theme" Target="../theme/theme3.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88.xml"/><Relationship Id="rId21" Type="http://schemas.openxmlformats.org/officeDocument/2006/relationships/slideLayout" Target="../slideLayouts/slideLayout183.xml"/><Relationship Id="rId42" Type="http://schemas.openxmlformats.org/officeDocument/2006/relationships/slideLayout" Target="../slideLayouts/slideLayout204.xml"/><Relationship Id="rId47" Type="http://schemas.openxmlformats.org/officeDocument/2006/relationships/slideLayout" Target="../slideLayouts/slideLayout209.xml"/><Relationship Id="rId63" Type="http://schemas.openxmlformats.org/officeDocument/2006/relationships/slideLayout" Target="../slideLayouts/slideLayout225.xml"/><Relationship Id="rId68" Type="http://schemas.openxmlformats.org/officeDocument/2006/relationships/slideLayout" Target="../slideLayouts/slideLayout230.xml"/><Relationship Id="rId16" Type="http://schemas.openxmlformats.org/officeDocument/2006/relationships/slideLayout" Target="../slideLayouts/slideLayout178.xml"/><Relationship Id="rId11" Type="http://schemas.openxmlformats.org/officeDocument/2006/relationships/slideLayout" Target="../slideLayouts/slideLayout173.xml"/><Relationship Id="rId32" Type="http://schemas.openxmlformats.org/officeDocument/2006/relationships/slideLayout" Target="../slideLayouts/slideLayout194.xml"/><Relationship Id="rId37" Type="http://schemas.openxmlformats.org/officeDocument/2006/relationships/slideLayout" Target="../slideLayouts/slideLayout199.xml"/><Relationship Id="rId53" Type="http://schemas.openxmlformats.org/officeDocument/2006/relationships/slideLayout" Target="../slideLayouts/slideLayout215.xml"/><Relationship Id="rId58" Type="http://schemas.openxmlformats.org/officeDocument/2006/relationships/slideLayout" Target="../slideLayouts/slideLayout220.xml"/><Relationship Id="rId74" Type="http://schemas.openxmlformats.org/officeDocument/2006/relationships/image" Target="../media/image4.png"/><Relationship Id="rId79" Type="http://schemas.openxmlformats.org/officeDocument/2006/relationships/image" Target="../media/image9.png"/><Relationship Id="rId5" Type="http://schemas.openxmlformats.org/officeDocument/2006/relationships/slideLayout" Target="../slideLayouts/slideLayout167.xml"/><Relationship Id="rId61" Type="http://schemas.openxmlformats.org/officeDocument/2006/relationships/slideLayout" Target="../slideLayouts/slideLayout223.xml"/><Relationship Id="rId82" Type="http://schemas.openxmlformats.org/officeDocument/2006/relationships/image" Target="../media/image12.png"/><Relationship Id="rId19" Type="http://schemas.openxmlformats.org/officeDocument/2006/relationships/slideLayout" Target="../slideLayouts/slideLayout181.xml"/><Relationship Id="rId14" Type="http://schemas.openxmlformats.org/officeDocument/2006/relationships/slideLayout" Target="../slideLayouts/slideLayout176.xml"/><Relationship Id="rId22" Type="http://schemas.openxmlformats.org/officeDocument/2006/relationships/slideLayout" Target="../slideLayouts/slideLayout184.xml"/><Relationship Id="rId27" Type="http://schemas.openxmlformats.org/officeDocument/2006/relationships/slideLayout" Target="../slideLayouts/slideLayout189.xml"/><Relationship Id="rId30" Type="http://schemas.openxmlformats.org/officeDocument/2006/relationships/slideLayout" Target="../slideLayouts/slideLayout192.xml"/><Relationship Id="rId35" Type="http://schemas.openxmlformats.org/officeDocument/2006/relationships/slideLayout" Target="../slideLayouts/slideLayout197.xml"/><Relationship Id="rId43" Type="http://schemas.openxmlformats.org/officeDocument/2006/relationships/slideLayout" Target="../slideLayouts/slideLayout205.xml"/><Relationship Id="rId48" Type="http://schemas.openxmlformats.org/officeDocument/2006/relationships/slideLayout" Target="../slideLayouts/slideLayout210.xml"/><Relationship Id="rId56" Type="http://schemas.openxmlformats.org/officeDocument/2006/relationships/slideLayout" Target="../slideLayouts/slideLayout218.xml"/><Relationship Id="rId64" Type="http://schemas.openxmlformats.org/officeDocument/2006/relationships/slideLayout" Target="../slideLayouts/slideLayout226.xml"/><Relationship Id="rId69" Type="http://schemas.openxmlformats.org/officeDocument/2006/relationships/slideLayout" Target="../slideLayouts/slideLayout231.xml"/><Relationship Id="rId77" Type="http://schemas.openxmlformats.org/officeDocument/2006/relationships/image" Target="../media/image7.png"/><Relationship Id="rId8" Type="http://schemas.openxmlformats.org/officeDocument/2006/relationships/slideLayout" Target="../slideLayouts/slideLayout170.xml"/><Relationship Id="rId51" Type="http://schemas.openxmlformats.org/officeDocument/2006/relationships/slideLayout" Target="../slideLayouts/slideLayout213.xml"/><Relationship Id="rId72" Type="http://schemas.openxmlformats.org/officeDocument/2006/relationships/image" Target="../media/image2.png"/><Relationship Id="rId80" Type="http://schemas.openxmlformats.org/officeDocument/2006/relationships/image" Target="../media/image10.png"/><Relationship Id="rId3" Type="http://schemas.openxmlformats.org/officeDocument/2006/relationships/slideLayout" Target="../slideLayouts/slideLayout165.xml"/><Relationship Id="rId12" Type="http://schemas.openxmlformats.org/officeDocument/2006/relationships/slideLayout" Target="../slideLayouts/slideLayout174.xml"/><Relationship Id="rId17" Type="http://schemas.openxmlformats.org/officeDocument/2006/relationships/slideLayout" Target="../slideLayouts/slideLayout179.xml"/><Relationship Id="rId25" Type="http://schemas.openxmlformats.org/officeDocument/2006/relationships/slideLayout" Target="../slideLayouts/slideLayout187.xml"/><Relationship Id="rId33" Type="http://schemas.openxmlformats.org/officeDocument/2006/relationships/slideLayout" Target="../slideLayouts/slideLayout195.xml"/><Relationship Id="rId38" Type="http://schemas.openxmlformats.org/officeDocument/2006/relationships/slideLayout" Target="../slideLayouts/slideLayout200.xml"/><Relationship Id="rId46" Type="http://schemas.openxmlformats.org/officeDocument/2006/relationships/slideLayout" Target="../slideLayouts/slideLayout208.xml"/><Relationship Id="rId59" Type="http://schemas.openxmlformats.org/officeDocument/2006/relationships/slideLayout" Target="../slideLayouts/slideLayout221.xml"/><Relationship Id="rId67" Type="http://schemas.openxmlformats.org/officeDocument/2006/relationships/slideLayout" Target="../slideLayouts/slideLayout229.xml"/><Relationship Id="rId20" Type="http://schemas.openxmlformats.org/officeDocument/2006/relationships/slideLayout" Target="../slideLayouts/slideLayout182.xml"/><Relationship Id="rId41" Type="http://schemas.openxmlformats.org/officeDocument/2006/relationships/slideLayout" Target="../slideLayouts/slideLayout203.xml"/><Relationship Id="rId54" Type="http://schemas.openxmlformats.org/officeDocument/2006/relationships/slideLayout" Target="../slideLayouts/slideLayout216.xml"/><Relationship Id="rId62" Type="http://schemas.openxmlformats.org/officeDocument/2006/relationships/slideLayout" Target="../slideLayouts/slideLayout224.xml"/><Relationship Id="rId70" Type="http://schemas.openxmlformats.org/officeDocument/2006/relationships/theme" Target="../theme/theme4.xml"/><Relationship Id="rId75" Type="http://schemas.openxmlformats.org/officeDocument/2006/relationships/image" Target="../media/image5.png"/><Relationship Id="rId1" Type="http://schemas.openxmlformats.org/officeDocument/2006/relationships/slideLayout" Target="../slideLayouts/slideLayout163.xml"/><Relationship Id="rId6" Type="http://schemas.openxmlformats.org/officeDocument/2006/relationships/slideLayout" Target="../slideLayouts/slideLayout168.xml"/><Relationship Id="rId15" Type="http://schemas.openxmlformats.org/officeDocument/2006/relationships/slideLayout" Target="../slideLayouts/slideLayout177.xml"/><Relationship Id="rId23" Type="http://schemas.openxmlformats.org/officeDocument/2006/relationships/slideLayout" Target="../slideLayouts/slideLayout185.xml"/><Relationship Id="rId28" Type="http://schemas.openxmlformats.org/officeDocument/2006/relationships/slideLayout" Target="../slideLayouts/slideLayout190.xml"/><Relationship Id="rId36" Type="http://schemas.openxmlformats.org/officeDocument/2006/relationships/slideLayout" Target="../slideLayouts/slideLayout198.xml"/><Relationship Id="rId49" Type="http://schemas.openxmlformats.org/officeDocument/2006/relationships/slideLayout" Target="../slideLayouts/slideLayout211.xml"/><Relationship Id="rId57" Type="http://schemas.openxmlformats.org/officeDocument/2006/relationships/slideLayout" Target="../slideLayouts/slideLayout219.xml"/><Relationship Id="rId10" Type="http://schemas.openxmlformats.org/officeDocument/2006/relationships/slideLayout" Target="../slideLayouts/slideLayout172.xml"/><Relationship Id="rId31" Type="http://schemas.openxmlformats.org/officeDocument/2006/relationships/slideLayout" Target="../slideLayouts/slideLayout193.xml"/><Relationship Id="rId44" Type="http://schemas.openxmlformats.org/officeDocument/2006/relationships/slideLayout" Target="../slideLayouts/slideLayout206.xml"/><Relationship Id="rId52" Type="http://schemas.openxmlformats.org/officeDocument/2006/relationships/slideLayout" Target="../slideLayouts/slideLayout214.xml"/><Relationship Id="rId60" Type="http://schemas.openxmlformats.org/officeDocument/2006/relationships/slideLayout" Target="../slideLayouts/slideLayout222.xml"/><Relationship Id="rId65" Type="http://schemas.openxmlformats.org/officeDocument/2006/relationships/slideLayout" Target="../slideLayouts/slideLayout227.xml"/><Relationship Id="rId73" Type="http://schemas.openxmlformats.org/officeDocument/2006/relationships/image" Target="../media/image3.png"/><Relationship Id="rId78" Type="http://schemas.openxmlformats.org/officeDocument/2006/relationships/image" Target="../media/image8.png"/><Relationship Id="rId81" Type="http://schemas.openxmlformats.org/officeDocument/2006/relationships/image" Target="../media/image11.png"/><Relationship Id="rId4" Type="http://schemas.openxmlformats.org/officeDocument/2006/relationships/slideLayout" Target="../slideLayouts/slideLayout166.xml"/><Relationship Id="rId9" Type="http://schemas.openxmlformats.org/officeDocument/2006/relationships/slideLayout" Target="../slideLayouts/slideLayout171.xml"/><Relationship Id="rId13" Type="http://schemas.openxmlformats.org/officeDocument/2006/relationships/slideLayout" Target="../slideLayouts/slideLayout175.xml"/><Relationship Id="rId18" Type="http://schemas.openxmlformats.org/officeDocument/2006/relationships/slideLayout" Target="../slideLayouts/slideLayout180.xml"/><Relationship Id="rId39" Type="http://schemas.openxmlformats.org/officeDocument/2006/relationships/slideLayout" Target="../slideLayouts/slideLayout201.xml"/><Relationship Id="rId34" Type="http://schemas.openxmlformats.org/officeDocument/2006/relationships/slideLayout" Target="../slideLayouts/slideLayout196.xml"/><Relationship Id="rId50" Type="http://schemas.openxmlformats.org/officeDocument/2006/relationships/slideLayout" Target="../slideLayouts/slideLayout212.xml"/><Relationship Id="rId55" Type="http://schemas.openxmlformats.org/officeDocument/2006/relationships/slideLayout" Target="../slideLayouts/slideLayout217.xml"/><Relationship Id="rId76" Type="http://schemas.openxmlformats.org/officeDocument/2006/relationships/image" Target="../media/image6.png"/><Relationship Id="rId7" Type="http://schemas.openxmlformats.org/officeDocument/2006/relationships/slideLayout" Target="../slideLayouts/slideLayout169.xml"/><Relationship Id="rId71" Type="http://schemas.openxmlformats.org/officeDocument/2006/relationships/image" Target="../media/image1.png"/><Relationship Id="rId2" Type="http://schemas.openxmlformats.org/officeDocument/2006/relationships/slideLayout" Target="../slideLayouts/slideLayout164.xml"/><Relationship Id="rId29" Type="http://schemas.openxmlformats.org/officeDocument/2006/relationships/slideLayout" Target="../slideLayouts/slideLayout191.xml"/><Relationship Id="rId24" Type="http://schemas.openxmlformats.org/officeDocument/2006/relationships/slideLayout" Target="../slideLayouts/slideLayout186.xml"/><Relationship Id="rId40" Type="http://schemas.openxmlformats.org/officeDocument/2006/relationships/slideLayout" Target="../slideLayouts/slideLayout202.xml"/><Relationship Id="rId45" Type="http://schemas.openxmlformats.org/officeDocument/2006/relationships/slideLayout" Target="../slideLayouts/slideLayout207.xml"/><Relationship Id="rId66" Type="http://schemas.openxmlformats.org/officeDocument/2006/relationships/slideLayout" Target="../slideLayouts/slideLayout2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69"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0"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1"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2"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3"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4"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69"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5" y="365125"/>
            <a:ext cx="4049487"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6" y="2975648"/>
            <a:ext cx="6295383" cy="2146989"/>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E485B4-C34F-4C07-B69F-598B97E2F1E7}" type="datetime1">
              <a:rPr lang="ru-RU" smtClean="0"/>
              <a:t>26.08.2026</a:t>
            </a:fld>
            <a:endParaRPr lang="ru-RU"/>
          </a:p>
        </p:txBody>
      </p:sp>
      <p:sp>
        <p:nvSpPr>
          <p:cNvPr id="5" name="Нижний колонтитул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2" y="6356352"/>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pPr/>
              <a:t>‹Nr.›</a:t>
            </a:fld>
            <a:endParaRPr lang="ru-RU" dirty="0"/>
          </a:p>
        </p:txBody>
      </p:sp>
    </p:spTree>
    <p:extLst>
      <p:ext uri="{BB962C8B-B14F-4D97-AF65-F5344CB8AC3E}">
        <p14:creationId xmlns:p14="http://schemas.microsoft.com/office/powerpoint/2010/main" val="1714536039"/>
      </p:ext>
    </p:extLst>
  </p:cSld>
  <p:clrMap bg1="lt1" tx1="dk1" bg2="lt2" tx2="dk2" accent1="accent1" accent2="accent2" accent3="accent3" accent4="accent4" accent5="accent5" accent6="accent6" hlink="hlink" folHlink="folHlink"/>
  <p:sldLayoutIdLst>
    <p:sldLayoutId id="2147483717" r:id="rId1"/>
    <p:sldLayoutId id="2147483681" r:id="rId2"/>
    <p:sldLayoutId id="2147483682" r:id="rId3"/>
    <p:sldLayoutId id="2147483683" r:id="rId4"/>
    <p:sldLayoutId id="2147483661" r:id="rId5"/>
    <p:sldLayoutId id="2147483672" r:id="rId6"/>
    <p:sldLayoutId id="2147483673" r:id="rId7"/>
    <p:sldLayoutId id="2147483662" r:id="rId8"/>
    <p:sldLayoutId id="2147483677" r:id="rId9"/>
    <p:sldLayoutId id="2147483663" r:id="rId10"/>
    <p:sldLayoutId id="2147483688" r:id="rId11"/>
    <p:sldLayoutId id="2147483691" r:id="rId12"/>
    <p:sldLayoutId id="2147483718" r:id="rId13"/>
    <p:sldLayoutId id="2147483689" r:id="rId14"/>
    <p:sldLayoutId id="2147483690" r:id="rId15"/>
    <p:sldLayoutId id="2147483692" r:id="rId16"/>
    <p:sldLayoutId id="2147483693" r:id="rId17"/>
    <p:sldLayoutId id="2147483712" r:id="rId18"/>
    <p:sldLayoutId id="2147483723" r:id="rId19"/>
    <p:sldLayoutId id="2147483674" r:id="rId20"/>
    <p:sldLayoutId id="2147483694" r:id="rId21"/>
    <p:sldLayoutId id="2147483695" r:id="rId22"/>
    <p:sldLayoutId id="2147483719" r:id="rId23"/>
    <p:sldLayoutId id="2147483696" r:id="rId24"/>
    <p:sldLayoutId id="2147483697" r:id="rId25"/>
    <p:sldLayoutId id="2147483698" r:id="rId26"/>
    <p:sldLayoutId id="2147483699" r:id="rId27"/>
    <p:sldLayoutId id="2147483713" r:id="rId28"/>
    <p:sldLayoutId id="2147483724" r:id="rId29"/>
    <p:sldLayoutId id="2147483675" r:id="rId30"/>
    <p:sldLayoutId id="2147483700" r:id="rId31"/>
    <p:sldLayoutId id="2147483720" r:id="rId32"/>
    <p:sldLayoutId id="2147483701" r:id="rId33"/>
    <p:sldLayoutId id="2147483702" r:id="rId34"/>
    <p:sldLayoutId id="2147483703" r:id="rId35"/>
    <p:sldLayoutId id="2147483704" r:id="rId36"/>
    <p:sldLayoutId id="2147483705" r:id="rId37"/>
    <p:sldLayoutId id="2147483714" r:id="rId38"/>
    <p:sldLayoutId id="2147483725" r:id="rId39"/>
    <p:sldLayoutId id="2147483676" r:id="rId40"/>
    <p:sldLayoutId id="2147483706" r:id="rId41"/>
    <p:sldLayoutId id="2147483707" r:id="rId42"/>
    <p:sldLayoutId id="2147483721" r:id="rId43"/>
    <p:sldLayoutId id="2147483708" r:id="rId44"/>
    <p:sldLayoutId id="2147483709" r:id="rId45"/>
    <p:sldLayoutId id="2147483710" r:id="rId46"/>
    <p:sldLayoutId id="2147483711" r:id="rId47"/>
    <p:sldLayoutId id="2147483715" r:id="rId48"/>
    <p:sldLayoutId id="2147483726" r:id="rId49"/>
    <p:sldLayoutId id="2147483664" r:id="rId50"/>
    <p:sldLayoutId id="2147483665" r:id="rId51"/>
    <p:sldLayoutId id="2147483666" r:id="rId52"/>
    <p:sldLayoutId id="2147483722" r:id="rId53"/>
    <p:sldLayoutId id="2147483727" r:id="rId54"/>
    <p:sldLayoutId id="2147483686" r:id="rId55"/>
    <p:sldLayoutId id="2147483687" r:id="rId56"/>
    <p:sldLayoutId id="2147483678" r:id="rId57"/>
    <p:sldLayoutId id="2147483680" r:id="rId58"/>
    <p:sldLayoutId id="2147483667" r:id="rId59"/>
    <p:sldLayoutId id="2147483679" r:id="rId60"/>
    <p:sldLayoutId id="2147483684" r:id="rId61"/>
    <p:sldLayoutId id="2147483685" r:id="rId62"/>
    <p:sldLayoutId id="2147483668" r:id="rId63"/>
    <p:sldLayoutId id="2147483669" r:id="rId64"/>
    <p:sldLayoutId id="2147483716" r:id="rId65"/>
    <p:sldLayoutId id="2147483670" r:id="rId66"/>
    <p:sldLayoutId id="2147483671" r:id="rId67"/>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8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8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8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8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8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8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8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9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9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9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9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9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9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9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9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5" y="365125"/>
            <a:ext cx="4049487"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6" y="2975648"/>
            <a:ext cx="6295383" cy="2146989"/>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AF527D-CE7F-48FB-8CA5-9E4E76559F66}" type="datetime1">
              <a:rPr lang="ru-RU" smtClean="0"/>
              <a:t>26.08.2026</a:t>
            </a:fld>
            <a:endParaRPr lang="ru-RU"/>
          </a:p>
        </p:txBody>
      </p:sp>
      <p:sp>
        <p:nvSpPr>
          <p:cNvPr id="5" name="Нижний колонтитул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2" y="6356352"/>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735444492"/>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 id="2147483777" r:id="rId49"/>
    <p:sldLayoutId id="2147483778" r:id="rId50"/>
    <p:sldLayoutId id="2147483779" r:id="rId51"/>
    <p:sldLayoutId id="2147483780" r:id="rId52"/>
    <p:sldLayoutId id="2147483781" r:id="rId53"/>
    <p:sldLayoutId id="2147483782" r:id="rId54"/>
    <p:sldLayoutId id="2147483783" r:id="rId55"/>
    <p:sldLayoutId id="2147483784" r:id="rId56"/>
    <p:sldLayoutId id="2147483785" r:id="rId57"/>
    <p:sldLayoutId id="2147483786" r:id="rId58"/>
    <p:sldLayoutId id="2147483787" r:id="rId59"/>
    <p:sldLayoutId id="2147483788" r:id="rId60"/>
    <p:sldLayoutId id="2147483789" r:id="rId61"/>
    <p:sldLayoutId id="2147483790" r:id="rId62"/>
    <p:sldLayoutId id="2147483791" r:id="rId63"/>
    <p:sldLayoutId id="2147483792" r:id="rId64"/>
    <p:sldLayoutId id="2147483793" r:id="rId65"/>
    <p:sldLayoutId id="2147483794" r:id="rId66"/>
    <p:sldLayoutId id="2147483795" r:id="rId67"/>
    <p:sldLayoutId id="2147483796" r:id="rId68"/>
    <p:sldLayoutId id="2147483797" r:id="rId69"/>
    <p:sldLayoutId id="2147483798" r:id="rId70"/>
    <p:sldLayoutId id="2147483799" r:id="rId71"/>
    <p:sldLayoutId id="2147483800" r:id="rId72"/>
    <p:sldLayoutId id="2147483801" r:id="rId73"/>
    <p:sldLayoutId id="2147483802" r:id="rId74"/>
    <p:sldLayoutId id="2147483803" r:id="rId75"/>
    <p:sldLayoutId id="2147483804" r:id="rId76"/>
    <p:sldLayoutId id="2147483805" r:id="rId77"/>
    <p:sldLayoutId id="2147483806" r:id="rId78"/>
    <p:sldLayoutId id="2147483807" r:id="rId79"/>
    <p:sldLayoutId id="2147483808" r:id="rId80"/>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95400" y="506997"/>
            <a:ext cx="10801200" cy="617751"/>
          </a:xfrm>
          <a:prstGeom prst="rect">
            <a:avLst/>
          </a:prstGeom>
        </p:spPr>
        <p:txBody>
          <a:bodyPr vert="horz" lIns="0" tIns="0" rIns="0" bIns="0" rtlCol="0" anchor="t">
            <a:noAutofit/>
          </a:bodyPr>
          <a:lstStyle/>
          <a:p>
            <a:endParaRPr lang="de-CH" dirty="0"/>
          </a:p>
        </p:txBody>
      </p:sp>
      <p:sp>
        <p:nvSpPr>
          <p:cNvPr id="3" name="Textplatzhalter 2"/>
          <p:cNvSpPr>
            <a:spLocks noGrp="1"/>
          </p:cNvSpPr>
          <p:nvPr>
            <p:ph type="body" idx="1"/>
          </p:nvPr>
        </p:nvSpPr>
        <p:spPr>
          <a:xfrm>
            <a:off x="695400" y="1628801"/>
            <a:ext cx="10801200" cy="3960440"/>
          </a:xfrm>
          <a:prstGeom prst="rect">
            <a:avLst/>
          </a:prstGeom>
        </p:spPr>
        <p:txBody>
          <a:bodyPr vert="horz" lIns="0" tIns="0" rIns="0" bIns="0" rtlCol="0">
            <a:noAutofit/>
          </a:body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4" name="Datumsplatzhalter 3"/>
          <p:cNvSpPr>
            <a:spLocks noGrp="1"/>
          </p:cNvSpPr>
          <p:nvPr>
            <p:ph type="dt" sz="half" idx="2"/>
          </p:nvPr>
        </p:nvSpPr>
        <p:spPr>
          <a:xfrm>
            <a:off x="9166447" y="6160269"/>
            <a:ext cx="1513384" cy="190741"/>
          </a:xfrm>
          <a:prstGeom prst="rect">
            <a:avLst/>
          </a:prstGeom>
        </p:spPr>
        <p:txBody>
          <a:bodyPr vert="horz" lIns="0" tIns="0" rIns="0" bIns="0" rtlCol="0" anchor="t" anchorCtr="0"/>
          <a:lstStyle>
            <a:lvl1pPr algn="r">
              <a:defRPr sz="1298">
                <a:solidFill>
                  <a:schemeClr val="accent1"/>
                </a:solidFill>
                <a:latin typeface="Lucida Grande (Textkörper)"/>
              </a:defRPr>
            </a:lvl1pPr>
          </a:lstStyle>
          <a:p>
            <a:fld id="{70FF7B83-6E4C-44BC-8413-B2A6F5DBA3BF}" type="datetime1">
              <a:rPr lang="ru-RU" smtClean="0"/>
              <a:t>26.08.2026</a:t>
            </a:fld>
            <a:endParaRPr lang="de-CH" dirty="0"/>
          </a:p>
        </p:txBody>
      </p:sp>
      <p:sp>
        <p:nvSpPr>
          <p:cNvPr id="6" name="Foliennummernplatzhalter 5"/>
          <p:cNvSpPr>
            <a:spLocks noGrp="1"/>
          </p:cNvSpPr>
          <p:nvPr>
            <p:ph type="sldNum" sz="quarter" idx="4"/>
          </p:nvPr>
        </p:nvSpPr>
        <p:spPr>
          <a:xfrm>
            <a:off x="10776520" y="6160269"/>
            <a:ext cx="720080" cy="190741"/>
          </a:xfrm>
          <a:prstGeom prst="rect">
            <a:avLst/>
          </a:prstGeom>
        </p:spPr>
        <p:txBody>
          <a:bodyPr vert="horz" lIns="0" tIns="0" rIns="0" bIns="0" rtlCol="0" anchor="t" anchorCtr="0"/>
          <a:lstStyle>
            <a:lvl1pPr algn="r">
              <a:defRPr sz="1298">
                <a:solidFill>
                  <a:schemeClr val="accent1"/>
                </a:solidFill>
              </a:defRPr>
            </a:lvl1pPr>
          </a:lstStyle>
          <a:p>
            <a:fld id="{442AD375-037F-43D0-B059-5172DA06796A}" type="slidenum">
              <a:rPr lang="de-CH" smtClean="0"/>
              <a:pPr/>
              <a:t>‹Nr.›</a:t>
            </a:fld>
            <a:endParaRPr lang="de-CH" dirty="0"/>
          </a:p>
        </p:txBody>
      </p:sp>
      <p:pic>
        <p:nvPicPr>
          <p:cNvPr id="9" name="Grafik 8"/>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2288689" y="6000468"/>
            <a:ext cx="89728" cy="855360"/>
          </a:xfrm>
          <a:prstGeom prst="rect">
            <a:avLst/>
          </a:prstGeom>
        </p:spPr>
      </p:pic>
      <p:sp>
        <p:nvSpPr>
          <p:cNvPr id="12" name="Foliennummernplatzhalter 3">
            <a:extLst>
              <a:ext uri="{FF2B5EF4-FFF2-40B4-BE49-F238E27FC236}">
                <a16:creationId xmlns:a16="http://schemas.microsoft.com/office/drawing/2014/main" id="{43B1C2CE-0DE5-4E24-968A-1CC7C3D49E80}"/>
              </a:ext>
            </a:extLst>
          </p:cNvPr>
          <p:cNvSpPr txBox="1">
            <a:spLocks/>
          </p:cNvSpPr>
          <p:nvPr userDrawn="1"/>
        </p:nvSpPr>
        <p:spPr>
          <a:xfrm>
            <a:off x="8737336" y="6300791"/>
            <a:ext cx="2845856" cy="365125"/>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F0A35F2-7595-4779-9180-596D2E72BBB9}" type="slidenum">
              <a:rPr lang="de-CH" sz="1398" smtClean="0">
                <a:solidFill>
                  <a:srgbClr val="697D91"/>
                </a:solidFill>
              </a:rPr>
              <a:pPr algn="r">
                <a:defRPr/>
              </a:pPr>
              <a:t>‹Nr.›</a:t>
            </a:fld>
            <a:endParaRPr lang="de-CH" sz="1398" dirty="0">
              <a:solidFill>
                <a:srgbClr val="697D91"/>
              </a:solidFill>
            </a:endParaRPr>
          </a:p>
        </p:txBody>
      </p:sp>
    </p:spTree>
    <p:extLst>
      <p:ext uri="{BB962C8B-B14F-4D97-AF65-F5344CB8AC3E}">
        <p14:creationId xmlns:p14="http://schemas.microsoft.com/office/powerpoint/2010/main" val="341009917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Lst>
  <p:hf hdr="0" ftr="0" dt="0"/>
  <p:txStyles>
    <p:titleStyle>
      <a:lvl1pPr algn="l" defTabSz="913211" rtl="0" eaLnBrk="1" latinLnBrk="0" hangingPunct="1">
        <a:lnSpc>
          <a:spcPct val="100000"/>
        </a:lnSpc>
        <a:spcBef>
          <a:spcPct val="0"/>
        </a:spcBef>
        <a:buNone/>
        <a:tabLst>
          <a:tab pos="1789958" algn="l"/>
        </a:tabLst>
        <a:defRPr sz="3595" kern="1200">
          <a:solidFill>
            <a:schemeClr val="accent1"/>
          </a:solidFill>
          <a:latin typeface="+mj-lt"/>
          <a:ea typeface="+mj-ea"/>
          <a:cs typeface="+mj-cs"/>
        </a:defRPr>
      </a:lvl1pPr>
    </p:titleStyle>
    <p:bodyStyle>
      <a:lvl1pPr marL="0" indent="0" algn="l" defTabSz="913211" rtl="0" eaLnBrk="1" latinLnBrk="0" hangingPunct="1">
        <a:lnSpc>
          <a:spcPct val="114000"/>
        </a:lnSpc>
        <a:spcBef>
          <a:spcPts val="0"/>
        </a:spcBef>
        <a:buFont typeface="Arial" panose="020B0604020202020204" pitchFamily="34" charset="0"/>
        <a:buNone/>
        <a:defRPr sz="2197" b="0" kern="1200">
          <a:solidFill>
            <a:schemeClr val="accent1"/>
          </a:solidFill>
          <a:latin typeface="+mn-lt"/>
          <a:ea typeface="+mn-ea"/>
          <a:cs typeface="+mn-cs"/>
        </a:defRPr>
      </a:lvl1pPr>
      <a:lvl2pPr marL="271110" indent="-271110" algn="l" defTabSz="913211" rtl="0" eaLnBrk="1" latinLnBrk="0" hangingPunct="1">
        <a:lnSpc>
          <a:spcPct val="114000"/>
        </a:lnSpc>
        <a:spcBef>
          <a:spcPts val="0"/>
        </a:spcBef>
        <a:buClr>
          <a:schemeClr val="accent3"/>
        </a:buClr>
        <a:buFont typeface="MS PGothic" panose="020B0600070205080204" pitchFamily="34" charset="-128"/>
        <a:buChar char="▶"/>
        <a:defRPr sz="2197" kern="1200">
          <a:solidFill>
            <a:schemeClr val="accent1"/>
          </a:solidFill>
          <a:latin typeface="+mn-lt"/>
          <a:ea typeface="+mn-ea"/>
          <a:cs typeface="+mn-cs"/>
        </a:defRPr>
      </a:lvl2pPr>
      <a:lvl3pPr marL="532707" indent="-261597" algn="l" defTabSz="913211" rtl="0" eaLnBrk="1" latinLnBrk="0" hangingPunct="1">
        <a:lnSpc>
          <a:spcPct val="114000"/>
        </a:lnSpc>
        <a:spcBef>
          <a:spcPts val="0"/>
        </a:spcBef>
        <a:buClr>
          <a:schemeClr val="accent3"/>
        </a:buClr>
        <a:buFont typeface="MS PGothic" panose="020B0600070205080204" pitchFamily="34" charset="-128"/>
        <a:buChar char="▶"/>
        <a:defRPr sz="1997" kern="1200">
          <a:solidFill>
            <a:schemeClr val="accent1"/>
          </a:solidFill>
          <a:latin typeface="+mn-lt"/>
          <a:ea typeface="+mn-ea"/>
          <a:cs typeface="+mn-cs"/>
        </a:defRPr>
      </a:lvl3pPr>
      <a:lvl4pPr marL="805402" indent="-272695" algn="l" defTabSz="913211" rtl="0" eaLnBrk="1" latinLnBrk="0" hangingPunct="1">
        <a:lnSpc>
          <a:spcPct val="110000"/>
        </a:lnSpc>
        <a:spcBef>
          <a:spcPts val="0"/>
        </a:spcBef>
        <a:buClr>
          <a:schemeClr val="accent3"/>
        </a:buClr>
        <a:buFont typeface="MS PGothic" panose="020B0600070205080204" pitchFamily="34" charset="-128"/>
        <a:buChar char="▶"/>
        <a:defRPr sz="1798" kern="1200">
          <a:solidFill>
            <a:schemeClr val="accent1"/>
          </a:solidFill>
          <a:latin typeface="+mn-lt"/>
          <a:ea typeface="+mn-ea"/>
          <a:cs typeface="+mn-cs"/>
        </a:defRPr>
      </a:lvl4pPr>
      <a:lvl5pPr marL="1076512" indent="-274281" algn="l" defTabSz="913211" rtl="0" eaLnBrk="1" latinLnBrk="0" hangingPunct="1">
        <a:lnSpc>
          <a:spcPct val="110000"/>
        </a:lnSpc>
        <a:spcBef>
          <a:spcPts val="0"/>
        </a:spcBef>
        <a:buClr>
          <a:schemeClr val="accent3"/>
        </a:buClr>
        <a:buFont typeface="MS PGothic" panose="020B0600070205080204" pitchFamily="34" charset="-128"/>
        <a:buChar char="▶"/>
        <a:defRPr sz="1798" kern="1200">
          <a:solidFill>
            <a:schemeClr val="accent1"/>
          </a:solidFill>
          <a:latin typeface="+mn-lt"/>
          <a:ea typeface="+mn-ea"/>
          <a:cs typeface="+mn-cs"/>
        </a:defRPr>
      </a:lvl5pPr>
      <a:lvl6pPr marL="2511331"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6pPr>
      <a:lvl7pPr marL="2967937"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7pPr>
      <a:lvl8pPr marL="3424542"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8pPr>
      <a:lvl9pPr marL="3881148"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9pPr>
    </p:bodyStyle>
    <p:otherStyle>
      <a:defPPr>
        <a:defRPr lang="de-DE"/>
      </a:defPPr>
      <a:lvl1pPr marL="0" algn="l" defTabSz="913211" rtl="0" eaLnBrk="1" latinLnBrk="0" hangingPunct="1">
        <a:defRPr sz="1798" kern="1200">
          <a:solidFill>
            <a:schemeClr val="tx1"/>
          </a:solidFill>
          <a:latin typeface="+mn-lt"/>
          <a:ea typeface="+mn-ea"/>
          <a:cs typeface="+mn-cs"/>
        </a:defRPr>
      </a:lvl1pPr>
      <a:lvl2pPr marL="456606" algn="l" defTabSz="913211" rtl="0" eaLnBrk="1" latinLnBrk="0" hangingPunct="1">
        <a:defRPr sz="1798" kern="1200">
          <a:solidFill>
            <a:schemeClr val="tx1"/>
          </a:solidFill>
          <a:latin typeface="+mn-lt"/>
          <a:ea typeface="+mn-ea"/>
          <a:cs typeface="+mn-cs"/>
        </a:defRPr>
      </a:lvl2pPr>
      <a:lvl3pPr marL="913211" algn="l" defTabSz="913211" rtl="0" eaLnBrk="1" latinLnBrk="0" hangingPunct="1">
        <a:defRPr sz="1798" kern="1200">
          <a:solidFill>
            <a:schemeClr val="tx1"/>
          </a:solidFill>
          <a:latin typeface="+mn-lt"/>
          <a:ea typeface="+mn-ea"/>
          <a:cs typeface="+mn-cs"/>
        </a:defRPr>
      </a:lvl3pPr>
      <a:lvl4pPr marL="1369817" algn="l" defTabSz="913211" rtl="0" eaLnBrk="1" latinLnBrk="0" hangingPunct="1">
        <a:defRPr sz="1798" kern="1200">
          <a:solidFill>
            <a:schemeClr val="tx1"/>
          </a:solidFill>
          <a:latin typeface="+mn-lt"/>
          <a:ea typeface="+mn-ea"/>
          <a:cs typeface="+mn-cs"/>
        </a:defRPr>
      </a:lvl4pPr>
      <a:lvl5pPr marL="1826423" algn="l" defTabSz="913211" rtl="0" eaLnBrk="1" latinLnBrk="0" hangingPunct="1">
        <a:defRPr sz="1798" kern="1200">
          <a:solidFill>
            <a:schemeClr val="tx1"/>
          </a:solidFill>
          <a:latin typeface="+mn-lt"/>
          <a:ea typeface="+mn-ea"/>
          <a:cs typeface="+mn-cs"/>
        </a:defRPr>
      </a:lvl5pPr>
      <a:lvl6pPr marL="2283028" algn="l" defTabSz="913211" rtl="0" eaLnBrk="1" latinLnBrk="0" hangingPunct="1">
        <a:defRPr sz="1798" kern="1200">
          <a:solidFill>
            <a:schemeClr val="tx1"/>
          </a:solidFill>
          <a:latin typeface="+mn-lt"/>
          <a:ea typeface="+mn-ea"/>
          <a:cs typeface="+mn-cs"/>
        </a:defRPr>
      </a:lvl6pPr>
      <a:lvl7pPr marL="2739634" algn="l" defTabSz="913211" rtl="0" eaLnBrk="1" latinLnBrk="0" hangingPunct="1">
        <a:defRPr sz="1798" kern="1200">
          <a:solidFill>
            <a:schemeClr val="tx1"/>
          </a:solidFill>
          <a:latin typeface="+mn-lt"/>
          <a:ea typeface="+mn-ea"/>
          <a:cs typeface="+mn-cs"/>
        </a:defRPr>
      </a:lvl7pPr>
      <a:lvl8pPr marL="3196239" algn="l" defTabSz="913211" rtl="0" eaLnBrk="1" latinLnBrk="0" hangingPunct="1">
        <a:defRPr sz="1798" kern="1200">
          <a:solidFill>
            <a:schemeClr val="tx1"/>
          </a:solidFill>
          <a:latin typeface="+mn-lt"/>
          <a:ea typeface="+mn-ea"/>
          <a:cs typeface="+mn-cs"/>
        </a:defRPr>
      </a:lvl8pPr>
      <a:lvl9pPr marL="3652845" algn="l" defTabSz="913211"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9"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3747686248"/>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 id="2147483841" r:id="rId16"/>
    <p:sldLayoutId id="2147483842" r:id="rId17"/>
    <p:sldLayoutId id="2147483843" r:id="rId18"/>
    <p:sldLayoutId id="2147483844" r:id="rId19"/>
    <p:sldLayoutId id="2147483845" r:id="rId20"/>
    <p:sldLayoutId id="2147483846" r:id="rId21"/>
    <p:sldLayoutId id="2147483847" r:id="rId22"/>
    <p:sldLayoutId id="2147483848" r:id="rId23"/>
    <p:sldLayoutId id="2147483849" r:id="rId24"/>
    <p:sldLayoutId id="2147483850" r:id="rId25"/>
    <p:sldLayoutId id="2147483851" r:id="rId26"/>
    <p:sldLayoutId id="2147483852" r:id="rId27"/>
    <p:sldLayoutId id="2147483853" r:id="rId28"/>
    <p:sldLayoutId id="2147483854" r:id="rId29"/>
    <p:sldLayoutId id="2147483855" r:id="rId30"/>
    <p:sldLayoutId id="2147483856" r:id="rId31"/>
    <p:sldLayoutId id="2147483857" r:id="rId32"/>
    <p:sldLayoutId id="2147483858" r:id="rId33"/>
    <p:sldLayoutId id="2147483859" r:id="rId34"/>
    <p:sldLayoutId id="2147483860" r:id="rId35"/>
    <p:sldLayoutId id="2147483861" r:id="rId36"/>
    <p:sldLayoutId id="2147483862" r:id="rId37"/>
    <p:sldLayoutId id="2147483863" r:id="rId38"/>
    <p:sldLayoutId id="2147483864" r:id="rId39"/>
    <p:sldLayoutId id="2147483865" r:id="rId40"/>
    <p:sldLayoutId id="2147483866" r:id="rId41"/>
    <p:sldLayoutId id="2147483867" r:id="rId42"/>
    <p:sldLayoutId id="2147483868" r:id="rId43"/>
    <p:sldLayoutId id="2147483869" r:id="rId44"/>
    <p:sldLayoutId id="2147483870" r:id="rId45"/>
    <p:sldLayoutId id="2147483871" r:id="rId46"/>
    <p:sldLayoutId id="2147483872" r:id="rId47"/>
    <p:sldLayoutId id="2147483873" r:id="rId48"/>
    <p:sldLayoutId id="2147483874" r:id="rId49"/>
    <p:sldLayoutId id="2147483875" r:id="rId50"/>
    <p:sldLayoutId id="2147483876" r:id="rId51"/>
    <p:sldLayoutId id="2147483877" r:id="rId52"/>
    <p:sldLayoutId id="2147483878" r:id="rId53"/>
    <p:sldLayoutId id="2147483879" r:id="rId54"/>
    <p:sldLayoutId id="2147483880" r:id="rId55"/>
    <p:sldLayoutId id="2147483881" r:id="rId56"/>
    <p:sldLayoutId id="2147483882" r:id="rId57"/>
    <p:sldLayoutId id="2147483883" r:id="rId58"/>
    <p:sldLayoutId id="2147483884" r:id="rId59"/>
    <p:sldLayoutId id="2147483885" r:id="rId60"/>
    <p:sldLayoutId id="2147483886" r:id="rId61"/>
    <p:sldLayoutId id="2147483887" r:id="rId62"/>
    <p:sldLayoutId id="2147483888" r:id="rId63"/>
    <p:sldLayoutId id="2147483889" r:id="rId64"/>
    <p:sldLayoutId id="2147483890" r:id="rId65"/>
    <p:sldLayoutId id="2147483891" r:id="rId66"/>
    <p:sldLayoutId id="2147483892" r:id="rId67"/>
    <p:sldLayoutId id="2147483893" r:id="rId68"/>
    <p:sldLayoutId id="2147483894"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3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33.jpeg"/></Relationships>
</file>

<file path=ppt/slides/_rels/slide10.xml.rels><?xml version="1.0" encoding="UTF-8" standalone="yes"?>
<Relationships xmlns="http://schemas.openxmlformats.org/package/2006/relationships"><Relationship Id="rId3" Type="http://schemas.openxmlformats.org/officeDocument/2006/relationships/image" Target="../media/image443.png"/><Relationship Id="rId2" Type="http://schemas.openxmlformats.org/officeDocument/2006/relationships/notesSlide" Target="../notesSlides/notesSlide10.xml"/><Relationship Id="rId1" Type="http://schemas.openxmlformats.org/officeDocument/2006/relationships/slideLayout" Target="../slideLayouts/slideLayout32.xml"/><Relationship Id="rId5" Type="http://schemas.openxmlformats.org/officeDocument/2006/relationships/image" Target="../media/image445.png"/><Relationship Id="rId4" Type="http://schemas.openxmlformats.org/officeDocument/2006/relationships/image" Target="../media/image444.png"/></Relationships>
</file>

<file path=ppt/slides/_rels/slide11.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447.png"/><Relationship Id="rId2" Type="http://schemas.openxmlformats.org/officeDocument/2006/relationships/notesSlide" Target="../notesSlides/notesSlide13.xml"/><Relationship Id="rId1" Type="http://schemas.openxmlformats.org/officeDocument/2006/relationships/slideLayout" Target="../slideLayouts/slideLayout32.xml"/><Relationship Id="rId5" Type="http://schemas.openxmlformats.org/officeDocument/2006/relationships/hyperlink" Target="https://karlhosang.de/reframing-methode/" TargetMode="External"/><Relationship Id="rId4" Type="http://schemas.openxmlformats.org/officeDocument/2006/relationships/image" Target="../media/image446.png"/></Relationships>
</file>

<file path=ppt/slides/_rels/slide14.xml.rels><?xml version="1.0" encoding="UTF-8" standalone="yes"?>
<Relationships xmlns="http://schemas.openxmlformats.org/package/2006/relationships"><Relationship Id="rId3" Type="http://schemas.openxmlformats.org/officeDocument/2006/relationships/image" Target="../media/image438.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448.jpe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448.jpe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449.jpe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18.xml"/><Relationship Id="rId1" Type="http://schemas.openxmlformats.org/officeDocument/2006/relationships/slideLayout" Target="../slideLayouts/slideLayout38.xml"/><Relationship Id="rId4" Type="http://schemas.openxmlformats.org/officeDocument/2006/relationships/hyperlink" Target="https://hbr.org/2017/01/are-you-solving-the-right-problem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19.xml"/><Relationship Id="rId1" Type="http://schemas.openxmlformats.org/officeDocument/2006/relationships/slideLayout" Target="../slideLayouts/slideLayout32.xml"/><Relationship Id="rId4" Type="http://schemas.openxmlformats.org/officeDocument/2006/relationships/hyperlink" Target="https://hbr.org/2017/01/are-you-solving-the-right-problems"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215.xml"/><Relationship Id="rId4" Type="http://schemas.openxmlformats.org/officeDocument/2006/relationships/image" Target="../media/image434.jpeg"/></Relationships>
</file>

<file path=ppt/slides/_rels/slide20.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20.xml"/><Relationship Id="rId1" Type="http://schemas.openxmlformats.org/officeDocument/2006/relationships/slideLayout" Target="../slideLayouts/slideLayout32.xml"/><Relationship Id="rId4" Type="http://schemas.openxmlformats.org/officeDocument/2006/relationships/hyperlink" Target="https://hbr.org/2017/01/are-you-solving-the-right-problem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36.svg"/><Relationship Id="rId2" Type="http://schemas.openxmlformats.org/officeDocument/2006/relationships/notesSlide" Target="../notesSlides/notesSlide21.xml"/><Relationship Id="rId1" Type="http://schemas.openxmlformats.org/officeDocument/2006/relationships/slideLayout" Target="../slideLayouts/slideLayout126.xml"/><Relationship Id="rId4" Type="http://schemas.openxmlformats.org/officeDocument/2006/relationships/image" Target="../media/image437.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6.xml"/></Relationships>
</file>

<file path=ppt/slides/_rels/slide24.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notesSlide" Target="../notesSlides/notesSlide24.xml"/><Relationship Id="rId1" Type="http://schemas.openxmlformats.org/officeDocument/2006/relationships/slideLayout" Target="../slideLayouts/slideLayout103.xml"/><Relationship Id="rId5" Type="http://schemas.openxmlformats.org/officeDocument/2006/relationships/hyperlink" Target="https://www.bgland24.de/bgland/polizeimeldungen/reichenhall-diebstahl-eines-riesenrucksacks-bgland24-2350100.html" TargetMode="External"/><Relationship Id="rId4" Type="http://schemas.microsoft.com/office/2007/relationships/hdphoto" Target="../media/hdphoto9.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6.xml"/></Relationships>
</file>

<file path=ppt/slides/_rels/slide26.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26.xml"/><Relationship Id="rId1" Type="http://schemas.openxmlformats.org/officeDocument/2006/relationships/slideLayout" Target="../slideLayouts/slideLayout109.xml"/></Relationships>
</file>

<file path=ppt/slides/_rels/slide27.xml.rels><?xml version="1.0" encoding="UTF-8" standalone="yes"?>
<Relationships xmlns="http://schemas.openxmlformats.org/package/2006/relationships"><Relationship Id="rId3" Type="http://schemas.openxmlformats.org/officeDocument/2006/relationships/image" Target="../media/image452.png"/><Relationship Id="rId2" Type="http://schemas.openxmlformats.org/officeDocument/2006/relationships/notesSlide" Target="../notesSlides/notesSlide27.xml"/><Relationship Id="rId1" Type="http://schemas.openxmlformats.org/officeDocument/2006/relationships/slideLayout" Target="../slideLayouts/slideLayout109.xml"/><Relationship Id="rId4" Type="http://schemas.microsoft.com/office/2007/relationships/hdphoto" Target="../media/hdphoto10.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3.svg"/><Relationship Id="rId2" Type="http://schemas.openxmlformats.org/officeDocument/2006/relationships/notesSlide" Target="../notesSlides/notesSlide30.xml"/><Relationship Id="rId1" Type="http://schemas.openxmlformats.org/officeDocument/2006/relationships/slideLayout" Target="../slideLayouts/slideLayout109.xml"/><Relationship Id="rId5" Type="http://schemas.openxmlformats.org/officeDocument/2006/relationships/image" Target="../media/image454.png"/><Relationship Id="rId4" Type="http://schemas.openxmlformats.org/officeDocument/2006/relationships/image" Target="../media/image451.svg"/></Relationships>
</file>

<file path=ppt/slides/_rels/slide31.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1.xml"/><Relationship Id="rId1" Type="http://schemas.openxmlformats.org/officeDocument/2006/relationships/slideLayout" Target="../slideLayouts/slideLayout109.xml"/><Relationship Id="rId5" Type="http://schemas.openxmlformats.org/officeDocument/2006/relationships/image" Target="../media/image455.png"/><Relationship Id="rId4" Type="http://schemas.openxmlformats.org/officeDocument/2006/relationships/image" Target="../media/image453.svg"/></Relationships>
</file>

<file path=ppt/slides/_rels/slide32.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2.xml"/><Relationship Id="rId1" Type="http://schemas.openxmlformats.org/officeDocument/2006/relationships/slideLayout" Target="../slideLayouts/slideLayout109.xml"/><Relationship Id="rId5" Type="http://schemas.openxmlformats.org/officeDocument/2006/relationships/image" Target="../media/image456.png"/><Relationship Id="rId4" Type="http://schemas.openxmlformats.org/officeDocument/2006/relationships/image" Target="../media/image453.svg"/></Relationships>
</file>

<file path=ppt/slides/_rels/slide33.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3.xml"/><Relationship Id="rId1" Type="http://schemas.openxmlformats.org/officeDocument/2006/relationships/slideLayout" Target="../slideLayouts/slideLayout109.xml"/><Relationship Id="rId5" Type="http://schemas.openxmlformats.org/officeDocument/2006/relationships/image" Target="../media/image457.png"/><Relationship Id="rId4" Type="http://schemas.openxmlformats.org/officeDocument/2006/relationships/image" Target="../media/image453.svg"/></Relationships>
</file>

<file path=ppt/slides/_rels/slide34.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4.xml"/><Relationship Id="rId1" Type="http://schemas.openxmlformats.org/officeDocument/2006/relationships/slideLayout" Target="../slideLayouts/slideLayout109.xml"/><Relationship Id="rId5" Type="http://schemas.openxmlformats.org/officeDocument/2006/relationships/image" Target="../media/image458.png"/><Relationship Id="rId4" Type="http://schemas.openxmlformats.org/officeDocument/2006/relationships/image" Target="../media/image453.svg"/></Relationships>
</file>

<file path=ppt/slides/_rels/slide35.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5.xml"/><Relationship Id="rId1" Type="http://schemas.openxmlformats.org/officeDocument/2006/relationships/slideLayout" Target="../slideLayouts/slideLayout109.xml"/><Relationship Id="rId5" Type="http://schemas.openxmlformats.org/officeDocument/2006/relationships/image" Target="../media/image459.png"/><Relationship Id="rId4" Type="http://schemas.openxmlformats.org/officeDocument/2006/relationships/image" Target="../media/image453.svg"/></Relationships>
</file>

<file path=ppt/slides/_rels/slide36.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6.xml"/><Relationship Id="rId1" Type="http://schemas.openxmlformats.org/officeDocument/2006/relationships/slideLayout" Target="../slideLayouts/slideLayout109.xml"/><Relationship Id="rId5" Type="http://schemas.openxmlformats.org/officeDocument/2006/relationships/image" Target="../media/image460.png"/><Relationship Id="rId4" Type="http://schemas.openxmlformats.org/officeDocument/2006/relationships/image" Target="../media/image453.svg"/></Relationships>
</file>

<file path=ppt/slides/_rels/slide37.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7.xml"/><Relationship Id="rId1" Type="http://schemas.openxmlformats.org/officeDocument/2006/relationships/slideLayout" Target="../slideLayouts/slideLayout109.xml"/><Relationship Id="rId4" Type="http://schemas.openxmlformats.org/officeDocument/2006/relationships/image" Target="../media/image461.png"/></Relationships>
</file>

<file path=ppt/slides/_rels/slide38.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8.xml"/><Relationship Id="rId1" Type="http://schemas.openxmlformats.org/officeDocument/2006/relationships/slideLayout" Target="../slideLayouts/slideLayout109.xml"/></Relationships>
</file>

<file path=ppt/slides/_rels/slide39.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39.xml"/><Relationship Id="rId1" Type="http://schemas.openxmlformats.org/officeDocument/2006/relationships/slideLayout" Target="../slideLayouts/slideLayout109.xml"/></Relationships>
</file>

<file path=ppt/slides/_rels/slide4.xml.rels><?xml version="1.0" encoding="UTF-8" standalone="yes"?>
<Relationships xmlns="http://schemas.openxmlformats.org/package/2006/relationships"><Relationship Id="rId3" Type="http://schemas.openxmlformats.org/officeDocument/2006/relationships/image" Target="../media/image435.png"/><Relationship Id="rId2" Type="http://schemas.openxmlformats.org/officeDocument/2006/relationships/notesSlide" Target="../notesSlides/notesSlide4.xml"/><Relationship Id="rId1" Type="http://schemas.openxmlformats.org/officeDocument/2006/relationships/slideLayout" Target="../slideLayouts/slideLayout126.xml"/><Relationship Id="rId5" Type="http://schemas.openxmlformats.org/officeDocument/2006/relationships/image" Target="../media/image437.svg"/><Relationship Id="rId4" Type="http://schemas.openxmlformats.org/officeDocument/2006/relationships/image" Target="../media/image436.svg"/></Relationships>
</file>

<file path=ppt/slides/_rels/slide40.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40.xml"/><Relationship Id="rId1" Type="http://schemas.openxmlformats.org/officeDocument/2006/relationships/slideLayout" Target="../slideLayouts/slideLayout109.xml"/></Relationships>
</file>

<file path=ppt/slides/_rels/slide41.xml.rels><?xml version="1.0" encoding="UTF-8" standalone="yes"?>
<Relationships xmlns="http://schemas.openxmlformats.org/package/2006/relationships"><Relationship Id="rId3" Type="http://schemas.openxmlformats.org/officeDocument/2006/relationships/image" Target="../media/image462.png"/><Relationship Id="rId2" Type="http://schemas.openxmlformats.org/officeDocument/2006/relationships/notesSlide" Target="../notesSlides/notesSlide41.xml"/><Relationship Id="rId1" Type="http://schemas.openxmlformats.org/officeDocument/2006/relationships/slideLayout" Target="../slideLayouts/slideLayout109.xml"/><Relationship Id="rId4" Type="http://schemas.openxmlformats.org/officeDocument/2006/relationships/image" Target="../media/image451.svg"/></Relationships>
</file>

<file path=ppt/slides/_rels/slide42.xml.rels><?xml version="1.0" encoding="UTF-8" standalone="yes"?>
<Relationships xmlns="http://schemas.openxmlformats.org/package/2006/relationships"><Relationship Id="rId3" Type="http://schemas.openxmlformats.org/officeDocument/2006/relationships/image" Target="../media/image451.svg"/><Relationship Id="rId2" Type="http://schemas.openxmlformats.org/officeDocument/2006/relationships/notesSlide" Target="../notesSlides/notesSlide42.xml"/><Relationship Id="rId1" Type="http://schemas.openxmlformats.org/officeDocument/2006/relationships/slideLayout" Target="../slideLayouts/slideLayout109.xml"/></Relationships>
</file>

<file path=ppt/slides/_rels/slide43.xml.rels><?xml version="1.0" encoding="UTF-8" standalone="yes"?>
<Relationships xmlns="http://schemas.openxmlformats.org/package/2006/relationships"><Relationship Id="rId3" Type="http://schemas.openxmlformats.org/officeDocument/2006/relationships/image" Target="../media/image463.png"/><Relationship Id="rId2" Type="http://schemas.openxmlformats.org/officeDocument/2006/relationships/notesSlide" Target="../notesSlides/notesSlide43.xml"/><Relationship Id="rId1" Type="http://schemas.openxmlformats.org/officeDocument/2006/relationships/slideLayout" Target="../slideLayouts/slideLayout105.xml"/><Relationship Id="rId6" Type="http://schemas.openxmlformats.org/officeDocument/2006/relationships/image" Target="../media/image465.svg"/><Relationship Id="rId5" Type="http://schemas.openxmlformats.org/officeDocument/2006/relationships/image" Target="../media/image464.svg"/><Relationship Id="rId4" Type="http://schemas.microsoft.com/office/2007/relationships/hdphoto" Target="../media/hdphoto11.wdp"/></Relationships>
</file>

<file path=ppt/slides/_rels/slide44.xml.rels><?xml version="1.0" encoding="UTF-8" standalone="yes"?>
<Relationships xmlns="http://schemas.openxmlformats.org/package/2006/relationships"><Relationship Id="rId3" Type="http://schemas.openxmlformats.org/officeDocument/2006/relationships/hyperlink" Target="https://www.ideou.com/pages/design-thinking." TargetMode="External"/><Relationship Id="rId2" Type="http://schemas.openxmlformats.org/officeDocument/2006/relationships/notesSlide" Target="../notesSlides/notesSlide44.xml"/><Relationship Id="rId1" Type="http://schemas.openxmlformats.org/officeDocument/2006/relationships/slideLayout" Target="../slideLayouts/slideLayout105.xml"/></Relationships>
</file>

<file path=ppt/slides/_rels/slide45.xml.rels><?xml version="1.0" encoding="UTF-8" standalone="yes"?>
<Relationships xmlns="http://schemas.openxmlformats.org/package/2006/relationships"><Relationship Id="rId3" Type="http://schemas.openxmlformats.org/officeDocument/2006/relationships/image" Target="../media/image446.png"/><Relationship Id="rId2" Type="http://schemas.openxmlformats.org/officeDocument/2006/relationships/notesSlide" Target="../notesSlides/notesSlide45.xml"/><Relationship Id="rId1" Type="http://schemas.openxmlformats.org/officeDocument/2006/relationships/slideLayout" Target="../slideLayouts/slideLayout105.xml"/><Relationship Id="rId5" Type="http://schemas.openxmlformats.org/officeDocument/2006/relationships/hyperlink" Target="https://www.youtube.com/watch?v=McTh-xzxfRE&amp;t=663s" TargetMode="External"/><Relationship Id="rId4" Type="http://schemas.openxmlformats.org/officeDocument/2006/relationships/image" Target="../media/image466.jpeg"/></Relationships>
</file>

<file path=ppt/slides/_rels/slide46.xml.rels><?xml version="1.0" encoding="UTF-8" standalone="yes"?>
<Relationships xmlns="http://schemas.openxmlformats.org/package/2006/relationships"><Relationship Id="rId3" Type="http://schemas.openxmlformats.org/officeDocument/2006/relationships/image" Target="../media/image436.svg"/><Relationship Id="rId2" Type="http://schemas.openxmlformats.org/officeDocument/2006/relationships/notesSlide" Target="../notesSlides/notesSlide46.xml"/><Relationship Id="rId1" Type="http://schemas.openxmlformats.org/officeDocument/2006/relationships/slideLayout" Target="../slideLayouts/slideLayout126.xml"/><Relationship Id="rId4" Type="http://schemas.openxmlformats.org/officeDocument/2006/relationships/image" Target="../media/image437.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8.xml"/></Relationships>
</file>

<file path=ppt/slides/_rels/slide5.xml.rels><?xml version="1.0" encoding="UTF-8" standalone="yes"?>
<Relationships xmlns="http://schemas.openxmlformats.org/package/2006/relationships"><Relationship Id="rId3" Type="http://schemas.openxmlformats.org/officeDocument/2006/relationships/image" Target="../media/image438.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439.pn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441.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442.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769D3E-8858-4A05-B3A9-84A618532352}"/>
              </a:ext>
            </a:extLst>
          </p:cNvPr>
          <p:cNvSpPr>
            <a:spLocks noGrp="1"/>
          </p:cNvSpPr>
          <p:nvPr>
            <p:ph type="title"/>
          </p:nvPr>
        </p:nvSpPr>
        <p:spPr>
          <a:xfrm>
            <a:off x="935834" y="5874025"/>
            <a:ext cx="8168410" cy="636104"/>
          </a:xfrm>
        </p:spPr>
        <p:txBody>
          <a:bodyPr>
            <a:noAutofit/>
          </a:bodyPr>
          <a:lstStyle/>
          <a:p>
            <a:pPr algn="l"/>
            <a:r>
              <a:rPr lang="fr-CH" sz="2800" b="0" noProof="0" dirty="0">
                <a:solidFill>
                  <a:srgbClr val="8EB403"/>
                </a:solidFill>
              </a:rPr>
              <a:t>Pensée et action entrepreneuriales</a:t>
            </a:r>
          </a:p>
        </p:txBody>
      </p:sp>
      <p:sp>
        <p:nvSpPr>
          <p:cNvPr id="4" name="Rechteck 3">
            <a:extLst>
              <a:ext uri="{FF2B5EF4-FFF2-40B4-BE49-F238E27FC236}">
                <a16:creationId xmlns:a16="http://schemas.microsoft.com/office/drawing/2014/main" id="{2B5132A5-C60A-4155-AB83-FBEB00069D1D}"/>
              </a:ext>
            </a:extLst>
          </p:cNvPr>
          <p:cNvSpPr/>
          <p:nvPr/>
        </p:nvSpPr>
        <p:spPr>
          <a:xfrm>
            <a:off x="925894" y="5312193"/>
            <a:ext cx="3886000" cy="738664"/>
          </a:xfrm>
          <a:prstGeom prst="rect">
            <a:avLst/>
          </a:prstGeom>
        </p:spPr>
        <p:txBody>
          <a:bodyPr wrap="none">
            <a:spAutoFit/>
          </a:bodyPr>
          <a:lstStyle/>
          <a:p>
            <a:r>
              <a:rPr lang="fr-CH" sz="4200" noProof="0" dirty="0">
                <a:solidFill>
                  <a:srgbClr val="8EB403"/>
                </a:solidFill>
              </a:rPr>
              <a:t>my</a:t>
            </a:r>
            <a:r>
              <a:rPr lang="fr-CH" sz="4200" b="1" noProof="0" dirty="0">
                <a:solidFill>
                  <a:srgbClr val="8EB403"/>
                </a:solidFill>
              </a:rPr>
              <a:t>idea</a:t>
            </a:r>
            <a:r>
              <a:rPr lang="fr-CH" sz="4200" noProof="0" dirty="0">
                <a:solidFill>
                  <a:srgbClr val="8EB403"/>
                </a:solidFill>
              </a:rPr>
              <a:t>.ch 2.0</a:t>
            </a:r>
          </a:p>
        </p:txBody>
      </p:sp>
      <p:pic>
        <p:nvPicPr>
          <p:cNvPr id="25" name="Grafik 24">
            <a:extLst>
              <a:ext uri="{FF2B5EF4-FFF2-40B4-BE49-F238E27FC236}">
                <a16:creationId xmlns:a16="http://schemas.microsoft.com/office/drawing/2014/main" id="{8A1741F1-01FC-47F9-8DB0-9D5A9C250EE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9436" y="400858"/>
            <a:ext cx="2176672" cy="1043578"/>
          </a:xfrm>
          <a:prstGeom prst="rect">
            <a:avLst/>
          </a:prstGeom>
        </p:spPr>
      </p:pic>
      <p:sp>
        <p:nvSpPr>
          <p:cNvPr id="3" name="Foliennummernplatzhalter 2">
            <a:extLst>
              <a:ext uri="{FF2B5EF4-FFF2-40B4-BE49-F238E27FC236}">
                <a16:creationId xmlns:a16="http://schemas.microsoft.com/office/drawing/2014/main" id="{DBD4B09B-DE92-42CD-A4E8-B762702A2AD8}"/>
              </a:ext>
            </a:extLst>
          </p:cNvPr>
          <p:cNvSpPr>
            <a:spLocks noGrp="1"/>
          </p:cNvSpPr>
          <p:nvPr>
            <p:ph type="sldNum" sz="quarter" idx="12"/>
          </p:nvPr>
        </p:nvSpPr>
        <p:spPr/>
        <p:txBody>
          <a:bodyPr/>
          <a:lstStyle/>
          <a:p>
            <a:fld id="{B7E6CA31-DA56-47CF-9891-B6D0296B6AEC}" type="slidenum">
              <a:rPr lang="fr-CH" noProof="0" smtClean="0"/>
              <a:pPr/>
              <a:t>1</a:t>
            </a:fld>
            <a:endParaRPr lang="fr-CH" noProof="0" dirty="0"/>
          </a:p>
        </p:txBody>
      </p:sp>
      <p:pic>
        <p:nvPicPr>
          <p:cNvPr id="6" name="Grafik 5">
            <a:extLst>
              <a:ext uri="{FF2B5EF4-FFF2-40B4-BE49-F238E27FC236}">
                <a16:creationId xmlns:a16="http://schemas.microsoft.com/office/drawing/2014/main" id="{95E9B867-C4ED-2F25-CBF1-C31C5B7D06F2}"/>
              </a:ext>
            </a:extLst>
          </p:cNvPr>
          <p:cNvPicPr>
            <a:picLocks noChangeAspect="1"/>
          </p:cNvPicPr>
          <p:nvPr/>
        </p:nvPicPr>
        <p:blipFill>
          <a:blip r:embed="rId4" cstate="email">
            <a:extLst>
              <a:ext uri="{28A0092B-C50C-407E-A947-70E740481C1C}">
                <a14:useLocalDpi xmlns:a14="http://schemas.microsoft.com/office/drawing/2010/main"/>
              </a:ext>
            </a:extLst>
          </a:blip>
          <a:srcRect r="16404"/>
          <a:stretch>
            <a:fillRect/>
          </a:stretch>
        </p:blipFill>
        <p:spPr>
          <a:xfrm>
            <a:off x="9162316" y="5242929"/>
            <a:ext cx="3029684" cy="1303816"/>
          </a:xfrm>
          <a:prstGeom prst="rect">
            <a:avLst/>
          </a:prstGeom>
        </p:spPr>
      </p:pic>
    </p:spTree>
    <p:extLst>
      <p:ext uri="{BB962C8B-B14F-4D97-AF65-F5344CB8AC3E}">
        <p14:creationId xmlns:p14="http://schemas.microsoft.com/office/powerpoint/2010/main" val="3329116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11244FD0-22C4-7645-E046-442EA027EEF0}"/>
              </a:ext>
            </a:extLst>
          </p:cNvPr>
          <p:cNvPicPr>
            <a:picLocks noChangeAspect="1"/>
          </p:cNvPicPr>
          <p:nvPr/>
        </p:nvPicPr>
        <p:blipFill>
          <a:blip r:embed="rId3"/>
          <a:stretch>
            <a:fillRect/>
          </a:stretch>
        </p:blipFill>
        <p:spPr>
          <a:xfrm>
            <a:off x="1593670" y="1460866"/>
            <a:ext cx="2552749" cy="2552749"/>
          </a:xfrm>
          <a:prstGeom prst="rect">
            <a:avLst/>
          </a:prstGeom>
          <a:ln w="3175">
            <a:solidFill>
              <a:schemeClr val="tx1"/>
            </a:solidFill>
          </a:ln>
        </p:spPr>
      </p:pic>
      <p:pic>
        <p:nvPicPr>
          <p:cNvPr id="15" name="Grafik 14">
            <a:extLst>
              <a:ext uri="{FF2B5EF4-FFF2-40B4-BE49-F238E27FC236}">
                <a16:creationId xmlns:a16="http://schemas.microsoft.com/office/drawing/2014/main" id="{5F278507-ED16-5A8A-5B40-F791B8B84C46}"/>
              </a:ext>
            </a:extLst>
          </p:cNvPr>
          <p:cNvPicPr>
            <a:picLocks noChangeAspect="1"/>
          </p:cNvPicPr>
          <p:nvPr/>
        </p:nvPicPr>
        <p:blipFill>
          <a:blip r:embed="rId4"/>
          <a:stretch>
            <a:fillRect/>
          </a:stretch>
        </p:blipFill>
        <p:spPr>
          <a:xfrm>
            <a:off x="4725984" y="3811519"/>
            <a:ext cx="2750912" cy="2657344"/>
          </a:xfrm>
          <a:prstGeom prst="rect">
            <a:avLst/>
          </a:prstGeom>
          <a:ln w="3175">
            <a:solidFill>
              <a:schemeClr val="tx1"/>
            </a:solidFill>
          </a:ln>
        </p:spPr>
      </p:pic>
      <p:pic>
        <p:nvPicPr>
          <p:cNvPr id="17" name="Grafik 16">
            <a:extLst>
              <a:ext uri="{FF2B5EF4-FFF2-40B4-BE49-F238E27FC236}">
                <a16:creationId xmlns:a16="http://schemas.microsoft.com/office/drawing/2014/main" id="{C2CD2FDF-6251-B235-F0C0-D9F0EF6CA21C}"/>
              </a:ext>
            </a:extLst>
          </p:cNvPr>
          <p:cNvPicPr>
            <a:picLocks noChangeAspect="1"/>
          </p:cNvPicPr>
          <p:nvPr/>
        </p:nvPicPr>
        <p:blipFill>
          <a:blip r:embed="rId5"/>
          <a:stretch>
            <a:fillRect/>
          </a:stretch>
        </p:blipFill>
        <p:spPr>
          <a:xfrm>
            <a:off x="8190413" y="3808687"/>
            <a:ext cx="2584193" cy="2654512"/>
          </a:xfrm>
          <a:prstGeom prst="rect">
            <a:avLst/>
          </a:prstGeom>
          <a:ln w="3175">
            <a:solidFill>
              <a:schemeClr val="tx1"/>
            </a:solidFill>
          </a:ln>
        </p:spPr>
      </p:pic>
      <p:sp>
        <p:nvSpPr>
          <p:cNvPr id="18" name="Textfeld 17">
            <a:extLst>
              <a:ext uri="{FF2B5EF4-FFF2-40B4-BE49-F238E27FC236}">
                <a16:creationId xmlns:a16="http://schemas.microsoft.com/office/drawing/2014/main" id="{16AF0349-AB20-CAC1-543B-9E51C08E3E20}"/>
              </a:ext>
            </a:extLst>
          </p:cNvPr>
          <p:cNvSpPr txBox="1"/>
          <p:nvPr/>
        </p:nvSpPr>
        <p:spPr>
          <a:xfrm>
            <a:off x="5873933" y="1970094"/>
            <a:ext cx="5098719" cy="1323439"/>
          </a:xfrm>
          <a:prstGeom prst="rect">
            <a:avLst/>
          </a:prstGeom>
          <a:noFill/>
        </p:spPr>
        <p:txBody>
          <a:bodyPr wrap="square">
            <a:spAutoFit/>
          </a:bodyPr>
          <a:lstStyle/>
          <a:p>
            <a:r>
              <a:rPr lang="de-CH" sz="2000" noProof="0"/>
              <a:t>Reliez les points avec quatre lignes droites, sans lever le crayon.</a:t>
            </a:r>
          </a:p>
          <a:p>
            <a:endParaRPr lang="de-CH" sz="2000" noProof="0" dirty="0"/>
          </a:p>
        </p:txBody>
      </p:sp>
      <p:sp>
        <p:nvSpPr>
          <p:cNvPr id="2" name="Foliennummernplatzhalter 1">
            <a:extLst>
              <a:ext uri="{FF2B5EF4-FFF2-40B4-BE49-F238E27FC236}">
                <a16:creationId xmlns:a16="http://schemas.microsoft.com/office/drawing/2014/main" id="{A73F150D-5358-C38C-776C-B31646A40360}"/>
              </a:ext>
            </a:extLst>
          </p:cNvPr>
          <p:cNvSpPr>
            <a:spLocks noGrp="1"/>
          </p:cNvSpPr>
          <p:nvPr>
            <p:ph type="sldNum" sz="quarter" idx="12"/>
          </p:nvPr>
        </p:nvSpPr>
        <p:spPr/>
        <p:txBody>
          <a:bodyPr/>
          <a:lstStyle/>
          <a:p>
            <a:fld id="{B7E6CA31-DA56-47CF-9891-B6D0296B6AEC}" type="slidenum">
              <a:rPr lang="ru-RU" smtClean="0"/>
              <a:t>10</a:t>
            </a:fld>
            <a:endParaRPr lang="ru-RU"/>
          </a:p>
        </p:txBody>
      </p:sp>
    </p:spTree>
    <p:extLst>
      <p:ext uri="{BB962C8B-B14F-4D97-AF65-F5344CB8AC3E}">
        <p14:creationId xmlns:p14="http://schemas.microsoft.com/office/powerpoint/2010/main" val="11464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94D566AB-6EDA-2DE4-9918-29D488552E5B}"/>
              </a:ext>
            </a:extLst>
          </p:cNvPr>
          <p:cNvSpPr>
            <a:spLocks noGrp="1"/>
          </p:cNvSpPr>
          <p:nvPr>
            <p:ph type="body" idx="1"/>
          </p:nvPr>
        </p:nvSpPr>
        <p:spPr>
          <a:xfrm>
            <a:off x="935711" y="1306288"/>
            <a:ext cx="10164860" cy="4679443"/>
          </a:xfrm>
        </p:spPr>
        <p:txBody>
          <a:bodyPr/>
          <a:lstStyle/>
          <a:p>
            <a:pPr algn="l"/>
            <a:r>
              <a:rPr lang="de-CH" sz="2000" b="1" noProof="0" dirty="0">
                <a:solidFill>
                  <a:srgbClr val="0B4874"/>
                </a:solidFill>
              </a:rPr>
              <a:t>Nous pouvons faire la même chose avec des histoires. Essayez de </a:t>
            </a:r>
            <a:br>
              <a:rPr lang="de-CH" sz="2000" b="1" noProof="0" dirty="0">
                <a:solidFill>
                  <a:srgbClr val="0B4874"/>
                </a:solidFill>
              </a:rPr>
            </a:br>
            <a:r>
              <a:rPr lang="de-CH" sz="2000" b="1" noProof="0" dirty="0" err="1">
                <a:solidFill>
                  <a:srgbClr val="0B4874"/>
                </a:solidFill>
              </a:rPr>
              <a:t>découvrir</a:t>
            </a:r>
            <a:r>
              <a:rPr lang="de-CH" sz="2000" b="1" noProof="0" dirty="0">
                <a:solidFill>
                  <a:srgbClr val="0B4874"/>
                </a:solidFill>
              </a:rPr>
              <a:t> ce qui s'est passé dans cette histoire et pourquoi.</a:t>
            </a:r>
          </a:p>
          <a:p>
            <a:pPr algn="l"/>
            <a:endParaRPr lang="de-CH" sz="2000" b="1" noProof="0" dirty="0">
              <a:solidFill>
                <a:srgbClr val="0B4874"/>
              </a:solidFill>
            </a:endParaRPr>
          </a:p>
          <a:p>
            <a:pPr algn="l"/>
            <a:r>
              <a:rPr lang="de-CH" sz="2000" b="1" noProof="0" dirty="0">
                <a:solidFill>
                  <a:srgbClr val="0B4874"/>
                </a:solidFill>
              </a:rPr>
              <a:t>Roméo et Juliette</a:t>
            </a:r>
          </a:p>
          <a:p>
            <a:pPr algn="l"/>
            <a:r>
              <a:rPr lang="de-CH" sz="2000" noProof="0" dirty="0">
                <a:solidFill>
                  <a:srgbClr val="0B4874"/>
                </a:solidFill>
              </a:rPr>
              <a:t>Roméo et Juliette sont morts dans une flaque d'eau, la fenêtre est ouverte et la vitre est brisée. Que s'est-il passé ?</a:t>
            </a:r>
          </a:p>
          <a:p>
            <a:pPr algn="l"/>
            <a:endParaRPr lang="de-CH" sz="2000" noProof="0" dirty="0">
              <a:solidFill>
                <a:srgbClr val="0B4874"/>
              </a:solidFill>
            </a:endParaRPr>
          </a:p>
          <a:p>
            <a:pPr algn="l"/>
            <a:r>
              <a:rPr lang="de-CH" sz="2000" noProof="0" dirty="0">
                <a:solidFill>
                  <a:srgbClr val="0B4874"/>
                </a:solidFill>
              </a:rPr>
              <a:t>Discutez des solutions possibles avec votre voisin·e de banc. Vous pouvez proposer toutes sortes d'explications « farfelues » !</a:t>
            </a:r>
          </a:p>
          <a:p>
            <a:pPr algn="l"/>
            <a:endParaRPr lang="de-CH" sz="2000" noProof="0" dirty="0">
              <a:solidFill>
                <a:srgbClr val="0B4874"/>
              </a:solidFill>
            </a:endParaRPr>
          </a:p>
          <a:p>
            <a:pPr algn="l"/>
            <a:r>
              <a:rPr lang="de-CH" sz="2000" i="1" noProof="0" dirty="0">
                <a:solidFill>
                  <a:srgbClr val="0B4874"/>
                </a:solidFill>
              </a:rPr>
              <a:t>Solution : </a:t>
            </a:r>
            <a:r>
              <a:rPr lang="de-CH" sz="2000" noProof="0" dirty="0">
                <a:solidFill>
                  <a:srgbClr val="0B4874"/>
                </a:solidFill>
              </a:rPr>
              <a:t>Roméo et Juliette sont des poissons rouges, et la fenêtre s'est ouverte lors d'un coup de vent. Cela a fait tomber le bocal des poissons rouges, qui s'est cassé et les poissons sont morts.</a:t>
            </a:r>
          </a:p>
          <a:p>
            <a:pPr algn="l"/>
            <a:endParaRPr lang="de-CH" noProof="0" dirty="0">
              <a:solidFill>
                <a:srgbClr val="0B4874"/>
              </a:solidFill>
            </a:endParaRPr>
          </a:p>
          <a:p>
            <a:pPr algn="l"/>
            <a:endParaRPr lang="de-CH" noProof="0" dirty="0"/>
          </a:p>
        </p:txBody>
      </p:sp>
      <p:sp>
        <p:nvSpPr>
          <p:cNvPr id="3" name="Rectangle 2">
            <a:extLst>
              <a:ext uri="{FF2B5EF4-FFF2-40B4-BE49-F238E27FC236}">
                <a16:creationId xmlns:a16="http://schemas.microsoft.com/office/drawing/2014/main" id="{5161FD62-3EFC-7EB6-6E69-DC1471A00209}"/>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Il y a plus d'une façon de penser aux problèmes</a:t>
            </a:r>
          </a:p>
        </p:txBody>
      </p:sp>
      <p:sp>
        <p:nvSpPr>
          <p:cNvPr id="4" name="Foliennummernplatzhalter 3">
            <a:extLst>
              <a:ext uri="{FF2B5EF4-FFF2-40B4-BE49-F238E27FC236}">
                <a16:creationId xmlns:a16="http://schemas.microsoft.com/office/drawing/2014/main" id="{B1846482-7C1A-2838-9022-8B121D42E7EB}"/>
              </a:ext>
            </a:extLst>
          </p:cNvPr>
          <p:cNvSpPr>
            <a:spLocks noGrp="1"/>
          </p:cNvSpPr>
          <p:nvPr>
            <p:ph type="sldNum" sz="quarter" idx="12"/>
          </p:nvPr>
        </p:nvSpPr>
        <p:spPr/>
        <p:txBody>
          <a:bodyPr/>
          <a:lstStyle/>
          <a:p>
            <a:fld id="{B7E6CA31-DA56-47CF-9891-B6D0296B6AEC}" type="slidenum">
              <a:rPr lang="ru-RU" smtClean="0"/>
              <a:t>11</a:t>
            </a:fld>
            <a:endParaRPr lang="ru-RU"/>
          </a:p>
        </p:txBody>
      </p:sp>
      <p:grpSp>
        <p:nvGrpSpPr>
          <p:cNvPr id="5" name="Gruppieren 4">
            <a:extLst>
              <a:ext uri="{FF2B5EF4-FFF2-40B4-BE49-F238E27FC236}">
                <a16:creationId xmlns:a16="http://schemas.microsoft.com/office/drawing/2014/main" id="{3C77FF95-9430-6D3F-9AEC-4C1B007939CD}"/>
              </a:ext>
            </a:extLst>
          </p:cNvPr>
          <p:cNvGrpSpPr/>
          <p:nvPr/>
        </p:nvGrpSpPr>
        <p:grpSpPr>
          <a:xfrm>
            <a:off x="10741563" y="-1959"/>
            <a:ext cx="1454331" cy="1277285"/>
            <a:chOff x="10737669" y="0"/>
            <a:chExt cx="1454331" cy="1277285"/>
          </a:xfrm>
        </p:grpSpPr>
        <p:sp>
          <p:nvSpPr>
            <p:cNvPr id="7" name="Rechteck 6">
              <a:extLst>
                <a:ext uri="{FF2B5EF4-FFF2-40B4-BE49-F238E27FC236}">
                  <a16:creationId xmlns:a16="http://schemas.microsoft.com/office/drawing/2014/main" id="{FD266181-3083-34E3-68E8-A4A4A64F0D34}"/>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8" name="Grafik 7">
              <a:extLst>
                <a:ext uri="{FF2B5EF4-FFF2-40B4-BE49-F238E27FC236}">
                  <a16:creationId xmlns:a16="http://schemas.microsoft.com/office/drawing/2014/main" id="{FEF2AAAA-6638-5668-FDB9-261E04176D7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Tree>
    <p:extLst>
      <p:ext uri="{BB962C8B-B14F-4D97-AF65-F5344CB8AC3E}">
        <p14:creationId xmlns:p14="http://schemas.microsoft.com/office/powerpoint/2010/main" val="357108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BE287-E068-BEBC-FE92-9697580612EB}"/>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FC5727D9-41B2-2864-4A85-4E02858AC96F}"/>
              </a:ext>
            </a:extLst>
          </p:cNvPr>
          <p:cNvSpPr>
            <a:spLocks noGrp="1"/>
          </p:cNvSpPr>
          <p:nvPr>
            <p:ph type="body" idx="1"/>
          </p:nvPr>
        </p:nvSpPr>
        <p:spPr>
          <a:xfrm>
            <a:off x="959775" y="1306288"/>
            <a:ext cx="10164860" cy="4679443"/>
          </a:xfrm>
        </p:spPr>
        <p:txBody>
          <a:bodyPr/>
          <a:lstStyle/>
          <a:p>
            <a:pPr algn="l"/>
            <a:r>
              <a:rPr lang="de-CH" sz="2000" b="1" noProof="0" dirty="0">
                <a:solidFill>
                  <a:srgbClr val="0B4874"/>
                </a:solidFill>
              </a:rPr>
              <a:t>Voici une autre histoire :</a:t>
            </a:r>
          </a:p>
          <a:p>
            <a:pPr algn="l"/>
            <a:endParaRPr lang="de-CH" sz="2000" b="1" noProof="0" dirty="0">
              <a:solidFill>
                <a:srgbClr val="0B4874"/>
              </a:solidFill>
            </a:endParaRPr>
          </a:p>
          <a:p>
            <a:pPr algn="l"/>
            <a:r>
              <a:rPr lang="de-CH" sz="2000" b="1" noProof="0" dirty="0">
                <a:solidFill>
                  <a:srgbClr val="0B4874"/>
                </a:solidFill>
              </a:rPr>
              <a:t>Paysan dans le champ</a:t>
            </a:r>
          </a:p>
          <a:p>
            <a:pPr algn="l"/>
            <a:r>
              <a:rPr lang="de-CH" sz="2000" noProof="0" dirty="0">
                <a:solidFill>
                  <a:srgbClr val="0B4874"/>
                </a:solidFill>
              </a:rPr>
              <a:t>Un paysan se tient dans son champ. Un cheval s'approche de lui. Soudain, le paysan disparaît. Que s'est-il passé ?</a:t>
            </a:r>
          </a:p>
          <a:p>
            <a:pPr algn="l"/>
            <a:endParaRPr lang="de-CH" sz="2000" noProof="0" dirty="0">
              <a:solidFill>
                <a:srgbClr val="0B4874"/>
              </a:solidFill>
            </a:endParaRPr>
          </a:p>
          <a:p>
            <a:pPr algn="l"/>
            <a:r>
              <a:rPr lang="de-CH" sz="2000" i="1" noProof="0" dirty="0">
                <a:solidFill>
                  <a:srgbClr val="0B4874"/>
                </a:solidFill>
              </a:rPr>
              <a:t>Solution : </a:t>
            </a:r>
            <a:r>
              <a:rPr lang="de-CH" sz="2000" noProof="0" dirty="0">
                <a:solidFill>
                  <a:srgbClr val="0B4874"/>
                </a:solidFill>
              </a:rPr>
              <a:t>Il s'agit d'un jeu d'échecs. Le cheval a pris le pion.</a:t>
            </a:r>
          </a:p>
          <a:p>
            <a:pPr algn="l"/>
            <a:endParaRPr lang="de-CH" sz="2000" noProof="0" dirty="0">
              <a:solidFill>
                <a:srgbClr val="0B4874"/>
              </a:solidFill>
            </a:endParaRPr>
          </a:p>
          <a:p>
            <a:pPr algn="l"/>
            <a:r>
              <a:rPr lang="de-CH" sz="2000" b="1" noProof="0" dirty="0">
                <a:solidFill>
                  <a:srgbClr val="0B4874"/>
                </a:solidFill>
              </a:rPr>
              <a:t>Discutez à trois / quatre :</a:t>
            </a:r>
          </a:p>
          <a:p>
            <a:pPr marL="342900" indent="-342900" algn="l">
              <a:buFont typeface="Arial" panose="020B0604020202020204" pitchFamily="34" charset="0"/>
              <a:buChar char="•"/>
            </a:pPr>
            <a:r>
              <a:rPr lang="de-CH" sz="2000" noProof="0" dirty="0">
                <a:solidFill>
                  <a:srgbClr val="0B4874"/>
                </a:solidFill>
              </a:rPr>
              <a:t>Qu'est-ce qui rend ce genre d'histoire si spécial ?</a:t>
            </a:r>
          </a:p>
          <a:p>
            <a:pPr marL="342900" indent="-342900" algn="l">
              <a:buFont typeface="Arial" panose="020B0604020202020204" pitchFamily="34" charset="0"/>
              <a:buChar char="•"/>
            </a:pPr>
            <a:r>
              <a:rPr lang="de-CH" sz="2000" noProof="0" dirty="0">
                <a:solidFill>
                  <a:srgbClr val="0B4874"/>
                </a:solidFill>
              </a:rPr>
              <a:t>Comment pouvons-nous trouver des chemins qui nous mènent à la solution ?</a:t>
            </a:r>
          </a:p>
          <a:p>
            <a:pPr algn="l"/>
            <a:endParaRPr lang="de-CH" noProof="0" dirty="0">
              <a:solidFill>
                <a:srgbClr val="0B4874"/>
              </a:solidFill>
            </a:endParaRPr>
          </a:p>
          <a:p>
            <a:pPr algn="l"/>
            <a:endParaRPr lang="de-CH" noProof="0" dirty="0">
              <a:solidFill>
                <a:srgbClr val="0B4874"/>
              </a:solidFill>
            </a:endParaRPr>
          </a:p>
        </p:txBody>
      </p:sp>
      <p:sp>
        <p:nvSpPr>
          <p:cNvPr id="3" name="Rectangle 2">
            <a:extLst>
              <a:ext uri="{FF2B5EF4-FFF2-40B4-BE49-F238E27FC236}">
                <a16:creationId xmlns:a16="http://schemas.microsoft.com/office/drawing/2014/main" id="{F9464A9B-2319-E1A8-7E08-C8D59C5D40BB}"/>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Il y a plus d'une façon de penser aux problèmes</a:t>
            </a:r>
          </a:p>
        </p:txBody>
      </p:sp>
      <p:sp>
        <p:nvSpPr>
          <p:cNvPr id="4" name="Foliennummernplatzhalter 3">
            <a:extLst>
              <a:ext uri="{FF2B5EF4-FFF2-40B4-BE49-F238E27FC236}">
                <a16:creationId xmlns:a16="http://schemas.microsoft.com/office/drawing/2014/main" id="{C959486C-9200-F037-4BE9-E1962CA69669}"/>
              </a:ext>
            </a:extLst>
          </p:cNvPr>
          <p:cNvSpPr>
            <a:spLocks noGrp="1"/>
          </p:cNvSpPr>
          <p:nvPr>
            <p:ph type="sldNum" sz="quarter" idx="12"/>
          </p:nvPr>
        </p:nvSpPr>
        <p:spPr/>
        <p:txBody>
          <a:bodyPr/>
          <a:lstStyle/>
          <a:p>
            <a:fld id="{B7E6CA31-DA56-47CF-9891-B6D0296B6AEC}" type="slidenum">
              <a:rPr lang="ru-RU" smtClean="0"/>
              <a:t>12</a:t>
            </a:fld>
            <a:endParaRPr lang="ru-RU"/>
          </a:p>
        </p:txBody>
      </p:sp>
      <p:grpSp>
        <p:nvGrpSpPr>
          <p:cNvPr id="5" name="Gruppieren 4">
            <a:extLst>
              <a:ext uri="{FF2B5EF4-FFF2-40B4-BE49-F238E27FC236}">
                <a16:creationId xmlns:a16="http://schemas.microsoft.com/office/drawing/2014/main" id="{D0CFC8FA-A04A-A210-EAC7-7A444CCF6138}"/>
              </a:ext>
            </a:extLst>
          </p:cNvPr>
          <p:cNvGrpSpPr/>
          <p:nvPr/>
        </p:nvGrpSpPr>
        <p:grpSpPr>
          <a:xfrm>
            <a:off x="10741563" y="-1959"/>
            <a:ext cx="1454331" cy="1277285"/>
            <a:chOff x="10737669" y="0"/>
            <a:chExt cx="1454331" cy="1277285"/>
          </a:xfrm>
        </p:grpSpPr>
        <p:sp>
          <p:nvSpPr>
            <p:cNvPr id="7" name="Rechteck 6">
              <a:extLst>
                <a:ext uri="{FF2B5EF4-FFF2-40B4-BE49-F238E27FC236}">
                  <a16:creationId xmlns:a16="http://schemas.microsoft.com/office/drawing/2014/main" id="{E205CB59-D4E2-3E2D-65CC-D4FA577960BC}"/>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8" name="Grafik 7">
              <a:extLst>
                <a:ext uri="{FF2B5EF4-FFF2-40B4-BE49-F238E27FC236}">
                  <a16:creationId xmlns:a16="http://schemas.microsoft.com/office/drawing/2014/main" id="{8C593A34-CBC5-39E0-A519-CC008F1CFA7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Tree>
    <p:extLst>
      <p:ext uri="{BB962C8B-B14F-4D97-AF65-F5344CB8AC3E}">
        <p14:creationId xmlns:p14="http://schemas.microsoft.com/office/powerpoint/2010/main" val="261702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24B02-9373-A9FD-E1C9-6A2966D6B4FB}"/>
            </a:ext>
          </a:extLst>
        </p:cNvPr>
        <p:cNvGrpSpPr/>
        <p:nvPr/>
      </p:nvGrpSpPr>
      <p:grpSpPr>
        <a:xfrm>
          <a:off x="0" y="0"/>
          <a:ext cx="0" cy="0"/>
          <a:chOff x="0" y="0"/>
          <a:chExt cx="0" cy="0"/>
        </a:xfrm>
      </p:grpSpPr>
      <p:sp>
        <p:nvSpPr>
          <p:cNvPr id="2" name="Textplatzhalter 1">
            <a:extLst>
              <a:ext uri="{FF2B5EF4-FFF2-40B4-BE49-F238E27FC236}">
                <a16:creationId xmlns:a16="http://schemas.microsoft.com/office/drawing/2014/main" id="{2B315447-2DF6-1F14-0306-12D67AB49B83}"/>
              </a:ext>
            </a:extLst>
          </p:cNvPr>
          <p:cNvSpPr>
            <a:spLocks noGrp="1"/>
          </p:cNvSpPr>
          <p:nvPr>
            <p:ph type="body" idx="1"/>
          </p:nvPr>
        </p:nvSpPr>
        <p:spPr>
          <a:xfrm>
            <a:off x="6012124" y="1435352"/>
            <a:ext cx="5100826" cy="5024263"/>
          </a:xfrm>
        </p:spPr>
        <p:txBody>
          <a:bodyPr>
            <a:normAutofit fontScale="85000" lnSpcReduction="10000"/>
          </a:bodyPr>
          <a:lstStyle/>
          <a:p>
            <a:pPr algn="l">
              <a:lnSpc>
                <a:spcPct val="120000"/>
              </a:lnSpc>
            </a:pPr>
            <a:r>
              <a:rPr lang="de-DE" sz="2000" b="1" dirty="0">
                <a:solidFill>
                  <a:srgbClr val="0B4874"/>
                </a:solidFill>
              </a:rPr>
              <a:t>Ce dont nous avons besoin pour résoudre ce type de problèmes s'appelle le «reframing», c'est-à-dire recadrer.</a:t>
            </a:r>
          </a:p>
          <a:p>
            <a:pPr algn="l"/>
            <a:endParaRPr lang="de-CH" sz="900" b="1" noProof="0" dirty="0">
              <a:solidFill>
                <a:srgbClr val="0B4874"/>
              </a:solidFill>
            </a:endParaRPr>
          </a:p>
          <a:p>
            <a:pPr algn="l"/>
            <a:r>
              <a:rPr lang="de-CH" sz="2000" noProof="0" dirty="0">
                <a:solidFill>
                  <a:srgbClr val="0B4874"/>
                </a:solidFill>
              </a:rPr>
              <a:t>C'est comme si vous sortiez un tableau de son cadre et que vous lui donniez un nouveau cadre.</a:t>
            </a:r>
          </a:p>
          <a:p>
            <a:pPr algn="l"/>
            <a:endParaRPr lang="de-CH" sz="900" noProof="0" dirty="0">
              <a:solidFill>
                <a:srgbClr val="0B4874"/>
              </a:solidFill>
            </a:endParaRPr>
          </a:p>
          <a:p>
            <a:pPr algn="l"/>
            <a:r>
              <a:rPr lang="de-CH" sz="2000" noProof="0" dirty="0">
                <a:solidFill>
                  <a:srgbClr val="0B4874"/>
                </a:solidFill>
              </a:rPr>
              <a:t>Cela change aussi l'image. Vous voyez désormais le problème différemment.</a:t>
            </a:r>
          </a:p>
          <a:p>
            <a:pPr algn="l"/>
            <a:endParaRPr lang="de-CH" sz="900" b="1" noProof="0" dirty="0">
              <a:solidFill>
                <a:srgbClr val="0B4874"/>
              </a:solidFill>
            </a:endParaRPr>
          </a:p>
          <a:p>
            <a:pPr algn="l"/>
            <a:r>
              <a:rPr lang="de-CH" sz="2000" b="1" noProof="0" dirty="0">
                <a:solidFill>
                  <a:srgbClr val="0B4874"/>
                </a:solidFill>
              </a:rPr>
              <a:t>Pourquoi est-ce important ?</a:t>
            </a:r>
          </a:p>
          <a:p>
            <a:pPr algn="l"/>
            <a:endParaRPr lang="de-CH" sz="900" b="1" noProof="0" dirty="0">
              <a:solidFill>
                <a:srgbClr val="0B4874"/>
              </a:solidFill>
            </a:endParaRPr>
          </a:p>
          <a:p>
            <a:pPr algn="l"/>
            <a:r>
              <a:rPr lang="de-CH" sz="2000" noProof="0" dirty="0">
                <a:solidFill>
                  <a:srgbClr val="0B4874"/>
                </a:solidFill>
              </a:rPr>
              <a:t>Si vous considérez un problème de manière trop unilatérale, il peut être difficile de trouver plusieurs approches de solutions possibles.</a:t>
            </a:r>
          </a:p>
          <a:p>
            <a:pPr algn="l"/>
            <a:endParaRPr lang="de-CH" sz="900" noProof="0" dirty="0">
              <a:solidFill>
                <a:srgbClr val="0B4874"/>
              </a:solidFill>
            </a:endParaRPr>
          </a:p>
          <a:p>
            <a:pPr algn="l"/>
            <a:r>
              <a:rPr lang="de-CH" sz="2000" b="1" noProof="0" dirty="0">
                <a:solidFill>
                  <a:srgbClr val="0B4874"/>
                </a:solidFill>
              </a:rPr>
              <a:t>Nous passons maintenant à l'étape suivante et associons cela aux ascenseurs…</a:t>
            </a:r>
          </a:p>
          <a:p>
            <a:pPr algn="l"/>
            <a:endParaRPr lang="de-DE" sz="2000" b="1" dirty="0">
              <a:solidFill>
                <a:srgbClr val="0B4874"/>
              </a:solidFill>
            </a:endParaRPr>
          </a:p>
          <a:p>
            <a:pPr algn="l"/>
            <a:endParaRPr lang="de-DE" sz="2000" b="1" dirty="0">
              <a:solidFill>
                <a:srgbClr val="0B4874"/>
              </a:solidFill>
            </a:endParaRPr>
          </a:p>
          <a:p>
            <a:pPr algn="l"/>
            <a:endParaRPr lang="de-DE" b="1" dirty="0">
              <a:solidFill>
                <a:srgbClr val="0B4874"/>
              </a:solidFill>
            </a:endParaRPr>
          </a:p>
          <a:p>
            <a:pPr algn="l"/>
            <a:endParaRPr lang="de-CH" b="1" dirty="0">
              <a:solidFill>
                <a:srgbClr val="0B4874"/>
              </a:solidFill>
            </a:endParaRPr>
          </a:p>
        </p:txBody>
      </p:sp>
      <p:sp>
        <p:nvSpPr>
          <p:cNvPr id="3" name="Rectangle 2">
            <a:extLst>
              <a:ext uri="{FF2B5EF4-FFF2-40B4-BE49-F238E27FC236}">
                <a16:creationId xmlns:a16="http://schemas.microsoft.com/office/drawing/2014/main" id="{9C91735C-2E40-415C-D8EC-CD99F4B53E97}"/>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Il y a plus d'une façon de penser aux problèmes</a:t>
            </a:r>
          </a:p>
        </p:txBody>
      </p:sp>
      <p:sp>
        <p:nvSpPr>
          <p:cNvPr id="4" name="Foliennummernplatzhalter 3">
            <a:extLst>
              <a:ext uri="{FF2B5EF4-FFF2-40B4-BE49-F238E27FC236}">
                <a16:creationId xmlns:a16="http://schemas.microsoft.com/office/drawing/2014/main" id="{241371BD-4A54-B9BF-60D8-B90BDAEC3F77}"/>
              </a:ext>
            </a:extLst>
          </p:cNvPr>
          <p:cNvSpPr>
            <a:spLocks noGrp="1"/>
          </p:cNvSpPr>
          <p:nvPr>
            <p:ph type="sldNum" sz="quarter" idx="12"/>
          </p:nvPr>
        </p:nvSpPr>
        <p:spPr/>
        <p:txBody>
          <a:bodyPr/>
          <a:lstStyle/>
          <a:p>
            <a:fld id="{B7E6CA31-DA56-47CF-9891-B6D0296B6AEC}" type="slidenum">
              <a:rPr lang="ru-RU" smtClean="0"/>
              <a:t>13</a:t>
            </a:fld>
            <a:endParaRPr lang="ru-RU"/>
          </a:p>
        </p:txBody>
      </p:sp>
      <p:pic>
        <p:nvPicPr>
          <p:cNvPr id="6" name="Grafik 5" descr="Ein Bild, das Baum, draußen, Kunst, Pflanze enthält.&#10;&#10;KI-generierte Inhalte können fehlerhaft sein.">
            <a:extLst>
              <a:ext uri="{FF2B5EF4-FFF2-40B4-BE49-F238E27FC236}">
                <a16:creationId xmlns:a16="http://schemas.microsoft.com/office/drawing/2014/main" id="{E1646FC8-0CB4-2D37-F697-3B1867C806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9325" y="1574175"/>
            <a:ext cx="4534293" cy="4206605"/>
          </a:xfrm>
          <a:prstGeom prst="rect">
            <a:avLst/>
          </a:prstGeom>
        </p:spPr>
      </p:pic>
      <p:grpSp>
        <p:nvGrpSpPr>
          <p:cNvPr id="7" name="Gruppieren 6">
            <a:extLst>
              <a:ext uri="{FF2B5EF4-FFF2-40B4-BE49-F238E27FC236}">
                <a16:creationId xmlns:a16="http://schemas.microsoft.com/office/drawing/2014/main" id="{7D0B7DEC-7D6F-292B-7484-0B95C09852B5}"/>
              </a:ext>
            </a:extLst>
          </p:cNvPr>
          <p:cNvGrpSpPr/>
          <p:nvPr/>
        </p:nvGrpSpPr>
        <p:grpSpPr>
          <a:xfrm>
            <a:off x="10741563" y="-1959"/>
            <a:ext cx="1454331" cy="1277285"/>
            <a:chOff x="10737669" y="0"/>
            <a:chExt cx="1454331" cy="1277285"/>
          </a:xfrm>
        </p:grpSpPr>
        <p:sp>
          <p:nvSpPr>
            <p:cNvPr id="9" name="Rechteck 8">
              <a:extLst>
                <a:ext uri="{FF2B5EF4-FFF2-40B4-BE49-F238E27FC236}">
                  <a16:creationId xmlns:a16="http://schemas.microsoft.com/office/drawing/2014/main" id="{393A7EF1-9A68-6040-669B-55967564525D}"/>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10" name="Grafik 9">
              <a:extLst>
                <a:ext uri="{FF2B5EF4-FFF2-40B4-BE49-F238E27FC236}">
                  <a16:creationId xmlns:a16="http://schemas.microsoft.com/office/drawing/2014/main" id="{6050E181-43B8-F69D-7EC8-0FD225114C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
        <p:nvSpPr>
          <p:cNvPr id="11" name="Textfeld 10">
            <a:extLst>
              <a:ext uri="{FF2B5EF4-FFF2-40B4-BE49-F238E27FC236}">
                <a16:creationId xmlns:a16="http://schemas.microsoft.com/office/drawing/2014/main" id="{A43630FC-3C6D-BA4F-0B11-F638B46FF664}"/>
              </a:ext>
            </a:extLst>
          </p:cNvPr>
          <p:cNvSpPr txBox="1"/>
          <p:nvPr/>
        </p:nvSpPr>
        <p:spPr>
          <a:xfrm>
            <a:off x="1280834" y="5800658"/>
            <a:ext cx="1076341" cy="246221"/>
          </a:xfrm>
          <a:prstGeom prst="rect">
            <a:avLst/>
          </a:prstGeom>
          <a:noFill/>
        </p:spPr>
        <p:txBody>
          <a:bodyPr wrap="square">
            <a:spAutoFit/>
          </a:bodyPr>
          <a:lstStyle/>
          <a:p>
            <a:r>
              <a:rPr lang="de-CH" sz="1000" b="1" dirty="0">
                <a:solidFill>
                  <a:srgbClr val="686868"/>
                </a:solidFill>
              </a:rPr>
              <a:t>Source : </a:t>
            </a:r>
            <a:r>
              <a:rPr lang="de-CH" sz="1000" dirty="0">
                <a:solidFill>
                  <a:srgbClr val="686868"/>
                </a:solidFill>
                <a:hlinkClick r:id="rId5">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Tree>
    <p:extLst>
      <p:ext uri="{BB962C8B-B14F-4D97-AF65-F5344CB8AC3E}">
        <p14:creationId xmlns:p14="http://schemas.microsoft.com/office/powerpoint/2010/main" val="904772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8D7CE9-A598-67EF-8AC4-80531AA5904B}"/>
              </a:ext>
            </a:extLst>
          </p:cNvPr>
          <p:cNvSpPr>
            <a:spLocks noGrp="1"/>
          </p:cNvSpPr>
          <p:nvPr>
            <p:ph type="title"/>
          </p:nvPr>
        </p:nvSpPr>
        <p:spPr>
          <a:xfrm>
            <a:off x="5416629" y="2190591"/>
            <a:ext cx="5164406" cy="1015694"/>
          </a:xfrm>
        </p:spPr>
        <p:txBody>
          <a:bodyPr>
            <a:noAutofit/>
          </a:bodyPr>
          <a:lstStyle/>
          <a:p>
            <a:r>
              <a:rPr lang="de-CH" sz="3000" noProof="0" dirty="0"/>
              <a:t>Le problème de l'ascenseur lent : une leçon de « Reframing »</a:t>
            </a:r>
          </a:p>
        </p:txBody>
      </p:sp>
      <p:sp>
        <p:nvSpPr>
          <p:cNvPr id="3" name="Foliennummernplatzhalter 2">
            <a:extLst>
              <a:ext uri="{FF2B5EF4-FFF2-40B4-BE49-F238E27FC236}">
                <a16:creationId xmlns:a16="http://schemas.microsoft.com/office/drawing/2014/main" id="{A9F0A7C5-B77F-5997-F567-C7D303B497F0}"/>
              </a:ext>
            </a:extLst>
          </p:cNvPr>
          <p:cNvSpPr>
            <a:spLocks noGrp="1"/>
          </p:cNvSpPr>
          <p:nvPr>
            <p:ph type="sldNum" sz="quarter" idx="12"/>
          </p:nvPr>
        </p:nvSpPr>
        <p:spPr/>
        <p:txBody>
          <a:bodyPr/>
          <a:lstStyle/>
          <a:p>
            <a:fld id="{B7E6CA31-DA56-47CF-9891-B6D0296B6AEC}" type="slidenum">
              <a:rPr lang="ru-RU" smtClean="0"/>
              <a:t>14</a:t>
            </a:fld>
            <a:endParaRPr lang="ru-RU"/>
          </a:p>
        </p:txBody>
      </p:sp>
      <p:pic>
        <p:nvPicPr>
          <p:cNvPr id="5" name="Google Shape;2334;p5">
            <a:extLst>
              <a:ext uri="{FF2B5EF4-FFF2-40B4-BE49-F238E27FC236}">
                <a16:creationId xmlns:a16="http://schemas.microsoft.com/office/drawing/2014/main" id="{D354A6CF-955B-044B-846E-B8A0C3A09855}"/>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328762" y="1129733"/>
            <a:ext cx="1110557" cy="1110557"/>
          </a:xfrm>
          <a:prstGeom prst="rect">
            <a:avLst/>
          </a:prstGeom>
          <a:noFill/>
          <a:ln>
            <a:noFill/>
          </a:ln>
        </p:spPr>
      </p:pic>
    </p:spTree>
    <p:extLst>
      <p:ext uri="{BB962C8B-B14F-4D97-AF65-F5344CB8AC3E}">
        <p14:creationId xmlns:p14="http://schemas.microsoft.com/office/powerpoint/2010/main" val="3193088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Kleidung, Screenshot, Schuhwerk, Cartoon enthält.&#10;&#10;Automatisch generierte Beschreibung">
            <a:extLst>
              <a:ext uri="{FF2B5EF4-FFF2-40B4-BE49-F238E27FC236}">
                <a16:creationId xmlns:a16="http://schemas.microsoft.com/office/drawing/2014/main" id="{6FF21EED-A43E-78F6-2F8C-C13821C481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5208" y="1970843"/>
            <a:ext cx="4788258" cy="3178205"/>
          </a:xfrm>
          <a:prstGeom prst="rect">
            <a:avLst/>
          </a:prstGeom>
        </p:spPr>
      </p:pic>
      <p:sp>
        <p:nvSpPr>
          <p:cNvPr id="6" name="Textfeld 5">
            <a:extLst>
              <a:ext uri="{FF2B5EF4-FFF2-40B4-BE49-F238E27FC236}">
                <a16:creationId xmlns:a16="http://schemas.microsoft.com/office/drawing/2014/main" id="{4AECFCB9-92E9-6F79-3615-92173E11B4BD}"/>
              </a:ext>
            </a:extLst>
          </p:cNvPr>
          <p:cNvSpPr txBox="1"/>
          <p:nvPr/>
        </p:nvSpPr>
        <p:spPr>
          <a:xfrm>
            <a:off x="6096000" y="2553236"/>
            <a:ext cx="5098719" cy="2246769"/>
          </a:xfrm>
          <a:prstGeom prst="rect">
            <a:avLst/>
          </a:prstGeom>
          <a:noFill/>
        </p:spPr>
        <p:txBody>
          <a:bodyPr wrap="square">
            <a:spAutoFit/>
          </a:bodyPr>
          <a:lstStyle/>
          <a:p>
            <a:r>
              <a:rPr lang="de-CH" sz="2000" b="1" noProof="0" dirty="0"/>
              <a:t>Les client·e·s des étages supérieurs de votre hôtel se plaignent de la lenteur des ascenseurs.</a:t>
            </a:r>
          </a:p>
          <a:p>
            <a:endParaRPr lang="de-CH" sz="2000" b="1" noProof="0" dirty="0"/>
          </a:p>
          <a:p>
            <a:r>
              <a:rPr lang="de-CH" sz="2000" b="1" noProof="0" dirty="0"/>
              <a:t>Quel est le problème ?</a:t>
            </a:r>
          </a:p>
          <a:p>
            <a:r>
              <a:rPr lang="de-CH" sz="2000" b="1" noProof="0" dirty="0"/>
              <a:t>Réfléchissez à une solution possible !</a:t>
            </a:r>
          </a:p>
        </p:txBody>
      </p:sp>
      <p:sp>
        <p:nvSpPr>
          <p:cNvPr id="7" name="Rectangle 2">
            <a:extLst>
              <a:ext uri="{FF2B5EF4-FFF2-40B4-BE49-F238E27FC236}">
                <a16:creationId xmlns:a16="http://schemas.microsoft.com/office/drawing/2014/main" id="{575D025E-3735-1783-9501-07EADB09842F}"/>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latin typeface="+mj-lt"/>
                <a:ea typeface="ＭＳ Ｐゴシック" charset="0"/>
                <a:cs typeface="Arial"/>
              </a:rPr>
              <a:t>Quel est le problème ?</a:t>
            </a:r>
          </a:p>
        </p:txBody>
      </p:sp>
      <p:sp>
        <p:nvSpPr>
          <p:cNvPr id="9" name="Textfeld 8">
            <a:extLst>
              <a:ext uri="{FF2B5EF4-FFF2-40B4-BE49-F238E27FC236}">
                <a16:creationId xmlns:a16="http://schemas.microsoft.com/office/drawing/2014/main" id="{11EF6152-5803-21C0-02D1-780DE1F4C5D6}"/>
              </a:ext>
            </a:extLst>
          </p:cNvPr>
          <p:cNvSpPr txBox="1"/>
          <p:nvPr/>
        </p:nvSpPr>
        <p:spPr>
          <a:xfrm>
            <a:off x="1041145" y="6233433"/>
            <a:ext cx="9704104" cy="246221"/>
          </a:xfrm>
          <a:prstGeom prst="rect">
            <a:avLst/>
          </a:prstGeom>
          <a:noFill/>
        </p:spPr>
        <p:txBody>
          <a:bodyPr wrap="square">
            <a:spAutoFit/>
          </a:bodyPr>
          <a:lstStyle/>
          <a:p>
            <a:r>
              <a:rPr lang="de-CH" sz="1000" b="1" dirty="0">
                <a:solidFill>
                  <a:srgbClr val="686868"/>
                </a:solidFill>
              </a:rPr>
              <a:t>Source : </a:t>
            </a:r>
            <a:r>
              <a:rPr lang="de-CH" sz="1000" dirty="0">
                <a:solidFill>
                  <a:srgbClr val="686868"/>
                </a:solidFill>
              </a:rPr>
              <a:t>https://pennstatelearning.psu.edu/istudy_tutorials/problemsolving/problemsolving5.html</a:t>
            </a:r>
          </a:p>
        </p:txBody>
      </p:sp>
      <p:sp>
        <p:nvSpPr>
          <p:cNvPr id="2" name="Foliennummernplatzhalter 1">
            <a:extLst>
              <a:ext uri="{FF2B5EF4-FFF2-40B4-BE49-F238E27FC236}">
                <a16:creationId xmlns:a16="http://schemas.microsoft.com/office/drawing/2014/main" id="{D6ED4F96-E967-3B27-D18F-2567ED68D341}"/>
              </a:ext>
            </a:extLst>
          </p:cNvPr>
          <p:cNvSpPr>
            <a:spLocks noGrp="1"/>
          </p:cNvSpPr>
          <p:nvPr>
            <p:ph type="sldNum" sz="quarter" idx="12"/>
          </p:nvPr>
        </p:nvSpPr>
        <p:spPr/>
        <p:txBody>
          <a:bodyPr/>
          <a:lstStyle/>
          <a:p>
            <a:fld id="{B7E6CA31-DA56-47CF-9891-B6D0296B6AEC}" type="slidenum">
              <a:rPr lang="ru-RU" smtClean="0"/>
              <a:t>15</a:t>
            </a:fld>
            <a:endParaRPr lang="ru-RU"/>
          </a:p>
        </p:txBody>
      </p:sp>
    </p:spTree>
    <p:extLst>
      <p:ext uri="{BB962C8B-B14F-4D97-AF65-F5344CB8AC3E}">
        <p14:creationId xmlns:p14="http://schemas.microsoft.com/office/powerpoint/2010/main" val="2354890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Kleidung, Screenshot, Schuhwerk, Cartoon enthält.&#10;&#10;Automatisch generierte Beschreibung">
            <a:extLst>
              <a:ext uri="{FF2B5EF4-FFF2-40B4-BE49-F238E27FC236}">
                <a16:creationId xmlns:a16="http://schemas.microsoft.com/office/drawing/2014/main" id="{6FF21EED-A43E-78F6-2F8C-C13821C481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5208" y="1970843"/>
            <a:ext cx="4788258" cy="3178205"/>
          </a:xfrm>
          <a:prstGeom prst="rect">
            <a:avLst/>
          </a:prstGeom>
        </p:spPr>
      </p:pic>
      <p:sp>
        <p:nvSpPr>
          <p:cNvPr id="6" name="Textfeld 5">
            <a:extLst>
              <a:ext uri="{FF2B5EF4-FFF2-40B4-BE49-F238E27FC236}">
                <a16:creationId xmlns:a16="http://schemas.microsoft.com/office/drawing/2014/main" id="{4AECFCB9-92E9-6F79-3615-92173E11B4BD}"/>
              </a:ext>
            </a:extLst>
          </p:cNvPr>
          <p:cNvSpPr txBox="1"/>
          <p:nvPr/>
        </p:nvSpPr>
        <p:spPr>
          <a:xfrm>
            <a:off x="6096002" y="2240411"/>
            <a:ext cx="5108810" cy="2554545"/>
          </a:xfrm>
          <a:prstGeom prst="rect">
            <a:avLst/>
          </a:prstGeom>
          <a:noFill/>
        </p:spPr>
        <p:txBody>
          <a:bodyPr wrap="square">
            <a:spAutoFit/>
          </a:bodyPr>
          <a:lstStyle/>
          <a:p>
            <a:r>
              <a:rPr lang="de-CH" sz="2000" b="1" noProof="0" dirty="0"/>
              <a:t>Le problème est-il vraiment que les ascenseurs sont lents ? Ou pourrait-il y avoir un autre problème ?</a:t>
            </a:r>
          </a:p>
          <a:p>
            <a:endParaRPr lang="de-CH" sz="2000" b="1" noProof="0" dirty="0"/>
          </a:p>
          <a:p>
            <a:r>
              <a:rPr lang="de-CH" sz="2000" b="1" noProof="0" dirty="0"/>
              <a:t>Remarque : Que se passe-t-il pour les clients de l'hôtel lorsqu'ils attendent ? Comment se sentent-ils ? Comment vous sentez-vous lorsque vous attendez l'ascenseur ?</a:t>
            </a:r>
          </a:p>
        </p:txBody>
      </p:sp>
      <p:sp>
        <p:nvSpPr>
          <p:cNvPr id="7" name="Rectangle 2">
            <a:extLst>
              <a:ext uri="{FF2B5EF4-FFF2-40B4-BE49-F238E27FC236}">
                <a16:creationId xmlns:a16="http://schemas.microsoft.com/office/drawing/2014/main" id="{575D025E-3735-1783-9501-07EADB09842F}"/>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Quel est le problème ?</a:t>
            </a:r>
          </a:p>
        </p:txBody>
      </p:sp>
      <p:sp>
        <p:nvSpPr>
          <p:cNvPr id="2" name="Foliennummernplatzhalter 1">
            <a:extLst>
              <a:ext uri="{FF2B5EF4-FFF2-40B4-BE49-F238E27FC236}">
                <a16:creationId xmlns:a16="http://schemas.microsoft.com/office/drawing/2014/main" id="{59DC1D19-D377-DEA2-CDF0-526D36472E81}"/>
              </a:ext>
            </a:extLst>
          </p:cNvPr>
          <p:cNvSpPr>
            <a:spLocks noGrp="1"/>
          </p:cNvSpPr>
          <p:nvPr>
            <p:ph type="sldNum" sz="quarter" idx="12"/>
          </p:nvPr>
        </p:nvSpPr>
        <p:spPr/>
        <p:txBody>
          <a:bodyPr/>
          <a:lstStyle/>
          <a:p>
            <a:fld id="{B7E6CA31-DA56-47CF-9891-B6D0296B6AEC}" type="slidenum">
              <a:rPr lang="ru-RU" smtClean="0"/>
              <a:t>16</a:t>
            </a:fld>
            <a:endParaRPr lang="ru-RU"/>
          </a:p>
        </p:txBody>
      </p:sp>
    </p:spTree>
    <p:extLst>
      <p:ext uri="{BB962C8B-B14F-4D97-AF65-F5344CB8AC3E}">
        <p14:creationId xmlns:p14="http://schemas.microsoft.com/office/powerpoint/2010/main" val="199161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575D025E-3735-1783-9501-07EADB09842F}"/>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Quel est le problème ?</a:t>
            </a:r>
          </a:p>
        </p:txBody>
      </p:sp>
      <p:sp>
        <p:nvSpPr>
          <p:cNvPr id="3" name="Textfeld 2">
            <a:extLst>
              <a:ext uri="{FF2B5EF4-FFF2-40B4-BE49-F238E27FC236}">
                <a16:creationId xmlns:a16="http://schemas.microsoft.com/office/drawing/2014/main" id="{6C9B599F-D044-6057-EF48-60D5A58904B9}"/>
              </a:ext>
            </a:extLst>
          </p:cNvPr>
          <p:cNvSpPr txBox="1"/>
          <p:nvPr/>
        </p:nvSpPr>
        <p:spPr>
          <a:xfrm>
            <a:off x="6198497" y="2215373"/>
            <a:ext cx="4876397" cy="2862322"/>
          </a:xfrm>
          <a:prstGeom prst="rect">
            <a:avLst/>
          </a:prstGeom>
          <a:noFill/>
        </p:spPr>
        <p:txBody>
          <a:bodyPr wrap="square">
            <a:spAutoFit/>
          </a:bodyPr>
          <a:lstStyle/>
          <a:p>
            <a:r>
              <a:rPr lang="de-CH" b="1" noProof="0" dirty="0"/>
              <a:t>La direction de l'hôtel a constaté que le véritable problème se situait ailleurs : les clients se concentraient sur le temps d'attente pour l'ascenseur.</a:t>
            </a:r>
          </a:p>
          <a:p>
            <a:endParaRPr lang="de-CH" b="1" dirty="0"/>
          </a:p>
          <a:p>
            <a:r>
              <a:rPr lang="de-CH" b="1" noProof="0" dirty="0"/>
              <a:t>La direction a décidé d'installer des miroirs à côté des ascenseurs. Ainsi, les clients étaient distraits. Après l'installation des miroirs, il n'y a plus eu de plaintes.</a:t>
            </a:r>
          </a:p>
        </p:txBody>
      </p:sp>
      <p:pic>
        <p:nvPicPr>
          <p:cNvPr id="10" name="Grafik 9" descr="Ein Bild, das Cartoon, Tür, Kleidung enthält.&#10;&#10;Automatisch generierte Beschreibung">
            <a:extLst>
              <a:ext uri="{FF2B5EF4-FFF2-40B4-BE49-F238E27FC236}">
                <a16:creationId xmlns:a16="http://schemas.microsoft.com/office/drawing/2014/main" id="{56980839-6BF9-17C9-6A31-53B4D82A04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6107" y="1961567"/>
            <a:ext cx="4876397" cy="3236708"/>
          </a:xfrm>
          <a:prstGeom prst="rect">
            <a:avLst/>
          </a:prstGeom>
        </p:spPr>
      </p:pic>
      <p:sp>
        <p:nvSpPr>
          <p:cNvPr id="2" name="Foliennummernplatzhalter 1">
            <a:extLst>
              <a:ext uri="{FF2B5EF4-FFF2-40B4-BE49-F238E27FC236}">
                <a16:creationId xmlns:a16="http://schemas.microsoft.com/office/drawing/2014/main" id="{CAC09B57-32C2-9F3C-C9A7-E47FA757A2A9}"/>
              </a:ext>
            </a:extLst>
          </p:cNvPr>
          <p:cNvSpPr>
            <a:spLocks noGrp="1"/>
          </p:cNvSpPr>
          <p:nvPr>
            <p:ph type="sldNum" sz="quarter" idx="12"/>
          </p:nvPr>
        </p:nvSpPr>
        <p:spPr/>
        <p:txBody>
          <a:bodyPr/>
          <a:lstStyle/>
          <a:p>
            <a:fld id="{B7E6CA31-DA56-47CF-9891-B6D0296B6AEC}" type="slidenum">
              <a:rPr lang="ru-RU" smtClean="0"/>
              <a:t>17</a:t>
            </a:fld>
            <a:endParaRPr lang="ru-RU"/>
          </a:p>
        </p:txBody>
      </p:sp>
    </p:spTree>
    <p:extLst>
      <p:ext uri="{BB962C8B-B14F-4D97-AF65-F5344CB8AC3E}">
        <p14:creationId xmlns:p14="http://schemas.microsoft.com/office/powerpoint/2010/main" val="2698036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C757C266-A5A7-789C-A13E-11703925D78A}"/>
              </a:ext>
            </a:extLst>
          </p:cNvPr>
          <p:cNvSpPr txBox="1">
            <a:spLocks noChangeArrowheads="1"/>
          </p:cNvSpPr>
          <p:nvPr/>
        </p:nvSpPr>
        <p:spPr bwMode="auto">
          <a:xfrm>
            <a:off x="943193" y="195353"/>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latin typeface="+mj-lt"/>
                <a:ea typeface="ＭＳ Ｐゴシック" charset="0"/>
                <a:cs typeface="Arial"/>
              </a:rPr>
              <a:t>Recadrer un problème ouvre l'espace des solutions</a:t>
            </a:r>
          </a:p>
        </p:txBody>
      </p:sp>
      <p:sp>
        <p:nvSpPr>
          <p:cNvPr id="3" name="Foliennummernplatzhalter 2">
            <a:extLst>
              <a:ext uri="{FF2B5EF4-FFF2-40B4-BE49-F238E27FC236}">
                <a16:creationId xmlns:a16="http://schemas.microsoft.com/office/drawing/2014/main" id="{65F1EE14-7411-02C1-42F0-04839C11A34F}"/>
              </a:ext>
            </a:extLst>
          </p:cNvPr>
          <p:cNvSpPr>
            <a:spLocks noGrp="1"/>
          </p:cNvSpPr>
          <p:nvPr>
            <p:ph type="sldNum" sz="quarter" idx="12"/>
          </p:nvPr>
        </p:nvSpPr>
        <p:spPr/>
        <p:txBody>
          <a:bodyPr/>
          <a:lstStyle/>
          <a:p>
            <a:fld id="{B7E6CA31-DA56-47CF-9891-B6D0296B6AEC}" type="slidenum">
              <a:rPr lang="ru-RU" smtClean="0"/>
              <a:t>18</a:t>
            </a:fld>
            <a:endParaRPr lang="ru-RU"/>
          </a:p>
        </p:txBody>
      </p:sp>
      <p:sp>
        <p:nvSpPr>
          <p:cNvPr id="5" name="Rechteck 4">
            <a:extLst>
              <a:ext uri="{FF2B5EF4-FFF2-40B4-BE49-F238E27FC236}">
                <a16:creationId xmlns:a16="http://schemas.microsoft.com/office/drawing/2014/main" id="{8B010EB3-24BA-6627-1C22-59378633E9C1}"/>
              </a:ext>
            </a:extLst>
          </p:cNvPr>
          <p:cNvSpPr/>
          <p:nvPr/>
        </p:nvSpPr>
        <p:spPr>
          <a:xfrm>
            <a:off x="1226274" y="1341547"/>
            <a:ext cx="4505786" cy="544737"/>
          </a:xfrm>
          <a:prstGeom prst="rect">
            <a:avLst/>
          </a:prstGeom>
          <a:noFill/>
          <a:ln w="38100">
            <a:solidFill>
              <a:srgbClr val="738D0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Rechteck 6">
            <a:extLst>
              <a:ext uri="{FF2B5EF4-FFF2-40B4-BE49-F238E27FC236}">
                <a16:creationId xmlns:a16="http://schemas.microsoft.com/office/drawing/2014/main" id="{1F4DF4D8-D58E-7355-4E61-915228497792}"/>
              </a:ext>
            </a:extLst>
          </p:cNvPr>
          <p:cNvSpPr/>
          <p:nvPr/>
        </p:nvSpPr>
        <p:spPr>
          <a:xfrm>
            <a:off x="7319751" y="1317483"/>
            <a:ext cx="4505786" cy="544737"/>
          </a:xfrm>
          <a:prstGeom prst="rect">
            <a:avLst/>
          </a:prstGeom>
          <a:noFill/>
          <a:ln w="38100">
            <a:solidFill>
              <a:srgbClr val="738D0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Rechteck 7">
            <a:extLst>
              <a:ext uri="{FF2B5EF4-FFF2-40B4-BE49-F238E27FC236}">
                <a16:creationId xmlns:a16="http://schemas.microsoft.com/office/drawing/2014/main" id="{A3512942-D384-4569-C6D3-FE5BDFEE8BD3}"/>
              </a:ext>
            </a:extLst>
          </p:cNvPr>
          <p:cNvSpPr/>
          <p:nvPr/>
        </p:nvSpPr>
        <p:spPr>
          <a:xfrm>
            <a:off x="1226274" y="1893421"/>
            <a:ext cx="4505786" cy="1473465"/>
          </a:xfrm>
          <a:prstGeom prst="rect">
            <a:avLst/>
          </a:prstGeom>
          <a:noFill/>
          <a:ln>
            <a:solidFill>
              <a:srgbClr val="0734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Rechteck 9">
            <a:extLst>
              <a:ext uri="{FF2B5EF4-FFF2-40B4-BE49-F238E27FC236}">
                <a16:creationId xmlns:a16="http://schemas.microsoft.com/office/drawing/2014/main" id="{431A8A2B-C024-CD3D-2634-9FD45438CE68}"/>
              </a:ext>
            </a:extLst>
          </p:cNvPr>
          <p:cNvSpPr/>
          <p:nvPr/>
        </p:nvSpPr>
        <p:spPr>
          <a:xfrm>
            <a:off x="7319751" y="1868378"/>
            <a:ext cx="4505786" cy="1473465"/>
          </a:xfrm>
          <a:prstGeom prst="rect">
            <a:avLst/>
          </a:prstGeom>
          <a:noFill/>
          <a:ln>
            <a:solidFill>
              <a:srgbClr val="0734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Textfeld 11">
            <a:extLst>
              <a:ext uri="{FF2B5EF4-FFF2-40B4-BE49-F238E27FC236}">
                <a16:creationId xmlns:a16="http://schemas.microsoft.com/office/drawing/2014/main" id="{01EFA178-D573-0815-B21A-D6FF3FC9FBF0}"/>
              </a:ext>
            </a:extLst>
          </p:cNvPr>
          <p:cNvSpPr txBox="1"/>
          <p:nvPr/>
        </p:nvSpPr>
        <p:spPr>
          <a:xfrm>
            <a:off x="1349105" y="1380801"/>
            <a:ext cx="4172230" cy="430887"/>
          </a:xfrm>
          <a:prstGeom prst="rect">
            <a:avLst/>
          </a:prstGeom>
          <a:noFill/>
        </p:spPr>
        <p:txBody>
          <a:bodyPr wrap="square" rtlCol="0">
            <a:spAutoFit/>
          </a:bodyPr>
          <a:lstStyle/>
          <a:p>
            <a:pPr algn="ctr"/>
            <a:r>
              <a:rPr lang="de-CH" sz="2200" b="1" dirty="0">
                <a:solidFill>
                  <a:srgbClr val="738D05"/>
                </a:solidFill>
              </a:rPr>
              <a:t>Encadrement du problème</a:t>
            </a:r>
          </a:p>
        </p:txBody>
      </p:sp>
      <p:sp>
        <p:nvSpPr>
          <p:cNvPr id="13" name="Textfeld 12">
            <a:extLst>
              <a:ext uri="{FF2B5EF4-FFF2-40B4-BE49-F238E27FC236}">
                <a16:creationId xmlns:a16="http://schemas.microsoft.com/office/drawing/2014/main" id="{9B987CCE-F1C8-D5D7-9813-E6AFC9FE289B}"/>
              </a:ext>
            </a:extLst>
          </p:cNvPr>
          <p:cNvSpPr txBox="1"/>
          <p:nvPr/>
        </p:nvSpPr>
        <p:spPr>
          <a:xfrm>
            <a:off x="7440556" y="1348942"/>
            <a:ext cx="4172230" cy="430887"/>
          </a:xfrm>
          <a:prstGeom prst="rect">
            <a:avLst/>
          </a:prstGeom>
          <a:noFill/>
        </p:spPr>
        <p:txBody>
          <a:bodyPr wrap="square" rtlCol="0">
            <a:spAutoFit/>
          </a:bodyPr>
          <a:lstStyle/>
          <a:p>
            <a:pPr algn="ctr"/>
            <a:r>
              <a:rPr lang="de-CH" sz="2200" b="1" dirty="0">
                <a:solidFill>
                  <a:srgbClr val="738D05"/>
                </a:solidFill>
              </a:rPr>
              <a:t>Espace de solutions</a:t>
            </a:r>
          </a:p>
        </p:txBody>
      </p:sp>
      <p:sp>
        <p:nvSpPr>
          <p:cNvPr id="14" name="Textfeld 13">
            <a:extLst>
              <a:ext uri="{FF2B5EF4-FFF2-40B4-BE49-F238E27FC236}">
                <a16:creationId xmlns:a16="http://schemas.microsoft.com/office/drawing/2014/main" id="{86310902-AF65-6733-65BC-D05811B9ABFB}"/>
              </a:ext>
            </a:extLst>
          </p:cNvPr>
          <p:cNvSpPr txBox="1"/>
          <p:nvPr/>
        </p:nvSpPr>
        <p:spPr>
          <a:xfrm>
            <a:off x="1226274" y="2348308"/>
            <a:ext cx="4505785" cy="369332"/>
          </a:xfrm>
          <a:prstGeom prst="rect">
            <a:avLst/>
          </a:prstGeom>
          <a:noFill/>
        </p:spPr>
        <p:txBody>
          <a:bodyPr wrap="square" rtlCol="0">
            <a:spAutoFit/>
          </a:bodyPr>
          <a:lstStyle/>
          <a:p>
            <a:pPr algn="ctr"/>
            <a:r>
              <a:rPr lang="de-CH" dirty="0">
                <a:solidFill>
                  <a:srgbClr val="686868"/>
                </a:solidFill>
              </a:rPr>
              <a:t>« L'ascenseur est trop lent »</a:t>
            </a:r>
          </a:p>
        </p:txBody>
      </p:sp>
      <p:sp>
        <p:nvSpPr>
          <p:cNvPr id="15" name="Textfeld 14">
            <a:extLst>
              <a:ext uri="{FF2B5EF4-FFF2-40B4-BE49-F238E27FC236}">
                <a16:creationId xmlns:a16="http://schemas.microsoft.com/office/drawing/2014/main" id="{7EF85DDE-B629-DDEE-CAD8-9DCFB0EB7F65}"/>
              </a:ext>
            </a:extLst>
          </p:cNvPr>
          <p:cNvSpPr txBox="1"/>
          <p:nvPr/>
        </p:nvSpPr>
        <p:spPr>
          <a:xfrm>
            <a:off x="7319750" y="2007107"/>
            <a:ext cx="4503761" cy="1231106"/>
          </a:xfrm>
          <a:prstGeom prst="rect">
            <a:avLst/>
          </a:prstGeom>
          <a:noFill/>
        </p:spPr>
        <p:txBody>
          <a:bodyPr wrap="square" rtlCol="0">
            <a:spAutoFit/>
          </a:bodyPr>
          <a:lstStyle/>
          <a:p>
            <a:pPr algn="ctr"/>
            <a:r>
              <a:rPr lang="fr-CH" noProof="0" dirty="0">
                <a:solidFill>
                  <a:srgbClr val="686868"/>
                </a:solidFill>
              </a:rPr>
              <a:t>« Accélérez l'ascenseur »</a:t>
            </a:r>
          </a:p>
          <a:p>
            <a:pPr algn="ctr"/>
            <a:endParaRPr lang="fr-CH" sz="800" noProof="0" dirty="0">
              <a:solidFill>
                <a:srgbClr val="686868"/>
              </a:solidFill>
            </a:endParaRPr>
          </a:p>
          <a:p>
            <a:pPr algn="ctr"/>
            <a:r>
              <a:rPr lang="fr-CH" sz="1600" noProof="0" dirty="0">
                <a:solidFill>
                  <a:srgbClr val="686868"/>
                </a:solidFill>
              </a:rPr>
              <a:t>Installez un nouvel ascenseur</a:t>
            </a:r>
          </a:p>
          <a:p>
            <a:pPr algn="ctr"/>
            <a:r>
              <a:rPr lang="fr-CH" sz="1600" noProof="0" dirty="0">
                <a:solidFill>
                  <a:srgbClr val="686868"/>
                </a:solidFill>
              </a:rPr>
              <a:t>Renouvelez le moteur</a:t>
            </a:r>
          </a:p>
          <a:p>
            <a:pPr algn="ctr"/>
            <a:r>
              <a:rPr lang="fr-CH" sz="1600" noProof="0" dirty="0">
                <a:solidFill>
                  <a:srgbClr val="686868"/>
                </a:solidFill>
              </a:rPr>
              <a:t>Améliorez le contrôle</a:t>
            </a:r>
            <a:endParaRPr lang="de-CH" sz="1600" dirty="0">
              <a:solidFill>
                <a:srgbClr val="686868"/>
              </a:solidFill>
            </a:endParaRPr>
          </a:p>
        </p:txBody>
      </p:sp>
      <p:sp>
        <p:nvSpPr>
          <p:cNvPr id="16" name="Rechteck 15">
            <a:extLst>
              <a:ext uri="{FF2B5EF4-FFF2-40B4-BE49-F238E27FC236}">
                <a16:creationId xmlns:a16="http://schemas.microsoft.com/office/drawing/2014/main" id="{BF00CA67-8B13-1882-843B-52C2252BE06B}"/>
              </a:ext>
            </a:extLst>
          </p:cNvPr>
          <p:cNvSpPr/>
          <p:nvPr/>
        </p:nvSpPr>
        <p:spPr>
          <a:xfrm>
            <a:off x="1226274" y="3942823"/>
            <a:ext cx="4505786" cy="1777706"/>
          </a:xfrm>
          <a:prstGeom prst="rect">
            <a:avLst/>
          </a:prstGeom>
          <a:noFill/>
          <a:ln>
            <a:solidFill>
              <a:srgbClr val="0734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Rechteck 16">
            <a:extLst>
              <a:ext uri="{FF2B5EF4-FFF2-40B4-BE49-F238E27FC236}">
                <a16:creationId xmlns:a16="http://schemas.microsoft.com/office/drawing/2014/main" id="{E6B364B2-92AD-AF1C-EDDF-7B3A503E4507}"/>
              </a:ext>
            </a:extLst>
          </p:cNvPr>
          <p:cNvSpPr/>
          <p:nvPr/>
        </p:nvSpPr>
        <p:spPr>
          <a:xfrm>
            <a:off x="7319751" y="3904132"/>
            <a:ext cx="4505786" cy="1777706"/>
          </a:xfrm>
          <a:prstGeom prst="rect">
            <a:avLst/>
          </a:prstGeom>
          <a:solidFill>
            <a:schemeClr val="bg1"/>
          </a:solidFill>
          <a:ln>
            <a:solidFill>
              <a:srgbClr val="0734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8" name="Textfeld 17">
            <a:extLst>
              <a:ext uri="{FF2B5EF4-FFF2-40B4-BE49-F238E27FC236}">
                <a16:creationId xmlns:a16="http://schemas.microsoft.com/office/drawing/2014/main" id="{39C7621F-7A82-26D2-BD3E-2612B779F189}"/>
              </a:ext>
            </a:extLst>
          </p:cNvPr>
          <p:cNvSpPr txBox="1"/>
          <p:nvPr/>
        </p:nvSpPr>
        <p:spPr>
          <a:xfrm>
            <a:off x="1226274" y="4657016"/>
            <a:ext cx="4505785" cy="369332"/>
          </a:xfrm>
          <a:prstGeom prst="rect">
            <a:avLst/>
          </a:prstGeom>
          <a:noFill/>
        </p:spPr>
        <p:txBody>
          <a:bodyPr wrap="square" rtlCol="0">
            <a:spAutoFit/>
          </a:bodyPr>
          <a:lstStyle/>
          <a:p>
            <a:pPr algn="ctr"/>
            <a:r>
              <a:rPr lang="de-CH" dirty="0">
                <a:solidFill>
                  <a:srgbClr val="686868"/>
                </a:solidFill>
              </a:rPr>
              <a:t>« L'attente est pénible »</a:t>
            </a:r>
          </a:p>
        </p:txBody>
      </p:sp>
      <p:sp>
        <p:nvSpPr>
          <p:cNvPr id="19" name="Textfeld 18">
            <a:extLst>
              <a:ext uri="{FF2B5EF4-FFF2-40B4-BE49-F238E27FC236}">
                <a16:creationId xmlns:a16="http://schemas.microsoft.com/office/drawing/2014/main" id="{2FB7D6E3-FA55-340C-7DD1-EA41FF838D89}"/>
              </a:ext>
            </a:extLst>
          </p:cNvPr>
          <p:cNvSpPr txBox="1"/>
          <p:nvPr/>
        </p:nvSpPr>
        <p:spPr>
          <a:xfrm>
            <a:off x="7319750" y="4042861"/>
            <a:ext cx="4503761" cy="1508105"/>
          </a:xfrm>
          <a:prstGeom prst="rect">
            <a:avLst/>
          </a:prstGeom>
          <a:noFill/>
        </p:spPr>
        <p:txBody>
          <a:bodyPr wrap="square" rtlCol="0">
            <a:spAutoFit/>
          </a:bodyPr>
          <a:lstStyle/>
          <a:p>
            <a:pPr algn="ctr"/>
            <a:r>
              <a:rPr lang="de-CH" dirty="0">
                <a:solidFill>
                  <a:srgbClr val="686868"/>
                </a:solidFill>
              </a:rPr>
              <a:t>« Faites en sorte que l'attente paraisse plus courte »</a:t>
            </a:r>
          </a:p>
          <a:p>
            <a:pPr algn="ctr"/>
            <a:endParaRPr lang="de-CH" sz="800" dirty="0">
              <a:solidFill>
                <a:srgbClr val="686868"/>
              </a:solidFill>
            </a:endParaRPr>
          </a:p>
          <a:p>
            <a:pPr algn="ctr"/>
            <a:r>
              <a:rPr lang="de-CH" sz="1600" dirty="0">
                <a:solidFill>
                  <a:srgbClr val="686868"/>
                </a:solidFill>
              </a:rPr>
              <a:t>Accrochez un miroir</a:t>
            </a:r>
          </a:p>
          <a:p>
            <a:pPr algn="ctr"/>
            <a:r>
              <a:rPr lang="de-CH" sz="1600" dirty="0">
                <a:solidFill>
                  <a:srgbClr val="686868"/>
                </a:solidFill>
              </a:rPr>
              <a:t>Laissez la musique jouer</a:t>
            </a:r>
          </a:p>
          <a:p>
            <a:pPr algn="ctr"/>
            <a:r>
              <a:rPr lang="de-CH" sz="1600" dirty="0">
                <a:solidFill>
                  <a:srgbClr val="686868"/>
                </a:solidFill>
              </a:rPr>
              <a:t>Installez un support de désinfection manuel</a:t>
            </a:r>
          </a:p>
        </p:txBody>
      </p:sp>
      <p:sp>
        <p:nvSpPr>
          <p:cNvPr id="20" name="Pfeil: nach rechts 19">
            <a:extLst>
              <a:ext uri="{FF2B5EF4-FFF2-40B4-BE49-F238E27FC236}">
                <a16:creationId xmlns:a16="http://schemas.microsoft.com/office/drawing/2014/main" id="{C55785E4-E9B4-74F4-73C2-5E85C05325C3}"/>
              </a:ext>
            </a:extLst>
          </p:cNvPr>
          <p:cNvSpPr/>
          <p:nvPr/>
        </p:nvSpPr>
        <p:spPr>
          <a:xfrm>
            <a:off x="5773003" y="1843331"/>
            <a:ext cx="1531073" cy="1430271"/>
          </a:xfrm>
          <a:prstGeom prst="rightArrow">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de-CH"/>
          </a:p>
        </p:txBody>
      </p:sp>
      <p:sp>
        <p:nvSpPr>
          <p:cNvPr id="21" name="Textfeld 20">
            <a:extLst>
              <a:ext uri="{FF2B5EF4-FFF2-40B4-BE49-F238E27FC236}">
                <a16:creationId xmlns:a16="http://schemas.microsoft.com/office/drawing/2014/main" id="{13DDE624-E8B2-D062-44B1-0FA1D399D686}"/>
              </a:ext>
            </a:extLst>
          </p:cNvPr>
          <p:cNvSpPr txBox="1"/>
          <p:nvPr/>
        </p:nvSpPr>
        <p:spPr>
          <a:xfrm>
            <a:off x="2770485" y="3497823"/>
            <a:ext cx="2750850" cy="369332"/>
          </a:xfrm>
          <a:prstGeom prst="rect">
            <a:avLst/>
          </a:prstGeom>
          <a:noFill/>
        </p:spPr>
        <p:txBody>
          <a:bodyPr wrap="square" rtlCol="0">
            <a:spAutoFit/>
          </a:bodyPr>
          <a:lstStyle/>
          <a:p>
            <a:r>
              <a:rPr lang="de-CH" b="1" dirty="0"/>
              <a:t>Recadrer le problème</a:t>
            </a:r>
          </a:p>
        </p:txBody>
      </p:sp>
      <p:sp>
        <p:nvSpPr>
          <p:cNvPr id="22" name="Pfeil: nach rechts 21">
            <a:extLst>
              <a:ext uri="{FF2B5EF4-FFF2-40B4-BE49-F238E27FC236}">
                <a16:creationId xmlns:a16="http://schemas.microsoft.com/office/drawing/2014/main" id="{3147709C-C85C-32D2-32A1-0C330C7E12BC}"/>
              </a:ext>
            </a:extLst>
          </p:cNvPr>
          <p:cNvSpPr/>
          <p:nvPr/>
        </p:nvSpPr>
        <p:spPr>
          <a:xfrm>
            <a:off x="5760368" y="4144880"/>
            <a:ext cx="1531073" cy="1430271"/>
          </a:xfrm>
          <a:prstGeom prst="rightArrow">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de-CH"/>
          </a:p>
        </p:txBody>
      </p:sp>
      <p:sp>
        <p:nvSpPr>
          <p:cNvPr id="24" name="Pfeil: nach unten 23">
            <a:extLst>
              <a:ext uri="{FF2B5EF4-FFF2-40B4-BE49-F238E27FC236}">
                <a16:creationId xmlns:a16="http://schemas.microsoft.com/office/drawing/2014/main" id="{64D068A0-7CC0-F1D7-E99C-67FFB3A619BC}"/>
              </a:ext>
            </a:extLst>
          </p:cNvPr>
          <p:cNvSpPr/>
          <p:nvPr/>
        </p:nvSpPr>
        <p:spPr>
          <a:xfrm>
            <a:off x="1951630" y="3435126"/>
            <a:ext cx="600501" cy="473427"/>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de-CH"/>
          </a:p>
        </p:txBody>
      </p:sp>
      <p:sp>
        <p:nvSpPr>
          <p:cNvPr id="25" name="Textfeld 24">
            <a:extLst>
              <a:ext uri="{FF2B5EF4-FFF2-40B4-BE49-F238E27FC236}">
                <a16:creationId xmlns:a16="http://schemas.microsoft.com/office/drawing/2014/main" id="{B4D8146F-C4B4-4887-CE70-5FC073F597CA}"/>
              </a:ext>
            </a:extLst>
          </p:cNvPr>
          <p:cNvSpPr txBox="1"/>
          <p:nvPr/>
        </p:nvSpPr>
        <p:spPr>
          <a:xfrm>
            <a:off x="5743662" y="2233872"/>
            <a:ext cx="1531072" cy="646331"/>
          </a:xfrm>
          <a:prstGeom prst="rect">
            <a:avLst/>
          </a:prstGeom>
          <a:noFill/>
        </p:spPr>
        <p:txBody>
          <a:bodyPr wrap="square" rtlCol="0">
            <a:spAutoFit/>
          </a:bodyPr>
          <a:lstStyle/>
          <a:p>
            <a:r>
              <a:rPr lang="de-CH" dirty="0"/>
              <a:t>Trouver une solution</a:t>
            </a:r>
          </a:p>
        </p:txBody>
      </p:sp>
      <p:sp>
        <p:nvSpPr>
          <p:cNvPr id="6" name="Textfeld 5">
            <a:extLst>
              <a:ext uri="{FF2B5EF4-FFF2-40B4-BE49-F238E27FC236}">
                <a16:creationId xmlns:a16="http://schemas.microsoft.com/office/drawing/2014/main" id="{325997BF-ADC8-09F8-25AA-80FB9FB98CC0}"/>
              </a:ext>
            </a:extLst>
          </p:cNvPr>
          <p:cNvSpPr txBox="1"/>
          <p:nvPr/>
        </p:nvSpPr>
        <p:spPr>
          <a:xfrm>
            <a:off x="5732058" y="4530400"/>
            <a:ext cx="1531072" cy="646331"/>
          </a:xfrm>
          <a:prstGeom prst="rect">
            <a:avLst/>
          </a:prstGeom>
          <a:noFill/>
        </p:spPr>
        <p:txBody>
          <a:bodyPr wrap="square" rtlCol="0">
            <a:spAutoFit/>
          </a:bodyPr>
          <a:lstStyle/>
          <a:p>
            <a:r>
              <a:rPr lang="de-CH" dirty="0"/>
              <a:t>Trouver une solution</a:t>
            </a:r>
          </a:p>
        </p:txBody>
      </p:sp>
      <p:grpSp>
        <p:nvGrpSpPr>
          <p:cNvPr id="4" name="Gruppieren 3">
            <a:extLst>
              <a:ext uri="{FF2B5EF4-FFF2-40B4-BE49-F238E27FC236}">
                <a16:creationId xmlns:a16="http://schemas.microsoft.com/office/drawing/2014/main" id="{31D4E588-0438-783C-AF8B-B6F3ADDF212C}"/>
              </a:ext>
            </a:extLst>
          </p:cNvPr>
          <p:cNvGrpSpPr/>
          <p:nvPr/>
        </p:nvGrpSpPr>
        <p:grpSpPr>
          <a:xfrm>
            <a:off x="10741563" y="-1959"/>
            <a:ext cx="1454331" cy="1277285"/>
            <a:chOff x="10737669" y="0"/>
            <a:chExt cx="1454331" cy="1277285"/>
          </a:xfrm>
        </p:grpSpPr>
        <p:sp>
          <p:nvSpPr>
            <p:cNvPr id="23" name="Rechteck 22">
              <a:extLst>
                <a:ext uri="{FF2B5EF4-FFF2-40B4-BE49-F238E27FC236}">
                  <a16:creationId xmlns:a16="http://schemas.microsoft.com/office/drawing/2014/main" id="{E3C6A6DF-EB22-8E28-EE68-DB4DBD4B7738}"/>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26" name="Grafik 25">
              <a:extLst>
                <a:ext uri="{FF2B5EF4-FFF2-40B4-BE49-F238E27FC236}">
                  <a16:creationId xmlns:a16="http://schemas.microsoft.com/office/drawing/2014/main" id="{A9A352BE-4EAB-4C4D-85AC-84B596E8E5D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
        <p:nvSpPr>
          <p:cNvPr id="27" name="Textfeld 26">
            <a:extLst>
              <a:ext uri="{FF2B5EF4-FFF2-40B4-BE49-F238E27FC236}">
                <a16:creationId xmlns:a16="http://schemas.microsoft.com/office/drawing/2014/main" id="{A7D5BC12-1E1F-4F50-237B-D91B41A4369C}"/>
              </a:ext>
            </a:extLst>
          </p:cNvPr>
          <p:cNvSpPr txBox="1"/>
          <p:nvPr/>
        </p:nvSpPr>
        <p:spPr>
          <a:xfrm>
            <a:off x="1224340" y="5756719"/>
            <a:ext cx="9517223" cy="246221"/>
          </a:xfrm>
          <a:prstGeom prst="rect">
            <a:avLst/>
          </a:prstGeom>
          <a:noFill/>
        </p:spPr>
        <p:txBody>
          <a:bodyPr wrap="square">
            <a:spAutoFit/>
          </a:bodyPr>
          <a:lstStyle/>
          <a:p>
            <a:r>
              <a:rPr lang="de-CH" sz="1000" b="1" dirty="0">
                <a:solidFill>
                  <a:srgbClr val="686868"/>
                </a:solidFill>
              </a:rPr>
              <a:t>Source </a:t>
            </a:r>
            <a:r>
              <a:rPr lang="de-CH" sz="1000" dirty="0">
                <a:solidFill>
                  <a:srgbClr val="686868"/>
                </a:solidFill>
              </a:rPr>
              <a:t>: Wedell-Wedellsborg, T. (2017). Are </a:t>
            </a:r>
            <a:r>
              <a:rPr lang="de-CH" sz="1000" dirty="0" err="1">
                <a:solidFill>
                  <a:srgbClr val="686868"/>
                </a:solidFill>
              </a:rPr>
              <a:t>You</a:t>
            </a:r>
            <a:r>
              <a:rPr lang="de-CH" sz="1000" dirty="0">
                <a:solidFill>
                  <a:srgbClr val="686868"/>
                </a:solidFill>
              </a:rPr>
              <a:t> </a:t>
            </a:r>
            <a:r>
              <a:rPr lang="de-CH" sz="1000" dirty="0" err="1">
                <a:solidFill>
                  <a:srgbClr val="686868"/>
                </a:solidFill>
              </a:rPr>
              <a:t>Solving</a:t>
            </a:r>
            <a:r>
              <a:rPr lang="de-CH" sz="1000" dirty="0">
                <a:solidFill>
                  <a:srgbClr val="686868"/>
                </a:solidFill>
              </a:rPr>
              <a:t> the Right Problems? Harvard Business Review (Jan-Feb 2017). </a:t>
            </a:r>
            <a:r>
              <a:rPr lang="de-CH" sz="1000" dirty="0">
                <a:solidFill>
                  <a:srgbClr val="686868"/>
                </a:solidFill>
                <a:hlinkClick r:id="rId4">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Tree>
    <p:extLst>
      <p:ext uri="{BB962C8B-B14F-4D97-AF65-F5344CB8AC3E}">
        <p14:creationId xmlns:p14="http://schemas.microsoft.com/office/powerpoint/2010/main" val="1205024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4E547CC7-641B-D0CA-235B-CF8569AC369B}"/>
              </a:ext>
            </a:extLst>
          </p:cNvPr>
          <p:cNvSpPr>
            <a:spLocks noGrp="1"/>
          </p:cNvSpPr>
          <p:nvPr>
            <p:ph type="body" idx="1"/>
          </p:nvPr>
        </p:nvSpPr>
        <p:spPr>
          <a:xfrm>
            <a:off x="930838" y="532264"/>
            <a:ext cx="9967545" cy="3628896"/>
          </a:xfrm>
        </p:spPr>
        <p:txBody>
          <a:bodyPr>
            <a:normAutofit lnSpcReduction="10000"/>
          </a:bodyPr>
          <a:lstStyle/>
          <a:p>
            <a:pPr algn="l"/>
            <a:endParaRPr lang="de-CH" b="1" noProof="0" dirty="0">
              <a:solidFill>
                <a:srgbClr val="0B4874"/>
              </a:solidFill>
            </a:endParaRPr>
          </a:p>
          <a:p>
            <a:pPr algn="l"/>
            <a:r>
              <a:rPr lang="de-CH" sz="2200" noProof="0" dirty="0">
                <a:solidFill>
                  <a:srgbClr val="0B4874"/>
                </a:solidFill>
              </a:rPr>
              <a:t>Identifier le vrai problème est l'étape la plus importante, car :</a:t>
            </a:r>
          </a:p>
          <a:p>
            <a:pPr marL="355600" indent="-355600" algn="l">
              <a:buFont typeface="Arial" panose="020B0604020202020204" pitchFamily="34" charset="0"/>
              <a:buChar char="•"/>
            </a:pPr>
            <a:r>
              <a:rPr lang="de-CH" sz="2200" noProof="0" dirty="0">
                <a:solidFill>
                  <a:srgbClr val="0B4874"/>
                </a:solidFill>
              </a:rPr>
              <a:t>il est crucial de saisir le problème dans son intégralité.</a:t>
            </a:r>
          </a:p>
          <a:p>
            <a:pPr marL="355600" indent="-355600" algn="l">
              <a:buFont typeface="Arial" panose="020B0604020202020204" pitchFamily="34" charset="0"/>
              <a:buChar char="•"/>
            </a:pPr>
            <a:r>
              <a:rPr lang="de-CH" sz="2200" noProof="0" dirty="0">
                <a:solidFill>
                  <a:srgbClr val="0B4874"/>
                </a:solidFill>
              </a:rPr>
              <a:t>Les symptômes doivent être distingués des causes.</a:t>
            </a:r>
          </a:p>
          <a:p>
            <a:pPr algn="l"/>
            <a:endParaRPr lang="de-CH" sz="2200" noProof="0" dirty="0">
              <a:solidFill>
                <a:srgbClr val="0B4874"/>
              </a:solidFill>
            </a:endParaRPr>
          </a:p>
          <a:p>
            <a:pPr marL="355600" indent="-355600" algn="l">
              <a:buFont typeface="Arial" panose="020B0604020202020204" pitchFamily="34" charset="0"/>
              <a:buChar char="•"/>
            </a:pPr>
            <a:endParaRPr lang="de-CH" sz="2200" dirty="0">
              <a:solidFill>
                <a:srgbClr val="0B4874"/>
              </a:solidFill>
            </a:endParaRPr>
          </a:p>
          <a:p>
            <a:pPr algn="l"/>
            <a:r>
              <a:rPr lang="de-CH" sz="2200" dirty="0">
                <a:solidFill>
                  <a:srgbClr val="0B4874"/>
                </a:solidFill>
              </a:rPr>
              <a:t>Dans notre exemple :</a:t>
            </a:r>
          </a:p>
          <a:p>
            <a:pPr algn="l"/>
            <a:r>
              <a:rPr lang="de-CH" sz="2200" dirty="0">
                <a:solidFill>
                  <a:srgbClr val="0B4874"/>
                </a:solidFill>
              </a:rPr>
              <a:t>Les plaintes concernant la lenteur de l'ascenseur sont le symptôme.</a:t>
            </a:r>
          </a:p>
          <a:p>
            <a:pPr algn="l"/>
            <a:r>
              <a:rPr lang="de-CH" sz="2200" dirty="0">
                <a:solidFill>
                  <a:srgbClr val="0B4874"/>
                </a:solidFill>
              </a:rPr>
              <a:t>L'ennui de l'attente en est la cause.</a:t>
            </a:r>
            <a:endParaRPr lang="de-CH" sz="2200" noProof="0" dirty="0">
              <a:solidFill>
                <a:srgbClr val="0B4874"/>
              </a:solidFill>
            </a:endParaRPr>
          </a:p>
          <a:p>
            <a:endParaRPr lang="de-CH" noProof="0" dirty="0">
              <a:solidFill>
                <a:srgbClr val="0B4874"/>
              </a:solidFill>
            </a:endParaRPr>
          </a:p>
        </p:txBody>
      </p:sp>
      <p:sp>
        <p:nvSpPr>
          <p:cNvPr id="4" name="Textfeld 3">
            <a:extLst>
              <a:ext uri="{FF2B5EF4-FFF2-40B4-BE49-F238E27FC236}">
                <a16:creationId xmlns:a16="http://schemas.microsoft.com/office/drawing/2014/main" id="{1AD27F8F-6036-34CC-1F53-E50F62430A9C}"/>
              </a:ext>
            </a:extLst>
          </p:cNvPr>
          <p:cNvSpPr txBox="1"/>
          <p:nvPr/>
        </p:nvSpPr>
        <p:spPr>
          <a:xfrm>
            <a:off x="1185330" y="2337995"/>
            <a:ext cx="8021215" cy="246221"/>
          </a:xfrm>
          <a:prstGeom prst="rect">
            <a:avLst/>
          </a:prstGeom>
          <a:noFill/>
        </p:spPr>
        <p:txBody>
          <a:bodyPr wrap="square">
            <a:spAutoFit/>
          </a:bodyPr>
          <a:lstStyle>
            <a:defPPr>
              <a:defRPr lang="ru-RU"/>
            </a:defPPr>
            <a:lvl1pPr>
              <a:defRPr sz="1400">
                <a:solidFill>
                  <a:srgbClr val="898F97"/>
                </a:solidFill>
              </a:defRPr>
            </a:lvl1pPr>
          </a:lstStyle>
          <a:p>
            <a:r>
              <a:rPr lang="de-CH" sz="1000" b="1" dirty="0">
                <a:solidFill>
                  <a:srgbClr val="686868"/>
                </a:solidFill>
              </a:rPr>
              <a:t>Source : </a:t>
            </a:r>
            <a:r>
              <a:rPr lang="de-CH" sz="1000" dirty="0">
                <a:solidFill>
                  <a:srgbClr val="686868"/>
                </a:solidFill>
              </a:rPr>
              <a:t>https://pennstatelearning.psu.edu/istudy_tutorials/problemsolving/problemsolving5.html</a:t>
            </a:r>
          </a:p>
        </p:txBody>
      </p:sp>
      <p:sp>
        <p:nvSpPr>
          <p:cNvPr id="6" name="Textfeld 5">
            <a:extLst>
              <a:ext uri="{FF2B5EF4-FFF2-40B4-BE49-F238E27FC236}">
                <a16:creationId xmlns:a16="http://schemas.microsoft.com/office/drawing/2014/main" id="{CE806EDD-D9D3-A6E2-06A9-8484960815D4}"/>
              </a:ext>
            </a:extLst>
          </p:cNvPr>
          <p:cNvSpPr txBox="1"/>
          <p:nvPr/>
        </p:nvSpPr>
        <p:spPr>
          <a:xfrm>
            <a:off x="1039125" y="4434120"/>
            <a:ext cx="9517222" cy="1200329"/>
          </a:xfrm>
          <a:prstGeom prst="rect">
            <a:avLst/>
          </a:prstGeom>
          <a:noFill/>
          <a:ln w="28575">
            <a:solidFill>
              <a:srgbClr val="738D05"/>
            </a:solidFill>
          </a:ln>
        </p:spPr>
        <p:txBody>
          <a:bodyPr wrap="square">
            <a:spAutoFit/>
          </a:bodyPr>
          <a:lstStyle/>
          <a:p>
            <a:r>
              <a:rPr lang="de-CH" noProof="0" dirty="0">
                <a:solidFill>
                  <a:srgbClr val="686868"/>
                </a:solidFill>
              </a:rPr>
              <a:t>« </a:t>
            </a:r>
            <a:r>
              <a:rPr lang="de-CH" noProof="0" dirty="0" err="1">
                <a:solidFill>
                  <a:srgbClr val="686868"/>
                </a:solidFill>
              </a:rPr>
              <a:t>Notez</a:t>
            </a:r>
            <a:r>
              <a:rPr lang="de-CH" noProof="0" dirty="0">
                <a:solidFill>
                  <a:srgbClr val="686868"/>
                </a:solidFill>
              </a:rPr>
              <a:t> que le cadrage initial du problème n'est pas nécessairement erroné. Installer un nouvel ascenseur fonctionnerait probablement. Le point </a:t>
            </a:r>
            <a:r>
              <a:rPr lang="de-CH" noProof="0">
                <a:solidFill>
                  <a:srgbClr val="686868"/>
                </a:solidFill>
              </a:rPr>
              <a:t>important du</a:t>
            </a:r>
            <a:br>
              <a:rPr lang="de-CH" noProof="0">
                <a:solidFill>
                  <a:srgbClr val="686868"/>
                </a:solidFill>
              </a:rPr>
            </a:br>
            <a:r>
              <a:rPr lang="de-CH" noProof="0">
                <a:solidFill>
                  <a:srgbClr val="686868"/>
                </a:solidFill>
              </a:rPr>
              <a:t>« </a:t>
            </a:r>
            <a:r>
              <a:rPr lang="de-CH" noProof="0" dirty="0">
                <a:solidFill>
                  <a:srgbClr val="686868"/>
                </a:solidFill>
              </a:rPr>
              <a:t>Reframing » n'est pas de trouver le « </a:t>
            </a:r>
            <a:r>
              <a:rPr lang="de-CH" noProof="0" dirty="0" err="1">
                <a:solidFill>
                  <a:srgbClr val="686868"/>
                </a:solidFill>
              </a:rPr>
              <a:t>vrai</a:t>
            </a:r>
            <a:r>
              <a:rPr lang="de-CH" noProof="0" dirty="0">
                <a:solidFill>
                  <a:srgbClr val="686868"/>
                </a:solidFill>
              </a:rPr>
              <a:t> » problème, mais de voir s'il y en a un meilleur que l'on peut </a:t>
            </a:r>
            <a:r>
              <a:rPr lang="de-CH" noProof="0" dirty="0" err="1">
                <a:solidFill>
                  <a:srgbClr val="686868"/>
                </a:solidFill>
              </a:rPr>
              <a:t>résoudre</a:t>
            </a:r>
            <a:r>
              <a:rPr lang="de-CH" noProof="0" dirty="0">
                <a:solidFill>
                  <a:srgbClr val="686868"/>
                </a:solidFill>
              </a:rPr>
              <a:t>. »</a:t>
            </a:r>
          </a:p>
        </p:txBody>
      </p:sp>
      <p:sp>
        <p:nvSpPr>
          <p:cNvPr id="3" name="Foliennummernplatzhalter 2">
            <a:extLst>
              <a:ext uri="{FF2B5EF4-FFF2-40B4-BE49-F238E27FC236}">
                <a16:creationId xmlns:a16="http://schemas.microsoft.com/office/drawing/2014/main" id="{C4D39B13-A4F7-E7E4-99C0-F375FA8D11DA}"/>
              </a:ext>
            </a:extLst>
          </p:cNvPr>
          <p:cNvSpPr>
            <a:spLocks noGrp="1"/>
          </p:cNvSpPr>
          <p:nvPr>
            <p:ph type="sldNum" sz="quarter" idx="12"/>
          </p:nvPr>
        </p:nvSpPr>
        <p:spPr/>
        <p:txBody>
          <a:bodyPr/>
          <a:lstStyle/>
          <a:p>
            <a:fld id="{B7E6CA31-DA56-47CF-9891-B6D0296B6AEC}" type="slidenum">
              <a:rPr lang="ru-RU" smtClean="0"/>
              <a:t>19</a:t>
            </a:fld>
            <a:endParaRPr lang="ru-RU"/>
          </a:p>
        </p:txBody>
      </p:sp>
      <p:sp>
        <p:nvSpPr>
          <p:cNvPr id="7" name="Textfeld 6">
            <a:extLst>
              <a:ext uri="{FF2B5EF4-FFF2-40B4-BE49-F238E27FC236}">
                <a16:creationId xmlns:a16="http://schemas.microsoft.com/office/drawing/2014/main" id="{F7E73A70-360C-C57A-6DFC-021D34CECFAC}"/>
              </a:ext>
            </a:extLst>
          </p:cNvPr>
          <p:cNvSpPr txBox="1"/>
          <p:nvPr/>
        </p:nvSpPr>
        <p:spPr>
          <a:xfrm>
            <a:off x="932450" y="213080"/>
            <a:ext cx="6100010" cy="461665"/>
          </a:xfrm>
          <a:prstGeom prst="rect">
            <a:avLst/>
          </a:prstGeom>
          <a:noFill/>
        </p:spPr>
        <p:txBody>
          <a:bodyPr wrap="square">
            <a:spAutoFit/>
          </a:bodyPr>
          <a:lstStyle/>
          <a:p>
            <a:pPr algn="l"/>
            <a:r>
              <a:rPr lang="de-CH" sz="2400" b="1" noProof="0" dirty="0" err="1">
                <a:solidFill>
                  <a:srgbClr val="0B4874"/>
                </a:solidFill>
              </a:rPr>
              <a:t>Objectif</a:t>
            </a:r>
            <a:r>
              <a:rPr lang="de-CH" sz="2400" b="1" noProof="0" dirty="0">
                <a:solidFill>
                  <a:srgbClr val="0B4874"/>
                </a:solidFill>
              </a:rPr>
              <a:t> du «Reframing»</a:t>
            </a:r>
          </a:p>
        </p:txBody>
      </p:sp>
      <p:grpSp>
        <p:nvGrpSpPr>
          <p:cNvPr id="5" name="Gruppieren 4">
            <a:extLst>
              <a:ext uri="{FF2B5EF4-FFF2-40B4-BE49-F238E27FC236}">
                <a16:creationId xmlns:a16="http://schemas.microsoft.com/office/drawing/2014/main" id="{07575367-6491-0A0F-95D7-93D6FC963667}"/>
              </a:ext>
            </a:extLst>
          </p:cNvPr>
          <p:cNvGrpSpPr/>
          <p:nvPr/>
        </p:nvGrpSpPr>
        <p:grpSpPr>
          <a:xfrm>
            <a:off x="10741563" y="-1959"/>
            <a:ext cx="1454331" cy="1277285"/>
            <a:chOff x="10737669" y="0"/>
            <a:chExt cx="1454331" cy="1277285"/>
          </a:xfrm>
        </p:grpSpPr>
        <p:sp>
          <p:nvSpPr>
            <p:cNvPr id="10" name="Rechteck 9">
              <a:extLst>
                <a:ext uri="{FF2B5EF4-FFF2-40B4-BE49-F238E27FC236}">
                  <a16:creationId xmlns:a16="http://schemas.microsoft.com/office/drawing/2014/main" id="{C375C82D-52DA-DBCC-BED1-CE7F9D67D6A7}"/>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11" name="Grafik 10">
              <a:extLst>
                <a:ext uri="{FF2B5EF4-FFF2-40B4-BE49-F238E27FC236}">
                  <a16:creationId xmlns:a16="http://schemas.microsoft.com/office/drawing/2014/main" id="{B126A5D8-7D18-A801-3925-13EA1530382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
        <p:nvSpPr>
          <p:cNvPr id="12" name="Textfeld 11">
            <a:extLst>
              <a:ext uri="{FF2B5EF4-FFF2-40B4-BE49-F238E27FC236}">
                <a16:creationId xmlns:a16="http://schemas.microsoft.com/office/drawing/2014/main" id="{25483856-137C-69E0-260E-93335059B67B}"/>
              </a:ext>
            </a:extLst>
          </p:cNvPr>
          <p:cNvSpPr txBox="1"/>
          <p:nvPr/>
        </p:nvSpPr>
        <p:spPr>
          <a:xfrm>
            <a:off x="1224340" y="5756719"/>
            <a:ext cx="9517223" cy="246221"/>
          </a:xfrm>
          <a:prstGeom prst="rect">
            <a:avLst/>
          </a:prstGeom>
          <a:noFill/>
        </p:spPr>
        <p:txBody>
          <a:bodyPr wrap="square">
            <a:spAutoFit/>
          </a:bodyPr>
          <a:lstStyle/>
          <a:p>
            <a:r>
              <a:rPr lang="de-CH" sz="1000" b="1" dirty="0">
                <a:solidFill>
                  <a:srgbClr val="686868"/>
                </a:solidFill>
              </a:rPr>
              <a:t>Source </a:t>
            </a:r>
            <a:r>
              <a:rPr lang="de-CH" sz="1000" dirty="0">
                <a:solidFill>
                  <a:srgbClr val="686868"/>
                </a:solidFill>
              </a:rPr>
              <a:t>: Wedell-Wedellsborg, T. (2017). Are </a:t>
            </a:r>
            <a:r>
              <a:rPr lang="de-CH" sz="1000" dirty="0" err="1">
                <a:solidFill>
                  <a:srgbClr val="686868"/>
                </a:solidFill>
              </a:rPr>
              <a:t>You</a:t>
            </a:r>
            <a:r>
              <a:rPr lang="de-CH" sz="1000" dirty="0">
                <a:solidFill>
                  <a:srgbClr val="686868"/>
                </a:solidFill>
              </a:rPr>
              <a:t> </a:t>
            </a:r>
            <a:r>
              <a:rPr lang="de-CH" sz="1000" dirty="0" err="1">
                <a:solidFill>
                  <a:srgbClr val="686868"/>
                </a:solidFill>
              </a:rPr>
              <a:t>Solving</a:t>
            </a:r>
            <a:r>
              <a:rPr lang="de-CH" sz="1000" dirty="0">
                <a:solidFill>
                  <a:srgbClr val="686868"/>
                </a:solidFill>
              </a:rPr>
              <a:t> the Right Problems? Harvard Business Review (Jan-Feb 2017). </a:t>
            </a:r>
            <a:r>
              <a:rPr lang="de-CH" sz="1000" dirty="0">
                <a:solidFill>
                  <a:srgbClr val="686868"/>
                </a:solidFill>
                <a:hlinkClick r:id="rId4">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Tree>
    <p:extLst>
      <p:ext uri="{BB962C8B-B14F-4D97-AF65-F5344CB8AC3E}">
        <p14:creationId xmlns:p14="http://schemas.microsoft.com/office/powerpoint/2010/main" val="2008780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33D3403F-398C-AFCA-9555-02417E22FF39}"/>
              </a:ext>
            </a:extLst>
          </p:cNvPr>
          <p:cNvSpPr>
            <a:spLocks noGrp="1"/>
          </p:cNvSpPr>
          <p:nvPr>
            <p:ph type="body" idx="1"/>
          </p:nvPr>
        </p:nvSpPr>
        <p:spPr>
          <a:xfrm>
            <a:off x="936172" y="1459966"/>
            <a:ext cx="10319657" cy="4086592"/>
          </a:xfrm>
        </p:spPr>
        <p:txBody>
          <a:bodyPr>
            <a:normAutofit/>
          </a:bodyPr>
          <a:lstStyle/>
          <a:p>
            <a:pPr algn="l">
              <a:lnSpc>
                <a:spcPct val="130000"/>
              </a:lnSpc>
            </a:pPr>
            <a:r>
              <a:rPr lang="de-CH" sz="1800" noProof="0" dirty="0">
                <a:solidFill>
                  <a:srgbClr val="686868"/>
                </a:solidFill>
              </a:rPr>
              <a:t>Lors d'enquêtes menées auprès de 106 cadres de 91 entreprises privées et publiques de 17 pays, Thomas Wedell-Wedellsborg a constaté ce qui suit : pas moins de 85 % des personnes interrogées estimaient que leurs entreprises étaient </a:t>
            </a:r>
            <a:r>
              <a:rPr lang="de-CH" sz="1800" b="1" noProof="0" dirty="0">
                <a:solidFill>
                  <a:srgbClr val="686868"/>
                </a:solidFill>
              </a:rPr>
              <a:t>mauvaises en analyse des problèmes</a:t>
            </a:r>
            <a:r>
              <a:rPr lang="de-CH" sz="1800" noProof="0" dirty="0">
                <a:solidFill>
                  <a:srgbClr val="686868"/>
                </a:solidFill>
              </a:rPr>
              <a:t>. 87 % étaient d'accord pour dire que ce manque entraînait des coûts considérables. Plus de neuf personnes sur dix ont déclaré être touchées par ce problème. Il s'est avéré qu'elles ne luttaient pas pour résoudre les problèmes, mais pour </a:t>
            </a:r>
            <a:r>
              <a:rPr lang="de-CH" sz="1800" b="1" noProof="0" dirty="0">
                <a:solidFill>
                  <a:srgbClr val="686868"/>
                </a:solidFill>
              </a:rPr>
              <a:t>découvrir où se situaient les problèmes.</a:t>
            </a:r>
          </a:p>
          <a:p>
            <a:pPr algn="l">
              <a:lnSpc>
                <a:spcPct val="130000"/>
              </a:lnSpc>
            </a:pPr>
            <a:r>
              <a:rPr lang="de-CH" sz="1800" noProof="0" dirty="0">
                <a:solidFill>
                  <a:srgbClr val="686868"/>
                </a:solidFill>
              </a:rPr>
              <a:t>Les solutions créatives naissent presque toujours d'une explication alternative ou d'une redéfinition d'un problème. Le but d'une redéfinition n'est pas de trouver le « vrai » problème. Il s'agit plutôt de voir s'il existe un meilleur problème qui mérite d’être résolu.</a:t>
            </a:r>
          </a:p>
        </p:txBody>
      </p:sp>
      <p:sp>
        <p:nvSpPr>
          <p:cNvPr id="4" name="Foliennummernplatzhalter 3">
            <a:extLst>
              <a:ext uri="{FF2B5EF4-FFF2-40B4-BE49-F238E27FC236}">
                <a16:creationId xmlns:a16="http://schemas.microsoft.com/office/drawing/2014/main" id="{DC425732-3272-76DE-BABD-6FAD60D9E2F3}"/>
              </a:ext>
            </a:extLst>
          </p:cNvPr>
          <p:cNvSpPr>
            <a:spLocks noGrp="1"/>
          </p:cNvSpPr>
          <p:nvPr>
            <p:ph type="sldNum" sz="quarter" idx="12"/>
          </p:nvPr>
        </p:nvSpPr>
        <p:spPr/>
        <p:txBody>
          <a:bodyPr/>
          <a:lstStyle/>
          <a:p>
            <a:fld id="{B7E6CA31-DA56-47CF-9891-B6D0296B6AEC}" type="slidenum">
              <a:rPr lang="ru-RU" smtClean="0"/>
              <a:t>20</a:t>
            </a:fld>
            <a:endParaRPr lang="ru-RU"/>
          </a:p>
        </p:txBody>
      </p:sp>
      <p:sp>
        <p:nvSpPr>
          <p:cNvPr id="5" name="Rectangle 2">
            <a:extLst>
              <a:ext uri="{FF2B5EF4-FFF2-40B4-BE49-F238E27FC236}">
                <a16:creationId xmlns:a16="http://schemas.microsoft.com/office/drawing/2014/main" id="{472AC3ED-0D85-5C02-4179-55605DB7991E}"/>
              </a:ext>
            </a:extLst>
          </p:cNvPr>
          <p:cNvSpPr txBox="1">
            <a:spLocks noChangeArrowheads="1"/>
          </p:cNvSpPr>
          <p:nvPr/>
        </p:nvSpPr>
        <p:spPr bwMode="auto">
          <a:xfrm>
            <a:off x="943193" y="236297"/>
            <a:ext cx="9406555" cy="657225"/>
          </a:xfrm>
          <a:prstGeom prst="rect">
            <a:avLst/>
          </a:prstGeom>
          <a:noFill/>
          <a:ln w="9525">
            <a:noFill/>
            <a:miter lim="800000"/>
            <a:headEnd/>
            <a:tailEnd/>
          </a:ln>
        </p:spPr>
        <p:txBody>
          <a:bodyPr anchor="ctr"/>
          <a:lstStyle/>
          <a:p>
            <a:pPr>
              <a:defRPr/>
            </a:pPr>
            <a:r>
              <a:rPr lang="de-CH" sz="2400" b="1" dirty="0">
                <a:solidFill>
                  <a:srgbClr val="0B4874"/>
                </a:solidFill>
              </a:rPr>
              <a:t>Dans la pratique, il est souvent un véritable défi de découvrir où se situent réellement </a:t>
            </a:r>
            <a:r>
              <a:rPr lang="de-CH" sz="2400" b="1" dirty="0" err="1">
                <a:solidFill>
                  <a:srgbClr val="0B4874"/>
                </a:solidFill>
              </a:rPr>
              <a:t>les</a:t>
            </a:r>
            <a:r>
              <a:rPr lang="de-CH" sz="2400" b="1" dirty="0">
                <a:solidFill>
                  <a:srgbClr val="0B4874"/>
                </a:solidFill>
              </a:rPr>
              <a:t> </a:t>
            </a:r>
            <a:r>
              <a:rPr lang="de-CH" sz="2400" b="1" dirty="0" err="1">
                <a:solidFill>
                  <a:srgbClr val="0B4874"/>
                </a:solidFill>
              </a:rPr>
              <a:t>problèmes</a:t>
            </a:r>
            <a:endParaRPr lang="de-CH" altLang="fr-FR" sz="2400" b="1" dirty="0">
              <a:solidFill>
                <a:srgbClr val="0B4874"/>
              </a:solidFill>
            </a:endParaRPr>
          </a:p>
        </p:txBody>
      </p:sp>
      <p:grpSp>
        <p:nvGrpSpPr>
          <p:cNvPr id="6" name="Gruppieren 5">
            <a:extLst>
              <a:ext uri="{FF2B5EF4-FFF2-40B4-BE49-F238E27FC236}">
                <a16:creationId xmlns:a16="http://schemas.microsoft.com/office/drawing/2014/main" id="{0854AC52-FC49-5FA6-706D-89535372DAD5}"/>
              </a:ext>
            </a:extLst>
          </p:cNvPr>
          <p:cNvGrpSpPr/>
          <p:nvPr/>
        </p:nvGrpSpPr>
        <p:grpSpPr>
          <a:xfrm>
            <a:off x="10741563" y="-1959"/>
            <a:ext cx="1454331" cy="1277285"/>
            <a:chOff x="10737669" y="0"/>
            <a:chExt cx="1454331" cy="1277285"/>
          </a:xfrm>
        </p:grpSpPr>
        <p:sp>
          <p:nvSpPr>
            <p:cNvPr id="8" name="Rechteck 7">
              <a:extLst>
                <a:ext uri="{FF2B5EF4-FFF2-40B4-BE49-F238E27FC236}">
                  <a16:creationId xmlns:a16="http://schemas.microsoft.com/office/drawing/2014/main" id="{DF8FD257-FE70-83B6-25C5-A84505E5B59F}"/>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9" name="Grafik 8">
              <a:extLst>
                <a:ext uri="{FF2B5EF4-FFF2-40B4-BE49-F238E27FC236}">
                  <a16:creationId xmlns:a16="http://schemas.microsoft.com/office/drawing/2014/main" id="{DCB5E0E1-6AF5-AD4F-C481-5FCA3ADA54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sp>
        <p:nvSpPr>
          <p:cNvPr id="10" name="Textfeld 9">
            <a:extLst>
              <a:ext uri="{FF2B5EF4-FFF2-40B4-BE49-F238E27FC236}">
                <a16:creationId xmlns:a16="http://schemas.microsoft.com/office/drawing/2014/main" id="{C46E8A6F-6825-456D-0F57-C416B514C820}"/>
              </a:ext>
            </a:extLst>
          </p:cNvPr>
          <p:cNvSpPr txBox="1"/>
          <p:nvPr/>
        </p:nvSpPr>
        <p:spPr>
          <a:xfrm>
            <a:off x="968828" y="6244127"/>
            <a:ext cx="9517223" cy="246221"/>
          </a:xfrm>
          <a:prstGeom prst="rect">
            <a:avLst/>
          </a:prstGeom>
          <a:noFill/>
        </p:spPr>
        <p:txBody>
          <a:bodyPr wrap="square">
            <a:spAutoFit/>
          </a:bodyPr>
          <a:lstStyle/>
          <a:p>
            <a:r>
              <a:rPr lang="de-CH" sz="1000" b="1" dirty="0">
                <a:solidFill>
                  <a:srgbClr val="686868"/>
                </a:solidFill>
              </a:rPr>
              <a:t>Source</a:t>
            </a:r>
            <a:r>
              <a:rPr lang="de-CH" sz="1000" dirty="0">
                <a:solidFill>
                  <a:srgbClr val="686868"/>
                </a:solidFill>
              </a:rPr>
              <a:t>: Wedell-Wedellsborg, T. (2017). Are </a:t>
            </a:r>
            <a:r>
              <a:rPr lang="de-CH" sz="1000" dirty="0" err="1">
                <a:solidFill>
                  <a:srgbClr val="686868"/>
                </a:solidFill>
              </a:rPr>
              <a:t>You</a:t>
            </a:r>
            <a:r>
              <a:rPr lang="de-CH" sz="1000" dirty="0">
                <a:solidFill>
                  <a:srgbClr val="686868"/>
                </a:solidFill>
              </a:rPr>
              <a:t> </a:t>
            </a:r>
            <a:r>
              <a:rPr lang="de-CH" sz="1000" dirty="0" err="1">
                <a:solidFill>
                  <a:srgbClr val="686868"/>
                </a:solidFill>
              </a:rPr>
              <a:t>Solving</a:t>
            </a:r>
            <a:r>
              <a:rPr lang="de-CH" sz="1000" dirty="0">
                <a:solidFill>
                  <a:srgbClr val="686868"/>
                </a:solidFill>
              </a:rPr>
              <a:t> the Right Problems? Harvard Business Review (Jan-Feb 2017). </a:t>
            </a:r>
            <a:r>
              <a:rPr lang="de-CH" sz="1000" dirty="0">
                <a:solidFill>
                  <a:srgbClr val="686868"/>
                </a:solidFill>
                <a:hlinkClick r:id="rId4">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Tree>
    <p:extLst>
      <p:ext uri="{BB962C8B-B14F-4D97-AF65-F5344CB8AC3E}">
        <p14:creationId xmlns:p14="http://schemas.microsoft.com/office/powerpoint/2010/main" val="4242390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970FE-716B-67D0-398A-8BB80D08FD7B}"/>
            </a:ext>
          </a:extLst>
        </p:cNvPr>
        <p:cNvGrpSpPr/>
        <p:nvPr/>
      </p:nvGrpSpPr>
      <p:grpSpPr>
        <a:xfrm>
          <a:off x="0" y="0"/>
          <a:ext cx="0" cy="0"/>
          <a:chOff x="0" y="0"/>
          <a:chExt cx="0" cy="0"/>
        </a:xfrm>
      </p:grpSpPr>
      <p:sp>
        <p:nvSpPr>
          <p:cNvPr id="42" name="Freeform 5">
            <a:extLst>
              <a:ext uri="{FF2B5EF4-FFF2-40B4-BE49-F238E27FC236}">
                <a16:creationId xmlns:a16="http://schemas.microsoft.com/office/drawing/2014/main" id="{67B3EAB1-22B2-57C5-6FD3-B4C33BEB7C8F}"/>
              </a:ext>
            </a:extLst>
          </p:cNvPr>
          <p:cNvSpPr>
            <a:spLocks/>
          </p:cNvSpPr>
          <p:nvPr/>
        </p:nvSpPr>
        <p:spPr bwMode="auto">
          <a:xfrm rot="20699781">
            <a:off x="1885795" y="2563619"/>
            <a:ext cx="8352709" cy="1758472"/>
          </a:xfrm>
          <a:custGeom>
            <a:avLst/>
            <a:gdLst>
              <a:gd name="T0" fmla="*/ 0 w 4581"/>
              <a:gd name="T1" fmla="*/ 1756 h 1756"/>
              <a:gd name="T2" fmla="*/ 1230 w 4581"/>
              <a:gd name="T3" fmla="*/ 502 h 1756"/>
              <a:gd name="T4" fmla="*/ 1242 w 4581"/>
              <a:gd name="T5" fmla="*/ 492 h 1756"/>
              <a:gd name="T6" fmla="*/ 1251 w 4581"/>
              <a:gd name="T7" fmla="*/ 499 h 1756"/>
              <a:gd name="T8" fmla="*/ 2074 w 4581"/>
              <a:gd name="T9" fmla="*/ 1309 h 1756"/>
              <a:gd name="T10" fmla="*/ 2041 w 4581"/>
              <a:gd name="T11" fmla="*/ 1309 h 1756"/>
              <a:gd name="T12" fmla="*/ 2734 w 4581"/>
              <a:gd name="T13" fmla="*/ 606 h 1756"/>
              <a:gd name="T14" fmla="*/ 2755 w 4581"/>
              <a:gd name="T15" fmla="*/ 584 h 1756"/>
              <a:gd name="T16" fmla="*/ 2777 w 4581"/>
              <a:gd name="T17" fmla="*/ 608 h 1756"/>
              <a:gd name="T18" fmla="*/ 3380 w 4581"/>
              <a:gd name="T19" fmla="*/ 1205 h 1756"/>
              <a:gd name="T20" fmla="*/ 3325 w 4581"/>
              <a:gd name="T21" fmla="*/ 1205 h 1756"/>
              <a:gd name="T22" fmla="*/ 4508 w 4581"/>
              <a:gd name="T23" fmla="*/ 0 h 1756"/>
              <a:gd name="T24" fmla="*/ 4581 w 4581"/>
              <a:gd name="T25" fmla="*/ 73 h 1756"/>
              <a:gd name="T26" fmla="*/ 3380 w 4581"/>
              <a:gd name="T27" fmla="*/ 1254 h 1756"/>
              <a:gd name="T28" fmla="*/ 3351 w 4581"/>
              <a:gd name="T29" fmla="*/ 1283 h 1756"/>
              <a:gd name="T30" fmla="*/ 3325 w 4581"/>
              <a:gd name="T31" fmla="*/ 1257 h 1756"/>
              <a:gd name="T32" fmla="*/ 2734 w 4581"/>
              <a:gd name="T33" fmla="*/ 655 h 1756"/>
              <a:gd name="T34" fmla="*/ 2777 w 4581"/>
              <a:gd name="T35" fmla="*/ 655 h 1756"/>
              <a:gd name="T36" fmla="*/ 2074 w 4581"/>
              <a:gd name="T37" fmla="*/ 1347 h 1756"/>
              <a:gd name="T38" fmla="*/ 2058 w 4581"/>
              <a:gd name="T39" fmla="*/ 1363 h 1756"/>
              <a:gd name="T40" fmla="*/ 2041 w 4581"/>
              <a:gd name="T41" fmla="*/ 1347 h 1756"/>
              <a:gd name="T42" fmla="*/ 1230 w 4581"/>
              <a:gd name="T43" fmla="*/ 523 h 1756"/>
              <a:gd name="T44" fmla="*/ 1251 w 4581"/>
              <a:gd name="T45" fmla="*/ 523 h 1756"/>
              <a:gd name="T46" fmla="*/ 0 w 4581"/>
              <a:gd name="T47" fmla="*/ 1756 h 1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1" h="1756">
                <a:moveTo>
                  <a:pt x="0" y="1756"/>
                </a:moveTo>
                <a:lnTo>
                  <a:pt x="1230" y="502"/>
                </a:lnTo>
                <a:lnTo>
                  <a:pt x="1242" y="492"/>
                </a:lnTo>
                <a:lnTo>
                  <a:pt x="1251" y="499"/>
                </a:lnTo>
                <a:lnTo>
                  <a:pt x="2074" y="1309"/>
                </a:lnTo>
                <a:lnTo>
                  <a:pt x="2041" y="1309"/>
                </a:lnTo>
                <a:lnTo>
                  <a:pt x="2734" y="606"/>
                </a:lnTo>
                <a:lnTo>
                  <a:pt x="2755" y="584"/>
                </a:lnTo>
                <a:lnTo>
                  <a:pt x="2777" y="608"/>
                </a:lnTo>
                <a:lnTo>
                  <a:pt x="3380" y="1205"/>
                </a:lnTo>
                <a:lnTo>
                  <a:pt x="3325" y="1205"/>
                </a:lnTo>
                <a:lnTo>
                  <a:pt x="4508" y="0"/>
                </a:lnTo>
                <a:lnTo>
                  <a:pt x="4581" y="73"/>
                </a:lnTo>
                <a:lnTo>
                  <a:pt x="3380" y="1254"/>
                </a:lnTo>
                <a:lnTo>
                  <a:pt x="3351" y="1283"/>
                </a:lnTo>
                <a:lnTo>
                  <a:pt x="3325" y="1257"/>
                </a:lnTo>
                <a:lnTo>
                  <a:pt x="2734" y="655"/>
                </a:lnTo>
                <a:lnTo>
                  <a:pt x="2777" y="655"/>
                </a:lnTo>
                <a:lnTo>
                  <a:pt x="2074" y="1347"/>
                </a:lnTo>
                <a:lnTo>
                  <a:pt x="2058" y="1363"/>
                </a:lnTo>
                <a:lnTo>
                  <a:pt x="2041" y="1347"/>
                </a:lnTo>
                <a:lnTo>
                  <a:pt x="1230" y="523"/>
                </a:lnTo>
                <a:lnTo>
                  <a:pt x="1251" y="523"/>
                </a:lnTo>
                <a:lnTo>
                  <a:pt x="0" y="17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dirty="0">
              <a:solidFill>
                <a:srgbClr val="073450"/>
              </a:solidFill>
              <a:latin typeface="Century Gothic"/>
            </a:endParaRPr>
          </a:p>
        </p:txBody>
      </p:sp>
      <p:sp>
        <p:nvSpPr>
          <p:cNvPr id="43" name="Freeform 5">
            <a:extLst>
              <a:ext uri="{FF2B5EF4-FFF2-40B4-BE49-F238E27FC236}">
                <a16:creationId xmlns:a16="http://schemas.microsoft.com/office/drawing/2014/main" id="{D4133597-B7F3-D7B3-26CB-A38FF844AF4A}"/>
              </a:ext>
            </a:extLst>
          </p:cNvPr>
          <p:cNvSpPr>
            <a:spLocks/>
          </p:cNvSpPr>
          <p:nvPr/>
        </p:nvSpPr>
        <p:spPr bwMode="auto">
          <a:xfrm>
            <a:off x="2054482" y="4459300"/>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686868"/>
          </a:solidFill>
          <a:ln>
            <a:noFill/>
          </a:ln>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entury Gothic"/>
              <a:ea typeface="Roboto Bold" pitchFamily="2" charset="0"/>
              <a:cs typeface="+mn-cs"/>
            </a:endParaRPr>
          </a:p>
        </p:txBody>
      </p:sp>
      <p:sp>
        <p:nvSpPr>
          <p:cNvPr id="2" name="Foliennummernplatzhalter 1">
            <a:extLst>
              <a:ext uri="{FF2B5EF4-FFF2-40B4-BE49-F238E27FC236}">
                <a16:creationId xmlns:a16="http://schemas.microsoft.com/office/drawing/2014/main" id="{17336BDA-747F-6957-3011-76C28CEBB8C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a:ln>
                  <a:noFill/>
                </a:ln>
                <a:solidFill>
                  <a:prstClr val="white"/>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grpSp>
        <p:nvGrpSpPr>
          <p:cNvPr id="87" name="Gruppieren 86">
            <a:extLst>
              <a:ext uri="{FF2B5EF4-FFF2-40B4-BE49-F238E27FC236}">
                <a16:creationId xmlns:a16="http://schemas.microsoft.com/office/drawing/2014/main" id="{A8DDB2E9-FA63-2DF4-9EB9-1DE65DDEA46F}"/>
              </a:ext>
            </a:extLst>
          </p:cNvPr>
          <p:cNvGrpSpPr/>
          <p:nvPr/>
        </p:nvGrpSpPr>
        <p:grpSpPr>
          <a:xfrm>
            <a:off x="8602537" y="110303"/>
            <a:ext cx="2299594" cy="2592694"/>
            <a:chOff x="8019074" y="-61429"/>
            <a:chExt cx="2299594" cy="2592694"/>
          </a:xfrm>
        </p:grpSpPr>
        <p:sp>
          <p:nvSpPr>
            <p:cNvPr id="12" name="Freeform 6">
              <a:extLst>
                <a:ext uri="{FF2B5EF4-FFF2-40B4-BE49-F238E27FC236}">
                  <a16:creationId xmlns:a16="http://schemas.microsoft.com/office/drawing/2014/main" id="{D9530097-E39B-483A-8A15-BC3F4964AC17}"/>
                </a:ext>
              </a:extLst>
            </p:cNvPr>
            <p:cNvSpPr>
              <a:spLocks noEditPoints="1"/>
            </p:cNvSpPr>
            <p:nvPr/>
          </p:nvSpPr>
          <p:spPr bwMode="auto">
            <a:xfrm rot="21189964">
              <a:off x="8019074" y="1786428"/>
              <a:ext cx="799244" cy="744837"/>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rgbClr val="FFD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3" name="Freeform 7">
              <a:extLst>
                <a:ext uri="{FF2B5EF4-FFF2-40B4-BE49-F238E27FC236}">
                  <a16:creationId xmlns:a16="http://schemas.microsoft.com/office/drawing/2014/main" id="{93FC8E62-C8E3-5B8F-0D98-E59C810A7FD7}"/>
                </a:ext>
              </a:extLst>
            </p:cNvPr>
            <p:cNvSpPr>
              <a:spLocks/>
            </p:cNvSpPr>
            <p:nvPr/>
          </p:nvSpPr>
          <p:spPr bwMode="auto">
            <a:xfrm rot="21189964">
              <a:off x="8244085" y="1816559"/>
              <a:ext cx="518748" cy="480286"/>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rgbClr val="FF5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4" name="Freeform 8">
              <a:extLst>
                <a:ext uri="{FF2B5EF4-FFF2-40B4-BE49-F238E27FC236}">
                  <a16:creationId xmlns:a16="http://schemas.microsoft.com/office/drawing/2014/main" id="{871D4AC4-E8EC-6ADD-FEF4-99C9EDB9FE69}"/>
                </a:ext>
              </a:extLst>
            </p:cNvPr>
            <p:cNvSpPr>
              <a:spLocks/>
            </p:cNvSpPr>
            <p:nvPr/>
          </p:nvSpPr>
          <p:spPr bwMode="auto">
            <a:xfrm rot="21189964">
              <a:off x="8763241" y="1446010"/>
              <a:ext cx="655617" cy="817273"/>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5" name="Freeform 9">
              <a:extLst>
                <a:ext uri="{FF2B5EF4-FFF2-40B4-BE49-F238E27FC236}">
                  <a16:creationId xmlns:a16="http://schemas.microsoft.com/office/drawing/2014/main" id="{7DCF0B6E-2423-F553-DB69-6832221C8CB0}"/>
                </a:ext>
              </a:extLst>
            </p:cNvPr>
            <p:cNvSpPr>
              <a:spLocks/>
            </p:cNvSpPr>
            <p:nvPr/>
          </p:nvSpPr>
          <p:spPr bwMode="auto">
            <a:xfrm rot="21189964">
              <a:off x="8125396" y="1159653"/>
              <a:ext cx="875282" cy="615711"/>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6" name="Freeform 10">
              <a:extLst>
                <a:ext uri="{FF2B5EF4-FFF2-40B4-BE49-F238E27FC236}">
                  <a16:creationId xmlns:a16="http://schemas.microsoft.com/office/drawing/2014/main" id="{782998CF-4CDE-D531-3871-4807CF78A426}"/>
                </a:ext>
              </a:extLst>
            </p:cNvPr>
            <p:cNvSpPr>
              <a:spLocks/>
            </p:cNvSpPr>
            <p:nvPr/>
          </p:nvSpPr>
          <p:spPr bwMode="auto">
            <a:xfrm rot="21189964">
              <a:off x="8905628" y="393520"/>
              <a:ext cx="1115224" cy="1039307"/>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7" name="Freeform 11">
              <a:extLst>
                <a:ext uri="{FF2B5EF4-FFF2-40B4-BE49-F238E27FC236}">
                  <a16:creationId xmlns:a16="http://schemas.microsoft.com/office/drawing/2014/main" id="{2EE930F4-6488-A8D7-95F5-FB69F2401430}"/>
                </a:ext>
              </a:extLst>
            </p:cNvPr>
            <p:cNvSpPr>
              <a:spLocks/>
            </p:cNvSpPr>
            <p:nvPr/>
          </p:nvSpPr>
          <p:spPr bwMode="auto">
            <a:xfrm rot="21189964">
              <a:off x="9690089" y="144035"/>
              <a:ext cx="471436" cy="439343"/>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8" name="Freeform 12">
              <a:extLst>
                <a:ext uri="{FF2B5EF4-FFF2-40B4-BE49-F238E27FC236}">
                  <a16:creationId xmlns:a16="http://schemas.microsoft.com/office/drawing/2014/main" id="{A92AB8D6-0E23-3D7D-F725-CFE96298DA74}"/>
                </a:ext>
              </a:extLst>
            </p:cNvPr>
            <p:cNvSpPr>
              <a:spLocks/>
            </p:cNvSpPr>
            <p:nvPr/>
          </p:nvSpPr>
          <p:spPr bwMode="auto">
            <a:xfrm rot="21189964">
              <a:off x="8362843" y="977402"/>
              <a:ext cx="1167606" cy="1091272"/>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9" name="Freeform 13">
              <a:extLst>
                <a:ext uri="{FF2B5EF4-FFF2-40B4-BE49-F238E27FC236}">
                  <a16:creationId xmlns:a16="http://schemas.microsoft.com/office/drawing/2014/main" id="{6B881783-B2B8-6312-1065-3EE4EED5B438}"/>
                </a:ext>
              </a:extLst>
            </p:cNvPr>
            <p:cNvSpPr>
              <a:spLocks/>
            </p:cNvSpPr>
            <p:nvPr/>
          </p:nvSpPr>
          <p:spPr bwMode="auto">
            <a:xfrm rot="21189964">
              <a:off x="9664659" y="328092"/>
              <a:ext cx="327808" cy="308643"/>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0" name="Freeform 14">
              <a:extLst>
                <a:ext uri="{FF2B5EF4-FFF2-40B4-BE49-F238E27FC236}">
                  <a16:creationId xmlns:a16="http://schemas.microsoft.com/office/drawing/2014/main" id="{7928A5E0-822E-554B-6C48-CAA85B84F6E7}"/>
                </a:ext>
              </a:extLst>
            </p:cNvPr>
            <p:cNvSpPr>
              <a:spLocks/>
            </p:cNvSpPr>
            <p:nvPr/>
          </p:nvSpPr>
          <p:spPr bwMode="auto">
            <a:xfrm rot="21189964">
              <a:off x="8903142" y="913104"/>
              <a:ext cx="626891" cy="584216"/>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1" name="Freeform 15">
              <a:extLst>
                <a:ext uri="{FF2B5EF4-FFF2-40B4-BE49-F238E27FC236}">
                  <a16:creationId xmlns:a16="http://schemas.microsoft.com/office/drawing/2014/main" id="{1AB41B12-2BD6-138E-F6BC-747BD9F826DE}"/>
                </a:ext>
              </a:extLst>
            </p:cNvPr>
            <p:cNvSpPr>
              <a:spLocks/>
            </p:cNvSpPr>
            <p:nvPr/>
          </p:nvSpPr>
          <p:spPr bwMode="auto">
            <a:xfrm rot="21189964">
              <a:off x="8445538" y="1353128"/>
              <a:ext cx="714757" cy="667676"/>
            </a:xfrm>
            <a:custGeom>
              <a:avLst/>
              <a:gdLst>
                <a:gd name="T0" fmla="*/ 355 w 423"/>
                <a:gd name="T1" fmla="*/ 0 h 424"/>
                <a:gd name="T2" fmla="*/ 423 w 423"/>
                <a:gd name="T3" fmla="*/ 71 h 424"/>
                <a:gd name="T4" fmla="*/ 0 w 423"/>
                <a:gd name="T5" fmla="*/ 424 h 424"/>
                <a:gd name="T6" fmla="*/ 355 w 423"/>
                <a:gd name="T7" fmla="*/ 0 h 424"/>
              </a:gdLst>
              <a:ahLst/>
              <a:cxnLst>
                <a:cxn ang="0">
                  <a:pos x="T0" y="T1"/>
                </a:cxn>
                <a:cxn ang="0">
                  <a:pos x="T2" y="T3"/>
                </a:cxn>
                <a:cxn ang="0">
                  <a:pos x="T4" y="T5"/>
                </a:cxn>
                <a:cxn ang="0">
                  <a:pos x="T6" y="T7"/>
                </a:cxn>
              </a:cxnLst>
              <a:rect l="0" t="0" r="r" b="b"/>
              <a:pathLst>
                <a:path w="423" h="424">
                  <a:moveTo>
                    <a:pt x="355" y="0"/>
                  </a:moveTo>
                  <a:lnTo>
                    <a:pt x="423" y="71"/>
                  </a:lnTo>
                  <a:lnTo>
                    <a:pt x="0" y="424"/>
                  </a:lnTo>
                  <a:lnTo>
                    <a:pt x="355"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2" name="Freeform 16">
              <a:extLst>
                <a:ext uri="{FF2B5EF4-FFF2-40B4-BE49-F238E27FC236}">
                  <a16:creationId xmlns:a16="http://schemas.microsoft.com/office/drawing/2014/main" id="{20651D4C-C1B9-D418-5C75-3FA93284B80E}"/>
                </a:ext>
              </a:extLst>
            </p:cNvPr>
            <p:cNvSpPr>
              <a:spLocks/>
            </p:cNvSpPr>
            <p:nvPr/>
          </p:nvSpPr>
          <p:spPr bwMode="auto">
            <a:xfrm rot="21189964">
              <a:off x="10014516" y="-61429"/>
              <a:ext cx="304152" cy="281873"/>
            </a:xfrm>
            <a:custGeom>
              <a:avLst/>
              <a:gdLst>
                <a:gd name="T0" fmla="*/ 180 w 180"/>
                <a:gd name="T1" fmla="*/ 0 h 179"/>
                <a:gd name="T2" fmla="*/ 12 w 180"/>
                <a:gd name="T3" fmla="*/ 130 h 179"/>
                <a:gd name="T4" fmla="*/ 0 w 180"/>
                <a:gd name="T5" fmla="*/ 179 h 179"/>
                <a:gd name="T6" fmla="*/ 49 w 180"/>
                <a:gd name="T7" fmla="*/ 170 h 179"/>
                <a:gd name="T8" fmla="*/ 180 w 180"/>
                <a:gd name="T9" fmla="*/ 0 h 179"/>
              </a:gdLst>
              <a:ahLst/>
              <a:cxnLst>
                <a:cxn ang="0">
                  <a:pos x="T0" y="T1"/>
                </a:cxn>
                <a:cxn ang="0">
                  <a:pos x="T2" y="T3"/>
                </a:cxn>
                <a:cxn ang="0">
                  <a:pos x="T4" y="T5"/>
                </a:cxn>
                <a:cxn ang="0">
                  <a:pos x="T6" y="T7"/>
                </a:cxn>
                <a:cxn ang="0">
                  <a:pos x="T8" y="T9"/>
                </a:cxn>
              </a:cxnLst>
              <a:rect l="0" t="0" r="r" b="b"/>
              <a:pathLst>
                <a:path w="180" h="179">
                  <a:moveTo>
                    <a:pt x="180" y="0"/>
                  </a:moveTo>
                  <a:lnTo>
                    <a:pt x="12" y="130"/>
                  </a:lnTo>
                  <a:lnTo>
                    <a:pt x="0" y="179"/>
                  </a:lnTo>
                  <a:lnTo>
                    <a:pt x="49" y="170"/>
                  </a:lnTo>
                  <a:lnTo>
                    <a:pt x="180"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3" name="Freeform 17">
              <a:extLst>
                <a:ext uri="{FF2B5EF4-FFF2-40B4-BE49-F238E27FC236}">
                  <a16:creationId xmlns:a16="http://schemas.microsoft.com/office/drawing/2014/main" id="{CC215967-9F0A-EF9D-BD30-E8175999AE9F}"/>
                </a:ext>
              </a:extLst>
            </p:cNvPr>
            <p:cNvSpPr>
              <a:spLocks/>
            </p:cNvSpPr>
            <p:nvPr/>
          </p:nvSpPr>
          <p:spPr bwMode="auto">
            <a:xfrm rot="21189964">
              <a:off x="10014516" y="-61429"/>
              <a:ext cx="304152" cy="281873"/>
            </a:xfrm>
            <a:custGeom>
              <a:avLst/>
              <a:gdLst>
                <a:gd name="T0" fmla="*/ 180 w 180"/>
                <a:gd name="T1" fmla="*/ 0 h 179"/>
                <a:gd name="T2" fmla="*/ 12 w 180"/>
                <a:gd name="T3" fmla="*/ 130 h 179"/>
                <a:gd name="T4" fmla="*/ 0 w 180"/>
                <a:gd name="T5" fmla="*/ 179 h 179"/>
                <a:gd name="T6" fmla="*/ 49 w 180"/>
                <a:gd name="T7" fmla="*/ 170 h 179"/>
                <a:gd name="T8" fmla="*/ 180 w 180"/>
                <a:gd name="T9" fmla="*/ 0 h 179"/>
              </a:gdLst>
              <a:ahLst/>
              <a:cxnLst>
                <a:cxn ang="0">
                  <a:pos x="T0" y="T1"/>
                </a:cxn>
                <a:cxn ang="0">
                  <a:pos x="T2" y="T3"/>
                </a:cxn>
                <a:cxn ang="0">
                  <a:pos x="T4" y="T5"/>
                </a:cxn>
                <a:cxn ang="0">
                  <a:pos x="T6" y="T7"/>
                </a:cxn>
                <a:cxn ang="0">
                  <a:pos x="T8" y="T9"/>
                </a:cxn>
              </a:cxnLst>
              <a:rect l="0" t="0" r="r" b="b"/>
              <a:pathLst>
                <a:path w="180" h="179">
                  <a:moveTo>
                    <a:pt x="180" y="0"/>
                  </a:moveTo>
                  <a:lnTo>
                    <a:pt x="12" y="130"/>
                  </a:lnTo>
                  <a:lnTo>
                    <a:pt x="0" y="179"/>
                  </a:lnTo>
                  <a:lnTo>
                    <a:pt x="49" y="170"/>
                  </a:lnTo>
                  <a:lnTo>
                    <a:pt x="1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4" name="Freeform 18">
              <a:extLst>
                <a:ext uri="{FF2B5EF4-FFF2-40B4-BE49-F238E27FC236}">
                  <a16:creationId xmlns:a16="http://schemas.microsoft.com/office/drawing/2014/main" id="{DAE29FCD-ACCB-06A8-4D87-CA64904364D6}"/>
                </a:ext>
              </a:extLst>
            </p:cNvPr>
            <p:cNvSpPr>
              <a:spLocks/>
            </p:cNvSpPr>
            <p:nvPr/>
          </p:nvSpPr>
          <p:spPr bwMode="auto">
            <a:xfrm rot="21189964">
              <a:off x="9351189" y="640039"/>
              <a:ext cx="383569" cy="357459"/>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5" name="Freeform 19">
              <a:extLst>
                <a:ext uri="{FF2B5EF4-FFF2-40B4-BE49-F238E27FC236}">
                  <a16:creationId xmlns:a16="http://schemas.microsoft.com/office/drawing/2014/main" id="{1B457422-E6F0-6460-E2D5-5645A0EE71F7}"/>
                </a:ext>
              </a:extLst>
            </p:cNvPr>
            <p:cNvSpPr>
              <a:spLocks noEditPoints="1"/>
            </p:cNvSpPr>
            <p:nvPr/>
          </p:nvSpPr>
          <p:spPr bwMode="auto">
            <a:xfrm rot="21189964">
              <a:off x="9351189" y="640039"/>
              <a:ext cx="383569" cy="357459"/>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rgbClr val="163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6" name="Freeform 20">
              <a:extLst>
                <a:ext uri="{FF2B5EF4-FFF2-40B4-BE49-F238E27FC236}">
                  <a16:creationId xmlns:a16="http://schemas.microsoft.com/office/drawing/2014/main" id="{5286111C-37FE-E92D-D894-AC4934F0451C}"/>
                </a:ext>
              </a:extLst>
            </p:cNvPr>
            <p:cNvSpPr>
              <a:spLocks/>
            </p:cNvSpPr>
            <p:nvPr/>
          </p:nvSpPr>
          <p:spPr bwMode="auto">
            <a:xfrm rot="21189964">
              <a:off x="10133898" y="117536"/>
              <a:ext cx="0" cy="3149"/>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7" name="Freeform 21">
              <a:extLst>
                <a:ext uri="{FF2B5EF4-FFF2-40B4-BE49-F238E27FC236}">
                  <a16:creationId xmlns:a16="http://schemas.microsoft.com/office/drawing/2014/main" id="{80A2E549-F4A1-B5F2-8BF3-16802B9FC906}"/>
                </a:ext>
              </a:extLst>
            </p:cNvPr>
            <p:cNvSpPr>
              <a:spLocks noEditPoints="1"/>
            </p:cNvSpPr>
            <p:nvPr/>
          </p:nvSpPr>
          <p:spPr bwMode="auto">
            <a:xfrm rot="21189964">
              <a:off x="8779897" y="1590073"/>
              <a:ext cx="711378" cy="4629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8" name="Freeform 22">
              <a:extLst>
                <a:ext uri="{FF2B5EF4-FFF2-40B4-BE49-F238E27FC236}">
                  <a16:creationId xmlns:a16="http://schemas.microsoft.com/office/drawing/2014/main" id="{14CAE9C1-83BC-8C84-0105-F1729DDF68AF}"/>
                </a:ext>
              </a:extLst>
            </p:cNvPr>
            <p:cNvSpPr>
              <a:spLocks/>
            </p:cNvSpPr>
            <p:nvPr/>
          </p:nvSpPr>
          <p:spPr bwMode="auto">
            <a:xfrm rot="21189964">
              <a:off x="8788827" y="2083956"/>
              <a:ext cx="20277" cy="6299"/>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9" name="Freeform 23">
              <a:extLst>
                <a:ext uri="{FF2B5EF4-FFF2-40B4-BE49-F238E27FC236}">
                  <a16:creationId xmlns:a16="http://schemas.microsoft.com/office/drawing/2014/main" id="{9D1C5CCE-4087-6E70-11D1-E36434C3C2D5}"/>
                </a:ext>
              </a:extLst>
            </p:cNvPr>
            <p:cNvSpPr>
              <a:spLocks/>
            </p:cNvSpPr>
            <p:nvPr/>
          </p:nvSpPr>
          <p:spPr bwMode="auto">
            <a:xfrm rot="21189964">
              <a:off x="8957999" y="1655043"/>
              <a:ext cx="452849" cy="310217"/>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0" name="Freeform 24">
              <a:extLst>
                <a:ext uri="{FF2B5EF4-FFF2-40B4-BE49-F238E27FC236}">
                  <a16:creationId xmlns:a16="http://schemas.microsoft.com/office/drawing/2014/main" id="{8643242E-62BD-313E-2EF9-9766D1BFDE65}"/>
                </a:ext>
              </a:extLst>
            </p:cNvPr>
            <p:cNvSpPr>
              <a:spLocks/>
            </p:cNvSpPr>
            <p:nvPr/>
          </p:nvSpPr>
          <p:spPr bwMode="auto">
            <a:xfrm rot="21189964">
              <a:off x="9334647" y="617010"/>
              <a:ext cx="694480" cy="790503"/>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1" name="Freeform 25">
              <a:extLst>
                <a:ext uri="{FF2B5EF4-FFF2-40B4-BE49-F238E27FC236}">
                  <a16:creationId xmlns:a16="http://schemas.microsoft.com/office/drawing/2014/main" id="{C9280ED6-46A5-9081-7DE6-5A19F8D04811}"/>
                </a:ext>
              </a:extLst>
            </p:cNvPr>
            <p:cNvSpPr>
              <a:spLocks/>
            </p:cNvSpPr>
            <p:nvPr/>
          </p:nvSpPr>
          <p:spPr bwMode="auto">
            <a:xfrm rot="21189964">
              <a:off x="9899474" y="226559"/>
              <a:ext cx="231493" cy="346436"/>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2" name="Freeform 26">
              <a:extLst>
                <a:ext uri="{FF2B5EF4-FFF2-40B4-BE49-F238E27FC236}">
                  <a16:creationId xmlns:a16="http://schemas.microsoft.com/office/drawing/2014/main" id="{B1300992-03F3-E02C-7172-F3979D6F4C19}"/>
                </a:ext>
              </a:extLst>
            </p:cNvPr>
            <p:cNvSpPr>
              <a:spLocks/>
            </p:cNvSpPr>
            <p:nvPr/>
          </p:nvSpPr>
          <p:spPr bwMode="auto">
            <a:xfrm rot="21189964">
              <a:off x="8633220" y="1430521"/>
              <a:ext cx="924284" cy="622009"/>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3" name="Freeform 27">
              <a:extLst>
                <a:ext uri="{FF2B5EF4-FFF2-40B4-BE49-F238E27FC236}">
                  <a16:creationId xmlns:a16="http://schemas.microsoft.com/office/drawing/2014/main" id="{6157A643-3B00-26D9-BADD-028ECADBBAB3}"/>
                </a:ext>
              </a:extLst>
            </p:cNvPr>
            <p:cNvSpPr>
              <a:spLocks/>
            </p:cNvSpPr>
            <p:nvPr/>
          </p:nvSpPr>
          <p:spPr bwMode="auto">
            <a:xfrm rot="21189964">
              <a:off x="9897335" y="545984"/>
              <a:ext cx="103074" cy="77161"/>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4" name="Freeform 28">
              <a:extLst>
                <a:ext uri="{FF2B5EF4-FFF2-40B4-BE49-F238E27FC236}">
                  <a16:creationId xmlns:a16="http://schemas.microsoft.com/office/drawing/2014/main" id="{322007DF-44E1-B652-9DD8-7217EDA26E93}"/>
                </a:ext>
              </a:extLst>
            </p:cNvPr>
            <p:cNvSpPr>
              <a:spLocks/>
            </p:cNvSpPr>
            <p:nvPr/>
          </p:nvSpPr>
          <p:spPr bwMode="auto">
            <a:xfrm rot="21189964">
              <a:off x="9348439" y="1352629"/>
              <a:ext cx="207837" cy="118103"/>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6" name="Freeform 29">
              <a:extLst>
                <a:ext uri="{FF2B5EF4-FFF2-40B4-BE49-F238E27FC236}">
                  <a16:creationId xmlns:a16="http://schemas.microsoft.com/office/drawing/2014/main" id="{FD64950E-8617-DF09-07F8-119DD6BC8F70}"/>
                </a:ext>
              </a:extLst>
            </p:cNvPr>
            <p:cNvSpPr>
              <a:spLocks/>
            </p:cNvSpPr>
            <p:nvPr/>
          </p:nvSpPr>
          <p:spPr bwMode="auto">
            <a:xfrm rot="21189964">
              <a:off x="10080976" y="128771"/>
              <a:ext cx="55761" cy="88184"/>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7" name="Freeform 30">
              <a:extLst>
                <a:ext uri="{FF2B5EF4-FFF2-40B4-BE49-F238E27FC236}">
                  <a16:creationId xmlns:a16="http://schemas.microsoft.com/office/drawing/2014/main" id="{81E2F0C6-1659-528C-98F3-6718E1746EFC}"/>
                </a:ext>
              </a:extLst>
            </p:cNvPr>
            <p:cNvSpPr>
              <a:spLocks/>
            </p:cNvSpPr>
            <p:nvPr/>
          </p:nvSpPr>
          <p:spPr bwMode="auto">
            <a:xfrm rot="21189964">
              <a:off x="9677271" y="878457"/>
              <a:ext cx="49002" cy="59839"/>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grpSp>
      <p:sp>
        <p:nvSpPr>
          <p:cNvPr id="39" name="Freeform 5">
            <a:extLst>
              <a:ext uri="{FF2B5EF4-FFF2-40B4-BE49-F238E27FC236}">
                <a16:creationId xmlns:a16="http://schemas.microsoft.com/office/drawing/2014/main" id="{62389E19-540E-E098-60AE-CDF874BDA987}"/>
              </a:ext>
            </a:extLst>
          </p:cNvPr>
          <p:cNvSpPr>
            <a:spLocks/>
          </p:cNvSpPr>
          <p:nvPr/>
        </p:nvSpPr>
        <p:spPr bwMode="auto">
          <a:xfrm>
            <a:off x="5221215" y="3622020"/>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135B87"/>
          </a:solidFill>
          <a:ln>
            <a:noFill/>
          </a:ln>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entury Gothic"/>
              <a:ea typeface="Roboto Bold" pitchFamily="2" charset="0"/>
              <a:cs typeface="+mn-cs"/>
            </a:endParaRPr>
          </a:p>
        </p:txBody>
      </p:sp>
      <p:sp>
        <p:nvSpPr>
          <p:cNvPr id="41" name="Freeform 5">
            <a:extLst>
              <a:ext uri="{FF2B5EF4-FFF2-40B4-BE49-F238E27FC236}">
                <a16:creationId xmlns:a16="http://schemas.microsoft.com/office/drawing/2014/main" id="{02EB812B-27BB-A370-92DC-A297994633E5}"/>
              </a:ext>
            </a:extLst>
          </p:cNvPr>
          <p:cNvSpPr>
            <a:spLocks/>
          </p:cNvSpPr>
          <p:nvPr/>
        </p:nvSpPr>
        <p:spPr bwMode="auto">
          <a:xfrm>
            <a:off x="6495532" y="2400897"/>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686868"/>
          </a:solidFill>
          <a:ln>
            <a:noFill/>
          </a:ln>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entury Gothic"/>
              <a:ea typeface="Roboto Bold" pitchFamily="2" charset="0"/>
              <a:cs typeface="+mn-cs"/>
            </a:endParaRPr>
          </a:p>
        </p:txBody>
      </p:sp>
      <p:sp>
        <p:nvSpPr>
          <p:cNvPr id="49" name="Rectangle 38">
            <a:extLst>
              <a:ext uri="{FF2B5EF4-FFF2-40B4-BE49-F238E27FC236}">
                <a16:creationId xmlns:a16="http://schemas.microsoft.com/office/drawing/2014/main" id="{04A07313-9FCF-ABA5-8B1B-AB6DA3616022}"/>
              </a:ext>
            </a:extLst>
          </p:cNvPr>
          <p:cNvSpPr/>
          <p:nvPr/>
        </p:nvSpPr>
        <p:spPr>
          <a:xfrm>
            <a:off x="780701" y="5501373"/>
            <a:ext cx="3545169" cy="8771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1" i="0" u="none" strike="noStrike" kern="1200" cap="none" spc="0" normalizeH="0" baseline="0" noProof="0" dirty="0">
                <a:ln>
                  <a:noFill/>
                </a:ln>
                <a:solidFill>
                  <a:srgbClr val="073450"/>
                </a:solidFill>
                <a:effectLst/>
                <a:uLnTx/>
                <a:uFillTx/>
                <a:latin typeface="Century Gothic"/>
                <a:ea typeface="Roboto Bold" pitchFamily="2" charset="0"/>
                <a:cs typeface="Arial" charset="0"/>
              </a:rPr>
              <a:t>Réfléchir aux problèmes de différentes manières :</a:t>
            </a:r>
          </a:p>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0" i="0" u="none" strike="noStrike" kern="1200" cap="none" spc="0" normalizeH="0" baseline="0" noProof="0" dirty="0">
                <a:ln>
                  <a:noFill/>
                </a:ln>
                <a:solidFill>
                  <a:srgbClr val="073450"/>
                </a:solidFill>
                <a:effectLst/>
                <a:uLnTx/>
                <a:uFillTx/>
                <a:latin typeface="Century Gothic"/>
                <a:ea typeface="Roboto Light" pitchFamily="2" charset="0"/>
                <a:cs typeface="+mn-cs"/>
              </a:rPr>
              <a:t>Élargir l'horizon</a:t>
            </a:r>
          </a:p>
        </p:txBody>
      </p:sp>
      <p:sp>
        <p:nvSpPr>
          <p:cNvPr id="55" name="Rectangle 39">
            <a:extLst>
              <a:ext uri="{FF2B5EF4-FFF2-40B4-BE49-F238E27FC236}">
                <a16:creationId xmlns:a16="http://schemas.microsoft.com/office/drawing/2014/main" id="{C9116F72-D844-5023-EF89-A7977091E7B1}"/>
              </a:ext>
            </a:extLst>
          </p:cNvPr>
          <p:cNvSpPr/>
          <p:nvPr/>
        </p:nvSpPr>
        <p:spPr>
          <a:xfrm>
            <a:off x="5398789" y="945830"/>
            <a:ext cx="3173346" cy="113877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1" i="0" u="none" strike="noStrike" kern="1200" cap="none" spc="0" normalizeH="0" baseline="0" noProof="0" dirty="0">
                <a:ln>
                  <a:noFill/>
                </a:ln>
                <a:solidFill>
                  <a:srgbClr val="073450"/>
                </a:solidFill>
                <a:effectLst/>
                <a:uLnTx/>
                <a:uFillTx/>
                <a:latin typeface="Century Gothic"/>
                <a:ea typeface="Roboto Bold" pitchFamily="2" charset="0"/>
                <a:cs typeface="Arial" charset="0"/>
              </a:rPr>
              <a:t>Entrepreneur Talk :</a:t>
            </a:r>
          </a:p>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0" i="0" u="none" strike="noStrike" kern="1200" cap="none" spc="0" normalizeH="0" baseline="0" noProof="0" dirty="0">
                <a:ln>
                  <a:noFill/>
                </a:ln>
                <a:solidFill>
                  <a:srgbClr val="073450"/>
                </a:solidFill>
                <a:effectLst/>
                <a:uLnTx/>
                <a:uFillTx/>
                <a:latin typeface="Century Gothic"/>
                <a:ea typeface="Roboto Light" pitchFamily="2" charset="0"/>
                <a:cs typeface="+mn-cs"/>
              </a:rPr>
              <a:t>Rencontrer des entrepreneur·e·s inspirant·e·s et apprendre d'eux·elles</a:t>
            </a:r>
          </a:p>
        </p:txBody>
      </p:sp>
      <p:sp>
        <p:nvSpPr>
          <p:cNvPr id="57" name="Rectangle 41">
            <a:extLst>
              <a:ext uri="{FF2B5EF4-FFF2-40B4-BE49-F238E27FC236}">
                <a16:creationId xmlns:a16="http://schemas.microsoft.com/office/drawing/2014/main" id="{59ADF2E4-0CB3-A685-DC8D-842E784BDC8D}"/>
              </a:ext>
            </a:extLst>
          </p:cNvPr>
          <p:cNvSpPr/>
          <p:nvPr/>
        </p:nvSpPr>
        <p:spPr>
          <a:xfrm>
            <a:off x="4153848" y="4837487"/>
            <a:ext cx="3173346" cy="113877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1" i="0" u="none" strike="noStrike" kern="1200" cap="none" spc="0" normalizeH="0" baseline="0" noProof="0" dirty="0">
                <a:ln>
                  <a:noFill/>
                </a:ln>
                <a:solidFill>
                  <a:srgbClr val="073450"/>
                </a:solidFill>
                <a:effectLst/>
                <a:uLnTx/>
                <a:uFillTx/>
                <a:latin typeface="Century Gothic"/>
                <a:ea typeface="Roboto Bold" pitchFamily="2" charset="0"/>
                <a:cs typeface="Arial" charset="0"/>
              </a:rPr>
              <a:t>Design thinking :</a:t>
            </a:r>
          </a:p>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0" i="0" u="none" strike="noStrike" kern="1200" cap="none" spc="0" normalizeH="0" baseline="0" noProof="0" dirty="0">
                <a:ln>
                  <a:noFill/>
                </a:ln>
                <a:solidFill>
                  <a:srgbClr val="073450"/>
                </a:solidFill>
                <a:effectLst/>
                <a:uLnTx/>
                <a:uFillTx/>
                <a:latin typeface="Century Gothic"/>
                <a:ea typeface="+mn-ea"/>
                <a:cs typeface="+mn-cs"/>
              </a:rPr>
              <a:t>Se mettre à la place des client·e·s pour développer de meilleurs produits</a:t>
            </a:r>
            <a:endParaRPr kumimoji="0" lang="de-CH" sz="1700" b="0" i="0" u="none" strike="noStrike" kern="1200" cap="none" spc="0" normalizeH="0" baseline="0" noProof="0" dirty="0">
              <a:ln>
                <a:noFill/>
              </a:ln>
              <a:solidFill>
                <a:srgbClr val="073450"/>
              </a:solidFill>
              <a:effectLst/>
              <a:uLnTx/>
              <a:uFillTx/>
              <a:latin typeface="Century Gothic"/>
              <a:ea typeface="Roboto Light" pitchFamily="2" charset="0"/>
              <a:cs typeface="+mn-cs"/>
            </a:endParaRPr>
          </a:p>
        </p:txBody>
      </p:sp>
      <p:pic>
        <p:nvPicPr>
          <p:cNvPr id="5" name="Grafik 4" descr="Chat mit einfarbiger Füllung">
            <a:extLst>
              <a:ext uri="{FF2B5EF4-FFF2-40B4-BE49-F238E27FC236}">
                <a16:creationId xmlns:a16="http://schemas.microsoft.com/office/drawing/2014/main" id="{D69AE428-621E-B356-35A9-0CF7F759BD3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515274" y="2549309"/>
            <a:ext cx="904358" cy="904358"/>
          </a:xfrm>
          <a:prstGeom prst="rect">
            <a:avLst/>
          </a:prstGeom>
        </p:spPr>
      </p:pic>
      <p:pic>
        <p:nvPicPr>
          <p:cNvPr id="6" name="Grafik 5" descr="Pfeil Kreis Silhouette">
            <a:extLst>
              <a:ext uri="{FF2B5EF4-FFF2-40B4-BE49-F238E27FC236}">
                <a16:creationId xmlns:a16="http://schemas.microsoft.com/office/drawing/2014/main" id="{A1F84382-0454-E87D-866F-08D0A6DC70C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212062" y="3686165"/>
            <a:ext cx="1006124" cy="1006124"/>
          </a:xfrm>
          <a:prstGeom prst="rect">
            <a:avLst/>
          </a:prstGeom>
        </p:spPr>
      </p:pic>
      <p:grpSp>
        <p:nvGrpSpPr>
          <p:cNvPr id="7" name="Group 108">
            <a:extLst>
              <a:ext uri="{FF2B5EF4-FFF2-40B4-BE49-F238E27FC236}">
                <a16:creationId xmlns:a16="http://schemas.microsoft.com/office/drawing/2014/main" id="{08F4AE3B-2952-F0FE-7E88-73F30D010918}"/>
              </a:ext>
            </a:extLst>
          </p:cNvPr>
          <p:cNvGrpSpPr>
            <a:grpSpLocks noChangeAspect="1"/>
          </p:cNvGrpSpPr>
          <p:nvPr/>
        </p:nvGrpSpPr>
        <p:grpSpPr bwMode="auto">
          <a:xfrm>
            <a:off x="2243697" y="4618281"/>
            <a:ext cx="628526" cy="628525"/>
            <a:chOff x="2867" y="259"/>
            <a:chExt cx="5790" cy="5790"/>
          </a:xfrm>
          <a:solidFill>
            <a:schemeClr val="bg1"/>
          </a:solidFill>
        </p:grpSpPr>
        <p:sp>
          <p:nvSpPr>
            <p:cNvPr id="8" name="Freeform 109">
              <a:extLst>
                <a:ext uri="{FF2B5EF4-FFF2-40B4-BE49-F238E27FC236}">
                  <a16:creationId xmlns:a16="http://schemas.microsoft.com/office/drawing/2014/main" id="{A2F009D0-4879-8EB4-A9AA-F5A4159A2448}"/>
                </a:ext>
              </a:extLst>
            </p:cNvPr>
            <p:cNvSpPr>
              <a:spLocks noEditPoints="1"/>
            </p:cNvSpPr>
            <p:nvPr/>
          </p:nvSpPr>
          <p:spPr bwMode="auto">
            <a:xfrm>
              <a:off x="2867" y="259"/>
              <a:ext cx="5790" cy="5790"/>
            </a:xfrm>
            <a:custGeom>
              <a:avLst/>
              <a:gdLst>
                <a:gd name="T0" fmla="*/ 2115 w 2448"/>
                <a:gd name="T1" fmla="*/ 1183 h 2448"/>
                <a:gd name="T2" fmla="*/ 1507 w 2448"/>
                <a:gd name="T3" fmla="*/ 440 h 2448"/>
                <a:gd name="T4" fmla="*/ 1521 w 2448"/>
                <a:gd name="T5" fmla="*/ 339 h 2448"/>
                <a:gd name="T6" fmla="*/ 1224 w 2448"/>
                <a:gd name="T7" fmla="*/ 0 h 2448"/>
                <a:gd name="T8" fmla="*/ 927 w 2448"/>
                <a:gd name="T9" fmla="*/ 339 h 2448"/>
                <a:gd name="T10" fmla="*/ 941 w 2448"/>
                <a:gd name="T11" fmla="*/ 442 h 2448"/>
                <a:gd name="T12" fmla="*/ 335 w 2448"/>
                <a:gd name="T13" fmla="*/ 1183 h 2448"/>
                <a:gd name="T14" fmla="*/ 0 w 2448"/>
                <a:gd name="T15" fmla="*/ 1183 h 2448"/>
                <a:gd name="T16" fmla="*/ 0 w 2448"/>
                <a:gd name="T17" fmla="*/ 2448 h 2448"/>
                <a:gd name="T18" fmla="*/ 2448 w 2448"/>
                <a:gd name="T19" fmla="*/ 2448 h 2448"/>
                <a:gd name="T20" fmla="*/ 2448 w 2448"/>
                <a:gd name="T21" fmla="*/ 1183 h 2448"/>
                <a:gd name="T22" fmla="*/ 2115 w 2448"/>
                <a:gd name="T23" fmla="*/ 1183 h 2448"/>
                <a:gd name="T24" fmla="*/ 1224 w 2448"/>
                <a:gd name="T25" fmla="*/ 104 h 2448"/>
                <a:gd name="T26" fmla="*/ 1417 w 2448"/>
                <a:gd name="T27" fmla="*/ 339 h 2448"/>
                <a:gd name="T28" fmla="*/ 1224 w 2448"/>
                <a:gd name="T29" fmla="*/ 573 h 2448"/>
                <a:gd name="T30" fmla="*/ 1031 w 2448"/>
                <a:gd name="T31" fmla="*/ 339 h 2448"/>
                <a:gd name="T32" fmla="*/ 1224 w 2448"/>
                <a:gd name="T33" fmla="*/ 104 h 2448"/>
                <a:gd name="T34" fmla="*/ 990 w 2448"/>
                <a:gd name="T35" fmla="*/ 547 h 2448"/>
                <a:gd name="T36" fmla="*/ 1224 w 2448"/>
                <a:gd name="T37" fmla="*/ 677 h 2448"/>
                <a:gd name="T38" fmla="*/ 1459 w 2448"/>
                <a:gd name="T39" fmla="*/ 545 h 2448"/>
                <a:gd name="T40" fmla="*/ 1981 w 2448"/>
                <a:gd name="T41" fmla="*/ 1183 h 2448"/>
                <a:gd name="T42" fmla="*/ 470 w 2448"/>
                <a:gd name="T43" fmla="*/ 1183 h 2448"/>
                <a:gd name="T44" fmla="*/ 990 w 2448"/>
                <a:gd name="T45" fmla="*/ 547 h 2448"/>
                <a:gd name="T46" fmla="*/ 2344 w 2448"/>
                <a:gd name="T47" fmla="*/ 2344 h 2448"/>
                <a:gd name="T48" fmla="*/ 2344 w 2448"/>
                <a:gd name="T49" fmla="*/ 2344 h 2448"/>
                <a:gd name="T50" fmla="*/ 104 w 2448"/>
                <a:gd name="T51" fmla="*/ 2344 h 2448"/>
                <a:gd name="T52" fmla="*/ 104 w 2448"/>
                <a:gd name="T53" fmla="*/ 1286 h 2448"/>
                <a:gd name="T54" fmla="*/ 2344 w 2448"/>
                <a:gd name="T55" fmla="*/ 1286 h 2448"/>
                <a:gd name="T56" fmla="*/ 2344 w 2448"/>
                <a:gd name="T57" fmla="*/ 2344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48" h="2448">
                  <a:moveTo>
                    <a:pt x="2115" y="1183"/>
                  </a:moveTo>
                  <a:cubicBezTo>
                    <a:pt x="1507" y="440"/>
                    <a:pt x="1507" y="440"/>
                    <a:pt x="1507" y="440"/>
                  </a:cubicBezTo>
                  <a:cubicBezTo>
                    <a:pt x="1516" y="408"/>
                    <a:pt x="1521" y="374"/>
                    <a:pt x="1521" y="339"/>
                  </a:cubicBezTo>
                  <a:cubicBezTo>
                    <a:pt x="1521" y="151"/>
                    <a:pt x="1390" y="0"/>
                    <a:pt x="1224" y="0"/>
                  </a:cubicBezTo>
                  <a:cubicBezTo>
                    <a:pt x="1058" y="0"/>
                    <a:pt x="927" y="151"/>
                    <a:pt x="927" y="339"/>
                  </a:cubicBezTo>
                  <a:cubicBezTo>
                    <a:pt x="927" y="375"/>
                    <a:pt x="932" y="409"/>
                    <a:pt x="941" y="442"/>
                  </a:cubicBezTo>
                  <a:cubicBezTo>
                    <a:pt x="335" y="1183"/>
                    <a:pt x="335" y="1183"/>
                    <a:pt x="335" y="1183"/>
                  </a:cubicBezTo>
                  <a:cubicBezTo>
                    <a:pt x="0" y="1183"/>
                    <a:pt x="0" y="1183"/>
                    <a:pt x="0" y="1183"/>
                  </a:cubicBezTo>
                  <a:cubicBezTo>
                    <a:pt x="0" y="2448"/>
                    <a:pt x="0" y="2448"/>
                    <a:pt x="0" y="2448"/>
                  </a:cubicBezTo>
                  <a:cubicBezTo>
                    <a:pt x="2448" y="2448"/>
                    <a:pt x="2448" y="2448"/>
                    <a:pt x="2448" y="2448"/>
                  </a:cubicBezTo>
                  <a:cubicBezTo>
                    <a:pt x="2448" y="1183"/>
                    <a:pt x="2448" y="1183"/>
                    <a:pt x="2448" y="1183"/>
                  </a:cubicBezTo>
                  <a:lnTo>
                    <a:pt x="2115" y="1183"/>
                  </a:lnTo>
                  <a:close/>
                  <a:moveTo>
                    <a:pt x="1224" y="104"/>
                  </a:moveTo>
                  <a:cubicBezTo>
                    <a:pt x="1328" y="104"/>
                    <a:pt x="1417" y="209"/>
                    <a:pt x="1417" y="339"/>
                  </a:cubicBezTo>
                  <a:cubicBezTo>
                    <a:pt x="1417" y="469"/>
                    <a:pt x="1328" y="573"/>
                    <a:pt x="1224" y="573"/>
                  </a:cubicBezTo>
                  <a:cubicBezTo>
                    <a:pt x="1115" y="573"/>
                    <a:pt x="1031" y="469"/>
                    <a:pt x="1031" y="339"/>
                  </a:cubicBezTo>
                  <a:cubicBezTo>
                    <a:pt x="1031" y="208"/>
                    <a:pt x="1120" y="104"/>
                    <a:pt x="1224" y="104"/>
                  </a:cubicBezTo>
                  <a:close/>
                  <a:moveTo>
                    <a:pt x="990" y="547"/>
                  </a:moveTo>
                  <a:cubicBezTo>
                    <a:pt x="1045" y="626"/>
                    <a:pt x="1130" y="677"/>
                    <a:pt x="1224" y="677"/>
                  </a:cubicBezTo>
                  <a:cubicBezTo>
                    <a:pt x="1318" y="677"/>
                    <a:pt x="1404" y="625"/>
                    <a:pt x="1459" y="545"/>
                  </a:cubicBezTo>
                  <a:cubicBezTo>
                    <a:pt x="1981" y="1183"/>
                    <a:pt x="1981" y="1183"/>
                    <a:pt x="1981" y="1183"/>
                  </a:cubicBezTo>
                  <a:cubicBezTo>
                    <a:pt x="470" y="1183"/>
                    <a:pt x="470" y="1183"/>
                    <a:pt x="470" y="1183"/>
                  </a:cubicBezTo>
                  <a:lnTo>
                    <a:pt x="990" y="547"/>
                  </a:lnTo>
                  <a:close/>
                  <a:moveTo>
                    <a:pt x="2344" y="2344"/>
                  </a:moveTo>
                  <a:cubicBezTo>
                    <a:pt x="2344" y="2344"/>
                    <a:pt x="2344" y="2344"/>
                    <a:pt x="2344" y="2344"/>
                  </a:cubicBezTo>
                  <a:cubicBezTo>
                    <a:pt x="104" y="2344"/>
                    <a:pt x="104" y="2344"/>
                    <a:pt x="104" y="2344"/>
                  </a:cubicBezTo>
                  <a:cubicBezTo>
                    <a:pt x="104" y="1286"/>
                    <a:pt x="104" y="1286"/>
                    <a:pt x="104" y="1286"/>
                  </a:cubicBezTo>
                  <a:cubicBezTo>
                    <a:pt x="2344" y="1286"/>
                    <a:pt x="2344" y="1286"/>
                    <a:pt x="2344" y="1286"/>
                  </a:cubicBezTo>
                  <a:cubicBezTo>
                    <a:pt x="2344" y="2344"/>
                    <a:pt x="2344" y="2344"/>
                    <a:pt x="2344" y="23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9" name="Freeform 110">
              <a:extLst>
                <a:ext uri="{FF2B5EF4-FFF2-40B4-BE49-F238E27FC236}">
                  <a16:creationId xmlns:a16="http://schemas.microsoft.com/office/drawing/2014/main" id="{1A29537E-210F-B2F9-4D5C-CDD74D6E7FE5}"/>
                </a:ext>
              </a:extLst>
            </p:cNvPr>
            <p:cNvSpPr>
              <a:spLocks noEditPoints="1"/>
            </p:cNvSpPr>
            <p:nvPr/>
          </p:nvSpPr>
          <p:spPr bwMode="auto">
            <a:xfrm>
              <a:off x="3669" y="3945"/>
              <a:ext cx="1060" cy="1232"/>
            </a:xfrm>
            <a:custGeom>
              <a:avLst/>
              <a:gdLst>
                <a:gd name="T0" fmla="*/ 219 w 448"/>
                <a:gd name="T1" fmla="*/ 521 h 521"/>
                <a:gd name="T2" fmla="*/ 380 w 448"/>
                <a:gd name="T3" fmla="*/ 448 h 521"/>
                <a:gd name="T4" fmla="*/ 448 w 448"/>
                <a:gd name="T5" fmla="*/ 261 h 521"/>
                <a:gd name="T6" fmla="*/ 385 w 448"/>
                <a:gd name="T7" fmla="*/ 73 h 521"/>
                <a:gd name="T8" fmla="*/ 224 w 448"/>
                <a:gd name="T9" fmla="*/ 0 h 521"/>
                <a:gd name="T10" fmla="*/ 63 w 448"/>
                <a:gd name="T11" fmla="*/ 73 h 521"/>
                <a:gd name="T12" fmla="*/ 0 w 448"/>
                <a:gd name="T13" fmla="*/ 261 h 521"/>
                <a:gd name="T14" fmla="*/ 63 w 448"/>
                <a:gd name="T15" fmla="*/ 448 h 521"/>
                <a:gd name="T16" fmla="*/ 219 w 448"/>
                <a:gd name="T17" fmla="*/ 521 h 521"/>
                <a:gd name="T18" fmla="*/ 109 w 448"/>
                <a:gd name="T19" fmla="*/ 130 h 521"/>
                <a:gd name="T20" fmla="*/ 219 w 448"/>
                <a:gd name="T21" fmla="*/ 78 h 521"/>
                <a:gd name="T22" fmla="*/ 328 w 448"/>
                <a:gd name="T23" fmla="*/ 130 h 521"/>
                <a:gd name="T24" fmla="*/ 369 w 448"/>
                <a:gd name="T25" fmla="*/ 261 h 521"/>
                <a:gd name="T26" fmla="*/ 328 w 448"/>
                <a:gd name="T27" fmla="*/ 391 h 521"/>
                <a:gd name="T28" fmla="*/ 219 w 448"/>
                <a:gd name="T29" fmla="*/ 442 h 521"/>
                <a:gd name="T30" fmla="*/ 109 w 448"/>
                <a:gd name="T31" fmla="*/ 390 h 521"/>
                <a:gd name="T32" fmla="*/ 68 w 448"/>
                <a:gd name="T33" fmla="*/ 260 h 521"/>
                <a:gd name="T34" fmla="*/ 109 w 448"/>
                <a:gd name="T35" fmla="*/ 13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521">
                  <a:moveTo>
                    <a:pt x="219" y="521"/>
                  </a:moveTo>
                  <a:cubicBezTo>
                    <a:pt x="281" y="521"/>
                    <a:pt x="338" y="500"/>
                    <a:pt x="380" y="448"/>
                  </a:cubicBezTo>
                  <a:cubicBezTo>
                    <a:pt x="421" y="396"/>
                    <a:pt x="448" y="333"/>
                    <a:pt x="448" y="261"/>
                  </a:cubicBezTo>
                  <a:cubicBezTo>
                    <a:pt x="448" y="188"/>
                    <a:pt x="427" y="125"/>
                    <a:pt x="385" y="73"/>
                  </a:cubicBezTo>
                  <a:cubicBezTo>
                    <a:pt x="344" y="26"/>
                    <a:pt x="286" y="0"/>
                    <a:pt x="224" y="0"/>
                  </a:cubicBezTo>
                  <a:cubicBezTo>
                    <a:pt x="162" y="0"/>
                    <a:pt x="104" y="21"/>
                    <a:pt x="63" y="73"/>
                  </a:cubicBezTo>
                  <a:cubicBezTo>
                    <a:pt x="21" y="125"/>
                    <a:pt x="0" y="188"/>
                    <a:pt x="0" y="261"/>
                  </a:cubicBezTo>
                  <a:cubicBezTo>
                    <a:pt x="0" y="333"/>
                    <a:pt x="21" y="396"/>
                    <a:pt x="63" y="448"/>
                  </a:cubicBezTo>
                  <a:cubicBezTo>
                    <a:pt x="104" y="495"/>
                    <a:pt x="156" y="521"/>
                    <a:pt x="219" y="521"/>
                  </a:cubicBezTo>
                  <a:close/>
                  <a:moveTo>
                    <a:pt x="109" y="130"/>
                  </a:moveTo>
                  <a:cubicBezTo>
                    <a:pt x="141" y="94"/>
                    <a:pt x="172" y="78"/>
                    <a:pt x="219" y="78"/>
                  </a:cubicBezTo>
                  <a:cubicBezTo>
                    <a:pt x="266" y="78"/>
                    <a:pt x="296" y="94"/>
                    <a:pt x="328" y="130"/>
                  </a:cubicBezTo>
                  <a:cubicBezTo>
                    <a:pt x="359" y="162"/>
                    <a:pt x="369" y="208"/>
                    <a:pt x="369" y="261"/>
                  </a:cubicBezTo>
                  <a:cubicBezTo>
                    <a:pt x="369" y="313"/>
                    <a:pt x="359" y="354"/>
                    <a:pt x="328" y="391"/>
                  </a:cubicBezTo>
                  <a:cubicBezTo>
                    <a:pt x="297" y="427"/>
                    <a:pt x="265" y="442"/>
                    <a:pt x="219" y="442"/>
                  </a:cubicBezTo>
                  <a:cubicBezTo>
                    <a:pt x="172" y="442"/>
                    <a:pt x="141" y="427"/>
                    <a:pt x="109" y="390"/>
                  </a:cubicBezTo>
                  <a:cubicBezTo>
                    <a:pt x="83" y="354"/>
                    <a:pt x="68" y="313"/>
                    <a:pt x="68" y="260"/>
                  </a:cubicBezTo>
                  <a:cubicBezTo>
                    <a:pt x="67" y="208"/>
                    <a:pt x="78" y="167"/>
                    <a:pt x="10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0" name="Freeform 111">
              <a:extLst>
                <a:ext uri="{FF2B5EF4-FFF2-40B4-BE49-F238E27FC236}">
                  <a16:creationId xmlns:a16="http://schemas.microsoft.com/office/drawing/2014/main" id="{4E597386-5E91-D064-9C63-CAC8A25B0C0E}"/>
                </a:ext>
              </a:extLst>
            </p:cNvPr>
            <p:cNvSpPr>
              <a:spLocks noEditPoints="1"/>
            </p:cNvSpPr>
            <p:nvPr/>
          </p:nvSpPr>
          <p:spPr bwMode="auto">
            <a:xfrm>
              <a:off x="4935" y="3971"/>
              <a:ext cx="801" cy="1194"/>
            </a:xfrm>
            <a:custGeom>
              <a:avLst/>
              <a:gdLst>
                <a:gd name="T0" fmla="*/ 73 w 339"/>
                <a:gd name="T1" fmla="*/ 353 h 505"/>
                <a:gd name="T2" fmla="*/ 74 w 339"/>
                <a:gd name="T3" fmla="*/ 353 h 505"/>
                <a:gd name="T4" fmla="*/ 152 w 339"/>
                <a:gd name="T5" fmla="*/ 353 h 505"/>
                <a:gd name="T6" fmla="*/ 292 w 339"/>
                <a:gd name="T7" fmla="*/ 312 h 505"/>
                <a:gd name="T8" fmla="*/ 339 w 339"/>
                <a:gd name="T9" fmla="*/ 177 h 505"/>
                <a:gd name="T10" fmla="*/ 292 w 339"/>
                <a:gd name="T11" fmla="*/ 41 h 505"/>
                <a:gd name="T12" fmla="*/ 146 w 339"/>
                <a:gd name="T13" fmla="*/ 0 h 505"/>
                <a:gd name="T14" fmla="*/ 0 w 339"/>
                <a:gd name="T15" fmla="*/ 0 h 505"/>
                <a:gd name="T16" fmla="*/ 0 w 339"/>
                <a:gd name="T17" fmla="*/ 505 h 505"/>
                <a:gd name="T18" fmla="*/ 73 w 339"/>
                <a:gd name="T19" fmla="*/ 505 h 505"/>
                <a:gd name="T20" fmla="*/ 73 w 339"/>
                <a:gd name="T21" fmla="*/ 353 h 505"/>
                <a:gd name="T22" fmla="*/ 73 w 339"/>
                <a:gd name="T23" fmla="*/ 77 h 505"/>
                <a:gd name="T24" fmla="*/ 74 w 339"/>
                <a:gd name="T25" fmla="*/ 77 h 505"/>
                <a:gd name="T26" fmla="*/ 147 w 339"/>
                <a:gd name="T27" fmla="*/ 77 h 505"/>
                <a:gd name="T28" fmla="*/ 235 w 339"/>
                <a:gd name="T29" fmla="*/ 98 h 505"/>
                <a:gd name="T30" fmla="*/ 261 w 339"/>
                <a:gd name="T31" fmla="*/ 171 h 505"/>
                <a:gd name="T32" fmla="*/ 240 w 339"/>
                <a:gd name="T33" fmla="*/ 249 h 505"/>
                <a:gd name="T34" fmla="*/ 157 w 339"/>
                <a:gd name="T35" fmla="*/ 281 h 505"/>
                <a:gd name="T36" fmla="*/ 73 w 339"/>
                <a:gd name="T37" fmla="*/ 281 h 505"/>
                <a:gd name="T38" fmla="*/ 73 w 339"/>
                <a:gd name="T39" fmla="*/ 7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505">
                  <a:moveTo>
                    <a:pt x="73" y="353"/>
                  </a:moveTo>
                  <a:cubicBezTo>
                    <a:pt x="74" y="353"/>
                    <a:pt x="74" y="353"/>
                    <a:pt x="74" y="353"/>
                  </a:cubicBezTo>
                  <a:cubicBezTo>
                    <a:pt x="152" y="353"/>
                    <a:pt x="152" y="353"/>
                    <a:pt x="152" y="353"/>
                  </a:cubicBezTo>
                  <a:cubicBezTo>
                    <a:pt x="214" y="353"/>
                    <a:pt x="261" y="338"/>
                    <a:pt x="292" y="312"/>
                  </a:cubicBezTo>
                  <a:cubicBezTo>
                    <a:pt x="324" y="281"/>
                    <a:pt x="339" y="239"/>
                    <a:pt x="339" y="177"/>
                  </a:cubicBezTo>
                  <a:cubicBezTo>
                    <a:pt x="339" y="114"/>
                    <a:pt x="324" y="72"/>
                    <a:pt x="292" y="41"/>
                  </a:cubicBezTo>
                  <a:cubicBezTo>
                    <a:pt x="261" y="10"/>
                    <a:pt x="214" y="0"/>
                    <a:pt x="146" y="0"/>
                  </a:cubicBezTo>
                  <a:cubicBezTo>
                    <a:pt x="0" y="0"/>
                    <a:pt x="0" y="0"/>
                    <a:pt x="0" y="0"/>
                  </a:cubicBezTo>
                  <a:cubicBezTo>
                    <a:pt x="0" y="505"/>
                    <a:pt x="0" y="505"/>
                    <a:pt x="0" y="505"/>
                  </a:cubicBezTo>
                  <a:cubicBezTo>
                    <a:pt x="73" y="505"/>
                    <a:pt x="73" y="505"/>
                    <a:pt x="73" y="505"/>
                  </a:cubicBezTo>
                  <a:cubicBezTo>
                    <a:pt x="73" y="353"/>
                    <a:pt x="73" y="353"/>
                    <a:pt x="73" y="353"/>
                  </a:cubicBezTo>
                  <a:close/>
                  <a:moveTo>
                    <a:pt x="73" y="77"/>
                  </a:moveTo>
                  <a:cubicBezTo>
                    <a:pt x="74" y="77"/>
                    <a:pt x="74" y="77"/>
                    <a:pt x="74" y="77"/>
                  </a:cubicBezTo>
                  <a:cubicBezTo>
                    <a:pt x="147" y="77"/>
                    <a:pt x="147" y="77"/>
                    <a:pt x="147" y="77"/>
                  </a:cubicBezTo>
                  <a:cubicBezTo>
                    <a:pt x="188" y="77"/>
                    <a:pt x="215" y="82"/>
                    <a:pt x="235" y="98"/>
                  </a:cubicBezTo>
                  <a:cubicBezTo>
                    <a:pt x="251" y="114"/>
                    <a:pt x="261" y="135"/>
                    <a:pt x="261" y="171"/>
                  </a:cubicBezTo>
                  <a:cubicBezTo>
                    <a:pt x="261" y="203"/>
                    <a:pt x="256" y="234"/>
                    <a:pt x="240" y="249"/>
                  </a:cubicBezTo>
                  <a:cubicBezTo>
                    <a:pt x="225" y="270"/>
                    <a:pt x="199" y="275"/>
                    <a:pt x="157" y="281"/>
                  </a:cubicBezTo>
                  <a:cubicBezTo>
                    <a:pt x="73" y="281"/>
                    <a:pt x="73" y="281"/>
                    <a:pt x="73" y="281"/>
                  </a:cubicBezTo>
                  <a:cubicBezTo>
                    <a:pt x="73" y="77"/>
                    <a:pt x="73" y="77"/>
                    <a:pt x="7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5" name="Freeform 112">
              <a:extLst>
                <a:ext uri="{FF2B5EF4-FFF2-40B4-BE49-F238E27FC236}">
                  <a16:creationId xmlns:a16="http://schemas.microsoft.com/office/drawing/2014/main" id="{C67B2A72-6C77-377E-DC28-10B13497D176}"/>
                </a:ext>
              </a:extLst>
            </p:cNvPr>
            <p:cNvSpPr>
              <a:spLocks/>
            </p:cNvSpPr>
            <p:nvPr/>
          </p:nvSpPr>
          <p:spPr bwMode="auto">
            <a:xfrm>
              <a:off x="5923" y="3968"/>
              <a:ext cx="726" cy="1195"/>
            </a:xfrm>
            <a:custGeom>
              <a:avLst/>
              <a:gdLst>
                <a:gd name="T0" fmla="*/ 726 w 726"/>
                <a:gd name="T1" fmla="*/ 1010 h 1195"/>
                <a:gd name="T2" fmla="*/ 170 w 726"/>
                <a:gd name="T3" fmla="*/ 1010 h 1195"/>
                <a:gd name="T4" fmla="*/ 170 w 726"/>
                <a:gd name="T5" fmla="*/ 691 h 1195"/>
                <a:gd name="T6" fmla="*/ 653 w 726"/>
                <a:gd name="T7" fmla="*/ 691 h 1195"/>
                <a:gd name="T8" fmla="*/ 653 w 726"/>
                <a:gd name="T9" fmla="*/ 507 h 1195"/>
                <a:gd name="T10" fmla="*/ 170 w 726"/>
                <a:gd name="T11" fmla="*/ 507 h 1195"/>
                <a:gd name="T12" fmla="*/ 170 w 726"/>
                <a:gd name="T13" fmla="*/ 185 h 1195"/>
                <a:gd name="T14" fmla="*/ 714 w 726"/>
                <a:gd name="T15" fmla="*/ 185 h 1195"/>
                <a:gd name="T16" fmla="*/ 714 w 726"/>
                <a:gd name="T17" fmla="*/ 0 h 1195"/>
                <a:gd name="T18" fmla="*/ 0 w 726"/>
                <a:gd name="T19" fmla="*/ 0 h 1195"/>
                <a:gd name="T20" fmla="*/ 0 w 726"/>
                <a:gd name="T21" fmla="*/ 1195 h 1195"/>
                <a:gd name="T22" fmla="*/ 726 w 726"/>
                <a:gd name="T23" fmla="*/ 1195 h 1195"/>
                <a:gd name="T24" fmla="*/ 726 w 726"/>
                <a:gd name="T25" fmla="*/ 1010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6" h="1195">
                  <a:moveTo>
                    <a:pt x="726" y="1010"/>
                  </a:moveTo>
                  <a:lnTo>
                    <a:pt x="170" y="1010"/>
                  </a:lnTo>
                  <a:lnTo>
                    <a:pt x="170" y="691"/>
                  </a:lnTo>
                  <a:lnTo>
                    <a:pt x="653" y="691"/>
                  </a:lnTo>
                  <a:lnTo>
                    <a:pt x="653" y="507"/>
                  </a:lnTo>
                  <a:lnTo>
                    <a:pt x="170" y="507"/>
                  </a:lnTo>
                  <a:lnTo>
                    <a:pt x="170" y="185"/>
                  </a:lnTo>
                  <a:lnTo>
                    <a:pt x="714" y="185"/>
                  </a:lnTo>
                  <a:lnTo>
                    <a:pt x="714" y="0"/>
                  </a:lnTo>
                  <a:lnTo>
                    <a:pt x="0" y="0"/>
                  </a:lnTo>
                  <a:lnTo>
                    <a:pt x="0" y="1195"/>
                  </a:lnTo>
                  <a:lnTo>
                    <a:pt x="726" y="1195"/>
                  </a:lnTo>
                  <a:lnTo>
                    <a:pt x="726" y="10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40" name="Freeform 113">
              <a:extLst>
                <a:ext uri="{FF2B5EF4-FFF2-40B4-BE49-F238E27FC236}">
                  <a16:creationId xmlns:a16="http://schemas.microsoft.com/office/drawing/2014/main" id="{5B939856-20DB-EF2F-C718-20962200CC9E}"/>
                </a:ext>
              </a:extLst>
            </p:cNvPr>
            <p:cNvSpPr>
              <a:spLocks/>
            </p:cNvSpPr>
            <p:nvPr/>
          </p:nvSpPr>
          <p:spPr bwMode="auto">
            <a:xfrm>
              <a:off x="6872" y="3968"/>
              <a:ext cx="936" cy="1195"/>
            </a:xfrm>
            <a:custGeom>
              <a:avLst/>
              <a:gdLst>
                <a:gd name="T0" fmla="*/ 172 w 936"/>
                <a:gd name="T1" fmla="*/ 322 h 1195"/>
                <a:gd name="T2" fmla="*/ 749 w 936"/>
                <a:gd name="T3" fmla="*/ 1195 h 1195"/>
                <a:gd name="T4" fmla="*/ 936 w 936"/>
                <a:gd name="T5" fmla="*/ 1195 h 1195"/>
                <a:gd name="T6" fmla="*/ 936 w 936"/>
                <a:gd name="T7" fmla="*/ 0 h 1195"/>
                <a:gd name="T8" fmla="*/ 764 w 936"/>
                <a:gd name="T9" fmla="*/ 0 h 1195"/>
                <a:gd name="T10" fmla="*/ 764 w 936"/>
                <a:gd name="T11" fmla="*/ 899 h 1195"/>
                <a:gd name="T12" fmla="*/ 172 w 936"/>
                <a:gd name="T13" fmla="*/ 0 h 1195"/>
                <a:gd name="T14" fmla="*/ 0 w 936"/>
                <a:gd name="T15" fmla="*/ 0 h 1195"/>
                <a:gd name="T16" fmla="*/ 0 w 936"/>
                <a:gd name="T17" fmla="*/ 1195 h 1195"/>
                <a:gd name="T18" fmla="*/ 172 w 936"/>
                <a:gd name="T19" fmla="*/ 1195 h 1195"/>
                <a:gd name="T20" fmla="*/ 172 w 936"/>
                <a:gd name="T21" fmla="*/ 322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6" h="1195">
                  <a:moveTo>
                    <a:pt x="172" y="322"/>
                  </a:moveTo>
                  <a:lnTo>
                    <a:pt x="749" y="1195"/>
                  </a:lnTo>
                  <a:lnTo>
                    <a:pt x="936" y="1195"/>
                  </a:lnTo>
                  <a:lnTo>
                    <a:pt x="936" y="0"/>
                  </a:lnTo>
                  <a:lnTo>
                    <a:pt x="764" y="0"/>
                  </a:lnTo>
                  <a:lnTo>
                    <a:pt x="764" y="899"/>
                  </a:lnTo>
                  <a:lnTo>
                    <a:pt x="172" y="0"/>
                  </a:lnTo>
                  <a:lnTo>
                    <a:pt x="0" y="0"/>
                  </a:lnTo>
                  <a:lnTo>
                    <a:pt x="0" y="1195"/>
                  </a:lnTo>
                  <a:lnTo>
                    <a:pt x="172" y="1195"/>
                  </a:lnTo>
                  <a:lnTo>
                    <a:pt x="172"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grpSp>
    </p:spTree>
    <p:extLst>
      <p:ext uri="{BB962C8B-B14F-4D97-AF65-F5344CB8AC3E}">
        <p14:creationId xmlns:p14="http://schemas.microsoft.com/office/powerpoint/2010/main" val="3192445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872F9-9D14-7E26-79AB-F38F8C396037}"/>
            </a:ext>
          </a:extLst>
        </p:cNvPr>
        <p:cNvGrpSpPr/>
        <p:nvPr/>
      </p:nvGrpSpPr>
      <p:grpSpPr>
        <a:xfrm>
          <a:off x="0" y="0"/>
          <a:ext cx="0" cy="0"/>
          <a:chOff x="0" y="0"/>
          <a:chExt cx="0" cy="0"/>
        </a:xfrm>
      </p:grpSpPr>
      <p:sp>
        <p:nvSpPr>
          <p:cNvPr id="2" name="Titel 4">
            <a:extLst>
              <a:ext uri="{FF2B5EF4-FFF2-40B4-BE49-F238E27FC236}">
                <a16:creationId xmlns:a16="http://schemas.microsoft.com/office/drawing/2014/main" id="{E4CFD3AE-8F89-679D-3B8B-9067BEAA2F1D}"/>
              </a:ext>
            </a:extLst>
          </p:cNvPr>
          <p:cNvSpPr txBox="1">
            <a:spLocks/>
          </p:cNvSpPr>
          <p:nvPr/>
        </p:nvSpPr>
        <p:spPr>
          <a:xfrm>
            <a:off x="3204941" y="3082152"/>
            <a:ext cx="7640457" cy="80748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CH" dirty="0">
                <a:solidFill>
                  <a:srgbClr val="073450"/>
                </a:solidFill>
                <a:latin typeface="Century Gothic"/>
              </a:rPr>
              <a:t>Design thinking</a:t>
            </a:r>
          </a:p>
        </p:txBody>
      </p:sp>
      <p:sp>
        <p:nvSpPr>
          <p:cNvPr id="3" name="Foliennummernplatzhalter 2">
            <a:extLst>
              <a:ext uri="{FF2B5EF4-FFF2-40B4-BE49-F238E27FC236}">
                <a16:creationId xmlns:a16="http://schemas.microsoft.com/office/drawing/2014/main" id="{1BD475FB-09F4-588F-3735-ADD06594A005}"/>
              </a:ext>
            </a:extLst>
          </p:cNvPr>
          <p:cNvSpPr>
            <a:spLocks noGrp="1"/>
          </p:cNvSpPr>
          <p:nvPr>
            <p:ph type="sldNum" sz="quarter" idx="12"/>
          </p:nvPr>
        </p:nvSpPr>
        <p:spPr/>
        <p:txBody>
          <a:bodyPr/>
          <a:lstStyle/>
          <a:p>
            <a:fld id="{B7E6CA31-DA56-47CF-9891-B6D0296B6AEC}" type="slidenum">
              <a:rPr lang="ru-RU" smtClean="0"/>
              <a:t>22</a:t>
            </a:fld>
            <a:endParaRPr lang="ru-RU" dirty="0"/>
          </a:p>
        </p:txBody>
      </p:sp>
    </p:spTree>
    <p:extLst>
      <p:ext uri="{BB962C8B-B14F-4D97-AF65-F5344CB8AC3E}">
        <p14:creationId xmlns:p14="http://schemas.microsoft.com/office/powerpoint/2010/main" val="2744984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B71E792-76D3-D247-9464-A83815B7C429}"/>
              </a:ext>
            </a:extLst>
          </p:cNvPr>
          <p:cNvSpPr>
            <a:spLocks noGrp="1"/>
          </p:cNvSpPr>
          <p:nvPr>
            <p:ph type="ctrTitle" idx="4294967295"/>
          </p:nvPr>
        </p:nvSpPr>
        <p:spPr>
          <a:xfrm>
            <a:off x="241023" y="266328"/>
            <a:ext cx="8063855" cy="1412825"/>
          </a:xfrm>
        </p:spPr>
        <p:txBody>
          <a:bodyPr>
            <a:normAutofit/>
          </a:bodyPr>
          <a:lstStyle/>
          <a:p>
            <a:r>
              <a:rPr lang="de-CH" b="1" noProof="0" dirty="0">
                <a:solidFill>
                  <a:schemeClr val="bg1"/>
                </a:solidFill>
              </a:rPr>
              <a:t>Vous allez découvrir…</a:t>
            </a:r>
          </a:p>
        </p:txBody>
      </p:sp>
      <p:sp>
        <p:nvSpPr>
          <p:cNvPr id="19" name="Titel 2">
            <a:extLst>
              <a:ext uri="{FF2B5EF4-FFF2-40B4-BE49-F238E27FC236}">
                <a16:creationId xmlns:a16="http://schemas.microsoft.com/office/drawing/2014/main" id="{81F685FE-7FB2-6540-B664-F52A0700A979}"/>
              </a:ext>
            </a:extLst>
          </p:cNvPr>
          <p:cNvSpPr txBox="1">
            <a:spLocks/>
          </p:cNvSpPr>
          <p:nvPr/>
        </p:nvSpPr>
        <p:spPr>
          <a:xfrm>
            <a:off x="9440487" y="3062012"/>
            <a:ext cx="408982" cy="770576"/>
          </a:xfrm>
          <a:prstGeom prst="rect">
            <a:avLst/>
          </a:prstGeom>
        </p:spPr>
        <p:txBody>
          <a:bodyPr vert="horz" lIns="0" tIns="0" rIns="0" bIns="0" rtlCol="0" anchor="t">
            <a:noAutofit/>
          </a:bodyPr>
          <a:lstStyle>
            <a:lvl1pPr algn="l" defTabSz="341710" rtl="0" fontAlgn="base">
              <a:spcBef>
                <a:spcPct val="0"/>
              </a:spcBef>
              <a:spcAft>
                <a:spcPct val="0"/>
              </a:spcAft>
              <a:defRPr sz="2600" b="0" i="0" kern="1200">
                <a:solidFill>
                  <a:srgbClr val="697D91"/>
                </a:solidFill>
                <a:latin typeface="Lucida Sans"/>
                <a:ea typeface="MS PGothic" pitchFamily="34" charset="-128"/>
                <a:cs typeface="Lucida Sans"/>
              </a:defRPr>
            </a:lvl1pPr>
            <a:lvl2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2pPr>
            <a:lvl3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3pPr>
            <a:lvl4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4pPr>
            <a:lvl5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5pPr>
            <a:lvl6pPr marL="342455"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6pPr>
            <a:lvl7pPr marL="684908"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7pPr>
            <a:lvl8pPr marL="1027363"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8pPr>
            <a:lvl9pPr marL="1369817"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9pPr>
          </a:lstStyle>
          <a:p>
            <a:pPr>
              <a:defRPr/>
            </a:pPr>
            <a:endParaRPr lang="de-CH" sz="8200" b="1" dirty="0"/>
          </a:p>
        </p:txBody>
      </p:sp>
      <p:sp>
        <p:nvSpPr>
          <p:cNvPr id="4" name="Textfeld 3">
            <a:extLst>
              <a:ext uri="{FF2B5EF4-FFF2-40B4-BE49-F238E27FC236}">
                <a16:creationId xmlns:a16="http://schemas.microsoft.com/office/drawing/2014/main" id="{F8FF7E74-19FC-1827-149B-3F0E7899993B}"/>
              </a:ext>
            </a:extLst>
          </p:cNvPr>
          <p:cNvSpPr txBox="1"/>
          <p:nvPr/>
        </p:nvSpPr>
        <p:spPr>
          <a:xfrm>
            <a:off x="2727483" y="2634298"/>
            <a:ext cx="6243724" cy="1785104"/>
          </a:xfrm>
          <a:prstGeom prst="rect">
            <a:avLst/>
          </a:prstGeom>
          <a:noFill/>
        </p:spPr>
        <p:txBody>
          <a:bodyPr wrap="square" rtlCol="0">
            <a:spAutoFit/>
          </a:bodyPr>
          <a:lstStyle/>
          <a:p>
            <a:pPr marL="342900" indent="-342900">
              <a:spcBef>
                <a:spcPts val="600"/>
              </a:spcBef>
              <a:buFont typeface="Arial" panose="020B0604020202020204" pitchFamily="34" charset="0"/>
              <a:buChar char="•"/>
              <a:defRPr/>
            </a:pPr>
            <a:r>
              <a:rPr lang="de-CH" sz="2500" dirty="0">
                <a:solidFill>
                  <a:srgbClr val="073450"/>
                </a:solidFill>
                <a:latin typeface="Century Gothic"/>
              </a:rPr>
              <a:t>comment mener des entretiens,</a:t>
            </a:r>
          </a:p>
          <a:p>
            <a:pPr marL="342900" indent="-342900">
              <a:spcBef>
                <a:spcPts val="600"/>
              </a:spcBef>
              <a:buFont typeface="Arial" panose="020B0604020202020204" pitchFamily="34" charset="0"/>
              <a:buChar char="•"/>
              <a:defRPr/>
            </a:pPr>
            <a:r>
              <a:rPr lang="de-CH" sz="2500" dirty="0">
                <a:solidFill>
                  <a:srgbClr val="073450"/>
                </a:solidFill>
                <a:latin typeface="Century Gothic"/>
              </a:rPr>
              <a:t>comment reconnaître les besoins,</a:t>
            </a:r>
          </a:p>
          <a:p>
            <a:pPr marL="342900" indent="-342900">
              <a:spcBef>
                <a:spcPts val="600"/>
              </a:spcBef>
              <a:buFont typeface="Arial" panose="020B0604020202020204" pitchFamily="34" charset="0"/>
              <a:buChar char="•"/>
              <a:defRPr/>
            </a:pPr>
            <a:r>
              <a:rPr lang="de-CH" sz="2500" dirty="0">
                <a:solidFill>
                  <a:srgbClr val="073450"/>
                </a:solidFill>
                <a:latin typeface="Century Gothic"/>
              </a:rPr>
              <a:t>et comment des premières idées de solution peuvent en découler.</a:t>
            </a:r>
          </a:p>
        </p:txBody>
      </p:sp>
      <p:sp>
        <p:nvSpPr>
          <p:cNvPr id="2" name="Foliennummernplatzhalter 1">
            <a:extLst>
              <a:ext uri="{FF2B5EF4-FFF2-40B4-BE49-F238E27FC236}">
                <a16:creationId xmlns:a16="http://schemas.microsoft.com/office/drawing/2014/main" id="{E0FEFAF3-F22B-972F-88DC-57633B3FD35C}"/>
              </a:ext>
            </a:extLst>
          </p:cNvPr>
          <p:cNvSpPr>
            <a:spLocks noGrp="1"/>
          </p:cNvSpPr>
          <p:nvPr>
            <p:ph type="sldNum" sz="quarter" idx="12"/>
          </p:nvPr>
        </p:nvSpPr>
        <p:spPr/>
        <p:txBody>
          <a:bodyPr/>
          <a:lstStyle/>
          <a:p>
            <a:fld id="{B7E6CA31-DA56-47CF-9891-B6D0296B6AEC}" type="slidenum">
              <a:rPr lang="ru-RU" smtClean="0"/>
              <a:t>23</a:t>
            </a:fld>
            <a:endParaRPr lang="ru-RU" dirty="0"/>
          </a:p>
        </p:txBody>
      </p:sp>
    </p:spTree>
    <p:extLst>
      <p:ext uri="{BB962C8B-B14F-4D97-AF65-F5344CB8AC3E}">
        <p14:creationId xmlns:p14="http://schemas.microsoft.com/office/powerpoint/2010/main" val="323943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90D37-1409-67D4-C7FB-4F5A014B7438}"/>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F7C1B746-9C86-F3D0-4747-AF8A482E61A8}"/>
              </a:ext>
            </a:extLst>
          </p:cNvPr>
          <p:cNvSpPr>
            <a:spLocks noGrp="1"/>
          </p:cNvSpPr>
          <p:nvPr>
            <p:ph type="title" idx="4294967295"/>
          </p:nvPr>
        </p:nvSpPr>
        <p:spPr>
          <a:xfrm>
            <a:off x="1492477" y="400051"/>
            <a:ext cx="8484280" cy="1343025"/>
          </a:xfrm>
        </p:spPr>
        <p:txBody>
          <a:bodyPr>
            <a:normAutofit/>
          </a:bodyPr>
          <a:lstStyle/>
          <a:p>
            <a:pPr algn="ctr"/>
            <a:r>
              <a:rPr lang="de-CH" noProof="0" dirty="0"/>
              <a:t>« </a:t>
            </a:r>
            <a:r>
              <a:rPr lang="de-CH" noProof="0" dirty="0" err="1"/>
              <a:t>Projet</a:t>
            </a:r>
            <a:r>
              <a:rPr lang="de-CH" noProof="0" dirty="0"/>
              <a:t> BestBag »</a:t>
            </a:r>
            <a:endParaRPr lang="de-CH" b="1" noProof="0" dirty="0"/>
          </a:p>
        </p:txBody>
      </p:sp>
      <p:pic>
        <p:nvPicPr>
          <p:cNvPr id="7" name="Grafik 6" descr="Ein Bild, das Schuhwerk, Kleidung, draußen, Person enthält.&#10;&#10;KI-generierte Inhalte können fehlerhaft sein.">
            <a:extLst>
              <a:ext uri="{FF2B5EF4-FFF2-40B4-BE49-F238E27FC236}">
                <a16:creationId xmlns:a16="http://schemas.microsoft.com/office/drawing/2014/main" id="{915124BE-8982-0B6C-B0D3-6E00CF32F132}"/>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4542" b="97750" l="10000" r="90000">
                        <a14:foregroundMark x1="41000" y1="4542" x2="59375" y2="40000"/>
                        <a14:foregroundMark x1="59375" y1="40000" x2="60667" y2="40875"/>
                        <a14:foregroundMark x1="41000" y1="6500" x2="81167" y2="30250"/>
                        <a14:foregroundMark x1="81167" y1="30250" x2="89000" y2="32208"/>
                        <a14:foregroundMark x1="86417" y1="28958" x2="74042" y2="55000"/>
                        <a14:foregroundMark x1="74042" y1="55000" x2="63917" y2="70250"/>
                        <a14:foregroundMark x1="74083" y1="57292" x2="83917" y2="51792"/>
                        <a14:foregroundMark x1="83917" y1="51792" x2="86625" y2="41333"/>
                        <a14:foregroundMark x1="86625" y1="41333" x2="85958" y2="33292"/>
                        <a14:foregroundMark x1="57417" y1="58375" x2="60542" y2="68042"/>
                        <a14:foregroundMark x1="60542" y1="68042" x2="59792" y2="91958"/>
                        <a14:foregroundMark x1="59792" y1="91958" x2="57625" y2="97750"/>
                        <a14:foregroundMark x1="34917" y1="6500" x2="33875" y2="16000"/>
                        <a14:foregroundMark x1="33875" y1="16000" x2="34292" y2="16417"/>
                        <a14:foregroundMark x1="47458" y1="47125" x2="49000" y2="44542"/>
                        <a14:foregroundMark x1="44250" y1="43875" x2="48125" y2="48667"/>
                        <a14:foregroundMark x1="77083" y1="82167" x2="81417" y2="91667"/>
                        <a14:foregroundMark x1="81417" y1="91667" x2="81417" y2="91875"/>
                        <a14:backgroundMark x1="11792" y1="11458" x2="49625" y2="85625"/>
                        <a14:backgroundMark x1="36875" y1="62250" x2="39000" y2="39667"/>
                        <a14:backgroundMark x1="39000" y1="39667" x2="39917" y2="36958"/>
                        <a14:backgroundMark x1="50292" y1="53417" x2="50917" y2="55792"/>
                      </a14:backgroundRemoval>
                    </a14:imgEffect>
                    <a14:imgEffect>
                      <a14:artisticLineDrawing/>
                    </a14:imgEffect>
                    <a14:imgEffect>
                      <a14:saturation sat="20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7252022" y="1028356"/>
            <a:ext cx="5974123" cy="5974123"/>
          </a:xfrm>
          <a:prstGeom prst="rect">
            <a:avLst/>
          </a:prstGeom>
        </p:spPr>
      </p:pic>
      <p:sp>
        <p:nvSpPr>
          <p:cNvPr id="11" name="Textfeld 10">
            <a:extLst>
              <a:ext uri="{FF2B5EF4-FFF2-40B4-BE49-F238E27FC236}">
                <a16:creationId xmlns:a16="http://schemas.microsoft.com/office/drawing/2014/main" id="{0B540C57-444E-A0ED-4B1C-F80303227CE5}"/>
              </a:ext>
            </a:extLst>
          </p:cNvPr>
          <p:cNvSpPr txBox="1"/>
          <p:nvPr/>
        </p:nvSpPr>
        <p:spPr>
          <a:xfrm>
            <a:off x="1563462" y="3383420"/>
            <a:ext cx="7678511" cy="1477328"/>
          </a:xfrm>
          <a:prstGeom prst="rect">
            <a:avLst/>
          </a:prstGeom>
          <a:noFill/>
        </p:spPr>
        <p:txBody>
          <a:bodyPr wrap="square">
            <a:spAutoFit/>
          </a:bodyPr>
          <a:lstStyle/>
          <a:p>
            <a:pPr algn="ctr">
              <a:defRPr/>
            </a:pPr>
            <a:r>
              <a:rPr lang="de-CH" sz="3000" b="1" dirty="0">
                <a:solidFill>
                  <a:srgbClr val="8EB403"/>
                </a:solidFill>
                <a:latin typeface="Century Gothic"/>
              </a:rPr>
              <a:t>Développez une nouvelle solution de portage pour les apprenti·e·s, meilleure que tout ce qui existait auparavant.</a:t>
            </a:r>
          </a:p>
        </p:txBody>
      </p:sp>
      <p:sp>
        <p:nvSpPr>
          <p:cNvPr id="2" name="Foliennummernplatzhalter 1">
            <a:extLst>
              <a:ext uri="{FF2B5EF4-FFF2-40B4-BE49-F238E27FC236}">
                <a16:creationId xmlns:a16="http://schemas.microsoft.com/office/drawing/2014/main" id="{CE72E2D9-3B44-A0A9-6314-2FFF813960B1}"/>
              </a:ext>
            </a:extLst>
          </p:cNvPr>
          <p:cNvSpPr>
            <a:spLocks noGrp="1"/>
          </p:cNvSpPr>
          <p:nvPr>
            <p:ph type="sldNum" sz="quarter" idx="12"/>
          </p:nvPr>
        </p:nvSpPr>
        <p:spPr/>
        <p:txBody>
          <a:bodyPr/>
          <a:lstStyle/>
          <a:p>
            <a:fld id="{B7E6CA31-DA56-47CF-9891-B6D0296B6AEC}" type="slidenum">
              <a:rPr lang="ru-RU" smtClean="0"/>
              <a:t>24</a:t>
            </a:fld>
            <a:endParaRPr lang="ru-RU" dirty="0"/>
          </a:p>
        </p:txBody>
      </p:sp>
      <p:sp>
        <p:nvSpPr>
          <p:cNvPr id="3" name="Textfeld 2">
            <a:extLst>
              <a:ext uri="{FF2B5EF4-FFF2-40B4-BE49-F238E27FC236}">
                <a16:creationId xmlns:a16="http://schemas.microsoft.com/office/drawing/2014/main" id="{807E903E-5E55-D590-C599-A8BFC7409F54}"/>
              </a:ext>
            </a:extLst>
          </p:cNvPr>
          <p:cNvSpPr txBox="1"/>
          <p:nvPr/>
        </p:nvSpPr>
        <p:spPr>
          <a:xfrm>
            <a:off x="129595" y="1627567"/>
            <a:ext cx="9455276" cy="477503"/>
          </a:xfrm>
          <a:prstGeom prst="rect">
            <a:avLst/>
          </a:prstGeom>
          <a:noFill/>
        </p:spPr>
        <p:txBody>
          <a:bodyPr wrap="square">
            <a:spAutoFit/>
          </a:bodyPr>
          <a:lstStyle/>
          <a:p>
            <a:pPr marL="899160" algn="ctr">
              <a:lnSpc>
                <a:spcPct val="107000"/>
              </a:lnSpc>
              <a:spcAft>
                <a:spcPts val="800"/>
              </a:spcAft>
              <a:defRPr/>
            </a:pPr>
            <a:r>
              <a:rPr lang="de-CH" sz="1200" dirty="0">
                <a:solidFill>
                  <a:srgbClr val="135B87"/>
                </a:solidFill>
                <a:latin typeface="Century Gothic" panose="020B0502020202020204" pitchFamily="34" charset="0"/>
                <a:ea typeface="Calibri" panose="020F0502020204030204" pitchFamily="34" charset="0"/>
                <a:cs typeface="Times New Roman" panose="02020603050405020304" pitchFamily="18" charset="0"/>
              </a:rPr>
              <a:t>Cet exercice a été inspiré par le « Wallet </a:t>
            </a:r>
            <a:r>
              <a:rPr lang="de-CH" sz="1200" dirty="0" err="1">
                <a:solidFill>
                  <a:srgbClr val="135B87"/>
                </a:solidFill>
                <a:latin typeface="Century Gothic" panose="020B0502020202020204" pitchFamily="34" charset="0"/>
                <a:ea typeface="Calibri" panose="020F0502020204030204" pitchFamily="34" charset="0"/>
                <a:cs typeface="Times New Roman" panose="02020603050405020304" pitchFamily="18" charset="0"/>
              </a:rPr>
              <a:t>Exercise</a:t>
            </a:r>
            <a:r>
              <a:rPr lang="de-CH" sz="1200" dirty="0">
                <a:solidFill>
                  <a:srgbClr val="135B87"/>
                </a:solidFill>
                <a:latin typeface="Century Gothic" panose="020B0502020202020204" pitchFamily="34" charset="0"/>
                <a:ea typeface="Calibri" panose="020F0502020204030204" pitchFamily="34" charset="0"/>
                <a:cs typeface="Times New Roman" panose="02020603050405020304" pitchFamily="18" charset="0"/>
              </a:rPr>
              <a:t> » de la d.school de l'université de Stanford et adapté pour </a:t>
            </a:r>
            <a:r>
              <a:rPr lang="de-CH" sz="1200" i="1" dirty="0">
                <a:solidFill>
                  <a:srgbClr val="135B87"/>
                </a:solidFill>
                <a:latin typeface="Century Gothic" panose="020B0502020202020204" pitchFamily="34" charset="0"/>
                <a:ea typeface="Calibri" panose="020F0502020204030204" pitchFamily="34" charset="0"/>
                <a:cs typeface="Times New Roman" panose="02020603050405020304" pitchFamily="18" charset="0"/>
              </a:rPr>
              <a:t>myidea 2.0. </a:t>
            </a:r>
            <a:r>
              <a:rPr lang="de-CH" sz="1200" dirty="0">
                <a:solidFill>
                  <a:srgbClr val="135B87"/>
                </a:solidFill>
                <a:latin typeface="Century Gothic" panose="020B0502020202020204" pitchFamily="34" charset="0"/>
                <a:ea typeface="Calibri" panose="020F0502020204030204" pitchFamily="34" charset="0"/>
                <a:cs typeface="Times New Roman" panose="02020603050405020304" pitchFamily="18" charset="0"/>
              </a:rPr>
              <a:t>Le matériel original est disponible sur dschool.stanford.edu/resources.</a:t>
            </a:r>
            <a:endParaRPr lang="de-CH" sz="1200" kern="100" dirty="0">
              <a:solidFill>
                <a:srgbClr val="135B87"/>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feld 5">
            <a:extLst>
              <a:ext uri="{FF2B5EF4-FFF2-40B4-BE49-F238E27FC236}">
                <a16:creationId xmlns:a16="http://schemas.microsoft.com/office/drawing/2014/main" id="{874AC756-24F8-1DB7-BA6D-A97F93C7068F}"/>
              </a:ext>
            </a:extLst>
          </p:cNvPr>
          <p:cNvSpPr txBox="1"/>
          <p:nvPr/>
        </p:nvSpPr>
        <p:spPr>
          <a:xfrm>
            <a:off x="9610994" y="5910207"/>
            <a:ext cx="1059028" cy="246221"/>
          </a:xfrm>
          <a:prstGeom prst="rect">
            <a:avLst/>
          </a:prstGeom>
          <a:noFill/>
        </p:spPr>
        <p:txBody>
          <a:bodyPr wrap="square">
            <a:spAutoFit/>
          </a:bodyPr>
          <a:lstStyle/>
          <a:p>
            <a:pPr>
              <a:defRPr/>
            </a:pPr>
            <a:r>
              <a:rPr lang="de-CH" sz="1000" b="1" dirty="0">
                <a:solidFill>
                  <a:srgbClr val="686868"/>
                </a:solidFill>
                <a:latin typeface="Century Gothic"/>
              </a:rPr>
              <a:t>Source </a:t>
            </a:r>
            <a:r>
              <a:rPr lang="de-CH" sz="1000" dirty="0">
                <a:solidFill>
                  <a:srgbClr val="686868"/>
                </a:solidFill>
                <a:latin typeface="Century Gothic"/>
              </a:rPr>
              <a:t>: </a:t>
            </a:r>
            <a:r>
              <a:rPr lang="de-CH" sz="1000" dirty="0">
                <a:solidFill>
                  <a:srgbClr val="686868"/>
                </a:solidFill>
                <a:latin typeface="Century Gothic"/>
                <a:hlinkClick r:id="rId5">
                  <a:extLst>
                    <a:ext uri="{A12FA001-AC4F-418D-AE19-62706E023703}">
                      <ahyp:hlinkClr xmlns:ahyp="http://schemas.microsoft.com/office/drawing/2018/hyperlinkcolor" val="tx"/>
                    </a:ext>
                  </a:extLst>
                </a:hlinkClick>
              </a:rPr>
              <a:t>Link</a:t>
            </a:r>
            <a:endParaRPr lang="de-CH" sz="1000" dirty="0">
              <a:solidFill>
                <a:srgbClr val="686868"/>
              </a:solidFill>
              <a:latin typeface="Century Gothic"/>
            </a:endParaRPr>
          </a:p>
        </p:txBody>
      </p:sp>
    </p:spTree>
    <p:extLst>
      <p:ext uri="{BB962C8B-B14F-4D97-AF65-F5344CB8AC3E}">
        <p14:creationId xmlns:p14="http://schemas.microsoft.com/office/powerpoint/2010/main" val="1216457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BF1AD-351B-8308-3269-4B0E40F7880F}"/>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18E8439-302E-3B10-F669-CC5A204FD026}"/>
              </a:ext>
            </a:extLst>
          </p:cNvPr>
          <p:cNvSpPr>
            <a:spLocks noGrp="1"/>
          </p:cNvSpPr>
          <p:nvPr>
            <p:ph type="ctrTitle" idx="4294967295"/>
          </p:nvPr>
        </p:nvSpPr>
        <p:spPr>
          <a:xfrm>
            <a:off x="381965" y="-91180"/>
            <a:ext cx="8063855" cy="1412825"/>
          </a:xfrm>
        </p:spPr>
        <p:txBody>
          <a:bodyPr>
            <a:normAutofit/>
          </a:bodyPr>
          <a:lstStyle/>
          <a:p>
            <a:r>
              <a:rPr lang="de-CH" b="1" noProof="0" dirty="0">
                <a:solidFill>
                  <a:schemeClr val="bg1"/>
                </a:solidFill>
              </a:rPr>
              <a:t>« </a:t>
            </a:r>
            <a:r>
              <a:rPr lang="de-CH" b="1" noProof="0" dirty="0" err="1">
                <a:solidFill>
                  <a:schemeClr val="bg1"/>
                </a:solidFill>
              </a:rPr>
              <a:t>Projet</a:t>
            </a:r>
            <a:r>
              <a:rPr lang="de-CH" b="1" noProof="0" dirty="0">
                <a:solidFill>
                  <a:schemeClr val="bg1"/>
                </a:solidFill>
              </a:rPr>
              <a:t> BestBag »</a:t>
            </a:r>
          </a:p>
        </p:txBody>
      </p:sp>
      <p:sp>
        <p:nvSpPr>
          <p:cNvPr id="19" name="Titel 2">
            <a:extLst>
              <a:ext uri="{FF2B5EF4-FFF2-40B4-BE49-F238E27FC236}">
                <a16:creationId xmlns:a16="http://schemas.microsoft.com/office/drawing/2014/main" id="{014B4440-636D-5BE5-46E2-F9B7B953713B}"/>
              </a:ext>
            </a:extLst>
          </p:cNvPr>
          <p:cNvSpPr txBox="1">
            <a:spLocks/>
          </p:cNvSpPr>
          <p:nvPr/>
        </p:nvSpPr>
        <p:spPr>
          <a:xfrm>
            <a:off x="9440487" y="3062012"/>
            <a:ext cx="408982" cy="770576"/>
          </a:xfrm>
          <a:prstGeom prst="rect">
            <a:avLst/>
          </a:prstGeom>
        </p:spPr>
        <p:txBody>
          <a:bodyPr vert="horz" lIns="0" tIns="0" rIns="0" bIns="0" rtlCol="0" anchor="t">
            <a:noAutofit/>
          </a:bodyPr>
          <a:lstStyle>
            <a:lvl1pPr algn="l" defTabSz="341710" rtl="0" fontAlgn="base">
              <a:spcBef>
                <a:spcPct val="0"/>
              </a:spcBef>
              <a:spcAft>
                <a:spcPct val="0"/>
              </a:spcAft>
              <a:defRPr sz="2600" b="0" i="0" kern="1200">
                <a:solidFill>
                  <a:srgbClr val="697D91"/>
                </a:solidFill>
                <a:latin typeface="Lucida Sans"/>
                <a:ea typeface="MS PGothic" pitchFamily="34" charset="-128"/>
                <a:cs typeface="Lucida Sans"/>
              </a:defRPr>
            </a:lvl1pPr>
            <a:lvl2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2pPr>
            <a:lvl3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3pPr>
            <a:lvl4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4pPr>
            <a:lvl5pPr algn="l" defTabSz="341710" rtl="0" fontAlgn="base">
              <a:spcBef>
                <a:spcPct val="0"/>
              </a:spcBef>
              <a:spcAft>
                <a:spcPct val="0"/>
              </a:spcAft>
              <a:defRPr sz="2175">
                <a:solidFill>
                  <a:schemeClr val="tx2"/>
                </a:solidFill>
                <a:latin typeface="Lucida Sans" panose="020B0602030504020204" pitchFamily="34" charset="0"/>
                <a:ea typeface="MS PGothic" pitchFamily="34" charset="-128"/>
                <a:cs typeface="ＭＳ Ｐゴシック" charset="0"/>
              </a:defRPr>
            </a:lvl5pPr>
            <a:lvl6pPr marL="342455"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6pPr>
            <a:lvl7pPr marL="684908"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7pPr>
            <a:lvl8pPr marL="1027363"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8pPr>
            <a:lvl9pPr marL="1369817" algn="ctr" defTabSz="342455" rtl="0" eaLnBrk="1" fontAlgn="base" hangingPunct="1">
              <a:spcBef>
                <a:spcPct val="0"/>
              </a:spcBef>
              <a:spcAft>
                <a:spcPct val="0"/>
              </a:spcAft>
              <a:defRPr sz="3296">
                <a:solidFill>
                  <a:schemeClr val="tx1"/>
                </a:solidFill>
                <a:latin typeface="Calibri" charset="0"/>
                <a:ea typeface="ＭＳ Ｐゴシック" charset="0"/>
                <a:cs typeface="ＭＳ Ｐゴシック" charset="0"/>
              </a:defRPr>
            </a:lvl9pPr>
          </a:lstStyle>
          <a:p>
            <a:pPr>
              <a:defRPr/>
            </a:pPr>
            <a:endParaRPr lang="de-CH" sz="8200" b="1" dirty="0"/>
          </a:p>
        </p:txBody>
      </p:sp>
      <p:sp>
        <p:nvSpPr>
          <p:cNvPr id="4" name="Textfeld 3">
            <a:extLst>
              <a:ext uri="{FF2B5EF4-FFF2-40B4-BE49-F238E27FC236}">
                <a16:creationId xmlns:a16="http://schemas.microsoft.com/office/drawing/2014/main" id="{F235A38E-8A38-4DE2-8739-493F71D04C7A}"/>
              </a:ext>
            </a:extLst>
          </p:cNvPr>
          <p:cNvSpPr txBox="1"/>
          <p:nvPr/>
        </p:nvSpPr>
        <p:spPr>
          <a:xfrm>
            <a:off x="2253956" y="2226084"/>
            <a:ext cx="8522902" cy="4708981"/>
          </a:xfrm>
          <a:prstGeom prst="rect">
            <a:avLst/>
          </a:prstGeom>
          <a:noFill/>
        </p:spPr>
        <p:txBody>
          <a:bodyPr wrap="square" rtlCol="0">
            <a:spAutoFit/>
          </a:bodyPr>
          <a:lstStyle/>
          <a:p>
            <a:pPr marL="342900" indent="-342900">
              <a:spcBef>
                <a:spcPts val="600"/>
              </a:spcBef>
              <a:spcAft>
                <a:spcPts val="600"/>
              </a:spcAft>
              <a:buFont typeface="Arial" panose="020B0604020202020204" pitchFamily="34" charset="0"/>
              <a:buChar char="•"/>
              <a:defRPr/>
            </a:pPr>
            <a:r>
              <a:rPr lang="de-CH" sz="2500" b="1" dirty="0">
                <a:solidFill>
                  <a:srgbClr val="073450"/>
                </a:solidFill>
                <a:latin typeface="Century Gothic"/>
              </a:rPr>
              <a:t>Forme de travail : </a:t>
            </a:r>
            <a:r>
              <a:rPr lang="de-CH" sz="2500" dirty="0">
                <a:solidFill>
                  <a:srgbClr val="073450"/>
                </a:solidFill>
                <a:latin typeface="Century Gothic"/>
              </a:rPr>
              <a:t>paires, formées par générateur aléatoire</a:t>
            </a:r>
          </a:p>
          <a:p>
            <a:pPr marL="342900" indent="-342900">
              <a:spcBef>
                <a:spcPts val="600"/>
              </a:spcBef>
              <a:spcAft>
                <a:spcPts val="600"/>
              </a:spcAft>
              <a:buFont typeface="Arial" panose="020B0604020202020204" pitchFamily="34" charset="0"/>
              <a:buChar char="•"/>
              <a:defRPr/>
            </a:pPr>
            <a:r>
              <a:rPr lang="de-CH" sz="2500" b="1" dirty="0">
                <a:solidFill>
                  <a:srgbClr val="073450"/>
                </a:solidFill>
                <a:latin typeface="Century Gothic"/>
              </a:rPr>
              <a:t>Double rôle : </a:t>
            </a:r>
            <a:r>
              <a:rPr lang="de-CH" sz="2500" dirty="0">
                <a:solidFill>
                  <a:srgbClr val="073450"/>
                </a:solidFill>
                <a:latin typeface="Century Gothic"/>
              </a:rPr>
              <a:t>designer de produit </a:t>
            </a:r>
            <a:r>
              <a:rPr lang="de-CH" sz="2500" b="1" i="1" dirty="0">
                <a:solidFill>
                  <a:srgbClr val="073450"/>
                </a:solidFill>
                <a:latin typeface="Century Gothic"/>
              </a:rPr>
              <a:t>et </a:t>
            </a:r>
            <a:r>
              <a:rPr lang="de-CH" sz="2500" dirty="0">
                <a:solidFill>
                  <a:srgbClr val="073450"/>
                </a:solidFill>
                <a:latin typeface="Century Gothic"/>
              </a:rPr>
              <a:t>client·e</a:t>
            </a:r>
          </a:p>
          <a:p>
            <a:pPr marL="342900" indent="-342900">
              <a:spcBef>
                <a:spcPts val="600"/>
              </a:spcBef>
              <a:spcAft>
                <a:spcPts val="600"/>
              </a:spcAft>
              <a:buFont typeface="Arial" panose="020B0604020202020204" pitchFamily="34" charset="0"/>
              <a:buChar char="•"/>
              <a:defRPr/>
            </a:pPr>
            <a:r>
              <a:rPr lang="de-CH" sz="2500" b="1" dirty="0">
                <a:solidFill>
                  <a:srgbClr val="073450"/>
                </a:solidFill>
                <a:latin typeface="Century Gothic"/>
              </a:rPr>
              <a:t>Déroulement : </a:t>
            </a:r>
            <a:r>
              <a:rPr lang="de-CH" sz="2500" dirty="0">
                <a:solidFill>
                  <a:srgbClr val="073450"/>
                </a:solidFill>
                <a:latin typeface="Century Gothic"/>
              </a:rPr>
              <a:t>structuré, dure environ 3 leçons</a:t>
            </a:r>
          </a:p>
          <a:p>
            <a:pPr marL="342900" indent="-342900">
              <a:spcBef>
                <a:spcPts val="600"/>
              </a:spcBef>
              <a:spcAft>
                <a:spcPts val="600"/>
              </a:spcAft>
              <a:buFont typeface="Arial" panose="020B0604020202020204" pitchFamily="34" charset="0"/>
              <a:buChar char="•"/>
              <a:defRPr/>
            </a:pPr>
            <a:r>
              <a:rPr lang="de-CH" sz="2500" b="1" dirty="0">
                <a:solidFill>
                  <a:srgbClr val="073450"/>
                </a:solidFill>
                <a:latin typeface="Century Gothic"/>
              </a:rPr>
              <a:t>Timekeeper : </a:t>
            </a:r>
            <a:r>
              <a:rPr lang="de-CH" sz="2500" dirty="0">
                <a:solidFill>
                  <a:srgbClr val="073450"/>
                </a:solidFill>
                <a:latin typeface="Century Gothic"/>
              </a:rPr>
              <a:t>le temps pour chaque étape de développement est chronométré par l'Enseignant·e</a:t>
            </a:r>
          </a:p>
          <a:p>
            <a:pPr marL="342900" indent="-342900">
              <a:spcBef>
                <a:spcPts val="600"/>
              </a:spcBef>
              <a:spcAft>
                <a:spcPts val="600"/>
              </a:spcAft>
              <a:buFont typeface="Arial" panose="020B0604020202020204" pitchFamily="34" charset="0"/>
              <a:buChar char="•"/>
              <a:defRPr/>
            </a:pPr>
            <a:r>
              <a:rPr lang="de-CH" sz="2500" b="1" dirty="0">
                <a:solidFill>
                  <a:srgbClr val="073450"/>
                </a:solidFill>
                <a:latin typeface="Century Gothic"/>
              </a:rPr>
              <a:t>Matériel : </a:t>
            </a:r>
            <a:r>
              <a:rPr lang="de-CH" sz="2500" dirty="0">
                <a:solidFill>
                  <a:srgbClr val="073450"/>
                </a:solidFill>
                <a:latin typeface="Century Gothic"/>
              </a:rPr>
              <a:t>2 cartes d'empathie, 2 dossiers, enveloppe avec cartes-questions par paire, matériel d'écriture</a:t>
            </a:r>
          </a:p>
          <a:p>
            <a:pPr marL="342900" indent="-342900">
              <a:spcBef>
                <a:spcPts val="600"/>
              </a:spcBef>
              <a:buFont typeface="Arial" panose="020B0604020202020204" pitchFamily="34" charset="0"/>
              <a:buChar char="•"/>
              <a:defRPr/>
            </a:pPr>
            <a:endParaRPr lang="de-CH" sz="2500" dirty="0">
              <a:solidFill>
                <a:srgbClr val="073450"/>
              </a:solidFill>
              <a:latin typeface="Century Gothic"/>
            </a:endParaRPr>
          </a:p>
        </p:txBody>
      </p:sp>
      <p:sp>
        <p:nvSpPr>
          <p:cNvPr id="2" name="Foliennummernplatzhalter 1">
            <a:extLst>
              <a:ext uri="{FF2B5EF4-FFF2-40B4-BE49-F238E27FC236}">
                <a16:creationId xmlns:a16="http://schemas.microsoft.com/office/drawing/2014/main" id="{F12C5FE4-B3C9-CBB6-865D-2B5895570309}"/>
              </a:ext>
            </a:extLst>
          </p:cNvPr>
          <p:cNvSpPr>
            <a:spLocks noGrp="1"/>
          </p:cNvSpPr>
          <p:nvPr>
            <p:ph type="sldNum" sz="quarter" idx="12"/>
          </p:nvPr>
        </p:nvSpPr>
        <p:spPr/>
        <p:txBody>
          <a:bodyPr/>
          <a:lstStyle/>
          <a:p>
            <a:fld id="{B7E6CA31-DA56-47CF-9891-B6D0296B6AEC}" type="slidenum">
              <a:rPr lang="ru-RU" smtClean="0"/>
              <a:t>25</a:t>
            </a:fld>
            <a:endParaRPr lang="ru-RU" dirty="0"/>
          </a:p>
        </p:txBody>
      </p:sp>
    </p:spTree>
    <p:extLst>
      <p:ext uri="{BB962C8B-B14F-4D97-AF65-F5344CB8AC3E}">
        <p14:creationId xmlns:p14="http://schemas.microsoft.com/office/powerpoint/2010/main" val="125428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5316F-797E-B96F-1CC5-3F9ACD559311}"/>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40CBE85-4227-20D2-91A2-D75E2FF232DB}"/>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pPr/>
              <a:t>26</a:t>
            </a:fld>
            <a:endParaRPr lang="ru-RU" dirty="0"/>
          </a:p>
        </p:txBody>
      </p:sp>
      <p:sp>
        <p:nvSpPr>
          <p:cNvPr id="10243" name="Titel 2">
            <a:extLst>
              <a:ext uri="{FF2B5EF4-FFF2-40B4-BE49-F238E27FC236}">
                <a16:creationId xmlns:a16="http://schemas.microsoft.com/office/drawing/2014/main" id="{66595171-DA1C-47FA-1891-98BC916889B9}"/>
              </a:ext>
            </a:extLst>
          </p:cNvPr>
          <p:cNvSpPr>
            <a:spLocks noGrp="1"/>
          </p:cNvSpPr>
          <p:nvPr>
            <p:ph type="ctrTitle" idx="4294967295"/>
          </p:nvPr>
        </p:nvSpPr>
        <p:spPr>
          <a:xfrm>
            <a:off x="225287" y="426194"/>
            <a:ext cx="10799763" cy="541337"/>
          </a:xfrm>
        </p:spPr>
        <p:txBody>
          <a:bodyPr>
            <a:normAutofit/>
          </a:bodyPr>
          <a:lstStyle/>
          <a:p>
            <a:r>
              <a:rPr lang="de-DE" sz="3000" dirty="0"/>
              <a:t>Créez VOTRE solution idéale pour le projet BestBag</a:t>
            </a:r>
            <a:endParaRPr lang="de-CH" sz="3000" dirty="0">
              <a:highlight>
                <a:srgbClr val="FFFF00"/>
              </a:highlight>
            </a:endParaRPr>
          </a:p>
        </p:txBody>
      </p:sp>
      <p:sp>
        <p:nvSpPr>
          <p:cNvPr id="13" name="TextBox 6">
            <a:extLst>
              <a:ext uri="{FF2B5EF4-FFF2-40B4-BE49-F238E27FC236}">
                <a16:creationId xmlns:a16="http://schemas.microsoft.com/office/drawing/2014/main" id="{9542494F-10ED-CC79-3BBF-E24814AB0A4B}"/>
              </a:ext>
            </a:extLst>
          </p:cNvPr>
          <p:cNvSpPr txBox="1"/>
          <p:nvPr/>
        </p:nvSpPr>
        <p:spPr>
          <a:xfrm>
            <a:off x="635533" y="1067343"/>
            <a:ext cx="2727029" cy="373307"/>
          </a:xfrm>
          <a:prstGeom prst="rect">
            <a:avLst/>
          </a:prstGeom>
          <a:noFill/>
        </p:spPr>
        <p:txBody>
          <a:bodyPr wrap="none" rtlCol="0">
            <a:spAutoFit/>
          </a:bodyPr>
          <a:lstStyle/>
          <a:p>
            <a:pPr>
              <a:lnSpc>
                <a:spcPct val="107000"/>
              </a:lnSpc>
              <a:spcAft>
                <a:spcPts val="800"/>
              </a:spcAft>
            </a:pPr>
            <a:r>
              <a:rPr lang="de-CH" b="1" dirty="0">
                <a:solidFill>
                  <a:srgbClr val="BE30BB"/>
                </a:solidFill>
                <a:latin typeface="Century Gothic" panose="020B0502020202020204" pitchFamily="34" charset="0"/>
              </a:rPr>
              <a:t>Dessinez votre idée.</a:t>
            </a:r>
            <a:endParaRPr lang="de-CH" kern="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Rounded Corners 6">
            <a:extLst>
              <a:ext uri="{FF2B5EF4-FFF2-40B4-BE49-F238E27FC236}">
                <a16:creationId xmlns:a16="http://schemas.microsoft.com/office/drawing/2014/main" id="{62E7CC80-979C-A043-47F1-1A273D38CF2A}"/>
              </a:ext>
            </a:extLst>
          </p:cNvPr>
          <p:cNvSpPr/>
          <p:nvPr/>
        </p:nvSpPr>
        <p:spPr>
          <a:xfrm>
            <a:off x="1409700" y="1998619"/>
            <a:ext cx="9448800" cy="3297283"/>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dirty="0">
              <a:solidFill>
                <a:sysClr val="windowText" lastClr="000000"/>
              </a:solidFill>
              <a:latin typeface="Century Gothic"/>
            </a:endParaRPr>
          </a:p>
        </p:txBody>
      </p:sp>
      <p:grpSp>
        <p:nvGrpSpPr>
          <p:cNvPr id="15" name="Gruppieren 14">
            <a:extLst>
              <a:ext uri="{FF2B5EF4-FFF2-40B4-BE49-F238E27FC236}">
                <a16:creationId xmlns:a16="http://schemas.microsoft.com/office/drawing/2014/main" id="{1450FBB1-8E42-D1CE-B567-D122E028E57C}"/>
              </a:ext>
            </a:extLst>
          </p:cNvPr>
          <p:cNvGrpSpPr/>
          <p:nvPr/>
        </p:nvGrpSpPr>
        <p:grpSpPr>
          <a:xfrm>
            <a:off x="10275451" y="997379"/>
            <a:ext cx="1846056" cy="1846056"/>
            <a:chOff x="10211791" y="2927331"/>
            <a:chExt cx="1846056" cy="1846056"/>
          </a:xfrm>
        </p:grpSpPr>
        <p:pic>
          <p:nvPicPr>
            <p:cNvPr id="16" name="Grafik 15" descr="Wecker Silhouette">
              <a:extLst>
                <a:ext uri="{FF2B5EF4-FFF2-40B4-BE49-F238E27FC236}">
                  <a16:creationId xmlns:a16="http://schemas.microsoft.com/office/drawing/2014/main" id="{E877A2A6-64BF-C175-0D48-449C5F33B6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7" name="Ellipse 16">
              <a:extLst>
                <a:ext uri="{FF2B5EF4-FFF2-40B4-BE49-F238E27FC236}">
                  <a16:creationId xmlns:a16="http://schemas.microsoft.com/office/drawing/2014/main" id="{32CBA0D6-79AF-A48C-B167-9811E6E25214}"/>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3 min.</a:t>
              </a:r>
            </a:p>
          </p:txBody>
        </p:sp>
      </p:grpSp>
    </p:spTree>
    <p:extLst>
      <p:ext uri="{BB962C8B-B14F-4D97-AF65-F5344CB8AC3E}">
        <p14:creationId xmlns:p14="http://schemas.microsoft.com/office/powerpoint/2010/main" val="2576814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3630B77-F899-8C2D-C480-7F8B182BA22A}"/>
              </a:ext>
            </a:extLst>
          </p:cNvPr>
          <p:cNvSpPr>
            <a:spLocks noGrp="1"/>
          </p:cNvSpPr>
          <p:nvPr>
            <p:ph type="sldNum" sz="quarter" idx="12"/>
          </p:nvPr>
        </p:nvSpPr>
        <p:spPr>
          <a:xfrm>
            <a:off x="11235070" y="6330950"/>
            <a:ext cx="817230" cy="365125"/>
          </a:xfrm>
        </p:spPr>
        <p:txBody>
          <a:bodyPr/>
          <a:lstStyle/>
          <a:p>
            <a:pPr>
              <a:defRPr/>
            </a:pPr>
            <a:fld id="{B7E6CA31-DA56-47CF-9891-B6D0296B6AEC}" type="slidenum">
              <a:rPr lang="ru-RU">
                <a:solidFill>
                  <a:prstClr val="white"/>
                </a:solidFill>
                <a:latin typeface="Century Gothic"/>
              </a:rPr>
              <a:pPr>
                <a:defRPr/>
              </a:pPr>
              <a:t>27</a:t>
            </a:fld>
            <a:endParaRPr lang="ru-RU" dirty="0">
              <a:solidFill>
                <a:prstClr val="white"/>
              </a:solidFill>
              <a:latin typeface="Century Gothic"/>
            </a:endParaRPr>
          </a:p>
        </p:txBody>
      </p:sp>
      <p:sp>
        <p:nvSpPr>
          <p:cNvPr id="14" name="Titel 2">
            <a:extLst>
              <a:ext uri="{FF2B5EF4-FFF2-40B4-BE49-F238E27FC236}">
                <a16:creationId xmlns:a16="http://schemas.microsoft.com/office/drawing/2014/main" id="{80B306A6-70C7-FB9D-44FE-819BC6BAB6F9}"/>
              </a:ext>
            </a:extLst>
          </p:cNvPr>
          <p:cNvSpPr txBox="1">
            <a:spLocks/>
          </p:cNvSpPr>
          <p:nvPr/>
        </p:nvSpPr>
        <p:spPr>
          <a:xfrm>
            <a:off x="6384763" y="684644"/>
            <a:ext cx="5956300" cy="54133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CH" sz="3000" dirty="0">
                <a:solidFill>
                  <a:srgbClr val="073450"/>
                </a:solidFill>
                <a:latin typeface="Century Gothic"/>
              </a:rPr>
              <a:t>Phase d'empathie – </a:t>
            </a:r>
            <a:br>
              <a:rPr lang="de-CH" sz="3000" dirty="0">
                <a:solidFill>
                  <a:srgbClr val="073450"/>
                </a:solidFill>
                <a:latin typeface="Century Gothic"/>
              </a:rPr>
            </a:br>
            <a:r>
              <a:rPr lang="de-CH" sz="3000" dirty="0" err="1">
                <a:solidFill>
                  <a:srgbClr val="073450"/>
                </a:solidFill>
                <a:latin typeface="Century Gothic"/>
              </a:rPr>
              <a:t>connaître</a:t>
            </a:r>
            <a:r>
              <a:rPr lang="de-CH" sz="3000" dirty="0">
                <a:solidFill>
                  <a:srgbClr val="073450"/>
                </a:solidFill>
                <a:latin typeface="Century Gothic"/>
              </a:rPr>
              <a:t> l'autre</a:t>
            </a:r>
            <a:endParaRPr lang="de-CH" sz="3000" dirty="0">
              <a:solidFill>
                <a:srgbClr val="073450"/>
              </a:solidFill>
              <a:highlight>
                <a:srgbClr val="FFFF00"/>
              </a:highlight>
              <a:latin typeface="Century Gothic"/>
            </a:endParaRPr>
          </a:p>
        </p:txBody>
      </p:sp>
      <p:pic>
        <p:nvPicPr>
          <p:cNvPr id="3" name="Grafik 2" descr="Tintenfingerabdruck auf Papier">
            <a:extLst>
              <a:ext uri="{FF2B5EF4-FFF2-40B4-BE49-F238E27FC236}">
                <a16:creationId xmlns:a16="http://schemas.microsoft.com/office/drawing/2014/main" id="{5D189592-30D0-4274-4902-9CBC6DEBA849}"/>
              </a:ext>
            </a:extLst>
          </p:cNvPr>
          <p:cNvPicPr>
            <a:picLocks noChangeAspect="1"/>
          </p:cNvPicPr>
          <p:nvPr/>
        </p:nvPicPr>
        <p:blipFill>
          <a:blip r:embed="rId3" cstate="email">
            <a:duotone>
              <a:prstClr val="black"/>
              <a:srgbClr val="8EB403">
                <a:tint val="45000"/>
                <a:satMod val="400000"/>
              </a:srgbClr>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r="42071"/>
          <a:stretch>
            <a:fillRect/>
          </a:stretch>
        </p:blipFill>
        <p:spPr>
          <a:xfrm>
            <a:off x="0" y="0"/>
            <a:ext cx="5956300" cy="6858000"/>
          </a:xfrm>
          <a:prstGeom prst="rect">
            <a:avLst/>
          </a:prstGeom>
        </p:spPr>
      </p:pic>
      <p:sp>
        <p:nvSpPr>
          <p:cNvPr id="5" name="Textfeld 4">
            <a:extLst>
              <a:ext uri="{FF2B5EF4-FFF2-40B4-BE49-F238E27FC236}">
                <a16:creationId xmlns:a16="http://schemas.microsoft.com/office/drawing/2014/main" id="{6A15DFA9-07AB-01D5-6901-71EC5E0F1915}"/>
              </a:ext>
            </a:extLst>
          </p:cNvPr>
          <p:cNvSpPr txBox="1"/>
          <p:nvPr/>
        </p:nvSpPr>
        <p:spPr>
          <a:xfrm>
            <a:off x="6283833" y="1997841"/>
            <a:ext cx="5374771" cy="3402983"/>
          </a:xfrm>
          <a:prstGeom prst="rect">
            <a:avLst/>
          </a:prstGeom>
          <a:noFill/>
        </p:spPr>
        <p:txBody>
          <a:bodyPr wrap="square">
            <a:spAutoFit/>
          </a:bodyPr>
          <a:lstStyle/>
          <a:p>
            <a:pPr>
              <a:lnSpc>
                <a:spcPct val="90000"/>
              </a:lnSpc>
              <a:spcBef>
                <a:spcPts val="1000"/>
              </a:spcBef>
            </a:pPr>
            <a:r>
              <a:rPr lang="de-DE" sz="2000" b="1" dirty="0"/>
              <a:t>Chaque personne est unique !</a:t>
            </a:r>
          </a:p>
          <a:p>
            <a:pPr>
              <a:lnSpc>
                <a:spcPct val="90000"/>
              </a:lnSpc>
              <a:spcBef>
                <a:spcPts val="1000"/>
              </a:spcBef>
            </a:pPr>
            <a:endParaRPr lang="de-DE" sz="2000" dirty="0"/>
          </a:p>
          <a:p>
            <a:pPr>
              <a:lnSpc>
                <a:spcPct val="90000"/>
              </a:lnSpc>
              <a:spcBef>
                <a:spcPts val="1000"/>
              </a:spcBef>
            </a:pPr>
            <a:r>
              <a:rPr lang="de-DE" dirty="0"/>
              <a:t>Souvent, nous croyons déjà connaître les autres. Mais beaucoup de choses restent invisibles tant que nous n'écoutons pas plus attentivement et ne posons pas de questions différentes.</a:t>
            </a:r>
          </a:p>
          <a:p>
            <a:pPr>
              <a:lnSpc>
                <a:spcPct val="90000"/>
              </a:lnSpc>
              <a:spcBef>
                <a:spcPts val="1000"/>
              </a:spcBef>
            </a:pPr>
            <a:r>
              <a:rPr lang="de-DE" dirty="0"/>
              <a:t>Dans la phase d'empathie, nous essayons de vraiment comprendre notre interlocuteur :</a:t>
            </a:r>
          </a:p>
          <a:p>
            <a:pPr>
              <a:lnSpc>
                <a:spcPct val="90000"/>
              </a:lnSpc>
              <a:spcBef>
                <a:spcPts val="1000"/>
              </a:spcBef>
            </a:pPr>
            <a:r>
              <a:rPr lang="de-DE" b="1" dirty="0"/>
              <a:t>Que pense, ressent et a réellement besoin cette personne ?</a:t>
            </a:r>
            <a:endParaRPr lang="de-CH" b="1" dirty="0"/>
          </a:p>
        </p:txBody>
      </p:sp>
    </p:spTree>
    <p:extLst>
      <p:ext uri="{BB962C8B-B14F-4D97-AF65-F5344CB8AC3E}">
        <p14:creationId xmlns:p14="http://schemas.microsoft.com/office/powerpoint/2010/main" val="32611084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Gleichschenkliges Dreieck 43">
            <a:extLst>
              <a:ext uri="{FF2B5EF4-FFF2-40B4-BE49-F238E27FC236}">
                <a16:creationId xmlns:a16="http://schemas.microsoft.com/office/drawing/2014/main" id="{6778859B-7866-8E0B-D0BD-DE4204B802B0}"/>
              </a:ext>
            </a:extLst>
          </p:cNvPr>
          <p:cNvSpPr/>
          <p:nvPr/>
        </p:nvSpPr>
        <p:spPr>
          <a:xfrm rot="5400000">
            <a:off x="-351279" y="349514"/>
            <a:ext cx="6851903" cy="6165070"/>
          </a:xfrm>
          <a:prstGeom prst="triangle">
            <a:avLst>
              <a:gd name="adj" fmla="val 49051"/>
            </a:avLst>
          </a:prstGeom>
          <a:solidFill>
            <a:srgbClr val="FF3F3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42" name="Gleichschenkliges Dreieck 41">
            <a:extLst>
              <a:ext uri="{FF2B5EF4-FFF2-40B4-BE49-F238E27FC236}">
                <a16:creationId xmlns:a16="http://schemas.microsoft.com/office/drawing/2014/main" id="{3535B80A-37B4-C410-EBF9-7CD3358F3CEE}"/>
              </a:ext>
            </a:extLst>
          </p:cNvPr>
          <p:cNvSpPr/>
          <p:nvPr/>
        </p:nvSpPr>
        <p:spPr>
          <a:xfrm rot="16200000">
            <a:off x="1250661" y="-1329477"/>
            <a:ext cx="3511439" cy="6165071"/>
          </a:xfrm>
          <a:prstGeom prst="triangle">
            <a:avLst>
              <a:gd name="adj" fmla="val 99457"/>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41" name="Gleichschenkliges Dreieck 40">
            <a:extLst>
              <a:ext uri="{FF2B5EF4-FFF2-40B4-BE49-F238E27FC236}">
                <a16:creationId xmlns:a16="http://schemas.microsoft.com/office/drawing/2014/main" id="{8CC50F00-353A-B14B-157F-8E6B12E1D41F}"/>
              </a:ext>
            </a:extLst>
          </p:cNvPr>
          <p:cNvSpPr/>
          <p:nvPr/>
        </p:nvSpPr>
        <p:spPr>
          <a:xfrm rot="5400000" flipV="1">
            <a:off x="6578109" y="-2200017"/>
            <a:ext cx="3415646" cy="7827875"/>
          </a:xfrm>
          <a:prstGeom prst="triangle">
            <a:avLst>
              <a:gd name="adj" fmla="val 100000"/>
            </a:avLst>
          </a:prstGeom>
          <a:solidFill>
            <a:srgbClr val="BDDF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43" name="Gleichschenkliges Dreieck 42">
            <a:extLst>
              <a:ext uri="{FF2B5EF4-FFF2-40B4-BE49-F238E27FC236}">
                <a16:creationId xmlns:a16="http://schemas.microsoft.com/office/drawing/2014/main" id="{FB91FA86-B226-29D3-C93C-356111C3FDB3}"/>
              </a:ext>
            </a:extLst>
          </p:cNvPr>
          <p:cNvSpPr/>
          <p:nvPr/>
        </p:nvSpPr>
        <p:spPr>
          <a:xfrm rot="5400000" flipH="1">
            <a:off x="7416322" y="-1353936"/>
            <a:ext cx="3415646" cy="6118199"/>
          </a:xfrm>
          <a:prstGeom prst="triangle">
            <a:avLst>
              <a:gd name="adj" fmla="val 100000"/>
            </a:avLst>
          </a:prstGeom>
          <a:solidFill>
            <a:srgbClr val="E8FD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40" name="Gleichschenkliges Dreieck 39">
            <a:extLst>
              <a:ext uri="{FF2B5EF4-FFF2-40B4-BE49-F238E27FC236}">
                <a16:creationId xmlns:a16="http://schemas.microsoft.com/office/drawing/2014/main" id="{F55061CD-8038-8D24-8BAC-3AAB1E17B5A4}"/>
              </a:ext>
            </a:extLst>
          </p:cNvPr>
          <p:cNvSpPr/>
          <p:nvPr/>
        </p:nvSpPr>
        <p:spPr>
          <a:xfrm rot="16200000">
            <a:off x="6575064" y="1212410"/>
            <a:ext cx="3421744" cy="7827874"/>
          </a:xfrm>
          <a:prstGeom prst="triangle">
            <a:avLst>
              <a:gd name="adj" fmla="val 100000"/>
            </a:avLst>
          </a:prstGeom>
          <a:solidFill>
            <a:srgbClr val="F3B3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20" name="Gleichschenkliges Dreieck 19">
            <a:extLst>
              <a:ext uri="{FF2B5EF4-FFF2-40B4-BE49-F238E27FC236}">
                <a16:creationId xmlns:a16="http://schemas.microsoft.com/office/drawing/2014/main" id="{5CD58A3C-FD30-113C-1413-F9F30D4BC57F}"/>
              </a:ext>
            </a:extLst>
          </p:cNvPr>
          <p:cNvSpPr/>
          <p:nvPr/>
        </p:nvSpPr>
        <p:spPr>
          <a:xfrm rot="5698340">
            <a:off x="8213430" y="2333394"/>
            <a:ext cx="729839" cy="1357824"/>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12" name="Gleichschenkliges Dreieck 11">
            <a:extLst>
              <a:ext uri="{FF2B5EF4-FFF2-40B4-BE49-F238E27FC236}">
                <a16:creationId xmlns:a16="http://schemas.microsoft.com/office/drawing/2014/main" id="{A5C34198-3BA2-5126-1B09-8D5CAAADF445}"/>
              </a:ext>
            </a:extLst>
          </p:cNvPr>
          <p:cNvSpPr/>
          <p:nvPr/>
        </p:nvSpPr>
        <p:spPr>
          <a:xfrm>
            <a:off x="16784" y="3346560"/>
            <a:ext cx="12175216" cy="3511440"/>
          </a:xfrm>
          <a:prstGeom prst="triangle">
            <a:avLst>
              <a:gd name="adj" fmla="val 50000"/>
            </a:avLst>
          </a:prstGeom>
          <a:solidFill>
            <a:srgbClr val="FFE8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22" name="Teilkreis 21">
            <a:extLst>
              <a:ext uri="{FF2B5EF4-FFF2-40B4-BE49-F238E27FC236}">
                <a16:creationId xmlns:a16="http://schemas.microsoft.com/office/drawing/2014/main" id="{7CC6F89F-5CFA-2C46-6218-61483E00DAD6}"/>
              </a:ext>
            </a:extLst>
          </p:cNvPr>
          <p:cNvSpPr/>
          <p:nvPr/>
        </p:nvSpPr>
        <p:spPr>
          <a:xfrm rot="3051141">
            <a:off x="4048698" y="1350406"/>
            <a:ext cx="4129733" cy="4241696"/>
          </a:xfrm>
          <a:prstGeom prst="pie">
            <a:avLst>
              <a:gd name="adj1" fmla="val 21166558"/>
              <a:gd name="adj2" fmla="val 20099492"/>
            </a:avLst>
          </a:prstGeom>
          <a:solidFill>
            <a:srgbClr val="B11B9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srgbClr val="073450"/>
              </a:solidFill>
              <a:latin typeface="Century Gothic"/>
            </a:endParaRPr>
          </a:p>
        </p:txBody>
      </p:sp>
      <p:cxnSp>
        <p:nvCxnSpPr>
          <p:cNvPr id="14" name="Gerader Verbinder 13">
            <a:extLst>
              <a:ext uri="{FF2B5EF4-FFF2-40B4-BE49-F238E27FC236}">
                <a16:creationId xmlns:a16="http://schemas.microsoft.com/office/drawing/2014/main" id="{61AC3678-BEAA-1936-AEC0-416CAAE79E79}"/>
              </a:ext>
            </a:extLst>
          </p:cNvPr>
          <p:cNvCxnSpPr>
            <a:cxnSpLocks/>
          </p:cNvCxnSpPr>
          <p:nvPr/>
        </p:nvCxnSpPr>
        <p:spPr>
          <a:xfrm>
            <a:off x="5824575" y="1371600"/>
            <a:ext cx="0" cy="413385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feld 23">
            <a:extLst>
              <a:ext uri="{FF2B5EF4-FFF2-40B4-BE49-F238E27FC236}">
                <a16:creationId xmlns:a16="http://schemas.microsoft.com/office/drawing/2014/main" id="{EC04A262-49DE-22C4-AF04-7403A713BBF1}"/>
              </a:ext>
            </a:extLst>
          </p:cNvPr>
          <p:cNvSpPr txBox="1"/>
          <p:nvPr/>
        </p:nvSpPr>
        <p:spPr>
          <a:xfrm>
            <a:off x="257547" y="6645246"/>
            <a:ext cx="11410577" cy="246221"/>
          </a:xfrm>
          <a:prstGeom prst="rect">
            <a:avLst/>
          </a:prstGeom>
          <a:noFill/>
        </p:spPr>
        <p:txBody>
          <a:bodyPr wrap="square">
            <a:spAutoFit/>
          </a:bodyPr>
          <a:lstStyle/>
          <a:p>
            <a:pPr>
              <a:defRPr/>
            </a:pPr>
            <a:r>
              <a:rPr lang="de-CH" sz="1000" b="1" kern="100" dirty="0">
                <a:solidFill>
                  <a:srgbClr val="686868"/>
                </a:solidFill>
                <a:latin typeface="Century Gothic" panose="020B0502020202020204" pitchFamily="34" charset="0"/>
                <a:ea typeface="Aptos" panose="020B0004020202020204" pitchFamily="34" charset="0"/>
                <a:cs typeface="Times New Roman" panose="02020603050405020304" pitchFamily="18" charset="0"/>
              </a:rPr>
              <a:t>Source : </a:t>
            </a:r>
            <a:r>
              <a:rPr lang="de-CH" sz="1000" kern="100" dirty="0">
                <a:solidFill>
                  <a:srgbClr val="686868"/>
                </a:solidFill>
                <a:latin typeface="Century Gothic" panose="020B0502020202020204" pitchFamily="34" charset="0"/>
                <a:ea typeface="Aptos" panose="020B0004020202020204" pitchFamily="34" charset="0"/>
                <a:cs typeface="Times New Roman" panose="02020603050405020304" pitchFamily="18" charset="0"/>
              </a:rPr>
              <a:t>Adapté de Dave Gray / XPLANE : Empathy Map, sous https://gamestorming.com/empathy-map/, licence : CC BY-NC-ND 3.0.</a:t>
            </a:r>
            <a:endParaRPr lang="de-CH" sz="1000" kern="100" dirty="0">
              <a:solidFill>
                <a:srgbClr val="686868"/>
              </a:solidFill>
              <a:latin typeface="Aptos" panose="020B0004020202020204" pitchFamily="34" charset="0"/>
              <a:ea typeface="Aptos" panose="020B0004020202020204" pitchFamily="34" charset="0"/>
              <a:cs typeface="Times New Roman" panose="02020603050405020304" pitchFamily="18" charset="0"/>
            </a:endParaRPr>
          </a:p>
        </p:txBody>
      </p:sp>
      <p:cxnSp>
        <p:nvCxnSpPr>
          <p:cNvPr id="27" name="Gerader Verbinder 26">
            <a:extLst>
              <a:ext uri="{FF2B5EF4-FFF2-40B4-BE49-F238E27FC236}">
                <a16:creationId xmlns:a16="http://schemas.microsoft.com/office/drawing/2014/main" id="{FA62B60C-D89E-2873-5050-6019981AABFB}"/>
              </a:ext>
            </a:extLst>
          </p:cNvPr>
          <p:cNvCxnSpPr>
            <a:cxnSpLocks/>
          </p:cNvCxnSpPr>
          <p:nvPr/>
        </p:nvCxnSpPr>
        <p:spPr>
          <a:xfrm>
            <a:off x="6076980" y="0"/>
            <a:ext cx="14346" cy="364187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Textfeld 24">
            <a:extLst>
              <a:ext uri="{FF2B5EF4-FFF2-40B4-BE49-F238E27FC236}">
                <a16:creationId xmlns:a16="http://schemas.microsoft.com/office/drawing/2014/main" id="{4B505C7F-45C5-BD80-824F-11379FE4091A}"/>
              </a:ext>
            </a:extLst>
          </p:cNvPr>
          <p:cNvSpPr txBox="1"/>
          <p:nvPr/>
        </p:nvSpPr>
        <p:spPr>
          <a:xfrm>
            <a:off x="1002165" y="-23269"/>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1</a:t>
            </a:r>
          </a:p>
        </p:txBody>
      </p:sp>
      <p:sp>
        <p:nvSpPr>
          <p:cNvPr id="26" name="Textfeld 25">
            <a:extLst>
              <a:ext uri="{FF2B5EF4-FFF2-40B4-BE49-F238E27FC236}">
                <a16:creationId xmlns:a16="http://schemas.microsoft.com/office/drawing/2014/main" id="{B614C5D5-9792-9607-285A-106E095BD2AF}"/>
              </a:ext>
            </a:extLst>
          </p:cNvPr>
          <p:cNvSpPr txBox="1"/>
          <p:nvPr/>
        </p:nvSpPr>
        <p:spPr>
          <a:xfrm>
            <a:off x="6157211" y="-60993"/>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2</a:t>
            </a:r>
          </a:p>
        </p:txBody>
      </p:sp>
      <p:sp>
        <p:nvSpPr>
          <p:cNvPr id="21" name="Teilkreis 20">
            <a:extLst>
              <a:ext uri="{FF2B5EF4-FFF2-40B4-BE49-F238E27FC236}">
                <a16:creationId xmlns:a16="http://schemas.microsoft.com/office/drawing/2014/main" id="{BC3693D5-2918-E288-9846-904F9E81CF23}"/>
              </a:ext>
            </a:extLst>
          </p:cNvPr>
          <p:cNvSpPr/>
          <p:nvPr/>
        </p:nvSpPr>
        <p:spPr>
          <a:xfrm rot="1818390">
            <a:off x="3938580" y="1303357"/>
            <a:ext cx="4276800" cy="4276800"/>
          </a:xfrm>
          <a:prstGeom prst="pie">
            <a:avLst>
              <a:gd name="adj1" fmla="val 21166558"/>
              <a:gd name="adj2" fmla="val 20099492"/>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srgbClr val="073450"/>
              </a:solidFill>
              <a:latin typeface="Century Gothic"/>
            </a:endParaRPr>
          </a:p>
        </p:txBody>
      </p:sp>
      <p:sp>
        <p:nvSpPr>
          <p:cNvPr id="10" name="Mond 9">
            <a:extLst>
              <a:ext uri="{FF2B5EF4-FFF2-40B4-BE49-F238E27FC236}">
                <a16:creationId xmlns:a16="http://schemas.microsoft.com/office/drawing/2014/main" id="{058BEEAF-D3A0-BBD9-3E37-D82831C15D19}"/>
              </a:ext>
            </a:extLst>
          </p:cNvPr>
          <p:cNvSpPr/>
          <p:nvPr/>
        </p:nvSpPr>
        <p:spPr>
          <a:xfrm>
            <a:off x="3886201" y="2694043"/>
            <a:ext cx="760462" cy="898472"/>
          </a:xfrm>
          <a:prstGeom prst="moon">
            <a:avLst>
              <a:gd name="adj" fmla="val 50683"/>
            </a:avLst>
          </a:prstGeom>
          <a:solidFill>
            <a:srgbClr val="0B4874"/>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5" name="Ellipse 4">
            <a:extLst>
              <a:ext uri="{FF2B5EF4-FFF2-40B4-BE49-F238E27FC236}">
                <a16:creationId xmlns:a16="http://schemas.microsoft.com/office/drawing/2014/main" id="{F55ED1A0-23F8-85CA-2C3C-3863E543B0D7}"/>
              </a:ext>
            </a:extLst>
          </p:cNvPr>
          <p:cNvSpPr/>
          <p:nvPr/>
        </p:nvSpPr>
        <p:spPr>
          <a:xfrm>
            <a:off x="7525518" y="2270129"/>
            <a:ext cx="419100" cy="71437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31" name="Textfeld 30">
            <a:extLst>
              <a:ext uri="{FF2B5EF4-FFF2-40B4-BE49-F238E27FC236}">
                <a16:creationId xmlns:a16="http://schemas.microsoft.com/office/drawing/2014/main" id="{4FCD2072-7515-0A34-8B72-FFED3976326C}"/>
              </a:ext>
            </a:extLst>
          </p:cNvPr>
          <p:cNvSpPr txBox="1"/>
          <p:nvPr/>
        </p:nvSpPr>
        <p:spPr>
          <a:xfrm>
            <a:off x="11449844" y="292950"/>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3</a:t>
            </a:r>
          </a:p>
        </p:txBody>
      </p:sp>
      <p:sp>
        <p:nvSpPr>
          <p:cNvPr id="32" name="Textfeld 31">
            <a:extLst>
              <a:ext uri="{FF2B5EF4-FFF2-40B4-BE49-F238E27FC236}">
                <a16:creationId xmlns:a16="http://schemas.microsoft.com/office/drawing/2014/main" id="{EDE99E07-60FE-5F26-83C0-E8F8A769A61A}"/>
              </a:ext>
            </a:extLst>
          </p:cNvPr>
          <p:cNvSpPr txBox="1"/>
          <p:nvPr/>
        </p:nvSpPr>
        <p:spPr>
          <a:xfrm>
            <a:off x="11516493" y="3442355"/>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4</a:t>
            </a:r>
          </a:p>
        </p:txBody>
      </p:sp>
      <p:sp>
        <p:nvSpPr>
          <p:cNvPr id="33" name="Textfeld 32">
            <a:extLst>
              <a:ext uri="{FF2B5EF4-FFF2-40B4-BE49-F238E27FC236}">
                <a16:creationId xmlns:a16="http://schemas.microsoft.com/office/drawing/2014/main" id="{DF844769-AD94-50A3-7042-491DCD185DEC}"/>
              </a:ext>
            </a:extLst>
          </p:cNvPr>
          <p:cNvSpPr txBox="1"/>
          <p:nvPr/>
        </p:nvSpPr>
        <p:spPr>
          <a:xfrm>
            <a:off x="7859775" y="4830496"/>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5</a:t>
            </a:r>
          </a:p>
        </p:txBody>
      </p:sp>
      <p:sp>
        <p:nvSpPr>
          <p:cNvPr id="34" name="Textfeld 33">
            <a:extLst>
              <a:ext uri="{FF2B5EF4-FFF2-40B4-BE49-F238E27FC236}">
                <a16:creationId xmlns:a16="http://schemas.microsoft.com/office/drawing/2014/main" id="{BE043F5F-6EAB-223D-8ECE-6701FC412614}"/>
              </a:ext>
            </a:extLst>
          </p:cNvPr>
          <p:cNvSpPr txBox="1"/>
          <p:nvPr/>
        </p:nvSpPr>
        <p:spPr>
          <a:xfrm>
            <a:off x="91764" y="371035"/>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6</a:t>
            </a:r>
          </a:p>
        </p:txBody>
      </p:sp>
      <p:sp>
        <p:nvSpPr>
          <p:cNvPr id="35" name="Textfeld 34">
            <a:extLst>
              <a:ext uri="{FF2B5EF4-FFF2-40B4-BE49-F238E27FC236}">
                <a16:creationId xmlns:a16="http://schemas.microsoft.com/office/drawing/2014/main" id="{BC24EA1F-80BF-FB09-DA49-7F7469F64506}"/>
              </a:ext>
            </a:extLst>
          </p:cNvPr>
          <p:cNvSpPr txBox="1"/>
          <p:nvPr/>
        </p:nvSpPr>
        <p:spPr>
          <a:xfrm>
            <a:off x="5734109" y="1238993"/>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7</a:t>
            </a:r>
          </a:p>
        </p:txBody>
      </p:sp>
      <p:cxnSp>
        <p:nvCxnSpPr>
          <p:cNvPr id="36" name="Gerader Verbinder 35">
            <a:extLst>
              <a:ext uri="{FF2B5EF4-FFF2-40B4-BE49-F238E27FC236}">
                <a16:creationId xmlns:a16="http://schemas.microsoft.com/office/drawing/2014/main" id="{4F918D9E-94F3-F182-9C25-B8CC4930CE53}"/>
              </a:ext>
            </a:extLst>
          </p:cNvPr>
          <p:cNvCxnSpPr>
            <a:cxnSpLocks/>
          </p:cNvCxnSpPr>
          <p:nvPr/>
        </p:nvCxnSpPr>
        <p:spPr>
          <a:xfrm>
            <a:off x="6086504" y="2270127"/>
            <a:ext cx="0" cy="334888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feld 44">
            <a:extLst>
              <a:ext uri="{FF2B5EF4-FFF2-40B4-BE49-F238E27FC236}">
                <a16:creationId xmlns:a16="http://schemas.microsoft.com/office/drawing/2014/main" id="{84AB3987-6A9F-1725-398E-AAED9DA67A3A}"/>
              </a:ext>
            </a:extLst>
          </p:cNvPr>
          <p:cNvSpPr txBox="1"/>
          <p:nvPr/>
        </p:nvSpPr>
        <p:spPr>
          <a:xfrm>
            <a:off x="6654935" y="-2233"/>
            <a:ext cx="5418195"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Qu'est-ce que la personne doit</a:t>
            </a:r>
            <a:br>
              <a:rPr lang="fr-CH" noProof="0" dirty="0">
                <a:solidFill>
                  <a:srgbClr val="073450"/>
                </a:solidFill>
                <a:latin typeface="Century Gothic"/>
              </a:rPr>
            </a:br>
            <a:r>
              <a:rPr lang="fr-CH" noProof="0" dirty="0">
                <a:solidFill>
                  <a:srgbClr val="073450"/>
                </a:solidFill>
                <a:latin typeface="Century Gothic"/>
              </a:rPr>
              <a:t>réaliser ou accomplir ?</a:t>
            </a:r>
          </a:p>
        </p:txBody>
      </p:sp>
      <p:sp>
        <p:nvSpPr>
          <p:cNvPr id="48" name="Textfeld 47">
            <a:extLst>
              <a:ext uri="{FF2B5EF4-FFF2-40B4-BE49-F238E27FC236}">
                <a16:creationId xmlns:a16="http://schemas.microsoft.com/office/drawing/2014/main" id="{919D7D0F-D2D1-C58B-68FF-67D9F4AB3243}"/>
              </a:ext>
            </a:extLst>
          </p:cNvPr>
          <p:cNvSpPr txBox="1"/>
          <p:nvPr/>
        </p:nvSpPr>
        <p:spPr>
          <a:xfrm>
            <a:off x="4831563" y="5651970"/>
            <a:ext cx="2566092" cy="338554"/>
          </a:xfrm>
          <a:prstGeom prst="rect">
            <a:avLst/>
          </a:prstGeom>
          <a:noFill/>
        </p:spPr>
        <p:txBody>
          <a:bodyPr wrap="square" rtlCol="0">
            <a:spAutoFit/>
          </a:bodyPr>
          <a:lstStyle>
            <a:defPPr>
              <a:defRPr lang="ru-RU"/>
            </a:defPPr>
            <a:lvl1pPr>
              <a:defRPr sz="1600" b="1"/>
            </a:lvl1pPr>
          </a:lstStyle>
          <a:p>
            <a:pPr algn="ctr">
              <a:defRPr/>
            </a:pPr>
            <a:r>
              <a:rPr lang="de-CH" dirty="0">
                <a:solidFill>
                  <a:srgbClr val="073450"/>
                </a:solidFill>
                <a:latin typeface="Century Gothic"/>
              </a:rPr>
              <a:t>Que fait la personne ?</a:t>
            </a:r>
          </a:p>
        </p:txBody>
      </p:sp>
      <p:sp>
        <p:nvSpPr>
          <p:cNvPr id="49" name="Textfeld 48">
            <a:extLst>
              <a:ext uri="{FF2B5EF4-FFF2-40B4-BE49-F238E27FC236}">
                <a16:creationId xmlns:a16="http://schemas.microsoft.com/office/drawing/2014/main" id="{30303BC3-B763-72C9-A9D3-CE12A532E429}"/>
              </a:ext>
            </a:extLst>
          </p:cNvPr>
          <p:cNvSpPr txBox="1"/>
          <p:nvPr/>
        </p:nvSpPr>
        <p:spPr>
          <a:xfrm rot="1816376">
            <a:off x="406942" y="1438826"/>
            <a:ext cx="3702167" cy="338554"/>
          </a:xfrm>
          <a:prstGeom prst="rect">
            <a:avLst/>
          </a:prstGeom>
          <a:noFill/>
        </p:spPr>
        <p:txBody>
          <a:bodyPr wrap="square" rtlCol="0">
            <a:spAutoFit/>
          </a:bodyPr>
          <a:lstStyle>
            <a:defPPr>
              <a:defRPr lang="ru-RU"/>
            </a:defPPr>
            <a:lvl1pPr>
              <a:defRPr sz="1600" b="1"/>
            </a:lvl1pPr>
          </a:lstStyle>
          <a:p>
            <a:pPr>
              <a:defRPr/>
            </a:pPr>
            <a:r>
              <a:rPr lang="de-CH" dirty="0">
                <a:solidFill>
                  <a:srgbClr val="073450"/>
                </a:solidFill>
                <a:latin typeface="Century Gothic"/>
              </a:rPr>
              <a:t>Qu'entend la personne des autres ?</a:t>
            </a:r>
          </a:p>
        </p:txBody>
      </p:sp>
      <p:sp>
        <p:nvSpPr>
          <p:cNvPr id="50" name="Textfeld 49">
            <a:extLst>
              <a:ext uri="{FF2B5EF4-FFF2-40B4-BE49-F238E27FC236}">
                <a16:creationId xmlns:a16="http://schemas.microsoft.com/office/drawing/2014/main" id="{4DE0F798-45AA-F7A6-D359-FD9E12F995AB}"/>
              </a:ext>
            </a:extLst>
          </p:cNvPr>
          <p:cNvSpPr txBox="1"/>
          <p:nvPr/>
        </p:nvSpPr>
        <p:spPr>
          <a:xfrm>
            <a:off x="1478837" y="90915"/>
            <a:ext cx="4834452" cy="338554"/>
          </a:xfrm>
          <a:prstGeom prst="rect">
            <a:avLst/>
          </a:prstGeom>
          <a:noFill/>
        </p:spPr>
        <p:txBody>
          <a:bodyPr wrap="square" rtlCol="0">
            <a:spAutoFit/>
          </a:bodyPr>
          <a:lstStyle>
            <a:defPPr>
              <a:defRPr lang="ru-RU"/>
            </a:defPPr>
            <a:lvl1pPr>
              <a:defRPr sz="1600" b="1"/>
            </a:lvl1pPr>
          </a:lstStyle>
          <a:p>
            <a:pPr>
              <a:defRPr/>
            </a:pPr>
            <a:r>
              <a:rPr lang="de-CH" dirty="0">
                <a:solidFill>
                  <a:srgbClr val="073450"/>
                </a:solidFill>
                <a:latin typeface="Century Gothic"/>
              </a:rPr>
              <a:t>Qui est la personne ?</a:t>
            </a:r>
          </a:p>
        </p:txBody>
      </p:sp>
      <p:sp>
        <p:nvSpPr>
          <p:cNvPr id="51" name="Textfeld 50">
            <a:extLst>
              <a:ext uri="{FF2B5EF4-FFF2-40B4-BE49-F238E27FC236}">
                <a16:creationId xmlns:a16="http://schemas.microsoft.com/office/drawing/2014/main" id="{B9122717-2BDD-D5EA-6F71-028F8B366DD9}"/>
              </a:ext>
            </a:extLst>
          </p:cNvPr>
          <p:cNvSpPr txBox="1"/>
          <p:nvPr/>
        </p:nvSpPr>
        <p:spPr>
          <a:xfrm>
            <a:off x="4646263" y="2154720"/>
            <a:ext cx="1482207" cy="338554"/>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Frustration ?</a:t>
            </a:r>
          </a:p>
        </p:txBody>
      </p:sp>
      <p:sp>
        <p:nvSpPr>
          <p:cNvPr id="53" name="Textfeld 52">
            <a:extLst>
              <a:ext uri="{FF2B5EF4-FFF2-40B4-BE49-F238E27FC236}">
                <a16:creationId xmlns:a16="http://schemas.microsoft.com/office/drawing/2014/main" id="{44362BC7-639F-0EB2-BA17-EB80376DBA01}"/>
              </a:ext>
            </a:extLst>
          </p:cNvPr>
          <p:cNvSpPr txBox="1"/>
          <p:nvPr/>
        </p:nvSpPr>
        <p:spPr>
          <a:xfrm>
            <a:off x="6192177" y="2045650"/>
            <a:ext cx="1482207"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État</a:t>
            </a:r>
            <a:br>
              <a:rPr lang="fr-CH" noProof="0" dirty="0">
                <a:solidFill>
                  <a:srgbClr val="073450"/>
                </a:solidFill>
                <a:latin typeface="Century Gothic"/>
              </a:rPr>
            </a:br>
            <a:r>
              <a:rPr lang="fr-CH" noProof="0" dirty="0">
                <a:solidFill>
                  <a:srgbClr val="073450"/>
                </a:solidFill>
                <a:latin typeface="Century Gothic"/>
              </a:rPr>
              <a:t>souhaité ?</a:t>
            </a:r>
          </a:p>
        </p:txBody>
      </p:sp>
      <p:sp>
        <p:nvSpPr>
          <p:cNvPr id="3" name="Textfeld 2">
            <a:extLst>
              <a:ext uri="{FF2B5EF4-FFF2-40B4-BE49-F238E27FC236}">
                <a16:creationId xmlns:a16="http://schemas.microsoft.com/office/drawing/2014/main" id="{5BEBF09E-755B-DE2D-6533-470B8C57A21D}"/>
              </a:ext>
            </a:extLst>
          </p:cNvPr>
          <p:cNvSpPr txBox="1"/>
          <p:nvPr/>
        </p:nvSpPr>
        <p:spPr>
          <a:xfrm rot="19844067">
            <a:off x="8074785" y="1065882"/>
            <a:ext cx="4834452"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Que voit la personne dans</a:t>
            </a:r>
            <a:br>
              <a:rPr lang="fr-CH" noProof="0" dirty="0">
                <a:solidFill>
                  <a:srgbClr val="073450"/>
                </a:solidFill>
                <a:latin typeface="Century Gothic"/>
              </a:rPr>
            </a:br>
            <a:r>
              <a:rPr lang="fr-CH" noProof="0" dirty="0">
                <a:solidFill>
                  <a:srgbClr val="073450"/>
                </a:solidFill>
                <a:latin typeface="Century Gothic"/>
              </a:rPr>
              <a:t>son environnement ?</a:t>
            </a:r>
          </a:p>
        </p:txBody>
      </p:sp>
      <p:sp>
        <p:nvSpPr>
          <p:cNvPr id="6" name="Textfeld 5">
            <a:extLst>
              <a:ext uri="{FF2B5EF4-FFF2-40B4-BE49-F238E27FC236}">
                <a16:creationId xmlns:a16="http://schemas.microsoft.com/office/drawing/2014/main" id="{F90CFA97-52E1-F46D-73DF-4C00FBFF9298}"/>
              </a:ext>
            </a:extLst>
          </p:cNvPr>
          <p:cNvSpPr txBox="1"/>
          <p:nvPr/>
        </p:nvSpPr>
        <p:spPr>
          <a:xfrm>
            <a:off x="8782054" y="3500021"/>
            <a:ext cx="2467472"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Que dit la personne</a:t>
            </a:r>
            <a:br>
              <a:rPr lang="fr-CH" noProof="0" dirty="0">
                <a:solidFill>
                  <a:srgbClr val="073450"/>
                </a:solidFill>
                <a:latin typeface="Century Gothic"/>
              </a:rPr>
            </a:br>
            <a:r>
              <a:rPr lang="fr-CH" noProof="0" dirty="0">
                <a:solidFill>
                  <a:srgbClr val="073450"/>
                </a:solidFill>
                <a:latin typeface="Century Gothic"/>
              </a:rPr>
              <a:t>à ce sujet ?</a:t>
            </a:r>
          </a:p>
        </p:txBody>
      </p:sp>
    </p:spTree>
    <p:extLst>
      <p:ext uri="{BB962C8B-B14F-4D97-AF65-F5344CB8AC3E}">
        <p14:creationId xmlns:p14="http://schemas.microsoft.com/office/powerpoint/2010/main" val="25688273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7397F-1E9B-14E0-6CFD-1D8DF2FAB08A}"/>
            </a:ext>
          </a:extLst>
        </p:cNvPr>
        <p:cNvGrpSpPr/>
        <p:nvPr/>
      </p:nvGrpSpPr>
      <p:grpSpPr>
        <a:xfrm>
          <a:off x="0" y="0"/>
          <a:ext cx="0" cy="0"/>
          <a:chOff x="0" y="0"/>
          <a:chExt cx="0" cy="0"/>
        </a:xfrm>
      </p:grpSpPr>
      <p:sp>
        <p:nvSpPr>
          <p:cNvPr id="44" name="Gleichschenkliges Dreieck 43">
            <a:extLst>
              <a:ext uri="{FF2B5EF4-FFF2-40B4-BE49-F238E27FC236}">
                <a16:creationId xmlns:a16="http://schemas.microsoft.com/office/drawing/2014/main" id="{ADA9D609-E65E-56EF-9ACA-CF14DD0F7FF6}"/>
              </a:ext>
            </a:extLst>
          </p:cNvPr>
          <p:cNvSpPr/>
          <p:nvPr/>
        </p:nvSpPr>
        <p:spPr>
          <a:xfrm rot="5400000">
            <a:off x="-394233" y="548297"/>
            <a:ext cx="6605163" cy="5832422"/>
          </a:xfrm>
          <a:prstGeom prst="triangle">
            <a:avLst>
              <a:gd name="adj" fmla="val 49051"/>
            </a:avLst>
          </a:prstGeom>
          <a:solidFill>
            <a:schemeClr val="bg1"/>
          </a:solidFill>
          <a:ln w="76200">
            <a:solidFill>
              <a:srgbClr val="FF3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41" name="Gleichschenkliges Dreieck 40">
            <a:extLst>
              <a:ext uri="{FF2B5EF4-FFF2-40B4-BE49-F238E27FC236}">
                <a16:creationId xmlns:a16="http://schemas.microsoft.com/office/drawing/2014/main" id="{6AB115DE-DCE1-C207-117A-FACA9F8D8B3C}"/>
              </a:ext>
            </a:extLst>
          </p:cNvPr>
          <p:cNvSpPr/>
          <p:nvPr/>
        </p:nvSpPr>
        <p:spPr>
          <a:xfrm rot="5400000" flipV="1">
            <a:off x="7530610" y="-1247519"/>
            <a:ext cx="3330827" cy="6007697"/>
          </a:xfrm>
          <a:prstGeom prst="triangle">
            <a:avLst>
              <a:gd name="adj" fmla="val 100000"/>
            </a:avLst>
          </a:prstGeom>
          <a:solidFill>
            <a:schemeClr val="bg1"/>
          </a:solidFill>
          <a:ln w="76200">
            <a:solidFill>
              <a:srgbClr val="BDDF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42" name="Gleichschenkliges Dreieck 41">
            <a:extLst>
              <a:ext uri="{FF2B5EF4-FFF2-40B4-BE49-F238E27FC236}">
                <a16:creationId xmlns:a16="http://schemas.microsoft.com/office/drawing/2014/main" id="{55B5ED7A-1C4B-88F0-7095-8F78C2F14927}"/>
              </a:ext>
            </a:extLst>
          </p:cNvPr>
          <p:cNvSpPr/>
          <p:nvPr/>
        </p:nvSpPr>
        <p:spPr>
          <a:xfrm rot="16200000">
            <a:off x="1246412" y="-1325227"/>
            <a:ext cx="3415650" cy="6060778"/>
          </a:xfrm>
          <a:prstGeom prst="triangle">
            <a:avLst>
              <a:gd name="adj" fmla="val 99457"/>
            </a:avLst>
          </a:prstGeom>
          <a:solidFill>
            <a:schemeClr val="bg1"/>
          </a:solidFill>
          <a:ln w="76200">
            <a:solidFill>
              <a:srgbClr val="FFF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43" name="Gleichschenkliges Dreieck 42">
            <a:extLst>
              <a:ext uri="{FF2B5EF4-FFF2-40B4-BE49-F238E27FC236}">
                <a16:creationId xmlns:a16="http://schemas.microsoft.com/office/drawing/2014/main" id="{4E86FCD6-A2CF-C628-E0CC-94D9FC7A3D77}"/>
              </a:ext>
            </a:extLst>
          </p:cNvPr>
          <p:cNvSpPr/>
          <p:nvPr/>
        </p:nvSpPr>
        <p:spPr>
          <a:xfrm rot="5400000" flipH="1">
            <a:off x="7416322" y="-1353936"/>
            <a:ext cx="3415646" cy="6118199"/>
          </a:xfrm>
          <a:prstGeom prst="triangle">
            <a:avLst>
              <a:gd name="adj" fmla="val 100000"/>
            </a:avLst>
          </a:prstGeom>
          <a:solidFill>
            <a:schemeClr val="bg1"/>
          </a:solidFill>
          <a:ln w="76200">
            <a:solidFill>
              <a:srgbClr val="E8FD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40" name="Gleichschenkliges Dreieck 39">
            <a:extLst>
              <a:ext uri="{FF2B5EF4-FFF2-40B4-BE49-F238E27FC236}">
                <a16:creationId xmlns:a16="http://schemas.microsoft.com/office/drawing/2014/main" id="{3E08903B-01B3-57D5-1456-BAF9FBE28A7B}"/>
              </a:ext>
            </a:extLst>
          </p:cNvPr>
          <p:cNvSpPr/>
          <p:nvPr/>
        </p:nvSpPr>
        <p:spPr>
          <a:xfrm rot="16200000">
            <a:off x="7728720" y="2295932"/>
            <a:ext cx="3267063" cy="5675245"/>
          </a:xfrm>
          <a:prstGeom prst="triangle">
            <a:avLst>
              <a:gd name="adj" fmla="val 100000"/>
            </a:avLst>
          </a:prstGeom>
          <a:solidFill>
            <a:schemeClr val="bg1"/>
          </a:solidFill>
          <a:ln w="76200">
            <a:solidFill>
              <a:srgbClr val="F3B3E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20" name="Gleichschenkliges Dreieck 19">
            <a:extLst>
              <a:ext uri="{FF2B5EF4-FFF2-40B4-BE49-F238E27FC236}">
                <a16:creationId xmlns:a16="http://schemas.microsoft.com/office/drawing/2014/main" id="{A991646F-D9F2-D425-81F4-798D2996300E}"/>
              </a:ext>
            </a:extLst>
          </p:cNvPr>
          <p:cNvSpPr/>
          <p:nvPr/>
        </p:nvSpPr>
        <p:spPr>
          <a:xfrm rot="5698340">
            <a:off x="8213430" y="2333394"/>
            <a:ext cx="729839" cy="1357824"/>
          </a:xfrm>
          <a:prstGeom prst="triangle">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12" name="Gleichschenkliges Dreieck 11">
            <a:extLst>
              <a:ext uri="{FF2B5EF4-FFF2-40B4-BE49-F238E27FC236}">
                <a16:creationId xmlns:a16="http://schemas.microsoft.com/office/drawing/2014/main" id="{753AE5D5-2294-45B9-AE90-B29A3D41173D}"/>
              </a:ext>
            </a:extLst>
          </p:cNvPr>
          <p:cNvSpPr/>
          <p:nvPr/>
        </p:nvSpPr>
        <p:spPr>
          <a:xfrm>
            <a:off x="-111117" y="3346560"/>
            <a:ext cx="12310989" cy="3511440"/>
          </a:xfrm>
          <a:prstGeom prst="triangle">
            <a:avLst>
              <a:gd name="adj" fmla="val 50000"/>
            </a:avLst>
          </a:prstGeom>
          <a:solidFill>
            <a:schemeClr val="bg1"/>
          </a:solidFill>
          <a:ln w="76200">
            <a:solidFill>
              <a:srgbClr val="FFE89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22" name="Teilkreis 21">
            <a:extLst>
              <a:ext uri="{FF2B5EF4-FFF2-40B4-BE49-F238E27FC236}">
                <a16:creationId xmlns:a16="http://schemas.microsoft.com/office/drawing/2014/main" id="{831EA095-D81A-377C-5344-9551E19B57E8}"/>
              </a:ext>
            </a:extLst>
          </p:cNvPr>
          <p:cNvSpPr/>
          <p:nvPr/>
        </p:nvSpPr>
        <p:spPr>
          <a:xfrm rot="3051141">
            <a:off x="4048698" y="1350406"/>
            <a:ext cx="4129733" cy="4241696"/>
          </a:xfrm>
          <a:prstGeom prst="pie">
            <a:avLst>
              <a:gd name="adj1" fmla="val 21166558"/>
              <a:gd name="adj2" fmla="val 20099492"/>
            </a:avLst>
          </a:prstGeom>
          <a:solidFill>
            <a:srgbClr val="B11B9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srgbClr val="073450"/>
              </a:solidFill>
              <a:latin typeface="Century Gothic"/>
            </a:endParaRPr>
          </a:p>
        </p:txBody>
      </p:sp>
      <p:cxnSp>
        <p:nvCxnSpPr>
          <p:cNvPr id="14" name="Gerader Verbinder 13">
            <a:extLst>
              <a:ext uri="{FF2B5EF4-FFF2-40B4-BE49-F238E27FC236}">
                <a16:creationId xmlns:a16="http://schemas.microsoft.com/office/drawing/2014/main" id="{572501B7-20E3-DBA2-0193-92B9103962A4}"/>
              </a:ext>
            </a:extLst>
          </p:cNvPr>
          <p:cNvCxnSpPr>
            <a:cxnSpLocks/>
          </p:cNvCxnSpPr>
          <p:nvPr/>
        </p:nvCxnSpPr>
        <p:spPr>
          <a:xfrm>
            <a:off x="5824575" y="1371600"/>
            <a:ext cx="0" cy="413385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feld 23">
            <a:extLst>
              <a:ext uri="{FF2B5EF4-FFF2-40B4-BE49-F238E27FC236}">
                <a16:creationId xmlns:a16="http://schemas.microsoft.com/office/drawing/2014/main" id="{A5AF0620-B6A5-7482-6FD3-C08BCD140F73}"/>
              </a:ext>
            </a:extLst>
          </p:cNvPr>
          <p:cNvSpPr txBox="1"/>
          <p:nvPr/>
        </p:nvSpPr>
        <p:spPr>
          <a:xfrm>
            <a:off x="257547" y="6643835"/>
            <a:ext cx="11410577" cy="246221"/>
          </a:xfrm>
          <a:prstGeom prst="rect">
            <a:avLst/>
          </a:prstGeom>
          <a:noFill/>
        </p:spPr>
        <p:txBody>
          <a:bodyPr wrap="square">
            <a:spAutoFit/>
          </a:bodyPr>
          <a:lstStyle/>
          <a:p>
            <a:pPr>
              <a:defRPr/>
            </a:pPr>
            <a:r>
              <a:rPr lang="de-CH" sz="1000" b="1" kern="100" dirty="0">
                <a:solidFill>
                  <a:srgbClr val="686868"/>
                </a:solidFill>
                <a:latin typeface="Century Gothic" panose="020B0502020202020204" pitchFamily="34" charset="0"/>
                <a:ea typeface="Aptos" panose="020B0004020202020204" pitchFamily="34" charset="0"/>
                <a:cs typeface="Times New Roman" panose="02020603050405020304" pitchFamily="18" charset="0"/>
              </a:rPr>
              <a:t>Source : </a:t>
            </a:r>
            <a:r>
              <a:rPr lang="de-CH" sz="1000" kern="100" dirty="0">
                <a:solidFill>
                  <a:srgbClr val="686868"/>
                </a:solidFill>
                <a:latin typeface="Century Gothic" panose="020B0502020202020204" pitchFamily="34" charset="0"/>
                <a:ea typeface="Aptos" panose="020B0004020202020204" pitchFamily="34" charset="0"/>
                <a:cs typeface="Times New Roman" panose="02020603050405020304" pitchFamily="18" charset="0"/>
              </a:rPr>
              <a:t>Adapté de Dave Gray / XPLANE : Empathy Map, sous https://gamestorming.com/empathy-map/, licence : CC BY-NC-ND 3.0.</a:t>
            </a:r>
            <a:endParaRPr lang="de-CH" sz="1000" kern="100" dirty="0">
              <a:solidFill>
                <a:srgbClr val="686868"/>
              </a:solidFill>
              <a:latin typeface="Aptos" panose="020B0004020202020204" pitchFamily="34" charset="0"/>
              <a:ea typeface="Aptos" panose="020B0004020202020204" pitchFamily="34" charset="0"/>
              <a:cs typeface="Times New Roman" panose="02020603050405020304" pitchFamily="18" charset="0"/>
            </a:endParaRPr>
          </a:p>
        </p:txBody>
      </p:sp>
      <p:cxnSp>
        <p:nvCxnSpPr>
          <p:cNvPr id="27" name="Gerader Verbinder 26">
            <a:extLst>
              <a:ext uri="{FF2B5EF4-FFF2-40B4-BE49-F238E27FC236}">
                <a16:creationId xmlns:a16="http://schemas.microsoft.com/office/drawing/2014/main" id="{E2860C89-FCED-5EE7-A55C-E41A4FDEB863}"/>
              </a:ext>
            </a:extLst>
          </p:cNvPr>
          <p:cNvCxnSpPr>
            <a:cxnSpLocks/>
          </p:cNvCxnSpPr>
          <p:nvPr/>
        </p:nvCxnSpPr>
        <p:spPr>
          <a:xfrm>
            <a:off x="6076980" y="0"/>
            <a:ext cx="14346" cy="364187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Textfeld 24">
            <a:extLst>
              <a:ext uri="{FF2B5EF4-FFF2-40B4-BE49-F238E27FC236}">
                <a16:creationId xmlns:a16="http://schemas.microsoft.com/office/drawing/2014/main" id="{1E2A7E5B-FD93-5739-E1B9-45BC51C5B11F}"/>
              </a:ext>
            </a:extLst>
          </p:cNvPr>
          <p:cNvSpPr txBox="1"/>
          <p:nvPr/>
        </p:nvSpPr>
        <p:spPr>
          <a:xfrm>
            <a:off x="1002165" y="-23269"/>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1</a:t>
            </a:r>
          </a:p>
        </p:txBody>
      </p:sp>
      <p:sp>
        <p:nvSpPr>
          <p:cNvPr id="26" name="Textfeld 25">
            <a:extLst>
              <a:ext uri="{FF2B5EF4-FFF2-40B4-BE49-F238E27FC236}">
                <a16:creationId xmlns:a16="http://schemas.microsoft.com/office/drawing/2014/main" id="{EB2AC3AD-2D42-D28C-A9B6-1C3368C16D11}"/>
              </a:ext>
            </a:extLst>
          </p:cNvPr>
          <p:cNvSpPr txBox="1"/>
          <p:nvPr/>
        </p:nvSpPr>
        <p:spPr>
          <a:xfrm>
            <a:off x="6157211" y="-60993"/>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2</a:t>
            </a:r>
          </a:p>
        </p:txBody>
      </p:sp>
      <p:sp>
        <p:nvSpPr>
          <p:cNvPr id="21" name="Teilkreis 20">
            <a:extLst>
              <a:ext uri="{FF2B5EF4-FFF2-40B4-BE49-F238E27FC236}">
                <a16:creationId xmlns:a16="http://schemas.microsoft.com/office/drawing/2014/main" id="{0CA7951D-F656-698E-3F70-B7C167BBF2EB}"/>
              </a:ext>
            </a:extLst>
          </p:cNvPr>
          <p:cNvSpPr/>
          <p:nvPr/>
        </p:nvSpPr>
        <p:spPr>
          <a:xfrm rot="1818390">
            <a:off x="3938580" y="1303357"/>
            <a:ext cx="4276800" cy="4276800"/>
          </a:xfrm>
          <a:prstGeom prst="pie">
            <a:avLst>
              <a:gd name="adj1" fmla="val 21166558"/>
              <a:gd name="adj2" fmla="val 20099492"/>
            </a:avLst>
          </a:prstGeom>
          <a:solidFill>
            <a:schemeClr val="bg1"/>
          </a:solidFill>
          <a:ln w="762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srgbClr val="073450"/>
              </a:solidFill>
              <a:latin typeface="Century Gothic"/>
            </a:endParaRPr>
          </a:p>
        </p:txBody>
      </p:sp>
      <p:sp>
        <p:nvSpPr>
          <p:cNvPr id="10" name="Mond 9">
            <a:extLst>
              <a:ext uri="{FF2B5EF4-FFF2-40B4-BE49-F238E27FC236}">
                <a16:creationId xmlns:a16="http://schemas.microsoft.com/office/drawing/2014/main" id="{8F9A0E15-63B9-71FC-767C-4776B13C9659}"/>
              </a:ext>
            </a:extLst>
          </p:cNvPr>
          <p:cNvSpPr/>
          <p:nvPr/>
        </p:nvSpPr>
        <p:spPr>
          <a:xfrm>
            <a:off x="3886201" y="2694043"/>
            <a:ext cx="760462" cy="898472"/>
          </a:xfrm>
          <a:prstGeom prst="moon">
            <a:avLst>
              <a:gd name="adj" fmla="val 50683"/>
            </a:avLst>
          </a:prstGeom>
          <a:solidFill>
            <a:srgbClr val="0B4874"/>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a:solidFill>
                <a:prstClr val="white"/>
              </a:solidFill>
              <a:latin typeface="Century Gothic"/>
            </a:endParaRPr>
          </a:p>
        </p:txBody>
      </p:sp>
      <p:sp>
        <p:nvSpPr>
          <p:cNvPr id="5" name="Ellipse 4">
            <a:extLst>
              <a:ext uri="{FF2B5EF4-FFF2-40B4-BE49-F238E27FC236}">
                <a16:creationId xmlns:a16="http://schemas.microsoft.com/office/drawing/2014/main" id="{0E1A06A8-2A50-686F-3372-0ACE5B768539}"/>
              </a:ext>
            </a:extLst>
          </p:cNvPr>
          <p:cNvSpPr/>
          <p:nvPr/>
        </p:nvSpPr>
        <p:spPr>
          <a:xfrm>
            <a:off x="7525518" y="2270129"/>
            <a:ext cx="419100" cy="71437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CH" dirty="0">
              <a:solidFill>
                <a:prstClr val="white"/>
              </a:solidFill>
              <a:latin typeface="Century Gothic"/>
            </a:endParaRPr>
          </a:p>
        </p:txBody>
      </p:sp>
      <p:sp>
        <p:nvSpPr>
          <p:cNvPr id="31" name="Textfeld 30">
            <a:extLst>
              <a:ext uri="{FF2B5EF4-FFF2-40B4-BE49-F238E27FC236}">
                <a16:creationId xmlns:a16="http://schemas.microsoft.com/office/drawing/2014/main" id="{49E95717-9C14-F839-184E-7D3F6AFB4CD7}"/>
              </a:ext>
            </a:extLst>
          </p:cNvPr>
          <p:cNvSpPr txBox="1"/>
          <p:nvPr/>
        </p:nvSpPr>
        <p:spPr>
          <a:xfrm>
            <a:off x="11449844" y="292950"/>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3</a:t>
            </a:r>
          </a:p>
        </p:txBody>
      </p:sp>
      <p:sp>
        <p:nvSpPr>
          <p:cNvPr id="32" name="Textfeld 31">
            <a:extLst>
              <a:ext uri="{FF2B5EF4-FFF2-40B4-BE49-F238E27FC236}">
                <a16:creationId xmlns:a16="http://schemas.microsoft.com/office/drawing/2014/main" id="{C34BA3D6-A9C8-CCE3-600A-46423D91C8F1}"/>
              </a:ext>
            </a:extLst>
          </p:cNvPr>
          <p:cNvSpPr txBox="1"/>
          <p:nvPr/>
        </p:nvSpPr>
        <p:spPr>
          <a:xfrm>
            <a:off x="11516493" y="3442355"/>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4</a:t>
            </a:r>
          </a:p>
        </p:txBody>
      </p:sp>
      <p:sp>
        <p:nvSpPr>
          <p:cNvPr id="33" name="Textfeld 32">
            <a:extLst>
              <a:ext uri="{FF2B5EF4-FFF2-40B4-BE49-F238E27FC236}">
                <a16:creationId xmlns:a16="http://schemas.microsoft.com/office/drawing/2014/main" id="{CC8CC2F7-665D-5CEB-6570-8E0B8C0E58E0}"/>
              </a:ext>
            </a:extLst>
          </p:cNvPr>
          <p:cNvSpPr txBox="1"/>
          <p:nvPr/>
        </p:nvSpPr>
        <p:spPr>
          <a:xfrm>
            <a:off x="7859775" y="4830496"/>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5</a:t>
            </a:r>
          </a:p>
        </p:txBody>
      </p:sp>
      <p:sp>
        <p:nvSpPr>
          <p:cNvPr id="34" name="Textfeld 33">
            <a:extLst>
              <a:ext uri="{FF2B5EF4-FFF2-40B4-BE49-F238E27FC236}">
                <a16:creationId xmlns:a16="http://schemas.microsoft.com/office/drawing/2014/main" id="{F4549A71-CCF8-D889-D80C-C50A5CB0765F}"/>
              </a:ext>
            </a:extLst>
          </p:cNvPr>
          <p:cNvSpPr txBox="1"/>
          <p:nvPr/>
        </p:nvSpPr>
        <p:spPr>
          <a:xfrm>
            <a:off x="91764" y="371035"/>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6</a:t>
            </a:r>
          </a:p>
        </p:txBody>
      </p:sp>
      <p:sp>
        <p:nvSpPr>
          <p:cNvPr id="35" name="Textfeld 34">
            <a:extLst>
              <a:ext uri="{FF2B5EF4-FFF2-40B4-BE49-F238E27FC236}">
                <a16:creationId xmlns:a16="http://schemas.microsoft.com/office/drawing/2014/main" id="{1CD658B6-28C2-A038-79E2-CB7F0E26EB48}"/>
              </a:ext>
            </a:extLst>
          </p:cNvPr>
          <p:cNvSpPr txBox="1"/>
          <p:nvPr/>
        </p:nvSpPr>
        <p:spPr>
          <a:xfrm>
            <a:off x="5734109" y="1238993"/>
            <a:ext cx="666750" cy="707886"/>
          </a:xfrm>
          <a:prstGeom prst="rect">
            <a:avLst/>
          </a:prstGeom>
          <a:noFill/>
        </p:spPr>
        <p:txBody>
          <a:bodyPr wrap="square" rtlCol="0">
            <a:spAutoFit/>
          </a:bodyPr>
          <a:lstStyle/>
          <a:p>
            <a:pPr algn="ctr">
              <a:defRPr/>
            </a:pPr>
            <a:r>
              <a:rPr lang="de-CH" sz="4000" b="1" dirty="0">
                <a:solidFill>
                  <a:srgbClr val="073450"/>
                </a:solidFill>
                <a:latin typeface="Century Gothic"/>
              </a:rPr>
              <a:t>7</a:t>
            </a:r>
          </a:p>
        </p:txBody>
      </p:sp>
      <p:cxnSp>
        <p:nvCxnSpPr>
          <p:cNvPr id="36" name="Gerader Verbinder 35">
            <a:extLst>
              <a:ext uri="{FF2B5EF4-FFF2-40B4-BE49-F238E27FC236}">
                <a16:creationId xmlns:a16="http://schemas.microsoft.com/office/drawing/2014/main" id="{8DA12193-B725-3A90-A752-54A8360755EA}"/>
              </a:ext>
            </a:extLst>
          </p:cNvPr>
          <p:cNvCxnSpPr>
            <a:cxnSpLocks/>
          </p:cNvCxnSpPr>
          <p:nvPr/>
        </p:nvCxnSpPr>
        <p:spPr>
          <a:xfrm>
            <a:off x="6086504" y="2270127"/>
            <a:ext cx="0" cy="334888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Textfeld 45">
            <a:extLst>
              <a:ext uri="{FF2B5EF4-FFF2-40B4-BE49-F238E27FC236}">
                <a16:creationId xmlns:a16="http://schemas.microsoft.com/office/drawing/2014/main" id="{E1D60E47-9DDC-29BE-C3D2-4C5B6723896E}"/>
              </a:ext>
            </a:extLst>
          </p:cNvPr>
          <p:cNvSpPr txBox="1"/>
          <p:nvPr/>
        </p:nvSpPr>
        <p:spPr>
          <a:xfrm rot="19844067">
            <a:off x="8074785" y="1065882"/>
            <a:ext cx="4834452"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Que voit la personne dans</a:t>
            </a:r>
            <a:br>
              <a:rPr lang="fr-CH" noProof="0" dirty="0">
                <a:solidFill>
                  <a:srgbClr val="073450"/>
                </a:solidFill>
                <a:latin typeface="Century Gothic"/>
              </a:rPr>
            </a:br>
            <a:r>
              <a:rPr lang="fr-CH" noProof="0" dirty="0">
                <a:solidFill>
                  <a:srgbClr val="073450"/>
                </a:solidFill>
                <a:latin typeface="Century Gothic"/>
              </a:rPr>
              <a:t>son environnement ?</a:t>
            </a:r>
          </a:p>
        </p:txBody>
      </p:sp>
      <p:sp>
        <p:nvSpPr>
          <p:cNvPr id="47" name="Textfeld 46">
            <a:extLst>
              <a:ext uri="{FF2B5EF4-FFF2-40B4-BE49-F238E27FC236}">
                <a16:creationId xmlns:a16="http://schemas.microsoft.com/office/drawing/2014/main" id="{E8480E76-5AD0-10DE-745D-3BF0EEF8CAF9}"/>
              </a:ext>
            </a:extLst>
          </p:cNvPr>
          <p:cNvSpPr txBox="1"/>
          <p:nvPr/>
        </p:nvSpPr>
        <p:spPr>
          <a:xfrm>
            <a:off x="8782054" y="3500021"/>
            <a:ext cx="2467472"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Que dit la personne</a:t>
            </a:r>
            <a:br>
              <a:rPr lang="fr-CH" noProof="0" dirty="0">
                <a:solidFill>
                  <a:srgbClr val="073450"/>
                </a:solidFill>
                <a:latin typeface="Century Gothic"/>
              </a:rPr>
            </a:br>
            <a:r>
              <a:rPr lang="fr-CH" noProof="0" dirty="0">
                <a:solidFill>
                  <a:srgbClr val="073450"/>
                </a:solidFill>
                <a:latin typeface="Century Gothic"/>
              </a:rPr>
              <a:t>à ce sujet ?</a:t>
            </a:r>
          </a:p>
        </p:txBody>
      </p:sp>
      <p:sp>
        <p:nvSpPr>
          <p:cNvPr id="49" name="Textfeld 48">
            <a:extLst>
              <a:ext uri="{FF2B5EF4-FFF2-40B4-BE49-F238E27FC236}">
                <a16:creationId xmlns:a16="http://schemas.microsoft.com/office/drawing/2014/main" id="{F8E2D904-7904-D45B-48DF-CD8EFB1BD9E2}"/>
              </a:ext>
            </a:extLst>
          </p:cNvPr>
          <p:cNvSpPr txBox="1"/>
          <p:nvPr/>
        </p:nvSpPr>
        <p:spPr>
          <a:xfrm rot="1816376">
            <a:off x="406942" y="1438826"/>
            <a:ext cx="3702167" cy="338554"/>
          </a:xfrm>
          <a:prstGeom prst="rect">
            <a:avLst/>
          </a:prstGeom>
          <a:noFill/>
        </p:spPr>
        <p:txBody>
          <a:bodyPr wrap="square" rtlCol="0">
            <a:spAutoFit/>
          </a:bodyPr>
          <a:lstStyle>
            <a:defPPr>
              <a:defRPr lang="ru-RU"/>
            </a:defPPr>
            <a:lvl1pPr>
              <a:defRPr sz="1600" b="1"/>
            </a:lvl1pPr>
          </a:lstStyle>
          <a:p>
            <a:pPr>
              <a:defRPr/>
            </a:pPr>
            <a:r>
              <a:rPr lang="de-CH" dirty="0">
                <a:solidFill>
                  <a:srgbClr val="073450"/>
                </a:solidFill>
                <a:latin typeface="Century Gothic"/>
              </a:rPr>
              <a:t>Qu'entend la personne des autres ?</a:t>
            </a:r>
          </a:p>
        </p:txBody>
      </p:sp>
      <p:sp>
        <p:nvSpPr>
          <p:cNvPr id="50" name="Textfeld 49">
            <a:extLst>
              <a:ext uri="{FF2B5EF4-FFF2-40B4-BE49-F238E27FC236}">
                <a16:creationId xmlns:a16="http://schemas.microsoft.com/office/drawing/2014/main" id="{848B0D25-E1D3-C1A6-CBA6-8F1AD91C65C7}"/>
              </a:ext>
            </a:extLst>
          </p:cNvPr>
          <p:cNvSpPr txBox="1"/>
          <p:nvPr/>
        </p:nvSpPr>
        <p:spPr>
          <a:xfrm>
            <a:off x="1478837" y="90915"/>
            <a:ext cx="4834452" cy="338554"/>
          </a:xfrm>
          <a:prstGeom prst="rect">
            <a:avLst/>
          </a:prstGeom>
          <a:noFill/>
        </p:spPr>
        <p:txBody>
          <a:bodyPr wrap="square" rtlCol="0">
            <a:spAutoFit/>
          </a:bodyPr>
          <a:lstStyle>
            <a:defPPr>
              <a:defRPr lang="ru-RU"/>
            </a:defPPr>
            <a:lvl1pPr>
              <a:defRPr sz="1600" b="1"/>
            </a:lvl1pPr>
          </a:lstStyle>
          <a:p>
            <a:pPr>
              <a:defRPr/>
            </a:pPr>
            <a:r>
              <a:rPr lang="de-CH" dirty="0">
                <a:solidFill>
                  <a:srgbClr val="073450"/>
                </a:solidFill>
                <a:latin typeface="Century Gothic"/>
              </a:rPr>
              <a:t>Qui est la personne ?</a:t>
            </a:r>
          </a:p>
        </p:txBody>
      </p:sp>
      <p:sp>
        <p:nvSpPr>
          <p:cNvPr id="3" name="Textfeld 2">
            <a:extLst>
              <a:ext uri="{FF2B5EF4-FFF2-40B4-BE49-F238E27FC236}">
                <a16:creationId xmlns:a16="http://schemas.microsoft.com/office/drawing/2014/main" id="{D829D3EF-8379-9BFF-82DE-DB3DEFFB2331}"/>
              </a:ext>
            </a:extLst>
          </p:cNvPr>
          <p:cNvSpPr txBox="1"/>
          <p:nvPr/>
        </p:nvSpPr>
        <p:spPr>
          <a:xfrm>
            <a:off x="4646263" y="2154720"/>
            <a:ext cx="1482207" cy="338554"/>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Frustration ?</a:t>
            </a:r>
          </a:p>
        </p:txBody>
      </p:sp>
      <p:sp>
        <p:nvSpPr>
          <p:cNvPr id="6" name="Textfeld 5">
            <a:extLst>
              <a:ext uri="{FF2B5EF4-FFF2-40B4-BE49-F238E27FC236}">
                <a16:creationId xmlns:a16="http://schemas.microsoft.com/office/drawing/2014/main" id="{E2CBFFC2-BFB7-8B25-7E24-DD32249FC394}"/>
              </a:ext>
            </a:extLst>
          </p:cNvPr>
          <p:cNvSpPr txBox="1"/>
          <p:nvPr/>
        </p:nvSpPr>
        <p:spPr>
          <a:xfrm>
            <a:off x="6192177" y="2045650"/>
            <a:ext cx="1482207"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État</a:t>
            </a:r>
            <a:br>
              <a:rPr lang="fr-CH" noProof="0" dirty="0">
                <a:solidFill>
                  <a:srgbClr val="073450"/>
                </a:solidFill>
                <a:latin typeface="Century Gothic"/>
              </a:rPr>
            </a:br>
            <a:r>
              <a:rPr lang="fr-CH" noProof="0" dirty="0">
                <a:solidFill>
                  <a:srgbClr val="073450"/>
                </a:solidFill>
                <a:latin typeface="Century Gothic"/>
              </a:rPr>
              <a:t>souhaité ?</a:t>
            </a:r>
          </a:p>
        </p:txBody>
      </p:sp>
      <p:sp>
        <p:nvSpPr>
          <p:cNvPr id="8" name="Textfeld 7">
            <a:extLst>
              <a:ext uri="{FF2B5EF4-FFF2-40B4-BE49-F238E27FC236}">
                <a16:creationId xmlns:a16="http://schemas.microsoft.com/office/drawing/2014/main" id="{EB193802-ACC5-4BDC-C87B-5A0C231CDF2B}"/>
              </a:ext>
            </a:extLst>
          </p:cNvPr>
          <p:cNvSpPr txBox="1"/>
          <p:nvPr/>
        </p:nvSpPr>
        <p:spPr>
          <a:xfrm>
            <a:off x="6654935" y="-2233"/>
            <a:ext cx="5418195" cy="584775"/>
          </a:xfrm>
          <a:prstGeom prst="rect">
            <a:avLst/>
          </a:prstGeom>
          <a:noFill/>
        </p:spPr>
        <p:txBody>
          <a:bodyPr wrap="square" rtlCol="0">
            <a:spAutoFit/>
          </a:bodyPr>
          <a:lstStyle>
            <a:defPPr>
              <a:defRPr lang="ru-RU"/>
            </a:defPPr>
            <a:lvl1pPr>
              <a:defRPr sz="1600" b="1"/>
            </a:lvl1pPr>
          </a:lstStyle>
          <a:p>
            <a:pPr>
              <a:defRPr/>
            </a:pPr>
            <a:r>
              <a:rPr lang="fr-CH" noProof="0" dirty="0">
                <a:solidFill>
                  <a:srgbClr val="073450"/>
                </a:solidFill>
                <a:latin typeface="Century Gothic"/>
              </a:rPr>
              <a:t>Qu'est-ce que la personne doit</a:t>
            </a:r>
            <a:br>
              <a:rPr lang="fr-CH" noProof="0" dirty="0">
                <a:solidFill>
                  <a:srgbClr val="073450"/>
                </a:solidFill>
                <a:latin typeface="Century Gothic"/>
              </a:rPr>
            </a:br>
            <a:r>
              <a:rPr lang="fr-CH" noProof="0" dirty="0">
                <a:solidFill>
                  <a:srgbClr val="073450"/>
                </a:solidFill>
                <a:latin typeface="Century Gothic"/>
              </a:rPr>
              <a:t>réaliser ou accomplir ?</a:t>
            </a:r>
          </a:p>
        </p:txBody>
      </p:sp>
      <p:sp>
        <p:nvSpPr>
          <p:cNvPr id="11" name="Textfeld 10">
            <a:extLst>
              <a:ext uri="{FF2B5EF4-FFF2-40B4-BE49-F238E27FC236}">
                <a16:creationId xmlns:a16="http://schemas.microsoft.com/office/drawing/2014/main" id="{2D4B5A28-24EE-4136-957F-FB779E20987B}"/>
              </a:ext>
            </a:extLst>
          </p:cNvPr>
          <p:cNvSpPr txBox="1"/>
          <p:nvPr/>
        </p:nvSpPr>
        <p:spPr>
          <a:xfrm>
            <a:off x="4831563" y="5651970"/>
            <a:ext cx="2566092" cy="338554"/>
          </a:xfrm>
          <a:prstGeom prst="rect">
            <a:avLst/>
          </a:prstGeom>
          <a:noFill/>
        </p:spPr>
        <p:txBody>
          <a:bodyPr wrap="square" rtlCol="0">
            <a:spAutoFit/>
          </a:bodyPr>
          <a:lstStyle>
            <a:defPPr>
              <a:defRPr lang="ru-RU"/>
            </a:defPPr>
            <a:lvl1pPr>
              <a:defRPr sz="1600" b="1"/>
            </a:lvl1pPr>
          </a:lstStyle>
          <a:p>
            <a:pPr algn="ctr">
              <a:defRPr/>
            </a:pPr>
            <a:r>
              <a:rPr lang="de-CH" dirty="0">
                <a:solidFill>
                  <a:srgbClr val="073450"/>
                </a:solidFill>
                <a:latin typeface="Century Gothic"/>
              </a:rPr>
              <a:t>Que fait la personne ?</a:t>
            </a:r>
          </a:p>
        </p:txBody>
      </p:sp>
    </p:spTree>
    <p:extLst>
      <p:ext uri="{BB962C8B-B14F-4D97-AF65-F5344CB8AC3E}">
        <p14:creationId xmlns:p14="http://schemas.microsoft.com/office/powerpoint/2010/main" val="969018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759622-24B8-42BF-9CDC-3B434C16A31C}"/>
              </a:ext>
            </a:extLst>
          </p:cNvPr>
          <p:cNvSpPr>
            <a:spLocks noGrp="1"/>
          </p:cNvSpPr>
          <p:nvPr>
            <p:ph type="title"/>
          </p:nvPr>
        </p:nvSpPr>
        <p:spPr>
          <a:xfrm>
            <a:off x="248284" y="3935317"/>
            <a:ext cx="3930015" cy="846756"/>
          </a:xfrm>
        </p:spPr>
        <p:txBody>
          <a:bodyPr>
            <a:normAutofit fontScale="90000"/>
          </a:bodyPr>
          <a:lstStyle/>
          <a:p>
            <a:r>
              <a:rPr lang="fr-CH" noProof="0" dirty="0">
                <a:solidFill>
                  <a:schemeClr val="bg1"/>
                </a:solidFill>
              </a:rPr>
              <a:t>Journée d'inspiration</a:t>
            </a:r>
          </a:p>
        </p:txBody>
      </p:sp>
      <p:sp>
        <p:nvSpPr>
          <p:cNvPr id="5" name="Foliennummernplatzhalter 4">
            <a:extLst>
              <a:ext uri="{FF2B5EF4-FFF2-40B4-BE49-F238E27FC236}">
                <a16:creationId xmlns:a16="http://schemas.microsoft.com/office/drawing/2014/main" id="{D490FCDB-F780-45A3-83C0-FCD5A1DB6A23}"/>
              </a:ext>
            </a:extLst>
          </p:cNvPr>
          <p:cNvSpPr>
            <a:spLocks noGrp="1"/>
          </p:cNvSpPr>
          <p:nvPr>
            <p:ph type="sldNum" sz="quarter" idx="12"/>
          </p:nvPr>
        </p:nvSpPr>
        <p:spPr/>
        <p:txBody>
          <a:bodyPr/>
          <a:lstStyle/>
          <a:p>
            <a:fld id="{B7E6CA31-DA56-47CF-9891-B6D0296B6AEC}" type="slidenum">
              <a:rPr lang="ru-RU" smtClean="0"/>
              <a:pPr/>
              <a:t>3</a:t>
            </a:fld>
            <a:endParaRPr lang="ru-RU" dirty="0"/>
          </a:p>
        </p:txBody>
      </p:sp>
      <p:sp>
        <p:nvSpPr>
          <p:cNvPr id="6" name="Textplatzhalter 2">
            <a:extLst>
              <a:ext uri="{FF2B5EF4-FFF2-40B4-BE49-F238E27FC236}">
                <a16:creationId xmlns:a16="http://schemas.microsoft.com/office/drawing/2014/main" id="{01091D90-F55E-E760-528C-BE7A61E1C8BC}"/>
              </a:ext>
            </a:extLst>
          </p:cNvPr>
          <p:cNvSpPr txBox="1">
            <a:spLocks/>
          </p:cNvSpPr>
          <p:nvPr/>
        </p:nvSpPr>
        <p:spPr>
          <a:xfrm>
            <a:off x="241763" y="5353888"/>
            <a:ext cx="11728051" cy="13853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CH" sz="2000" b="1" noProof="0" dirty="0">
                <a:solidFill>
                  <a:srgbClr val="B11B96"/>
                </a:solidFill>
                <a:latin typeface="+mj-lt"/>
              </a:rPr>
              <a:t>Journée d'inspiration | </a:t>
            </a:r>
            <a:r>
              <a:rPr lang="fr-CH" sz="2000" dirty="0">
                <a:solidFill>
                  <a:schemeClr val="accent6">
                    <a:lumMod val="50000"/>
                  </a:schemeClr>
                </a:solidFill>
                <a:latin typeface="+mj-lt"/>
              </a:rPr>
              <a:t>Module 1 : </a:t>
            </a:r>
            <a:r>
              <a:rPr lang="fr-FR" sz="2000" dirty="0">
                <a:solidFill>
                  <a:schemeClr val="accent6">
                    <a:lumMod val="50000"/>
                  </a:schemeClr>
                </a:solidFill>
                <a:latin typeface="+mj-lt"/>
              </a:rPr>
              <a:t>Trouver un problème qui mérite d’être résolu</a:t>
            </a:r>
            <a:r>
              <a:rPr lang="fr-CH" sz="2000" dirty="0">
                <a:solidFill>
                  <a:schemeClr val="accent6">
                    <a:lumMod val="50000"/>
                  </a:schemeClr>
                </a:solidFill>
                <a:latin typeface="+mj-lt"/>
              </a:rPr>
              <a:t> | Module 2 : Développer une solution appropriée | Module 3 : </a:t>
            </a:r>
            <a:r>
              <a:rPr lang="fr-FR" sz="2000" dirty="0">
                <a:solidFill>
                  <a:schemeClr val="accent6">
                    <a:lumMod val="50000"/>
                  </a:schemeClr>
                </a:solidFill>
                <a:latin typeface="+mj-lt"/>
              </a:rPr>
              <a:t>Développer un modèle d’affaires viable </a:t>
            </a:r>
            <a:r>
              <a:rPr lang="fr-CH" sz="2000" dirty="0">
                <a:solidFill>
                  <a:schemeClr val="accent6">
                    <a:lumMod val="50000"/>
                  </a:schemeClr>
                </a:solidFill>
                <a:latin typeface="+mj-lt"/>
              </a:rPr>
              <a:t>| Module 4 : Assurer la viabilité financière | Module 5 : Entrer sur le marché | Module 6 : Présentation et clôture</a:t>
            </a:r>
          </a:p>
        </p:txBody>
      </p:sp>
    </p:spTree>
    <p:extLst>
      <p:ext uri="{BB962C8B-B14F-4D97-AF65-F5344CB8AC3E}">
        <p14:creationId xmlns:p14="http://schemas.microsoft.com/office/powerpoint/2010/main" val="38326619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8DD7E-2834-42E9-5275-52F91C28579E}"/>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F643BFCA-07B1-309E-7406-54F3D45A83B7}"/>
              </a:ext>
            </a:extLst>
          </p:cNvPr>
          <p:cNvSpPr>
            <a:spLocks noGrp="1"/>
          </p:cNvSpPr>
          <p:nvPr>
            <p:ph type="ctrTitle" idx="4294967295"/>
          </p:nvPr>
        </p:nvSpPr>
        <p:spPr>
          <a:xfrm>
            <a:off x="615395" y="456042"/>
            <a:ext cx="10799763" cy="541337"/>
          </a:xfrm>
        </p:spPr>
        <p:txBody>
          <a:bodyPr>
            <a:normAutofit/>
          </a:bodyPr>
          <a:lstStyle/>
          <a:p>
            <a:r>
              <a:rPr lang="de-CH" sz="3000" dirty="0"/>
              <a:t>Phase </a:t>
            </a:r>
            <a:r>
              <a:rPr lang="de-CH" sz="3000" dirty="0" err="1"/>
              <a:t>d'empathie</a:t>
            </a:r>
            <a:r>
              <a:rPr lang="de-CH" sz="3000" dirty="0"/>
              <a:t> – </a:t>
            </a:r>
            <a:r>
              <a:rPr lang="de-CH" sz="3000" dirty="0" err="1"/>
              <a:t>connaître</a:t>
            </a:r>
            <a:r>
              <a:rPr lang="de-CH" sz="3000" dirty="0"/>
              <a:t> </a:t>
            </a:r>
            <a:r>
              <a:rPr lang="de-CH" sz="3000" dirty="0" err="1"/>
              <a:t>l'autre</a:t>
            </a:r>
            <a:endParaRPr lang="de-CH" sz="3000" dirty="0">
              <a:highlight>
                <a:srgbClr val="FFFF00"/>
              </a:highlight>
            </a:endParaRPr>
          </a:p>
        </p:txBody>
      </p:sp>
      <p:pic>
        <p:nvPicPr>
          <p:cNvPr id="7" name="Grafik 6" descr="Benutzer Silhouette">
            <a:extLst>
              <a:ext uri="{FF2B5EF4-FFF2-40B4-BE49-F238E27FC236}">
                <a16:creationId xmlns:a16="http://schemas.microsoft.com/office/drawing/2014/main" id="{27C64BFB-5CDC-7E20-6FE9-01729656856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470297" y="1079500"/>
            <a:ext cx="1917700" cy="1917700"/>
          </a:xfrm>
          <a:prstGeom prst="rect">
            <a:avLst/>
          </a:prstGeom>
        </p:spPr>
      </p:pic>
      <p:pic>
        <p:nvPicPr>
          <p:cNvPr id="9" name="Grafik 8" descr="Benutzer Silhouette">
            <a:extLst>
              <a:ext uri="{FF2B5EF4-FFF2-40B4-BE49-F238E27FC236}">
                <a16:creationId xmlns:a16="http://schemas.microsoft.com/office/drawing/2014/main" id="{B0C900B8-A7DB-CA74-18B3-B48D1741851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04003" y="1079500"/>
            <a:ext cx="1917700" cy="1917700"/>
          </a:xfrm>
          <a:prstGeom prst="rect">
            <a:avLst/>
          </a:prstGeom>
        </p:spPr>
      </p:pic>
      <p:sp>
        <p:nvSpPr>
          <p:cNvPr id="11" name="Textfeld 2">
            <a:extLst>
              <a:ext uri="{FF2B5EF4-FFF2-40B4-BE49-F238E27FC236}">
                <a16:creationId xmlns:a16="http://schemas.microsoft.com/office/drawing/2014/main" id="{15DE9843-6027-8790-589B-A27A6B91C769}"/>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1</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8BD48858-FDA3-B1BE-0407-A7B56B7B8336}"/>
              </a:ext>
            </a:extLst>
          </p:cNvPr>
          <p:cNvSpPr>
            <a:spLocks noGrp="1"/>
          </p:cNvSpPr>
          <p:nvPr>
            <p:ph type="sldNum" sz="quarter" idx="12"/>
          </p:nvPr>
        </p:nvSpPr>
        <p:spPr/>
        <p:txBody>
          <a:bodyPr/>
          <a:lstStyle/>
          <a:p>
            <a:fld id="{B7E6CA31-DA56-47CF-9891-B6D0296B6AEC}" type="slidenum">
              <a:rPr lang="ru-RU" smtClean="0"/>
              <a:t>30</a:t>
            </a:fld>
            <a:endParaRPr lang="ru-RU" dirty="0"/>
          </a:p>
        </p:txBody>
      </p:sp>
      <p:grpSp>
        <p:nvGrpSpPr>
          <p:cNvPr id="3" name="Gruppieren 2">
            <a:extLst>
              <a:ext uri="{FF2B5EF4-FFF2-40B4-BE49-F238E27FC236}">
                <a16:creationId xmlns:a16="http://schemas.microsoft.com/office/drawing/2014/main" id="{46EA5366-9528-C476-52EA-F258C692E232}"/>
              </a:ext>
            </a:extLst>
          </p:cNvPr>
          <p:cNvGrpSpPr/>
          <p:nvPr/>
        </p:nvGrpSpPr>
        <p:grpSpPr>
          <a:xfrm>
            <a:off x="5172972" y="1151144"/>
            <a:ext cx="1846056" cy="1846056"/>
            <a:chOff x="10211791" y="2927331"/>
            <a:chExt cx="1846056" cy="1846056"/>
          </a:xfrm>
        </p:grpSpPr>
        <p:pic>
          <p:nvPicPr>
            <p:cNvPr id="4" name="Grafik 3" descr="Wecker Silhouette">
              <a:extLst>
                <a:ext uri="{FF2B5EF4-FFF2-40B4-BE49-F238E27FC236}">
                  <a16:creationId xmlns:a16="http://schemas.microsoft.com/office/drawing/2014/main" id="{5843A270-436D-CC6C-B5E5-FDA2D14535A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11791" y="2927331"/>
              <a:ext cx="1846056" cy="1846056"/>
            </a:xfrm>
            <a:prstGeom prst="rect">
              <a:avLst/>
            </a:prstGeom>
          </p:spPr>
        </p:pic>
        <p:sp>
          <p:nvSpPr>
            <p:cNvPr id="6" name="Ellipse 5">
              <a:extLst>
                <a:ext uri="{FF2B5EF4-FFF2-40B4-BE49-F238E27FC236}">
                  <a16:creationId xmlns:a16="http://schemas.microsoft.com/office/drawing/2014/main" id="{A492B32E-E799-4FC1-D3CD-B2971892FE55}"/>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4" name="Grafik 13">
            <a:extLst>
              <a:ext uri="{FF2B5EF4-FFF2-40B4-BE49-F238E27FC236}">
                <a16:creationId xmlns:a16="http://schemas.microsoft.com/office/drawing/2014/main" id="{521BB007-9F67-992A-3F68-8DB82C03D78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27051" y="3170843"/>
            <a:ext cx="4563235" cy="27602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069492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6243A-8919-E340-3274-DF740BE509EF}"/>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074EA12E-A8A4-74D5-815E-8073B53F4377}"/>
              </a:ext>
            </a:extLst>
          </p:cNvPr>
          <p:cNvSpPr>
            <a:spLocks noGrp="1"/>
          </p:cNvSpPr>
          <p:nvPr>
            <p:ph type="ctrTitle" idx="4294967295"/>
          </p:nvPr>
        </p:nvSpPr>
        <p:spPr>
          <a:xfrm>
            <a:off x="615395" y="456042"/>
            <a:ext cx="10799763" cy="541337"/>
          </a:xfrm>
        </p:spPr>
        <p:txBody>
          <a:bodyPr>
            <a:normAutofit/>
          </a:bodyPr>
          <a:lstStyle/>
          <a:p>
            <a:r>
              <a:rPr lang="de-CH" sz="3000" dirty="0"/>
              <a:t>Phase d'empathie – connaître l'autre</a:t>
            </a:r>
            <a:endParaRPr lang="de-CH" sz="3000" dirty="0">
              <a:highlight>
                <a:srgbClr val="FFFF00"/>
              </a:highlight>
            </a:endParaRPr>
          </a:p>
        </p:txBody>
      </p:sp>
      <p:sp>
        <p:nvSpPr>
          <p:cNvPr id="6" name="Textfeld 2">
            <a:extLst>
              <a:ext uri="{FF2B5EF4-FFF2-40B4-BE49-F238E27FC236}">
                <a16:creationId xmlns:a16="http://schemas.microsoft.com/office/drawing/2014/main" id="{FE371981-ECB8-1133-99C2-1C0B1A042993}"/>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2</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3F6A1E48-B42B-C5D7-C199-B4DB17285CBE}"/>
              </a:ext>
            </a:extLst>
          </p:cNvPr>
          <p:cNvSpPr>
            <a:spLocks noGrp="1"/>
          </p:cNvSpPr>
          <p:nvPr>
            <p:ph type="sldNum" sz="quarter" idx="12"/>
          </p:nvPr>
        </p:nvSpPr>
        <p:spPr/>
        <p:txBody>
          <a:bodyPr/>
          <a:lstStyle/>
          <a:p>
            <a:fld id="{B7E6CA31-DA56-47CF-9891-B6D0296B6AEC}" type="slidenum">
              <a:rPr lang="ru-RU" smtClean="0"/>
              <a:t>31</a:t>
            </a:fld>
            <a:endParaRPr lang="ru-RU" dirty="0"/>
          </a:p>
        </p:txBody>
      </p:sp>
      <p:grpSp>
        <p:nvGrpSpPr>
          <p:cNvPr id="3" name="Gruppieren 2">
            <a:extLst>
              <a:ext uri="{FF2B5EF4-FFF2-40B4-BE49-F238E27FC236}">
                <a16:creationId xmlns:a16="http://schemas.microsoft.com/office/drawing/2014/main" id="{859F350D-3BF8-9E72-7E0E-47B6F1FE88AA}"/>
              </a:ext>
            </a:extLst>
          </p:cNvPr>
          <p:cNvGrpSpPr/>
          <p:nvPr/>
        </p:nvGrpSpPr>
        <p:grpSpPr>
          <a:xfrm>
            <a:off x="5172972" y="1151144"/>
            <a:ext cx="1846056" cy="1846056"/>
            <a:chOff x="10211791" y="2927331"/>
            <a:chExt cx="1846056" cy="1846056"/>
          </a:xfrm>
        </p:grpSpPr>
        <p:pic>
          <p:nvPicPr>
            <p:cNvPr id="5" name="Grafik 4" descr="Wecker Silhouette">
              <a:extLst>
                <a:ext uri="{FF2B5EF4-FFF2-40B4-BE49-F238E27FC236}">
                  <a16:creationId xmlns:a16="http://schemas.microsoft.com/office/drawing/2014/main" id="{6F4C1A90-5DB4-238F-BBBD-9A59FA1958C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8" name="Ellipse 7">
              <a:extLst>
                <a:ext uri="{FF2B5EF4-FFF2-40B4-BE49-F238E27FC236}">
                  <a16:creationId xmlns:a16="http://schemas.microsoft.com/office/drawing/2014/main" id="{37DC74A1-34FD-5276-D855-6E16394CC512}"/>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0" name="Grafik 9" descr="Benutzer Silhouette">
            <a:extLst>
              <a:ext uri="{FF2B5EF4-FFF2-40B4-BE49-F238E27FC236}">
                <a16:creationId xmlns:a16="http://schemas.microsoft.com/office/drawing/2014/main" id="{F1B92476-40E5-A59C-2964-B31E0F138CD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470297" y="1079500"/>
            <a:ext cx="1917700" cy="1917700"/>
          </a:xfrm>
          <a:prstGeom prst="rect">
            <a:avLst/>
          </a:prstGeom>
        </p:spPr>
      </p:pic>
      <p:pic>
        <p:nvPicPr>
          <p:cNvPr id="13" name="Grafik 12" descr="Benutzer Silhouette">
            <a:extLst>
              <a:ext uri="{FF2B5EF4-FFF2-40B4-BE49-F238E27FC236}">
                <a16:creationId xmlns:a16="http://schemas.microsoft.com/office/drawing/2014/main" id="{AE856C09-2EF8-D12C-E8A8-38E44B007E1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04003" y="1079500"/>
            <a:ext cx="1917700" cy="1917700"/>
          </a:xfrm>
          <a:prstGeom prst="rect">
            <a:avLst/>
          </a:prstGeom>
        </p:spPr>
      </p:pic>
      <p:pic>
        <p:nvPicPr>
          <p:cNvPr id="12" name="Grafik 11">
            <a:extLst>
              <a:ext uri="{FF2B5EF4-FFF2-40B4-BE49-F238E27FC236}">
                <a16:creationId xmlns:a16="http://schemas.microsoft.com/office/drawing/2014/main" id="{7E40564A-A4DC-7ED3-D389-C246D848AACD}"/>
              </a:ext>
            </a:extLst>
          </p:cNvPr>
          <p:cNvPicPr>
            <a:picLocks noChangeAspect="1"/>
          </p:cNvPicPr>
          <p:nvPr/>
        </p:nvPicPr>
        <p:blipFill>
          <a:blip r:embed="rId5"/>
          <a:stretch>
            <a:fillRect/>
          </a:stretch>
        </p:blipFill>
        <p:spPr>
          <a:xfrm>
            <a:off x="3746205" y="3536558"/>
            <a:ext cx="4696480" cy="2819794"/>
          </a:xfrm>
          <a:prstGeom prst="rect">
            <a:avLst/>
          </a:prstGeom>
        </p:spPr>
      </p:pic>
    </p:spTree>
    <p:extLst>
      <p:ext uri="{BB962C8B-B14F-4D97-AF65-F5344CB8AC3E}">
        <p14:creationId xmlns:p14="http://schemas.microsoft.com/office/powerpoint/2010/main" val="3944278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7CBB0-0F64-CA21-1196-A18D9E46343E}"/>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31279AF7-7677-3B03-E330-64266A101121}"/>
              </a:ext>
            </a:extLst>
          </p:cNvPr>
          <p:cNvSpPr>
            <a:spLocks noGrp="1"/>
          </p:cNvSpPr>
          <p:nvPr>
            <p:ph type="ctrTitle" idx="4294967295"/>
          </p:nvPr>
        </p:nvSpPr>
        <p:spPr>
          <a:xfrm>
            <a:off x="615395" y="456042"/>
            <a:ext cx="10799763" cy="541337"/>
          </a:xfrm>
        </p:spPr>
        <p:txBody>
          <a:bodyPr>
            <a:normAutofit/>
          </a:bodyPr>
          <a:lstStyle/>
          <a:p>
            <a:r>
              <a:rPr lang="de-CH" sz="3000" dirty="0"/>
              <a:t>Phase d'empathie – connaître l'autre</a:t>
            </a:r>
            <a:endParaRPr lang="de-CH" sz="3000" dirty="0">
              <a:highlight>
                <a:srgbClr val="FFFF00"/>
              </a:highlight>
            </a:endParaRPr>
          </a:p>
        </p:txBody>
      </p:sp>
      <p:sp>
        <p:nvSpPr>
          <p:cNvPr id="6" name="Textfeld 2">
            <a:extLst>
              <a:ext uri="{FF2B5EF4-FFF2-40B4-BE49-F238E27FC236}">
                <a16:creationId xmlns:a16="http://schemas.microsoft.com/office/drawing/2014/main" id="{1DE6DA88-F883-AA4F-01B1-0BA21760F0F3}"/>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3</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FF0F0245-7807-D8B0-88D4-D2C8BDBB314A}"/>
              </a:ext>
            </a:extLst>
          </p:cNvPr>
          <p:cNvSpPr>
            <a:spLocks noGrp="1"/>
          </p:cNvSpPr>
          <p:nvPr>
            <p:ph type="sldNum" sz="quarter" idx="12"/>
          </p:nvPr>
        </p:nvSpPr>
        <p:spPr/>
        <p:txBody>
          <a:bodyPr/>
          <a:lstStyle/>
          <a:p>
            <a:fld id="{B7E6CA31-DA56-47CF-9891-B6D0296B6AEC}" type="slidenum">
              <a:rPr lang="ru-RU" smtClean="0"/>
              <a:t>32</a:t>
            </a:fld>
            <a:endParaRPr lang="ru-RU" dirty="0"/>
          </a:p>
        </p:txBody>
      </p:sp>
      <p:grpSp>
        <p:nvGrpSpPr>
          <p:cNvPr id="4" name="Gruppieren 3">
            <a:extLst>
              <a:ext uri="{FF2B5EF4-FFF2-40B4-BE49-F238E27FC236}">
                <a16:creationId xmlns:a16="http://schemas.microsoft.com/office/drawing/2014/main" id="{4060EA87-85AB-05FA-1637-FDCE955B9E27}"/>
              </a:ext>
            </a:extLst>
          </p:cNvPr>
          <p:cNvGrpSpPr/>
          <p:nvPr/>
        </p:nvGrpSpPr>
        <p:grpSpPr>
          <a:xfrm>
            <a:off x="5172972" y="1151144"/>
            <a:ext cx="1846056" cy="1846056"/>
            <a:chOff x="10211791" y="2927331"/>
            <a:chExt cx="1846056" cy="1846056"/>
          </a:xfrm>
        </p:grpSpPr>
        <p:pic>
          <p:nvPicPr>
            <p:cNvPr id="5" name="Grafik 4" descr="Wecker Silhouette">
              <a:extLst>
                <a:ext uri="{FF2B5EF4-FFF2-40B4-BE49-F238E27FC236}">
                  <a16:creationId xmlns:a16="http://schemas.microsoft.com/office/drawing/2014/main" id="{AA8E7E3D-888B-335C-5DF9-14B55DCC63C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8" name="Ellipse 7">
              <a:extLst>
                <a:ext uri="{FF2B5EF4-FFF2-40B4-BE49-F238E27FC236}">
                  <a16:creationId xmlns:a16="http://schemas.microsoft.com/office/drawing/2014/main" id="{D713CFAE-0CFA-2AC6-961D-C553453A53D6}"/>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3" name="Grafik 12" descr="Benutzer Silhouette">
            <a:extLst>
              <a:ext uri="{FF2B5EF4-FFF2-40B4-BE49-F238E27FC236}">
                <a16:creationId xmlns:a16="http://schemas.microsoft.com/office/drawing/2014/main" id="{DC9AC6EE-8557-1382-EA67-9D3E1011F7E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470297" y="1079500"/>
            <a:ext cx="1917700" cy="1917700"/>
          </a:xfrm>
          <a:prstGeom prst="rect">
            <a:avLst/>
          </a:prstGeom>
        </p:spPr>
      </p:pic>
      <p:pic>
        <p:nvPicPr>
          <p:cNvPr id="14" name="Grafik 13" descr="Benutzer Silhouette">
            <a:extLst>
              <a:ext uri="{FF2B5EF4-FFF2-40B4-BE49-F238E27FC236}">
                <a16:creationId xmlns:a16="http://schemas.microsoft.com/office/drawing/2014/main" id="{0CA9F1EB-5B99-1330-12BB-A3F252C6EF7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04003" y="1079500"/>
            <a:ext cx="1917700" cy="1917700"/>
          </a:xfrm>
          <a:prstGeom prst="rect">
            <a:avLst/>
          </a:prstGeom>
        </p:spPr>
      </p:pic>
      <p:pic>
        <p:nvPicPr>
          <p:cNvPr id="7" name="Grafik 6">
            <a:extLst>
              <a:ext uri="{FF2B5EF4-FFF2-40B4-BE49-F238E27FC236}">
                <a16:creationId xmlns:a16="http://schemas.microsoft.com/office/drawing/2014/main" id="{5E307C6A-CA7E-E3BE-0520-C572F031371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52094" y="2997200"/>
            <a:ext cx="4702281" cy="3309939"/>
          </a:xfrm>
          <a:prstGeom prst="rect">
            <a:avLst/>
          </a:prstGeom>
        </p:spPr>
      </p:pic>
    </p:spTree>
    <p:extLst>
      <p:ext uri="{BB962C8B-B14F-4D97-AF65-F5344CB8AC3E}">
        <p14:creationId xmlns:p14="http://schemas.microsoft.com/office/powerpoint/2010/main" val="6767995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15814-E1DD-3A00-1022-032963EAD8C7}"/>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A213081E-4DB9-0799-9C42-3C38D93885BF}"/>
              </a:ext>
            </a:extLst>
          </p:cNvPr>
          <p:cNvSpPr>
            <a:spLocks noGrp="1"/>
          </p:cNvSpPr>
          <p:nvPr>
            <p:ph type="ctrTitle" idx="4294967295"/>
          </p:nvPr>
        </p:nvSpPr>
        <p:spPr>
          <a:xfrm>
            <a:off x="615395" y="456042"/>
            <a:ext cx="10799763" cy="541337"/>
          </a:xfrm>
        </p:spPr>
        <p:txBody>
          <a:bodyPr>
            <a:normAutofit/>
          </a:bodyPr>
          <a:lstStyle/>
          <a:p>
            <a:r>
              <a:rPr lang="de-CH" sz="3000" dirty="0"/>
              <a:t>Phase d'empathie – connaître l'autre</a:t>
            </a:r>
            <a:endParaRPr lang="de-CH" sz="3000" dirty="0">
              <a:highlight>
                <a:srgbClr val="FFFF00"/>
              </a:highlight>
            </a:endParaRPr>
          </a:p>
        </p:txBody>
      </p:sp>
      <p:sp>
        <p:nvSpPr>
          <p:cNvPr id="6" name="Textfeld 2">
            <a:extLst>
              <a:ext uri="{FF2B5EF4-FFF2-40B4-BE49-F238E27FC236}">
                <a16:creationId xmlns:a16="http://schemas.microsoft.com/office/drawing/2014/main" id="{52D3D285-B750-4981-F726-360A5C705BA2}"/>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4</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A66B3DCB-6868-74BC-5EFE-A2EB7ACAC897}"/>
              </a:ext>
            </a:extLst>
          </p:cNvPr>
          <p:cNvSpPr>
            <a:spLocks noGrp="1"/>
          </p:cNvSpPr>
          <p:nvPr>
            <p:ph type="sldNum" sz="quarter" idx="12"/>
          </p:nvPr>
        </p:nvSpPr>
        <p:spPr/>
        <p:txBody>
          <a:bodyPr/>
          <a:lstStyle/>
          <a:p>
            <a:fld id="{B7E6CA31-DA56-47CF-9891-B6D0296B6AEC}" type="slidenum">
              <a:rPr lang="ru-RU" smtClean="0"/>
              <a:t>33</a:t>
            </a:fld>
            <a:endParaRPr lang="ru-RU" dirty="0"/>
          </a:p>
        </p:txBody>
      </p:sp>
      <p:grpSp>
        <p:nvGrpSpPr>
          <p:cNvPr id="5" name="Gruppieren 4">
            <a:extLst>
              <a:ext uri="{FF2B5EF4-FFF2-40B4-BE49-F238E27FC236}">
                <a16:creationId xmlns:a16="http://schemas.microsoft.com/office/drawing/2014/main" id="{31E91935-1F5D-69BD-50C9-F4BDD7B5A7E9}"/>
              </a:ext>
            </a:extLst>
          </p:cNvPr>
          <p:cNvGrpSpPr/>
          <p:nvPr/>
        </p:nvGrpSpPr>
        <p:grpSpPr>
          <a:xfrm>
            <a:off x="5172972" y="1151144"/>
            <a:ext cx="1846056" cy="1846056"/>
            <a:chOff x="10211791" y="2927331"/>
            <a:chExt cx="1846056" cy="1846056"/>
          </a:xfrm>
        </p:grpSpPr>
        <p:pic>
          <p:nvPicPr>
            <p:cNvPr id="8" name="Grafik 7" descr="Wecker Silhouette">
              <a:extLst>
                <a:ext uri="{FF2B5EF4-FFF2-40B4-BE49-F238E27FC236}">
                  <a16:creationId xmlns:a16="http://schemas.microsoft.com/office/drawing/2014/main" id="{3986197F-0461-8F69-552B-0219937836D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0" name="Ellipse 9">
              <a:extLst>
                <a:ext uri="{FF2B5EF4-FFF2-40B4-BE49-F238E27FC236}">
                  <a16:creationId xmlns:a16="http://schemas.microsoft.com/office/drawing/2014/main" id="{ED312CBE-96A1-B8BF-732B-77120D850147}"/>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3" name="Grafik 12" descr="Benutzer Silhouette">
            <a:extLst>
              <a:ext uri="{FF2B5EF4-FFF2-40B4-BE49-F238E27FC236}">
                <a16:creationId xmlns:a16="http://schemas.microsoft.com/office/drawing/2014/main" id="{B1517EC9-B374-0AA6-851A-E4F824D67C1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470297" y="1079500"/>
            <a:ext cx="1917700" cy="1917700"/>
          </a:xfrm>
          <a:prstGeom prst="rect">
            <a:avLst/>
          </a:prstGeom>
        </p:spPr>
      </p:pic>
      <p:pic>
        <p:nvPicPr>
          <p:cNvPr id="14" name="Grafik 13" descr="Benutzer Silhouette">
            <a:extLst>
              <a:ext uri="{FF2B5EF4-FFF2-40B4-BE49-F238E27FC236}">
                <a16:creationId xmlns:a16="http://schemas.microsoft.com/office/drawing/2014/main" id="{D4CC32C0-4419-97E9-8E33-775D918280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04003" y="1079500"/>
            <a:ext cx="1917700" cy="1917700"/>
          </a:xfrm>
          <a:prstGeom prst="rect">
            <a:avLst/>
          </a:prstGeom>
        </p:spPr>
      </p:pic>
      <p:pic>
        <p:nvPicPr>
          <p:cNvPr id="7" name="Grafik 6">
            <a:extLst>
              <a:ext uri="{FF2B5EF4-FFF2-40B4-BE49-F238E27FC236}">
                <a16:creationId xmlns:a16="http://schemas.microsoft.com/office/drawing/2014/main" id="{6551A1B5-7503-2C7C-0767-245D7BC0472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71096" y="3351019"/>
            <a:ext cx="4446697" cy="27626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829532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1DCC0-E7F5-9DE7-CE8A-18B8AB93D77E}"/>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DFB46B89-BCE1-EDDF-3A02-F36A15D00B45}"/>
              </a:ext>
            </a:extLst>
          </p:cNvPr>
          <p:cNvSpPr>
            <a:spLocks noGrp="1"/>
          </p:cNvSpPr>
          <p:nvPr>
            <p:ph type="ctrTitle" idx="4294967295"/>
          </p:nvPr>
        </p:nvSpPr>
        <p:spPr>
          <a:xfrm>
            <a:off x="615395" y="456042"/>
            <a:ext cx="10799763" cy="541337"/>
          </a:xfrm>
        </p:spPr>
        <p:txBody>
          <a:bodyPr>
            <a:normAutofit/>
          </a:bodyPr>
          <a:lstStyle/>
          <a:p>
            <a:r>
              <a:rPr lang="de-CH" sz="3000" dirty="0"/>
              <a:t>Phase d'empathie – connaître l'autre</a:t>
            </a:r>
            <a:endParaRPr lang="de-CH" sz="3000" dirty="0">
              <a:highlight>
                <a:srgbClr val="FFFF00"/>
              </a:highlight>
            </a:endParaRPr>
          </a:p>
        </p:txBody>
      </p:sp>
      <p:sp>
        <p:nvSpPr>
          <p:cNvPr id="6" name="Textfeld 2">
            <a:extLst>
              <a:ext uri="{FF2B5EF4-FFF2-40B4-BE49-F238E27FC236}">
                <a16:creationId xmlns:a16="http://schemas.microsoft.com/office/drawing/2014/main" id="{5432D5DA-4047-1F36-2618-D48EC42E0A28}"/>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5</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FFB0E68C-4F99-EEA6-1EEE-562CAA9317DD}"/>
              </a:ext>
            </a:extLst>
          </p:cNvPr>
          <p:cNvSpPr>
            <a:spLocks noGrp="1"/>
          </p:cNvSpPr>
          <p:nvPr>
            <p:ph type="sldNum" sz="quarter" idx="12"/>
          </p:nvPr>
        </p:nvSpPr>
        <p:spPr/>
        <p:txBody>
          <a:bodyPr/>
          <a:lstStyle/>
          <a:p>
            <a:fld id="{B7E6CA31-DA56-47CF-9891-B6D0296B6AEC}" type="slidenum">
              <a:rPr lang="ru-RU" smtClean="0"/>
              <a:t>34</a:t>
            </a:fld>
            <a:endParaRPr lang="ru-RU" dirty="0"/>
          </a:p>
        </p:txBody>
      </p:sp>
      <p:grpSp>
        <p:nvGrpSpPr>
          <p:cNvPr id="4" name="Gruppieren 3">
            <a:extLst>
              <a:ext uri="{FF2B5EF4-FFF2-40B4-BE49-F238E27FC236}">
                <a16:creationId xmlns:a16="http://schemas.microsoft.com/office/drawing/2014/main" id="{D31A1527-0634-014C-1E8F-8BD75EAB0324}"/>
              </a:ext>
            </a:extLst>
          </p:cNvPr>
          <p:cNvGrpSpPr/>
          <p:nvPr/>
        </p:nvGrpSpPr>
        <p:grpSpPr>
          <a:xfrm>
            <a:off x="5172972" y="1151144"/>
            <a:ext cx="1846056" cy="1846056"/>
            <a:chOff x="10211791" y="2927331"/>
            <a:chExt cx="1846056" cy="1846056"/>
          </a:xfrm>
        </p:grpSpPr>
        <p:pic>
          <p:nvPicPr>
            <p:cNvPr id="8" name="Grafik 7" descr="Wecker Silhouette">
              <a:extLst>
                <a:ext uri="{FF2B5EF4-FFF2-40B4-BE49-F238E27FC236}">
                  <a16:creationId xmlns:a16="http://schemas.microsoft.com/office/drawing/2014/main" id="{A4D6B76D-37B5-28D6-58CF-0912C24D5B3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0" name="Ellipse 9">
              <a:extLst>
                <a:ext uri="{FF2B5EF4-FFF2-40B4-BE49-F238E27FC236}">
                  <a16:creationId xmlns:a16="http://schemas.microsoft.com/office/drawing/2014/main" id="{DB261C26-A6A3-B3EF-52BF-F0FB916A3854}"/>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3" name="Grafik 12" descr="Benutzer Silhouette">
            <a:extLst>
              <a:ext uri="{FF2B5EF4-FFF2-40B4-BE49-F238E27FC236}">
                <a16:creationId xmlns:a16="http://schemas.microsoft.com/office/drawing/2014/main" id="{45540EF3-7523-3B99-BF02-45C7AF118BE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470297" y="1079500"/>
            <a:ext cx="1917700" cy="1917700"/>
          </a:xfrm>
          <a:prstGeom prst="rect">
            <a:avLst/>
          </a:prstGeom>
        </p:spPr>
      </p:pic>
      <p:pic>
        <p:nvPicPr>
          <p:cNvPr id="14" name="Grafik 13" descr="Benutzer Silhouette">
            <a:extLst>
              <a:ext uri="{FF2B5EF4-FFF2-40B4-BE49-F238E27FC236}">
                <a16:creationId xmlns:a16="http://schemas.microsoft.com/office/drawing/2014/main" id="{3B4C35AA-6CED-D009-BF5B-C7A9357FBC3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04003" y="1079500"/>
            <a:ext cx="1917700" cy="1917700"/>
          </a:xfrm>
          <a:prstGeom prst="rect">
            <a:avLst/>
          </a:prstGeom>
        </p:spPr>
      </p:pic>
      <p:pic>
        <p:nvPicPr>
          <p:cNvPr id="7" name="Grafik 6">
            <a:extLst>
              <a:ext uri="{FF2B5EF4-FFF2-40B4-BE49-F238E27FC236}">
                <a16:creationId xmlns:a16="http://schemas.microsoft.com/office/drawing/2014/main" id="{826B3CE9-8DA7-FBB2-9CD7-D53C5054A63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39785" y="3150965"/>
            <a:ext cx="4712429" cy="28738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827057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19684-3EE4-B7C4-8E05-61E8071446C7}"/>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8C2C2711-30ED-0F00-389C-0895DDD5BE38}"/>
              </a:ext>
            </a:extLst>
          </p:cNvPr>
          <p:cNvSpPr>
            <a:spLocks noGrp="1"/>
          </p:cNvSpPr>
          <p:nvPr>
            <p:ph type="ctrTitle" idx="4294967295"/>
          </p:nvPr>
        </p:nvSpPr>
        <p:spPr>
          <a:xfrm>
            <a:off x="615395" y="456042"/>
            <a:ext cx="10799763" cy="541337"/>
          </a:xfrm>
        </p:spPr>
        <p:txBody>
          <a:bodyPr>
            <a:normAutofit/>
          </a:bodyPr>
          <a:lstStyle/>
          <a:p>
            <a:r>
              <a:rPr lang="de-CH" sz="3000" dirty="0"/>
              <a:t>Phase d'empathie – connaître l'autre</a:t>
            </a:r>
            <a:endParaRPr lang="de-CH" sz="3000" dirty="0">
              <a:highlight>
                <a:srgbClr val="FFFF00"/>
              </a:highlight>
            </a:endParaRPr>
          </a:p>
        </p:txBody>
      </p:sp>
      <p:sp>
        <p:nvSpPr>
          <p:cNvPr id="6" name="Textfeld 2">
            <a:extLst>
              <a:ext uri="{FF2B5EF4-FFF2-40B4-BE49-F238E27FC236}">
                <a16:creationId xmlns:a16="http://schemas.microsoft.com/office/drawing/2014/main" id="{C71F1538-2364-3C12-CE68-D46F48B1F0B1}"/>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6</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16C0D541-6989-FA09-4C4E-B9C09650ADBC}"/>
              </a:ext>
            </a:extLst>
          </p:cNvPr>
          <p:cNvSpPr>
            <a:spLocks noGrp="1"/>
          </p:cNvSpPr>
          <p:nvPr>
            <p:ph type="sldNum" sz="quarter" idx="12"/>
          </p:nvPr>
        </p:nvSpPr>
        <p:spPr/>
        <p:txBody>
          <a:bodyPr/>
          <a:lstStyle/>
          <a:p>
            <a:fld id="{B7E6CA31-DA56-47CF-9891-B6D0296B6AEC}" type="slidenum">
              <a:rPr lang="ru-RU" smtClean="0"/>
              <a:t>35</a:t>
            </a:fld>
            <a:endParaRPr lang="ru-RU" dirty="0"/>
          </a:p>
        </p:txBody>
      </p:sp>
      <p:grpSp>
        <p:nvGrpSpPr>
          <p:cNvPr id="5" name="Gruppieren 4">
            <a:extLst>
              <a:ext uri="{FF2B5EF4-FFF2-40B4-BE49-F238E27FC236}">
                <a16:creationId xmlns:a16="http://schemas.microsoft.com/office/drawing/2014/main" id="{B6F60335-C743-9DD8-D381-2E52183A30AC}"/>
              </a:ext>
            </a:extLst>
          </p:cNvPr>
          <p:cNvGrpSpPr/>
          <p:nvPr/>
        </p:nvGrpSpPr>
        <p:grpSpPr>
          <a:xfrm>
            <a:off x="5172972" y="1130824"/>
            <a:ext cx="1846056" cy="1846056"/>
            <a:chOff x="10211791" y="2927331"/>
            <a:chExt cx="1846056" cy="1846056"/>
          </a:xfrm>
        </p:grpSpPr>
        <p:pic>
          <p:nvPicPr>
            <p:cNvPr id="8" name="Grafik 7" descr="Wecker Silhouette">
              <a:extLst>
                <a:ext uri="{FF2B5EF4-FFF2-40B4-BE49-F238E27FC236}">
                  <a16:creationId xmlns:a16="http://schemas.microsoft.com/office/drawing/2014/main" id="{13F116CE-C415-A2C3-6D69-911EDB810FE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0" name="Ellipse 9">
              <a:extLst>
                <a:ext uri="{FF2B5EF4-FFF2-40B4-BE49-F238E27FC236}">
                  <a16:creationId xmlns:a16="http://schemas.microsoft.com/office/drawing/2014/main" id="{24991AA7-6974-0EB1-0419-1C5627FEE406}"/>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3" name="Grafik 12" descr="Benutzer Silhouette">
            <a:extLst>
              <a:ext uri="{FF2B5EF4-FFF2-40B4-BE49-F238E27FC236}">
                <a16:creationId xmlns:a16="http://schemas.microsoft.com/office/drawing/2014/main" id="{89B0CF6B-C7F0-0739-9235-085FBBB1BB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470297" y="1079500"/>
            <a:ext cx="1917700" cy="1917700"/>
          </a:xfrm>
          <a:prstGeom prst="rect">
            <a:avLst/>
          </a:prstGeom>
        </p:spPr>
      </p:pic>
      <p:pic>
        <p:nvPicPr>
          <p:cNvPr id="14" name="Grafik 13" descr="Benutzer Silhouette">
            <a:extLst>
              <a:ext uri="{FF2B5EF4-FFF2-40B4-BE49-F238E27FC236}">
                <a16:creationId xmlns:a16="http://schemas.microsoft.com/office/drawing/2014/main" id="{3408589B-8651-688C-1551-F6BE22CDD02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04003" y="1079500"/>
            <a:ext cx="1917700" cy="1917700"/>
          </a:xfrm>
          <a:prstGeom prst="rect">
            <a:avLst/>
          </a:prstGeom>
        </p:spPr>
      </p:pic>
      <p:pic>
        <p:nvPicPr>
          <p:cNvPr id="4" name="Grafik 3">
            <a:extLst>
              <a:ext uri="{FF2B5EF4-FFF2-40B4-BE49-F238E27FC236}">
                <a16:creationId xmlns:a16="http://schemas.microsoft.com/office/drawing/2014/main" id="{8F58BC56-8D69-70F0-C61F-D2CBACFE396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94922" y="3100107"/>
            <a:ext cx="4018593" cy="3140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821102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DA1A1-2ABF-5153-4FE7-7EF3A904B03B}"/>
            </a:ext>
          </a:extLst>
        </p:cNvPr>
        <p:cNvGrpSpPr/>
        <p:nvPr/>
      </p:nvGrpSpPr>
      <p:grpSpPr>
        <a:xfrm>
          <a:off x="0" y="0"/>
          <a:ext cx="0" cy="0"/>
          <a:chOff x="0" y="0"/>
          <a:chExt cx="0" cy="0"/>
        </a:xfrm>
      </p:grpSpPr>
      <p:sp>
        <p:nvSpPr>
          <p:cNvPr id="10243" name="Titel 2">
            <a:extLst>
              <a:ext uri="{FF2B5EF4-FFF2-40B4-BE49-F238E27FC236}">
                <a16:creationId xmlns:a16="http://schemas.microsoft.com/office/drawing/2014/main" id="{3E81BC9A-3431-2F66-EAC7-84D551F33CDF}"/>
              </a:ext>
            </a:extLst>
          </p:cNvPr>
          <p:cNvSpPr>
            <a:spLocks noGrp="1"/>
          </p:cNvSpPr>
          <p:nvPr>
            <p:ph type="ctrTitle" idx="4294967295"/>
          </p:nvPr>
        </p:nvSpPr>
        <p:spPr>
          <a:xfrm>
            <a:off x="615395" y="456042"/>
            <a:ext cx="10799763" cy="541337"/>
          </a:xfrm>
        </p:spPr>
        <p:txBody>
          <a:bodyPr>
            <a:normAutofit/>
          </a:bodyPr>
          <a:lstStyle/>
          <a:p>
            <a:r>
              <a:rPr lang="de-CH" sz="3000" dirty="0"/>
              <a:t>Phase d'empathie – connaître l'autre</a:t>
            </a:r>
            <a:endParaRPr lang="de-CH" sz="3000" dirty="0">
              <a:highlight>
                <a:srgbClr val="FFFF00"/>
              </a:highlight>
            </a:endParaRPr>
          </a:p>
        </p:txBody>
      </p:sp>
      <p:sp>
        <p:nvSpPr>
          <p:cNvPr id="6" name="Textfeld 2">
            <a:extLst>
              <a:ext uri="{FF2B5EF4-FFF2-40B4-BE49-F238E27FC236}">
                <a16:creationId xmlns:a16="http://schemas.microsoft.com/office/drawing/2014/main" id="{5948BE1A-A78B-E5B3-485C-FA7A73C239B1}"/>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7</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922509BA-AD10-F4E0-FB10-A6983E6D7807}"/>
              </a:ext>
            </a:extLst>
          </p:cNvPr>
          <p:cNvSpPr>
            <a:spLocks noGrp="1"/>
          </p:cNvSpPr>
          <p:nvPr>
            <p:ph type="sldNum" sz="quarter" idx="12"/>
          </p:nvPr>
        </p:nvSpPr>
        <p:spPr/>
        <p:txBody>
          <a:bodyPr/>
          <a:lstStyle/>
          <a:p>
            <a:fld id="{B7E6CA31-DA56-47CF-9891-B6D0296B6AEC}" type="slidenum">
              <a:rPr lang="ru-RU" smtClean="0"/>
              <a:t>36</a:t>
            </a:fld>
            <a:endParaRPr lang="ru-RU" dirty="0"/>
          </a:p>
        </p:txBody>
      </p:sp>
      <p:grpSp>
        <p:nvGrpSpPr>
          <p:cNvPr id="3" name="Gruppieren 2">
            <a:extLst>
              <a:ext uri="{FF2B5EF4-FFF2-40B4-BE49-F238E27FC236}">
                <a16:creationId xmlns:a16="http://schemas.microsoft.com/office/drawing/2014/main" id="{6E7DC1E6-5B61-37FA-00D1-2AA6D1A0F2A3}"/>
              </a:ext>
            </a:extLst>
          </p:cNvPr>
          <p:cNvGrpSpPr/>
          <p:nvPr/>
        </p:nvGrpSpPr>
        <p:grpSpPr>
          <a:xfrm>
            <a:off x="5172972" y="1151144"/>
            <a:ext cx="1846056" cy="1846056"/>
            <a:chOff x="10211791" y="2927331"/>
            <a:chExt cx="1846056" cy="1846056"/>
          </a:xfrm>
        </p:grpSpPr>
        <p:pic>
          <p:nvPicPr>
            <p:cNvPr id="5" name="Grafik 4" descr="Wecker Silhouette">
              <a:extLst>
                <a:ext uri="{FF2B5EF4-FFF2-40B4-BE49-F238E27FC236}">
                  <a16:creationId xmlns:a16="http://schemas.microsoft.com/office/drawing/2014/main" id="{56844196-9100-FEEC-0547-5DEE7B43A8A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8" name="Ellipse 7">
              <a:extLst>
                <a:ext uri="{FF2B5EF4-FFF2-40B4-BE49-F238E27FC236}">
                  <a16:creationId xmlns:a16="http://schemas.microsoft.com/office/drawing/2014/main" id="{69D2B412-ED87-8F52-A632-CB6FE8867689}"/>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pic>
        <p:nvPicPr>
          <p:cNvPr id="10" name="Grafik 9" descr="Benutzer Silhouette">
            <a:extLst>
              <a:ext uri="{FF2B5EF4-FFF2-40B4-BE49-F238E27FC236}">
                <a16:creationId xmlns:a16="http://schemas.microsoft.com/office/drawing/2014/main" id="{4C495891-9448-C734-3D87-464E46A150D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470297" y="1079500"/>
            <a:ext cx="1917700" cy="1917700"/>
          </a:xfrm>
          <a:prstGeom prst="rect">
            <a:avLst/>
          </a:prstGeom>
        </p:spPr>
      </p:pic>
      <p:pic>
        <p:nvPicPr>
          <p:cNvPr id="13" name="Grafik 12" descr="Benutzer Silhouette">
            <a:extLst>
              <a:ext uri="{FF2B5EF4-FFF2-40B4-BE49-F238E27FC236}">
                <a16:creationId xmlns:a16="http://schemas.microsoft.com/office/drawing/2014/main" id="{9DF38B77-B11C-1758-7B33-14C7E4341D0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04003" y="1079500"/>
            <a:ext cx="1917700" cy="1917700"/>
          </a:xfrm>
          <a:prstGeom prst="rect">
            <a:avLst/>
          </a:prstGeom>
        </p:spPr>
      </p:pic>
      <p:pic>
        <p:nvPicPr>
          <p:cNvPr id="9" name="Grafik 8">
            <a:extLst>
              <a:ext uri="{FF2B5EF4-FFF2-40B4-BE49-F238E27FC236}">
                <a16:creationId xmlns:a16="http://schemas.microsoft.com/office/drawing/2014/main" id="{B418A511-6F85-ABB7-9817-C87C672446A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03718" y="3150965"/>
            <a:ext cx="6181453" cy="28138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53587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99295-C8B1-B4AE-B0C9-7E52B9D565FA}"/>
            </a:ext>
          </a:extLst>
        </p:cNvPr>
        <p:cNvGrpSpPr/>
        <p:nvPr/>
      </p:nvGrpSpPr>
      <p:grpSpPr>
        <a:xfrm>
          <a:off x="0" y="0"/>
          <a:ext cx="0" cy="0"/>
          <a:chOff x="0" y="0"/>
          <a:chExt cx="0" cy="0"/>
        </a:xfrm>
      </p:grpSpPr>
      <p:sp>
        <p:nvSpPr>
          <p:cNvPr id="13" name="Rectangle: Rounded Corners 6">
            <a:extLst>
              <a:ext uri="{FF2B5EF4-FFF2-40B4-BE49-F238E27FC236}">
                <a16:creationId xmlns:a16="http://schemas.microsoft.com/office/drawing/2014/main" id="{93A3DCF4-F570-83B5-5722-649A77017254}"/>
              </a:ext>
            </a:extLst>
          </p:cNvPr>
          <p:cNvSpPr/>
          <p:nvPr/>
        </p:nvSpPr>
        <p:spPr>
          <a:xfrm>
            <a:off x="1409700" y="1967621"/>
            <a:ext cx="9448800" cy="2743200"/>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dirty="0">
              <a:solidFill>
                <a:sysClr val="windowText" lastClr="000000"/>
              </a:solidFill>
              <a:latin typeface="Century Gothic"/>
            </a:endParaRPr>
          </a:p>
        </p:txBody>
      </p:sp>
      <p:sp>
        <p:nvSpPr>
          <p:cNvPr id="10243" name="Titel 2">
            <a:extLst>
              <a:ext uri="{FF2B5EF4-FFF2-40B4-BE49-F238E27FC236}">
                <a16:creationId xmlns:a16="http://schemas.microsoft.com/office/drawing/2014/main" id="{AD592050-7EEF-9937-C8B1-1E9D7FCE5470}"/>
              </a:ext>
            </a:extLst>
          </p:cNvPr>
          <p:cNvSpPr>
            <a:spLocks noGrp="1"/>
          </p:cNvSpPr>
          <p:nvPr>
            <p:ph type="ctrTitle" idx="4294967295"/>
          </p:nvPr>
        </p:nvSpPr>
        <p:spPr>
          <a:xfrm>
            <a:off x="714991" y="468742"/>
            <a:ext cx="10799763" cy="541337"/>
          </a:xfrm>
        </p:spPr>
        <p:txBody>
          <a:bodyPr>
            <a:normAutofit fontScale="90000"/>
          </a:bodyPr>
          <a:lstStyle/>
          <a:p>
            <a:r>
              <a:rPr lang="fr-CH" sz="3000" noProof="0" dirty="0"/>
              <a:t>Ordonner et condenser</a:t>
            </a:r>
            <a:br>
              <a:rPr lang="fr-CH" sz="3000" noProof="0" dirty="0"/>
            </a:br>
            <a:r>
              <a:rPr lang="fr-CH" sz="3000" noProof="0" dirty="0"/>
              <a:t>les connaissances</a:t>
            </a:r>
            <a:endParaRPr lang="fr-CH" sz="3000" noProof="0" dirty="0">
              <a:highlight>
                <a:srgbClr val="FFFF00"/>
              </a:highlight>
            </a:endParaRPr>
          </a:p>
        </p:txBody>
      </p:sp>
      <p:sp>
        <p:nvSpPr>
          <p:cNvPr id="16" name="TextBox 6">
            <a:extLst>
              <a:ext uri="{FF2B5EF4-FFF2-40B4-BE49-F238E27FC236}">
                <a16:creationId xmlns:a16="http://schemas.microsoft.com/office/drawing/2014/main" id="{77F1E832-764B-BDD4-0CC0-7079D8502270}"/>
              </a:ext>
            </a:extLst>
          </p:cNvPr>
          <p:cNvSpPr txBox="1"/>
          <p:nvPr/>
        </p:nvSpPr>
        <p:spPr>
          <a:xfrm>
            <a:off x="718590" y="1166843"/>
            <a:ext cx="6381875" cy="957698"/>
          </a:xfrm>
          <a:prstGeom prst="rect">
            <a:avLst/>
          </a:prstGeom>
          <a:noFill/>
        </p:spPr>
        <p:txBody>
          <a:bodyPr wrap="none" rtlCol="0">
            <a:spAutoFit/>
          </a:bodyPr>
          <a:lstStyle>
            <a:defPPr>
              <a:defRPr lang="ru-RU"/>
            </a:defPPr>
            <a:lvl1pPr>
              <a:lnSpc>
                <a:spcPct val="107000"/>
              </a:lnSpc>
              <a:spcAft>
                <a:spcPts val="800"/>
              </a:spcAft>
              <a:buNone/>
              <a:defRPr b="1">
                <a:solidFill>
                  <a:srgbClr val="BE30BB"/>
                </a:solidFill>
                <a:effectLst/>
                <a:latin typeface="Century Gothic" panose="020B0502020202020204" pitchFamily="34" charset="0"/>
              </a:defRPr>
            </a:lvl1pPr>
          </a:lstStyle>
          <a:p>
            <a:r>
              <a:rPr lang="fr-CH" noProof="0" dirty="0"/>
              <a:t>Chaque personne examine sa propre carte d'empathie</a:t>
            </a:r>
            <a:br>
              <a:rPr lang="fr-CH" noProof="0" dirty="0"/>
            </a:br>
            <a:r>
              <a:rPr lang="fr-CH" noProof="0" dirty="0"/>
              <a:t>et répond aux questions du polycopié.</a:t>
            </a:r>
            <a:br>
              <a:rPr lang="fr-CH" noProof="0" dirty="0"/>
            </a:br>
            <a:endParaRPr lang="fr-CH" noProof="0" dirty="0"/>
          </a:p>
        </p:txBody>
      </p:sp>
      <p:sp>
        <p:nvSpPr>
          <p:cNvPr id="19" name="Textfeld 2">
            <a:extLst>
              <a:ext uri="{FF2B5EF4-FFF2-40B4-BE49-F238E27FC236}">
                <a16:creationId xmlns:a16="http://schemas.microsoft.com/office/drawing/2014/main" id="{3C146722-C297-4450-71D7-CC19D17A535B}"/>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8</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Foliennummernplatzhalter 1">
            <a:extLst>
              <a:ext uri="{FF2B5EF4-FFF2-40B4-BE49-F238E27FC236}">
                <a16:creationId xmlns:a16="http://schemas.microsoft.com/office/drawing/2014/main" id="{81F532FC-3183-FE3E-DB1F-CE447FAF61A6}"/>
              </a:ext>
            </a:extLst>
          </p:cNvPr>
          <p:cNvSpPr>
            <a:spLocks noGrp="1"/>
          </p:cNvSpPr>
          <p:nvPr>
            <p:ph type="sldNum" sz="quarter" idx="12"/>
          </p:nvPr>
        </p:nvSpPr>
        <p:spPr/>
        <p:txBody>
          <a:bodyPr/>
          <a:lstStyle/>
          <a:p>
            <a:fld id="{B7E6CA31-DA56-47CF-9891-B6D0296B6AEC}" type="slidenum">
              <a:rPr lang="ru-RU" smtClean="0"/>
              <a:t>37</a:t>
            </a:fld>
            <a:endParaRPr lang="ru-RU" dirty="0"/>
          </a:p>
        </p:txBody>
      </p:sp>
      <p:grpSp>
        <p:nvGrpSpPr>
          <p:cNvPr id="6" name="Gruppieren 5">
            <a:extLst>
              <a:ext uri="{FF2B5EF4-FFF2-40B4-BE49-F238E27FC236}">
                <a16:creationId xmlns:a16="http://schemas.microsoft.com/office/drawing/2014/main" id="{689BEED1-7402-9B74-4469-A6A8082FF143}"/>
              </a:ext>
            </a:extLst>
          </p:cNvPr>
          <p:cNvGrpSpPr/>
          <p:nvPr/>
        </p:nvGrpSpPr>
        <p:grpSpPr>
          <a:xfrm>
            <a:off x="10059979" y="1262921"/>
            <a:ext cx="1846056" cy="1846056"/>
            <a:chOff x="10211791" y="2927331"/>
            <a:chExt cx="1846056" cy="1846056"/>
          </a:xfrm>
        </p:grpSpPr>
        <p:pic>
          <p:nvPicPr>
            <p:cNvPr id="8" name="Grafik 7" descr="Wecker Silhouette">
              <a:extLst>
                <a:ext uri="{FF2B5EF4-FFF2-40B4-BE49-F238E27FC236}">
                  <a16:creationId xmlns:a16="http://schemas.microsoft.com/office/drawing/2014/main" id="{BC1EF040-6272-6CCD-FB01-35DEFAD75D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0" name="Ellipse 9">
              <a:extLst>
                <a:ext uri="{FF2B5EF4-FFF2-40B4-BE49-F238E27FC236}">
                  <a16:creationId xmlns:a16="http://schemas.microsoft.com/office/drawing/2014/main" id="{5C6E6BFB-F603-3949-7A7D-2593DE621240}"/>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5 min</a:t>
              </a:r>
            </a:p>
          </p:txBody>
        </p:sp>
      </p:grpSp>
      <p:sp>
        <p:nvSpPr>
          <p:cNvPr id="14" name="TextBox 9">
            <a:extLst>
              <a:ext uri="{FF2B5EF4-FFF2-40B4-BE49-F238E27FC236}">
                <a16:creationId xmlns:a16="http://schemas.microsoft.com/office/drawing/2014/main" id="{3170545F-6918-4B41-B7E3-7B28F2F23D6A}"/>
              </a:ext>
            </a:extLst>
          </p:cNvPr>
          <p:cNvSpPr txBox="1"/>
          <p:nvPr/>
        </p:nvSpPr>
        <p:spPr>
          <a:xfrm>
            <a:off x="1690652" y="2185949"/>
            <a:ext cx="4864100" cy="393700"/>
          </a:xfrm>
          <a:prstGeom prst="rect">
            <a:avLst/>
          </a:prstGeom>
          <a:noFill/>
        </p:spPr>
        <p:txBody>
          <a:bodyPr wrap="square" rtlCol="0">
            <a:noAutofit/>
          </a:bodyPr>
          <a:lstStyle/>
          <a:p>
            <a:pPr>
              <a:lnSpc>
                <a:spcPct val="107000"/>
              </a:lnSpc>
              <a:spcAft>
                <a:spcPts val="800"/>
              </a:spcAft>
            </a:pPr>
            <a:r>
              <a:rPr lang="fr-CH" sz="1300" b="1" noProof="0" dirty="0">
                <a:solidFill>
                  <a:srgbClr val="686868"/>
                </a:solidFill>
                <a:latin typeface="Century Gothic" panose="020B0502020202020204" pitchFamily="34" charset="0"/>
              </a:rPr>
              <a:t>Quel est le besoin ou le problème central ?</a:t>
            </a:r>
            <a:endParaRPr lang="fr-CH" sz="1100" kern="100" noProof="0" dirty="0">
              <a:solidFill>
                <a:srgbClr val="686868"/>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1">
            <a:extLst>
              <a:ext uri="{FF2B5EF4-FFF2-40B4-BE49-F238E27FC236}">
                <a16:creationId xmlns:a16="http://schemas.microsoft.com/office/drawing/2014/main" id="{9667496D-DD85-40C0-9222-02F1ADFF2BCD}"/>
              </a:ext>
            </a:extLst>
          </p:cNvPr>
          <p:cNvSpPr txBox="1"/>
          <p:nvPr/>
        </p:nvSpPr>
        <p:spPr>
          <a:xfrm>
            <a:off x="1690654" y="3866872"/>
            <a:ext cx="6892925" cy="289246"/>
          </a:xfrm>
          <a:prstGeom prst="rect">
            <a:avLst/>
          </a:prstGeom>
          <a:noFill/>
        </p:spPr>
        <p:txBody>
          <a:bodyPr wrap="square" rtlCol="0">
            <a:spAutoFit/>
          </a:bodyPr>
          <a:lstStyle/>
          <a:p>
            <a:pPr>
              <a:lnSpc>
                <a:spcPct val="107000"/>
              </a:lnSpc>
              <a:spcAft>
                <a:spcPts val="800"/>
              </a:spcAft>
            </a:pPr>
            <a:r>
              <a:rPr lang="fr-CH" sz="1300" b="1" dirty="0">
                <a:solidFill>
                  <a:srgbClr val="686868"/>
                </a:solidFill>
                <a:latin typeface="Century Gothic" panose="020B0502020202020204" pitchFamily="34" charset="0"/>
              </a:rPr>
              <a:t>Quels sont les schémas marquants ou les surprises ?</a:t>
            </a:r>
          </a:p>
        </p:txBody>
      </p:sp>
      <p:sp>
        <p:nvSpPr>
          <p:cNvPr id="17" name="Rectangle: Rounded Corners 6">
            <a:extLst>
              <a:ext uri="{FF2B5EF4-FFF2-40B4-BE49-F238E27FC236}">
                <a16:creationId xmlns:a16="http://schemas.microsoft.com/office/drawing/2014/main" id="{4D5FA4A4-7883-ABA4-4564-F3CD64CF98AF}"/>
              </a:ext>
            </a:extLst>
          </p:cNvPr>
          <p:cNvSpPr/>
          <p:nvPr/>
        </p:nvSpPr>
        <p:spPr>
          <a:xfrm>
            <a:off x="1409700" y="4837244"/>
            <a:ext cx="9448800" cy="1340361"/>
          </a:xfrm>
          <a:prstGeom prst="roundRect">
            <a:avLst/>
          </a:prstGeom>
          <a:ln>
            <a:solidFill>
              <a:schemeClr val="accent4">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endParaRPr lang="de-CH"/>
          </a:p>
        </p:txBody>
      </p:sp>
      <p:sp>
        <p:nvSpPr>
          <p:cNvPr id="18" name="TextBox 36">
            <a:extLst>
              <a:ext uri="{FF2B5EF4-FFF2-40B4-BE49-F238E27FC236}">
                <a16:creationId xmlns:a16="http://schemas.microsoft.com/office/drawing/2014/main" id="{DA61FC66-79FC-AAA8-73BE-8F1FD6D837B8}"/>
              </a:ext>
            </a:extLst>
          </p:cNvPr>
          <p:cNvSpPr txBox="1"/>
          <p:nvPr/>
        </p:nvSpPr>
        <p:spPr>
          <a:xfrm>
            <a:off x="1487896" y="5019398"/>
            <a:ext cx="8268970" cy="295274"/>
          </a:xfrm>
          <a:prstGeom prst="rect">
            <a:avLst/>
          </a:prstGeom>
          <a:noFill/>
        </p:spPr>
        <p:txBody>
          <a:bodyPr wrap="square" rtlCol="0">
            <a:spAutoFit/>
          </a:bodyPr>
          <a:lstStyle/>
          <a:p>
            <a:pPr>
              <a:lnSpc>
                <a:spcPct val="107000"/>
              </a:lnSpc>
              <a:spcAft>
                <a:spcPts val="800"/>
              </a:spcAft>
            </a:pPr>
            <a:r>
              <a:rPr lang="fr-CH" sz="1300" b="1" noProof="0" dirty="0">
                <a:solidFill>
                  <a:srgbClr val="E45616"/>
                </a:solidFill>
                <a:latin typeface="Century Gothic" panose="020B0502020202020204" pitchFamily="34" charset="0"/>
              </a:rPr>
              <a:t>Mon/ma partenaire a besoin d'une solution de portage qui…</a:t>
            </a:r>
            <a:endParaRPr lang="fr-CH" sz="1100" kern="100" noProof="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 name="Grafik 4">
            <a:extLst>
              <a:ext uri="{FF2B5EF4-FFF2-40B4-BE49-F238E27FC236}">
                <a16:creationId xmlns:a16="http://schemas.microsoft.com/office/drawing/2014/main" id="{C0D6C468-C9E6-7D47-9D6F-8091B08D85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22227" y="157086"/>
            <a:ext cx="2932426" cy="1650933"/>
          </a:xfrm>
          <a:prstGeom prst="rect">
            <a:avLst/>
          </a:prstGeom>
        </p:spPr>
      </p:pic>
    </p:spTree>
    <p:extLst>
      <p:ext uri="{BB962C8B-B14F-4D97-AF65-F5344CB8AC3E}">
        <p14:creationId xmlns:p14="http://schemas.microsoft.com/office/powerpoint/2010/main" val="927956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53E6C77-7A3C-3AA9-2F36-D2E07FC9B290}"/>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38</a:t>
            </a:fld>
            <a:endParaRPr lang="ru-RU" dirty="0">
              <a:solidFill>
                <a:prstClr val="white"/>
              </a:solidFill>
              <a:latin typeface="Century Gothic"/>
            </a:endParaRPr>
          </a:p>
        </p:txBody>
      </p:sp>
      <p:sp>
        <p:nvSpPr>
          <p:cNvPr id="3" name="Titel 2">
            <a:extLst>
              <a:ext uri="{FF2B5EF4-FFF2-40B4-BE49-F238E27FC236}">
                <a16:creationId xmlns:a16="http://schemas.microsoft.com/office/drawing/2014/main" id="{4508DEE1-0737-2355-5F7D-27A685E2CB8E}"/>
              </a:ext>
            </a:extLst>
          </p:cNvPr>
          <p:cNvSpPr txBox="1">
            <a:spLocks/>
          </p:cNvSpPr>
          <p:nvPr/>
        </p:nvSpPr>
        <p:spPr>
          <a:xfrm>
            <a:off x="615395" y="456042"/>
            <a:ext cx="10799763" cy="541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CH" sz="3000" dirty="0">
                <a:solidFill>
                  <a:srgbClr val="073450"/>
                </a:solidFill>
                <a:latin typeface="Century Gothic"/>
              </a:rPr>
              <a:t>Développer des idées : </a:t>
            </a:r>
            <a:r>
              <a:rPr lang="de-CH" sz="3000" dirty="0" err="1">
                <a:solidFill>
                  <a:srgbClr val="073450"/>
                </a:solidFill>
                <a:latin typeface="Century Gothic"/>
              </a:rPr>
              <a:t>développer</a:t>
            </a:r>
            <a:r>
              <a:rPr lang="de-CH" sz="3000" dirty="0">
                <a:solidFill>
                  <a:srgbClr val="073450"/>
                </a:solidFill>
                <a:latin typeface="Century Gothic"/>
              </a:rPr>
              <a:t> </a:t>
            </a:r>
            <a:r>
              <a:rPr lang="fr-CH" sz="3000" dirty="0">
                <a:solidFill>
                  <a:srgbClr val="073450"/>
                </a:solidFill>
                <a:latin typeface="Century Gothic"/>
              </a:rPr>
              <a:t>des alternatives</a:t>
            </a:r>
            <a:endParaRPr lang="de-CH" sz="3000" dirty="0">
              <a:solidFill>
                <a:srgbClr val="073450"/>
              </a:solidFill>
              <a:latin typeface="Century Gothic"/>
            </a:endParaRPr>
          </a:p>
        </p:txBody>
      </p:sp>
      <p:sp>
        <p:nvSpPr>
          <p:cNvPr id="4" name="Textfeld 2">
            <a:extLst>
              <a:ext uri="{FF2B5EF4-FFF2-40B4-BE49-F238E27FC236}">
                <a16:creationId xmlns:a16="http://schemas.microsoft.com/office/drawing/2014/main" id="{C370AF1C-10B3-1D4A-9A9F-C2A4E4CAAC42}"/>
              </a:ext>
            </a:extLst>
          </p:cNvPr>
          <p:cNvSpPr txBox="1">
            <a:spLocks noChangeArrowheads="1"/>
          </p:cNvSpPr>
          <p:nvPr/>
        </p:nvSpPr>
        <p:spPr bwMode="auto">
          <a:xfrm>
            <a:off x="0" y="215900"/>
            <a:ext cx="889000" cy="8636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9</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Rounded Corners 6">
            <a:extLst>
              <a:ext uri="{FF2B5EF4-FFF2-40B4-BE49-F238E27FC236}">
                <a16:creationId xmlns:a16="http://schemas.microsoft.com/office/drawing/2014/main" id="{5DC46E4D-97D5-4C97-0A99-6633CC1E58E6}"/>
              </a:ext>
            </a:extLst>
          </p:cNvPr>
          <p:cNvSpPr/>
          <p:nvPr/>
        </p:nvSpPr>
        <p:spPr>
          <a:xfrm>
            <a:off x="1409700" y="2252256"/>
            <a:ext cx="2895600" cy="3187700"/>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a:solidFill>
                <a:sysClr val="windowText" lastClr="000000"/>
              </a:solidFill>
              <a:latin typeface="Century Gothic"/>
            </a:endParaRPr>
          </a:p>
        </p:txBody>
      </p:sp>
      <p:sp>
        <p:nvSpPr>
          <p:cNvPr id="6" name="Rectangle: Rounded Corners 6">
            <a:extLst>
              <a:ext uri="{FF2B5EF4-FFF2-40B4-BE49-F238E27FC236}">
                <a16:creationId xmlns:a16="http://schemas.microsoft.com/office/drawing/2014/main" id="{4DBEAB5C-BAF5-BD9F-EA7C-9DB67144A877}"/>
              </a:ext>
            </a:extLst>
          </p:cNvPr>
          <p:cNvSpPr/>
          <p:nvPr/>
        </p:nvSpPr>
        <p:spPr>
          <a:xfrm>
            <a:off x="4483100" y="2252256"/>
            <a:ext cx="2895600" cy="3187700"/>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a:solidFill>
                <a:sysClr val="windowText" lastClr="000000"/>
              </a:solidFill>
              <a:latin typeface="Century Gothic"/>
            </a:endParaRPr>
          </a:p>
        </p:txBody>
      </p:sp>
      <p:sp>
        <p:nvSpPr>
          <p:cNvPr id="7" name="Rectangle: Rounded Corners 6">
            <a:extLst>
              <a:ext uri="{FF2B5EF4-FFF2-40B4-BE49-F238E27FC236}">
                <a16:creationId xmlns:a16="http://schemas.microsoft.com/office/drawing/2014/main" id="{6AD0978E-63C2-3AB3-39F7-5351F02F8C0D}"/>
              </a:ext>
            </a:extLst>
          </p:cNvPr>
          <p:cNvSpPr/>
          <p:nvPr/>
        </p:nvSpPr>
        <p:spPr>
          <a:xfrm>
            <a:off x="7569200" y="2264956"/>
            <a:ext cx="2895600" cy="3187700"/>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a:solidFill>
                <a:sysClr val="windowText" lastClr="000000"/>
              </a:solidFill>
              <a:latin typeface="Century Gothic"/>
            </a:endParaRPr>
          </a:p>
        </p:txBody>
      </p:sp>
      <p:sp>
        <p:nvSpPr>
          <p:cNvPr id="8" name="TextBox 6">
            <a:extLst>
              <a:ext uri="{FF2B5EF4-FFF2-40B4-BE49-F238E27FC236}">
                <a16:creationId xmlns:a16="http://schemas.microsoft.com/office/drawing/2014/main" id="{838ABD23-B7D4-D632-7701-02CDB2E8DA86}"/>
              </a:ext>
            </a:extLst>
          </p:cNvPr>
          <p:cNvSpPr txBox="1"/>
          <p:nvPr/>
        </p:nvSpPr>
        <p:spPr>
          <a:xfrm>
            <a:off x="1303422" y="1168394"/>
            <a:ext cx="7045518" cy="661335"/>
          </a:xfrm>
          <a:prstGeom prst="rect">
            <a:avLst/>
          </a:prstGeom>
          <a:noFill/>
        </p:spPr>
        <p:txBody>
          <a:bodyPr wrap="none" rtlCol="0">
            <a:spAutoFit/>
          </a:bodyPr>
          <a:lstStyle>
            <a:defPPr>
              <a:defRPr lang="ru-RU"/>
            </a:defPPr>
            <a:lvl1pPr>
              <a:lnSpc>
                <a:spcPct val="107000"/>
              </a:lnSpc>
              <a:spcAft>
                <a:spcPts val="800"/>
              </a:spcAft>
              <a:buNone/>
              <a:defRPr b="1">
                <a:solidFill>
                  <a:srgbClr val="BE30BB"/>
                </a:solidFill>
                <a:effectLst/>
                <a:latin typeface="Century Gothic" panose="020B0502020202020204" pitchFamily="34" charset="0"/>
              </a:defRPr>
            </a:lvl1pPr>
          </a:lstStyle>
          <a:p>
            <a:r>
              <a:rPr lang="de-CH" dirty="0"/>
              <a:t>Chaque personne développe maintenant 3 idées de </a:t>
            </a:r>
            <a:r>
              <a:rPr lang="de-CH" dirty="0" err="1"/>
              <a:t>solution</a:t>
            </a:r>
            <a:r>
              <a:rPr lang="de-CH" dirty="0"/>
              <a:t>.</a:t>
            </a:r>
            <a:br>
              <a:rPr lang="de-CH" dirty="0"/>
            </a:br>
            <a:r>
              <a:rPr lang="de-CH" dirty="0"/>
              <a:t>Les idées farfelues sont également autorisées.</a:t>
            </a:r>
          </a:p>
        </p:txBody>
      </p:sp>
      <p:grpSp>
        <p:nvGrpSpPr>
          <p:cNvPr id="9" name="Gruppieren 8">
            <a:extLst>
              <a:ext uri="{FF2B5EF4-FFF2-40B4-BE49-F238E27FC236}">
                <a16:creationId xmlns:a16="http://schemas.microsoft.com/office/drawing/2014/main" id="{4D8E073B-C7CE-F8A1-EC07-6FB5E9488889}"/>
              </a:ext>
            </a:extLst>
          </p:cNvPr>
          <p:cNvGrpSpPr/>
          <p:nvPr/>
        </p:nvGrpSpPr>
        <p:grpSpPr>
          <a:xfrm>
            <a:off x="10275451" y="997379"/>
            <a:ext cx="1846056" cy="1846056"/>
            <a:chOff x="10211791" y="2927331"/>
            <a:chExt cx="1846056" cy="1846056"/>
          </a:xfrm>
        </p:grpSpPr>
        <p:pic>
          <p:nvPicPr>
            <p:cNvPr id="11" name="Grafik 10" descr="Wecker Silhouette">
              <a:extLst>
                <a:ext uri="{FF2B5EF4-FFF2-40B4-BE49-F238E27FC236}">
                  <a16:creationId xmlns:a16="http://schemas.microsoft.com/office/drawing/2014/main" id="{7C1965A4-83DE-BD69-A33F-1B48D76F58D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2" name="Ellipse 11">
              <a:extLst>
                <a:ext uri="{FF2B5EF4-FFF2-40B4-BE49-F238E27FC236}">
                  <a16:creationId xmlns:a16="http://schemas.microsoft.com/office/drawing/2014/main" id="{8776A761-B20B-A67D-1142-B7589CC499E4}"/>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5 min.</a:t>
              </a:r>
            </a:p>
          </p:txBody>
        </p:sp>
      </p:grpSp>
    </p:spTree>
    <p:extLst>
      <p:ext uri="{BB962C8B-B14F-4D97-AF65-F5344CB8AC3E}">
        <p14:creationId xmlns:p14="http://schemas.microsoft.com/office/powerpoint/2010/main" val="12252563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419B5-8269-7097-550E-D5C3F0FFBF59}"/>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98DD9C38-6011-862B-6571-1969C413834C}"/>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39</a:t>
            </a:fld>
            <a:endParaRPr lang="ru-RU" dirty="0">
              <a:solidFill>
                <a:prstClr val="white"/>
              </a:solidFill>
              <a:latin typeface="Century Gothic"/>
            </a:endParaRPr>
          </a:p>
        </p:txBody>
      </p:sp>
      <p:sp>
        <p:nvSpPr>
          <p:cNvPr id="3" name="Titel 2">
            <a:extLst>
              <a:ext uri="{FF2B5EF4-FFF2-40B4-BE49-F238E27FC236}">
                <a16:creationId xmlns:a16="http://schemas.microsoft.com/office/drawing/2014/main" id="{45457F52-7A71-B882-F4E0-AB5C69C24C79}"/>
              </a:ext>
            </a:extLst>
          </p:cNvPr>
          <p:cNvSpPr txBox="1">
            <a:spLocks/>
          </p:cNvSpPr>
          <p:nvPr/>
        </p:nvSpPr>
        <p:spPr>
          <a:xfrm>
            <a:off x="970995" y="456042"/>
            <a:ext cx="10799763" cy="541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CH" sz="3000" dirty="0">
                <a:solidFill>
                  <a:srgbClr val="073450"/>
                </a:solidFill>
                <a:latin typeface="Century Gothic"/>
              </a:rPr>
              <a:t>Développer des idées : </a:t>
            </a:r>
            <a:r>
              <a:rPr lang="de-CH" sz="3000" dirty="0" err="1">
                <a:solidFill>
                  <a:srgbClr val="073450"/>
                </a:solidFill>
                <a:latin typeface="Century Gothic"/>
              </a:rPr>
              <a:t>développer</a:t>
            </a:r>
            <a:r>
              <a:rPr lang="de-CH" sz="3000" dirty="0">
                <a:solidFill>
                  <a:srgbClr val="073450"/>
                </a:solidFill>
                <a:latin typeface="Century Gothic"/>
              </a:rPr>
              <a:t> des options</a:t>
            </a:r>
            <a:endParaRPr lang="de-CH" sz="3000" dirty="0">
              <a:solidFill>
                <a:srgbClr val="073450"/>
              </a:solidFill>
              <a:highlight>
                <a:srgbClr val="FFFF00"/>
              </a:highlight>
              <a:latin typeface="Century Gothic"/>
            </a:endParaRPr>
          </a:p>
        </p:txBody>
      </p:sp>
      <p:sp>
        <p:nvSpPr>
          <p:cNvPr id="4" name="Textfeld 2">
            <a:extLst>
              <a:ext uri="{FF2B5EF4-FFF2-40B4-BE49-F238E27FC236}">
                <a16:creationId xmlns:a16="http://schemas.microsoft.com/office/drawing/2014/main" id="{63B26C0A-E87B-EFAA-FB4A-E9A6E67A337F}"/>
              </a:ext>
            </a:extLst>
          </p:cNvPr>
          <p:cNvSpPr txBox="1">
            <a:spLocks noChangeArrowheads="1"/>
          </p:cNvSpPr>
          <p:nvPr/>
        </p:nvSpPr>
        <p:spPr bwMode="auto">
          <a:xfrm>
            <a:off x="101600" y="215900"/>
            <a:ext cx="990600" cy="8509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10</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Rounded Corners 6">
            <a:extLst>
              <a:ext uri="{FF2B5EF4-FFF2-40B4-BE49-F238E27FC236}">
                <a16:creationId xmlns:a16="http://schemas.microsoft.com/office/drawing/2014/main" id="{7D17DA01-16CC-09EE-38E1-2E9AEA36CCF5}"/>
              </a:ext>
            </a:extLst>
          </p:cNvPr>
          <p:cNvSpPr/>
          <p:nvPr/>
        </p:nvSpPr>
        <p:spPr>
          <a:xfrm>
            <a:off x="1409700" y="2552700"/>
            <a:ext cx="9448800" cy="2743200"/>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dirty="0">
              <a:solidFill>
                <a:sysClr val="windowText" lastClr="000000"/>
              </a:solidFill>
              <a:latin typeface="Century Gothic"/>
            </a:endParaRPr>
          </a:p>
        </p:txBody>
      </p:sp>
      <p:sp>
        <p:nvSpPr>
          <p:cNvPr id="8" name="TextBox 6">
            <a:extLst>
              <a:ext uri="{FF2B5EF4-FFF2-40B4-BE49-F238E27FC236}">
                <a16:creationId xmlns:a16="http://schemas.microsoft.com/office/drawing/2014/main" id="{C5CDE7EA-50D0-1F36-D98D-E9FF4911CB7E}"/>
              </a:ext>
            </a:extLst>
          </p:cNvPr>
          <p:cNvSpPr txBox="1"/>
          <p:nvPr/>
        </p:nvSpPr>
        <p:spPr>
          <a:xfrm>
            <a:off x="1447800" y="1168400"/>
            <a:ext cx="7487947" cy="364972"/>
          </a:xfrm>
          <a:prstGeom prst="rect">
            <a:avLst/>
          </a:prstGeom>
          <a:noFill/>
        </p:spPr>
        <p:txBody>
          <a:bodyPr wrap="none" rtlCol="0">
            <a:spAutoFit/>
          </a:bodyPr>
          <a:lstStyle>
            <a:defPPr>
              <a:defRPr lang="ru-RU"/>
            </a:defPPr>
            <a:lvl1pPr>
              <a:lnSpc>
                <a:spcPct val="107000"/>
              </a:lnSpc>
              <a:spcAft>
                <a:spcPts val="800"/>
              </a:spcAft>
              <a:buNone/>
              <a:defRPr b="1">
                <a:solidFill>
                  <a:srgbClr val="BE30BB"/>
                </a:solidFill>
                <a:effectLst/>
                <a:latin typeface="Century Gothic" panose="020B0502020202020204" pitchFamily="34" charset="0"/>
              </a:defRPr>
            </a:lvl1pPr>
          </a:lstStyle>
          <a:p>
            <a:r>
              <a:rPr lang="de-DE" dirty="0"/>
              <a:t>Présentez les trois idées et notez ici les retours.</a:t>
            </a:r>
          </a:p>
        </p:txBody>
      </p:sp>
      <p:grpSp>
        <p:nvGrpSpPr>
          <p:cNvPr id="6" name="Gruppieren 5">
            <a:extLst>
              <a:ext uri="{FF2B5EF4-FFF2-40B4-BE49-F238E27FC236}">
                <a16:creationId xmlns:a16="http://schemas.microsoft.com/office/drawing/2014/main" id="{0707956F-B46C-75A9-5A05-52DAA6D3F151}"/>
              </a:ext>
            </a:extLst>
          </p:cNvPr>
          <p:cNvGrpSpPr/>
          <p:nvPr/>
        </p:nvGrpSpPr>
        <p:grpSpPr>
          <a:xfrm>
            <a:off x="10260609" y="997379"/>
            <a:ext cx="1846056" cy="1846056"/>
            <a:chOff x="10211791" y="2927331"/>
            <a:chExt cx="1846056" cy="1846056"/>
          </a:xfrm>
        </p:grpSpPr>
        <p:pic>
          <p:nvPicPr>
            <p:cNvPr id="7" name="Grafik 6" descr="Wecker Silhouette">
              <a:extLst>
                <a:ext uri="{FF2B5EF4-FFF2-40B4-BE49-F238E27FC236}">
                  <a16:creationId xmlns:a16="http://schemas.microsoft.com/office/drawing/2014/main" id="{094F7851-0513-4EC0-9861-2596D26CD87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9" name="Ellipse 8">
              <a:extLst>
                <a:ext uri="{FF2B5EF4-FFF2-40B4-BE49-F238E27FC236}">
                  <a16:creationId xmlns:a16="http://schemas.microsoft.com/office/drawing/2014/main" id="{032EA14B-3C50-5AAF-231C-169C1FCC11F6}"/>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br>
                <a:rPr lang="de-CH" sz="1300" b="1" dirty="0"/>
              </a:br>
              <a:endParaRPr lang="de-CH" sz="1300" b="1" dirty="0"/>
            </a:p>
          </p:txBody>
        </p:sp>
      </p:grpSp>
    </p:spTree>
    <p:extLst>
      <p:ext uri="{BB962C8B-B14F-4D97-AF65-F5344CB8AC3E}">
        <p14:creationId xmlns:p14="http://schemas.microsoft.com/office/powerpoint/2010/main" val="370968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D9BC8-9E94-121F-337C-377E62351F64}"/>
            </a:ext>
          </a:extLst>
        </p:cNvPr>
        <p:cNvGrpSpPr/>
        <p:nvPr/>
      </p:nvGrpSpPr>
      <p:grpSpPr>
        <a:xfrm>
          <a:off x="0" y="0"/>
          <a:ext cx="0" cy="0"/>
          <a:chOff x="0" y="0"/>
          <a:chExt cx="0" cy="0"/>
        </a:xfrm>
      </p:grpSpPr>
      <p:sp>
        <p:nvSpPr>
          <p:cNvPr id="11" name="Freeform 5">
            <a:extLst>
              <a:ext uri="{FF2B5EF4-FFF2-40B4-BE49-F238E27FC236}">
                <a16:creationId xmlns:a16="http://schemas.microsoft.com/office/drawing/2014/main" id="{F84A2E02-4BAF-CBB3-D174-1D55F6E61ED0}"/>
              </a:ext>
            </a:extLst>
          </p:cNvPr>
          <p:cNvSpPr>
            <a:spLocks/>
          </p:cNvSpPr>
          <p:nvPr/>
        </p:nvSpPr>
        <p:spPr bwMode="auto">
          <a:xfrm rot="20699781">
            <a:off x="1885795" y="2563619"/>
            <a:ext cx="8352709" cy="1758472"/>
          </a:xfrm>
          <a:custGeom>
            <a:avLst/>
            <a:gdLst>
              <a:gd name="T0" fmla="*/ 0 w 4581"/>
              <a:gd name="T1" fmla="*/ 1756 h 1756"/>
              <a:gd name="T2" fmla="*/ 1230 w 4581"/>
              <a:gd name="T3" fmla="*/ 502 h 1756"/>
              <a:gd name="T4" fmla="*/ 1242 w 4581"/>
              <a:gd name="T5" fmla="*/ 492 h 1756"/>
              <a:gd name="T6" fmla="*/ 1251 w 4581"/>
              <a:gd name="T7" fmla="*/ 499 h 1756"/>
              <a:gd name="T8" fmla="*/ 2074 w 4581"/>
              <a:gd name="T9" fmla="*/ 1309 h 1756"/>
              <a:gd name="T10" fmla="*/ 2041 w 4581"/>
              <a:gd name="T11" fmla="*/ 1309 h 1756"/>
              <a:gd name="T12" fmla="*/ 2734 w 4581"/>
              <a:gd name="T13" fmla="*/ 606 h 1756"/>
              <a:gd name="T14" fmla="*/ 2755 w 4581"/>
              <a:gd name="T15" fmla="*/ 584 h 1756"/>
              <a:gd name="T16" fmla="*/ 2777 w 4581"/>
              <a:gd name="T17" fmla="*/ 608 h 1756"/>
              <a:gd name="T18" fmla="*/ 3380 w 4581"/>
              <a:gd name="T19" fmla="*/ 1205 h 1756"/>
              <a:gd name="T20" fmla="*/ 3325 w 4581"/>
              <a:gd name="T21" fmla="*/ 1205 h 1756"/>
              <a:gd name="T22" fmla="*/ 4508 w 4581"/>
              <a:gd name="T23" fmla="*/ 0 h 1756"/>
              <a:gd name="T24" fmla="*/ 4581 w 4581"/>
              <a:gd name="T25" fmla="*/ 73 h 1756"/>
              <a:gd name="T26" fmla="*/ 3380 w 4581"/>
              <a:gd name="T27" fmla="*/ 1254 h 1756"/>
              <a:gd name="T28" fmla="*/ 3351 w 4581"/>
              <a:gd name="T29" fmla="*/ 1283 h 1756"/>
              <a:gd name="T30" fmla="*/ 3325 w 4581"/>
              <a:gd name="T31" fmla="*/ 1257 h 1756"/>
              <a:gd name="T32" fmla="*/ 2734 w 4581"/>
              <a:gd name="T33" fmla="*/ 655 h 1756"/>
              <a:gd name="T34" fmla="*/ 2777 w 4581"/>
              <a:gd name="T35" fmla="*/ 655 h 1756"/>
              <a:gd name="T36" fmla="*/ 2074 w 4581"/>
              <a:gd name="T37" fmla="*/ 1347 h 1756"/>
              <a:gd name="T38" fmla="*/ 2058 w 4581"/>
              <a:gd name="T39" fmla="*/ 1363 h 1756"/>
              <a:gd name="T40" fmla="*/ 2041 w 4581"/>
              <a:gd name="T41" fmla="*/ 1347 h 1756"/>
              <a:gd name="T42" fmla="*/ 1230 w 4581"/>
              <a:gd name="T43" fmla="*/ 523 h 1756"/>
              <a:gd name="T44" fmla="*/ 1251 w 4581"/>
              <a:gd name="T45" fmla="*/ 523 h 1756"/>
              <a:gd name="T46" fmla="*/ 0 w 4581"/>
              <a:gd name="T47" fmla="*/ 1756 h 1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1" h="1756">
                <a:moveTo>
                  <a:pt x="0" y="1756"/>
                </a:moveTo>
                <a:lnTo>
                  <a:pt x="1230" y="502"/>
                </a:lnTo>
                <a:lnTo>
                  <a:pt x="1242" y="492"/>
                </a:lnTo>
                <a:lnTo>
                  <a:pt x="1251" y="499"/>
                </a:lnTo>
                <a:lnTo>
                  <a:pt x="2074" y="1309"/>
                </a:lnTo>
                <a:lnTo>
                  <a:pt x="2041" y="1309"/>
                </a:lnTo>
                <a:lnTo>
                  <a:pt x="2734" y="606"/>
                </a:lnTo>
                <a:lnTo>
                  <a:pt x="2755" y="584"/>
                </a:lnTo>
                <a:lnTo>
                  <a:pt x="2777" y="608"/>
                </a:lnTo>
                <a:lnTo>
                  <a:pt x="3380" y="1205"/>
                </a:lnTo>
                <a:lnTo>
                  <a:pt x="3325" y="1205"/>
                </a:lnTo>
                <a:lnTo>
                  <a:pt x="4508" y="0"/>
                </a:lnTo>
                <a:lnTo>
                  <a:pt x="4581" y="73"/>
                </a:lnTo>
                <a:lnTo>
                  <a:pt x="3380" y="1254"/>
                </a:lnTo>
                <a:lnTo>
                  <a:pt x="3351" y="1283"/>
                </a:lnTo>
                <a:lnTo>
                  <a:pt x="3325" y="1257"/>
                </a:lnTo>
                <a:lnTo>
                  <a:pt x="2734" y="655"/>
                </a:lnTo>
                <a:lnTo>
                  <a:pt x="2777" y="655"/>
                </a:lnTo>
                <a:lnTo>
                  <a:pt x="2074" y="1347"/>
                </a:lnTo>
                <a:lnTo>
                  <a:pt x="2058" y="1363"/>
                </a:lnTo>
                <a:lnTo>
                  <a:pt x="2041" y="1347"/>
                </a:lnTo>
                <a:lnTo>
                  <a:pt x="1230" y="523"/>
                </a:lnTo>
                <a:lnTo>
                  <a:pt x="1251" y="523"/>
                </a:lnTo>
                <a:lnTo>
                  <a:pt x="0" y="17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dirty="0">
              <a:solidFill>
                <a:srgbClr val="073450"/>
              </a:solidFill>
              <a:latin typeface="Century Gothic"/>
            </a:endParaRPr>
          </a:p>
        </p:txBody>
      </p:sp>
      <p:pic>
        <p:nvPicPr>
          <p:cNvPr id="35" name="Grafik 34">
            <a:extLst>
              <a:ext uri="{FF2B5EF4-FFF2-40B4-BE49-F238E27FC236}">
                <a16:creationId xmlns:a16="http://schemas.microsoft.com/office/drawing/2014/main" id="{129A2A52-12AF-6AC7-06E3-D2AF5A8CA160}"/>
              </a:ext>
            </a:extLst>
          </p:cNvPr>
          <p:cNvPicPr>
            <a:picLocks noChangeAspect="1"/>
          </p:cNvPicPr>
          <p:nvPr/>
        </p:nvPicPr>
        <p:blipFill>
          <a:blip r:embed="rId3"/>
          <a:stretch>
            <a:fillRect/>
          </a:stretch>
        </p:blipFill>
        <p:spPr>
          <a:xfrm>
            <a:off x="2001915" y="4418401"/>
            <a:ext cx="1019317" cy="1276528"/>
          </a:xfrm>
          <a:prstGeom prst="rect">
            <a:avLst/>
          </a:prstGeom>
        </p:spPr>
      </p:pic>
      <p:sp>
        <p:nvSpPr>
          <p:cNvPr id="2" name="Foliennummernplatzhalter 1">
            <a:extLst>
              <a:ext uri="{FF2B5EF4-FFF2-40B4-BE49-F238E27FC236}">
                <a16:creationId xmlns:a16="http://schemas.microsoft.com/office/drawing/2014/main" id="{327634DC-5B80-4776-172E-6403F8EBE811}"/>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4</a:t>
            </a:fld>
            <a:endParaRPr lang="ru-RU" dirty="0">
              <a:solidFill>
                <a:prstClr val="white"/>
              </a:solidFill>
              <a:latin typeface="Century Gothic"/>
            </a:endParaRPr>
          </a:p>
        </p:txBody>
      </p:sp>
      <p:grpSp>
        <p:nvGrpSpPr>
          <p:cNvPr id="87" name="Gruppieren 86">
            <a:extLst>
              <a:ext uri="{FF2B5EF4-FFF2-40B4-BE49-F238E27FC236}">
                <a16:creationId xmlns:a16="http://schemas.microsoft.com/office/drawing/2014/main" id="{589B05A8-BF71-0444-165E-50107C72C27B}"/>
              </a:ext>
            </a:extLst>
          </p:cNvPr>
          <p:cNvGrpSpPr/>
          <p:nvPr/>
        </p:nvGrpSpPr>
        <p:grpSpPr>
          <a:xfrm>
            <a:off x="8602537" y="110303"/>
            <a:ext cx="2299594" cy="2592694"/>
            <a:chOff x="8019074" y="-61429"/>
            <a:chExt cx="2299594" cy="2592694"/>
          </a:xfrm>
        </p:grpSpPr>
        <p:sp>
          <p:nvSpPr>
            <p:cNvPr id="12" name="Freeform 6">
              <a:extLst>
                <a:ext uri="{FF2B5EF4-FFF2-40B4-BE49-F238E27FC236}">
                  <a16:creationId xmlns:a16="http://schemas.microsoft.com/office/drawing/2014/main" id="{DCFA19EC-A154-BB67-D122-0EF9D877918F}"/>
                </a:ext>
              </a:extLst>
            </p:cNvPr>
            <p:cNvSpPr>
              <a:spLocks noEditPoints="1"/>
            </p:cNvSpPr>
            <p:nvPr/>
          </p:nvSpPr>
          <p:spPr bwMode="auto">
            <a:xfrm rot="21189964">
              <a:off x="8019074" y="1786428"/>
              <a:ext cx="799244" cy="744837"/>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rgbClr val="FFD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3" name="Freeform 7">
              <a:extLst>
                <a:ext uri="{FF2B5EF4-FFF2-40B4-BE49-F238E27FC236}">
                  <a16:creationId xmlns:a16="http://schemas.microsoft.com/office/drawing/2014/main" id="{1A22D6F6-2B02-F9EF-46BD-396C77643C69}"/>
                </a:ext>
              </a:extLst>
            </p:cNvPr>
            <p:cNvSpPr>
              <a:spLocks/>
            </p:cNvSpPr>
            <p:nvPr/>
          </p:nvSpPr>
          <p:spPr bwMode="auto">
            <a:xfrm rot="21189964">
              <a:off x="8244085" y="1816559"/>
              <a:ext cx="518748" cy="480286"/>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rgbClr val="FF5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4" name="Freeform 8">
              <a:extLst>
                <a:ext uri="{FF2B5EF4-FFF2-40B4-BE49-F238E27FC236}">
                  <a16:creationId xmlns:a16="http://schemas.microsoft.com/office/drawing/2014/main" id="{42B54B88-37F7-B441-3809-1634AE877F76}"/>
                </a:ext>
              </a:extLst>
            </p:cNvPr>
            <p:cNvSpPr>
              <a:spLocks/>
            </p:cNvSpPr>
            <p:nvPr/>
          </p:nvSpPr>
          <p:spPr bwMode="auto">
            <a:xfrm rot="21189964">
              <a:off x="8763241" y="1446010"/>
              <a:ext cx="655617" cy="817273"/>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5" name="Freeform 9">
              <a:extLst>
                <a:ext uri="{FF2B5EF4-FFF2-40B4-BE49-F238E27FC236}">
                  <a16:creationId xmlns:a16="http://schemas.microsoft.com/office/drawing/2014/main" id="{97244A86-FD38-BEA0-AB37-3BC0D0763A35}"/>
                </a:ext>
              </a:extLst>
            </p:cNvPr>
            <p:cNvSpPr>
              <a:spLocks/>
            </p:cNvSpPr>
            <p:nvPr/>
          </p:nvSpPr>
          <p:spPr bwMode="auto">
            <a:xfrm rot="21189964">
              <a:off x="8125396" y="1159653"/>
              <a:ext cx="875282" cy="615711"/>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6" name="Freeform 10">
              <a:extLst>
                <a:ext uri="{FF2B5EF4-FFF2-40B4-BE49-F238E27FC236}">
                  <a16:creationId xmlns:a16="http://schemas.microsoft.com/office/drawing/2014/main" id="{2F05765E-F633-035F-EB2A-5435770125BB}"/>
                </a:ext>
              </a:extLst>
            </p:cNvPr>
            <p:cNvSpPr>
              <a:spLocks/>
            </p:cNvSpPr>
            <p:nvPr/>
          </p:nvSpPr>
          <p:spPr bwMode="auto">
            <a:xfrm rot="21189964">
              <a:off x="8905628" y="393520"/>
              <a:ext cx="1115224" cy="1039307"/>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7" name="Freeform 11">
              <a:extLst>
                <a:ext uri="{FF2B5EF4-FFF2-40B4-BE49-F238E27FC236}">
                  <a16:creationId xmlns:a16="http://schemas.microsoft.com/office/drawing/2014/main" id="{5E9C922D-AB8A-5D24-0D99-BB3B73EAA34B}"/>
                </a:ext>
              </a:extLst>
            </p:cNvPr>
            <p:cNvSpPr>
              <a:spLocks/>
            </p:cNvSpPr>
            <p:nvPr/>
          </p:nvSpPr>
          <p:spPr bwMode="auto">
            <a:xfrm rot="21189964">
              <a:off x="9690089" y="144035"/>
              <a:ext cx="471436" cy="439343"/>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8" name="Freeform 12">
              <a:extLst>
                <a:ext uri="{FF2B5EF4-FFF2-40B4-BE49-F238E27FC236}">
                  <a16:creationId xmlns:a16="http://schemas.microsoft.com/office/drawing/2014/main" id="{9DC4EABD-6C6B-CE5E-7308-7B480017E2F5}"/>
                </a:ext>
              </a:extLst>
            </p:cNvPr>
            <p:cNvSpPr>
              <a:spLocks/>
            </p:cNvSpPr>
            <p:nvPr/>
          </p:nvSpPr>
          <p:spPr bwMode="auto">
            <a:xfrm rot="21189964">
              <a:off x="8362843" y="977402"/>
              <a:ext cx="1167606" cy="1091272"/>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9" name="Freeform 13">
              <a:extLst>
                <a:ext uri="{FF2B5EF4-FFF2-40B4-BE49-F238E27FC236}">
                  <a16:creationId xmlns:a16="http://schemas.microsoft.com/office/drawing/2014/main" id="{3634674A-4908-107C-5A34-7C54F5DF5809}"/>
                </a:ext>
              </a:extLst>
            </p:cNvPr>
            <p:cNvSpPr>
              <a:spLocks/>
            </p:cNvSpPr>
            <p:nvPr/>
          </p:nvSpPr>
          <p:spPr bwMode="auto">
            <a:xfrm rot="21189964">
              <a:off x="9664659" y="328092"/>
              <a:ext cx="327808" cy="308643"/>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0" name="Freeform 14">
              <a:extLst>
                <a:ext uri="{FF2B5EF4-FFF2-40B4-BE49-F238E27FC236}">
                  <a16:creationId xmlns:a16="http://schemas.microsoft.com/office/drawing/2014/main" id="{671E4E30-D1E5-4978-1F42-E9F0D2D1222E}"/>
                </a:ext>
              </a:extLst>
            </p:cNvPr>
            <p:cNvSpPr>
              <a:spLocks/>
            </p:cNvSpPr>
            <p:nvPr/>
          </p:nvSpPr>
          <p:spPr bwMode="auto">
            <a:xfrm rot="21189964">
              <a:off x="8903142" y="913104"/>
              <a:ext cx="626891" cy="584216"/>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1" name="Freeform 15">
              <a:extLst>
                <a:ext uri="{FF2B5EF4-FFF2-40B4-BE49-F238E27FC236}">
                  <a16:creationId xmlns:a16="http://schemas.microsoft.com/office/drawing/2014/main" id="{4C8EDDEC-408C-0516-A43E-63E546EAF88E}"/>
                </a:ext>
              </a:extLst>
            </p:cNvPr>
            <p:cNvSpPr>
              <a:spLocks/>
            </p:cNvSpPr>
            <p:nvPr/>
          </p:nvSpPr>
          <p:spPr bwMode="auto">
            <a:xfrm rot="21189964">
              <a:off x="8445538" y="1353128"/>
              <a:ext cx="714757" cy="667676"/>
            </a:xfrm>
            <a:custGeom>
              <a:avLst/>
              <a:gdLst>
                <a:gd name="T0" fmla="*/ 355 w 423"/>
                <a:gd name="T1" fmla="*/ 0 h 424"/>
                <a:gd name="T2" fmla="*/ 423 w 423"/>
                <a:gd name="T3" fmla="*/ 71 h 424"/>
                <a:gd name="T4" fmla="*/ 0 w 423"/>
                <a:gd name="T5" fmla="*/ 424 h 424"/>
                <a:gd name="T6" fmla="*/ 355 w 423"/>
                <a:gd name="T7" fmla="*/ 0 h 424"/>
              </a:gdLst>
              <a:ahLst/>
              <a:cxnLst>
                <a:cxn ang="0">
                  <a:pos x="T0" y="T1"/>
                </a:cxn>
                <a:cxn ang="0">
                  <a:pos x="T2" y="T3"/>
                </a:cxn>
                <a:cxn ang="0">
                  <a:pos x="T4" y="T5"/>
                </a:cxn>
                <a:cxn ang="0">
                  <a:pos x="T6" y="T7"/>
                </a:cxn>
              </a:cxnLst>
              <a:rect l="0" t="0" r="r" b="b"/>
              <a:pathLst>
                <a:path w="423" h="424">
                  <a:moveTo>
                    <a:pt x="355" y="0"/>
                  </a:moveTo>
                  <a:lnTo>
                    <a:pt x="423" y="71"/>
                  </a:lnTo>
                  <a:lnTo>
                    <a:pt x="0" y="424"/>
                  </a:lnTo>
                  <a:lnTo>
                    <a:pt x="355"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2" name="Freeform 16">
              <a:extLst>
                <a:ext uri="{FF2B5EF4-FFF2-40B4-BE49-F238E27FC236}">
                  <a16:creationId xmlns:a16="http://schemas.microsoft.com/office/drawing/2014/main" id="{B83D90B1-330F-DC3B-1403-13D687B0EF09}"/>
                </a:ext>
              </a:extLst>
            </p:cNvPr>
            <p:cNvSpPr>
              <a:spLocks/>
            </p:cNvSpPr>
            <p:nvPr/>
          </p:nvSpPr>
          <p:spPr bwMode="auto">
            <a:xfrm rot="21189964">
              <a:off x="10014516" y="-61429"/>
              <a:ext cx="304152" cy="281873"/>
            </a:xfrm>
            <a:custGeom>
              <a:avLst/>
              <a:gdLst>
                <a:gd name="T0" fmla="*/ 180 w 180"/>
                <a:gd name="T1" fmla="*/ 0 h 179"/>
                <a:gd name="T2" fmla="*/ 12 w 180"/>
                <a:gd name="T3" fmla="*/ 130 h 179"/>
                <a:gd name="T4" fmla="*/ 0 w 180"/>
                <a:gd name="T5" fmla="*/ 179 h 179"/>
                <a:gd name="T6" fmla="*/ 49 w 180"/>
                <a:gd name="T7" fmla="*/ 170 h 179"/>
                <a:gd name="T8" fmla="*/ 180 w 180"/>
                <a:gd name="T9" fmla="*/ 0 h 179"/>
              </a:gdLst>
              <a:ahLst/>
              <a:cxnLst>
                <a:cxn ang="0">
                  <a:pos x="T0" y="T1"/>
                </a:cxn>
                <a:cxn ang="0">
                  <a:pos x="T2" y="T3"/>
                </a:cxn>
                <a:cxn ang="0">
                  <a:pos x="T4" y="T5"/>
                </a:cxn>
                <a:cxn ang="0">
                  <a:pos x="T6" y="T7"/>
                </a:cxn>
                <a:cxn ang="0">
                  <a:pos x="T8" y="T9"/>
                </a:cxn>
              </a:cxnLst>
              <a:rect l="0" t="0" r="r" b="b"/>
              <a:pathLst>
                <a:path w="180" h="179">
                  <a:moveTo>
                    <a:pt x="180" y="0"/>
                  </a:moveTo>
                  <a:lnTo>
                    <a:pt x="12" y="130"/>
                  </a:lnTo>
                  <a:lnTo>
                    <a:pt x="0" y="179"/>
                  </a:lnTo>
                  <a:lnTo>
                    <a:pt x="49" y="170"/>
                  </a:lnTo>
                  <a:lnTo>
                    <a:pt x="180"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3" name="Freeform 17">
              <a:extLst>
                <a:ext uri="{FF2B5EF4-FFF2-40B4-BE49-F238E27FC236}">
                  <a16:creationId xmlns:a16="http://schemas.microsoft.com/office/drawing/2014/main" id="{69DC815C-7733-ADFA-272F-B2831C28DC6E}"/>
                </a:ext>
              </a:extLst>
            </p:cNvPr>
            <p:cNvSpPr>
              <a:spLocks/>
            </p:cNvSpPr>
            <p:nvPr/>
          </p:nvSpPr>
          <p:spPr bwMode="auto">
            <a:xfrm rot="21189964">
              <a:off x="10014516" y="-61429"/>
              <a:ext cx="304152" cy="281873"/>
            </a:xfrm>
            <a:custGeom>
              <a:avLst/>
              <a:gdLst>
                <a:gd name="T0" fmla="*/ 180 w 180"/>
                <a:gd name="T1" fmla="*/ 0 h 179"/>
                <a:gd name="T2" fmla="*/ 12 w 180"/>
                <a:gd name="T3" fmla="*/ 130 h 179"/>
                <a:gd name="T4" fmla="*/ 0 w 180"/>
                <a:gd name="T5" fmla="*/ 179 h 179"/>
                <a:gd name="T6" fmla="*/ 49 w 180"/>
                <a:gd name="T7" fmla="*/ 170 h 179"/>
                <a:gd name="T8" fmla="*/ 180 w 180"/>
                <a:gd name="T9" fmla="*/ 0 h 179"/>
              </a:gdLst>
              <a:ahLst/>
              <a:cxnLst>
                <a:cxn ang="0">
                  <a:pos x="T0" y="T1"/>
                </a:cxn>
                <a:cxn ang="0">
                  <a:pos x="T2" y="T3"/>
                </a:cxn>
                <a:cxn ang="0">
                  <a:pos x="T4" y="T5"/>
                </a:cxn>
                <a:cxn ang="0">
                  <a:pos x="T6" y="T7"/>
                </a:cxn>
                <a:cxn ang="0">
                  <a:pos x="T8" y="T9"/>
                </a:cxn>
              </a:cxnLst>
              <a:rect l="0" t="0" r="r" b="b"/>
              <a:pathLst>
                <a:path w="180" h="179">
                  <a:moveTo>
                    <a:pt x="180" y="0"/>
                  </a:moveTo>
                  <a:lnTo>
                    <a:pt x="12" y="130"/>
                  </a:lnTo>
                  <a:lnTo>
                    <a:pt x="0" y="179"/>
                  </a:lnTo>
                  <a:lnTo>
                    <a:pt x="49" y="170"/>
                  </a:lnTo>
                  <a:lnTo>
                    <a:pt x="1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4" name="Freeform 18">
              <a:extLst>
                <a:ext uri="{FF2B5EF4-FFF2-40B4-BE49-F238E27FC236}">
                  <a16:creationId xmlns:a16="http://schemas.microsoft.com/office/drawing/2014/main" id="{F701AD5F-7514-D853-249B-5B7C4005EC84}"/>
                </a:ext>
              </a:extLst>
            </p:cNvPr>
            <p:cNvSpPr>
              <a:spLocks/>
            </p:cNvSpPr>
            <p:nvPr/>
          </p:nvSpPr>
          <p:spPr bwMode="auto">
            <a:xfrm rot="21189964">
              <a:off x="9351189" y="640039"/>
              <a:ext cx="383569" cy="357459"/>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5" name="Freeform 19">
              <a:extLst>
                <a:ext uri="{FF2B5EF4-FFF2-40B4-BE49-F238E27FC236}">
                  <a16:creationId xmlns:a16="http://schemas.microsoft.com/office/drawing/2014/main" id="{EBC08DEE-8A2F-FE18-C59D-F55DB88481AD}"/>
                </a:ext>
              </a:extLst>
            </p:cNvPr>
            <p:cNvSpPr>
              <a:spLocks noEditPoints="1"/>
            </p:cNvSpPr>
            <p:nvPr/>
          </p:nvSpPr>
          <p:spPr bwMode="auto">
            <a:xfrm rot="21189964">
              <a:off x="9351189" y="640039"/>
              <a:ext cx="383569" cy="357459"/>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rgbClr val="163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6" name="Freeform 20">
              <a:extLst>
                <a:ext uri="{FF2B5EF4-FFF2-40B4-BE49-F238E27FC236}">
                  <a16:creationId xmlns:a16="http://schemas.microsoft.com/office/drawing/2014/main" id="{5C910B12-50C9-8766-8784-D692CD0D9B86}"/>
                </a:ext>
              </a:extLst>
            </p:cNvPr>
            <p:cNvSpPr>
              <a:spLocks/>
            </p:cNvSpPr>
            <p:nvPr/>
          </p:nvSpPr>
          <p:spPr bwMode="auto">
            <a:xfrm rot="21189964">
              <a:off x="10133898" y="117536"/>
              <a:ext cx="0" cy="3149"/>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7" name="Freeform 21">
              <a:extLst>
                <a:ext uri="{FF2B5EF4-FFF2-40B4-BE49-F238E27FC236}">
                  <a16:creationId xmlns:a16="http://schemas.microsoft.com/office/drawing/2014/main" id="{0D7F42F1-891B-9FE9-1D45-5D96513FA13D}"/>
                </a:ext>
              </a:extLst>
            </p:cNvPr>
            <p:cNvSpPr>
              <a:spLocks noEditPoints="1"/>
            </p:cNvSpPr>
            <p:nvPr/>
          </p:nvSpPr>
          <p:spPr bwMode="auto">
            <a:xfrm rot="21189964">
              <a:off x="8779897" y="1590073"/>
              <a:ext cx="711378" cy="4629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8" name="Freeform 22">
              <a:extLst>
                <a:ext uri="{FF2B5EF4-FFF2-40B4-BE49-F238E27FC236}">
                  <a16:creationId xmlns:a16="http://schemas.microsoft.com/office/drawing/2014/main" id="{C7F329DA-D102-0CAF-EEFD-169AF326C094}"/>
                </a:ext>
              </a:extLst>
            </p:cNvPr>
            <p:cNvSpPr>
              <a:spLocks/>
            </p:cNvSpPr>
            <p:nvPr/>
          </p:nvSpPr>
          <p:spPr bwMode="auto">
            <a:xfrm rot="21189964">
              <a:off x="8788827" y="2083956"/>
              <a:ext cx="20277" cy="6299"/>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29" name="Freeform 23">
              <a:extLst>
                <a:ext uri="{FF2B5EF4-FFF2-40B4-BE49-F238E27FC236}">
                  <a16:creationId xmlns:a16="http://schemas.microsoft.com/office/drawing/2014/main" id="{6FD650F7-1C62-2BC0-8D75-4E095340A33F}"/>
                </a:ext>
              </a:extLst>
            </p:cNvPr>
            <p:cNvSpPr>
              <a:spLocks/>
            </p:cNvSpPr>
            <p:nvPr/>
          </p:nvSpPr>
          <p:spPr bwMode="auto">
            <a:xfrm rot="21189964">
              <a:off x="8957999" y="1655043"/>
              <a:ext cx="452849" cy="310217"/>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0" name="Freeform 24">
              <a:extLst>
                <a:ext uri="{FF2B5EF4-FFF2-40B4-BE49-F238E27FC236}">
                  <a16:creationId xmlns:a16="http://schemas.microsoft.com/office/drawing/2014/main" id="{4C1AEE55-D563-DC0E-3A3D-4B568F822FDE}"/>
                </a:ext>
              </a:extLst>
            </p:cNvPr>
            <p:cNvSpPr>
              <a:spLocks/>
            </p:cNvSpPr>
            <p:nvPr/>
          </p:nvSpPr>
          <p:spPr bwMode="auto">
            <a:xfrm rot="21189964">
              <a:off x="9334647" y="617010"/>
              <a:ext cx="694480" cy="790503"/>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1" name="Freeform 25">
              <a:extLst>
                <a:ext uri="{FF2B5EF4-FFF2-40B4-BE49-F238E27FC236}">
                  <a16:creationId xmlns:a16="http://schemas.microsoft.com/office/drawing/2014/main" id="{CE9BCDCD-5664-28E9-41F2-2B064B45E670}"/>
                </a:ext>
              </a:extLst>
            </p:cNvPr>
            <p:cNvSpPr>
              <a:spLocks/>
            </p:cNvSpPr>
            <p:nvPr/>
          </p:nvSpPr>
          <p:spPr bwMode="auto">
            <a:xfrm rot="21189964">
              <a:off x="9899474" y="226559"/>
              <a:ext cx="231493" cy="346436"/>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2" name="Freeform 26">
              <a:extLst>
                <a:ext uri="{FF2B5EF4-FFF2-40B4-BE49-F238E27FC236}">
                  <a16:creationId xmlns:a16="http://schemas.microsoft.com/office/drawing/2014/main" id="{1E207C74-EFFF-5546-8982-D6760EC9C05D}"/>
                </a:ext>
              </a:extLst>
            </p:cNvPr>
            <p:cNvSpPr>
              <a:spLocks/>
            </p:cNvSpPr>
            <p:nvPr/>
          </p:nvSpPr>
          <p:spPr bwMode="auto">
            <a:xfrm rot="21189964">
              <a:off x="8633220" y="1430521"/>
              <a:ext cx="924284" cy="622009"/>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3" name="Freeform 27">
              <a:extLst>
                <a:ext uri="{FF2B5EF4-FFF2-40B4-BE49-F238E27FC236}">
                  <a16:creationId xmlns:a16="http://schemas.microsoft.com/office/drawing/2014/main" id="{C3594FB6-AADC-2D1E-517A-CC3E18BC583E}"/>
                </a:ext>
              </a:extLst>
            </p:cNvPr>
            <p:cNvSpPr>
              <a:spLocks/>
            </p:cNvSpPr>
            <p:nvPr/>
          </p:nvSpPr>
          <p:spPr bwMode="auto">
            <a:xfrm rot="21189964">
              <a:off x="9897335" y="545984"/>
              <a:ext cx="103074" cy="77161"/>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4" name="Freeform 28">
              <a:extLst>
                <a:ext uri="{FF2B5EF4-FFF2-40B4-BE49-F238E27FC236}">
                  <a16:creationId xmlns:a16="http://schemas.microsoft.com/office/drawing/2014/main" id="{1FA738A4-0061-B9B7-566A-13948B0BBD55}"/>
                </a:ext>
              </a:extLst>
            </p:cNvPr>
            <p:cNvSpPr>
              <a:spLocks/>
            </p:cNvSpPr>
            <p:nvPr/>
          </p:nvSpPr>
          <p:spPr bwMode="auto">
            <a:xfrm rot="21189964">
              <a:off x="9348439" y="1352629"/>
              <a:ext cx="207837" cy="118103"/>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6" name="Freeform 29">
              <a:extLst>
                <a:ext uri="{FF2B5EF4-FFF2-40B4-BE49-F238E27FC236}">
                  <a16:creationId xmlns:a16="http://schemas.microsoft.com/office/drawing/2014/main" id="{399D3F21-2EE8-76B4-878B-42F63A3D28E8}"/>
                </a:ext>
              </a:extLst>
            </p:cNvPr>
            <p:cNvSpPr>
              <a:spLocks/>
            </p:cNvSpPr>
            <p:nvPr/>
          </p:nvSpPr>
          <p:spPr bwMode="auto">
            <a:xfrm rot="21189964">
              <a:off x="10080976" y="128771"/>
              <a:ext cx="55761" cy="88184"/>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37" name="Freeform 30">
              <a:extLst>
                <a:ext uri="{FF2B5EF4-FFF2-40B4-BE49-F238E27FC236}">
                  <a16:creationId xmlns:a16="http://schemas.microsoft.com/office/drawing/2014/main" id="{E44E7717-D942-33E7-9E41-B4917AFAC550}"/>
                </a:ext>
              </a:extLst>
            </p:cNvPr>
            <p:cNvSpPr>
              <a:spLocks/>
            </p:cNvSpPr>
            <p:nvPr/>
          </p:nvSpPr>
          <p:spPr bwMode="auto">
            <a:xfrm rot="21189964">
              <a:off x="9677271" y="878457"/>
              <a:ext cx="49002" cy="59839"/>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grpSp>
      <p:sp>
        <p:nvSpPr>
          <p:cNvPr id="39" name="Freeform 5">
            <a:extLst>
              <a:ext uri="{FF2B5EF4-FFF2-40B4-BE49-F238E27FC236}">
                <a16:creationId xmlns:a16="http://schemas.microsoft.com/office/drawing/2014/main" id="{6AE6FF31-1A7C-C26C-4870-FBFD8BEA35E9}"/>
              </a:ext>
            </a:extLst>
          </p:cNvPr>
          <p:cNvSpPr>
            <a:spLocks/>
          </p:cNvSpPr>
          <p:nvPr/>
        </p:nvSpPr>
        <p:spPr bwMode="auto">
          <a:xfrm>
            <a:off x="5238520" y="3619192"/>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135B87"/>
          </a:solidFill>
          <a:ln>
            <a:noFill/>
          </a:ln>
        </p:spPr>
        <p:txBody>
          <a:bodyPr vert="horz" wrap="square" lIns="91440" tIns="45720" rIns="91440" bIns="45720" numCol="1" rtlCol="0" anchor="ctr" anchorCtr="0" compatLnSpc="1">
            <a:prstTxWarp prst="textNoShape">
              <a:avLst/>
            </a:prstTxWarp>
          </a:bodyPr>
          <a:lstStyle/>
          <a:p>
            <a:pPr algn="ctr">
              <a:defRPr/>
            </a:pPr>
            <a:endParaRPr lang="fr-FR" dirty="0">
              <a:solidFill>
                <a:prstClr val="white"/>
              </a:solidFill>
              <a:latin typeface="Century Gothic"/>
              <a:ea typeface="Roboto Bold" pitchFamily="2" charset="0"/>
            </a:endParaRPr>
          </a:p>
        </p:txBody>
      </p:sp>
      <p:sp>
        <p:nvSpPr>
          <p:cNvPr id="41" name="Freeform 5">
            <a:extLst>
              <a:ext uri="{FF2B5EF4-FFF2-40B4-BE49-F238E27FC236}">
                <a16:creationId xmlns:a16="http://schemas.microsoft.com/office/drawing/2014/main" id="{E6C1B884-0082-A57E-07FB-138A75B2DDE2}"/>
              </a:ext>
            </a:extLst>
          </p:cNvPr>
          <p:cNvSpPr>
            <a:spLocks/>
          </p:cNvSpPr>
          <p:nvPr/>
        </p:nvSpPr>
        <p:spPr bwMode="auto">
          <a:xfrm>
            <a:off x="6495532" y="2400897"/>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90117E"/>
          </a:solidFill>
          <a:ln>
            <a:noFill/>
          </a:ln>
        </p:spPr>
        <p:txBody>
          <a:bodyPr vert="horz" wrap="square" lIns="91440" tIns="45720" rIns="91440" bIns="45720" numCol="1" rtlCol="0" anchor="ctr" anchorCtr="0" compatLnSpc="1">
            <a:prstTxWarp prst="textNoShape">
              <a:avLst/>
            </a:prstTxWarp>
          </a:bodyPr>
          <a:lstStyle/>
          <a:p>
            <a:pPr algn="ctr">
              <a:defRPr/>
            </a:pPr>
            <a:endParaRPr lang="fr-FR" dirty="0">
              <a:solidFill>
                <a:prstClr val="white"/>
              </a:solidFill>
              <a:latin typeface="Century Gothic"/>
              <a:ea typeface="Roboto Bold" pitchFamily="2" charset="0"/>
            </a:endParaRPr>
          </a:p>
        </p:txBody>
      </p:sp>
      <p:sp>
        <p:nvSpPr>
          <p:cNvPr id="49" name="Rectangle 38">
            <a:extLst>
              <a:ext uri="{FF2B5EF4-FFF2-40B4-BE49-F238E27FC236}">
                <a16:creationId xmlns:a16="http://schemas.microsoft.com/office/drawing/2014/main" id="{A04B2C18-F197-7ABC-3B43-3B8A00C1ECBD}"/>
              </a:ext>
            </a:extLst>
          </p:cNvPr>
          <p:cNvSpPr/>
          <p:nvPr/>
        </p:nvSpPr>
        <p:spPr>
          <a:xfrm>
            <a:off x="780701" y="5501373"/>
            <a:ext cx="3545169" cy="877163"/>
          </a:xfrm>
          <a:prstGeom prst="rect">
            <a:avLst/>
          </a:prstGeom>
        </p:spPr>
        <p:txBody>
          <a:bodyPr wrap="square">
            <a:spAutoFit/>
          </a:bodyPr>
          <a:lstStyle/>
          <a:p>
            <a:pPr algn="ctr">
              <a:buClr>
                <a:srgbClr val="C00000"/>
              </a:buClr>
              <a:defRPr/>
            </a:pPr>
            <a:r>
              <a:rPr lang="de-CH" sz="1700" b="1" noProof="0" dirty="0">
                <a:solidFill>
                  <a:srgbClr val="073450"/>
                </a:solidFill>
                <a:latin typeface="Century Gothic"/>
                <a:ea typeface="Roboto Bold" pitchFamily="2" charset="0"/>
                <a:cs typeface="Arial" charset="0"/>
              </a:rPr>
              <a:t>Réfléchir aux problèmes de différentes manières :</a:t>
            </a:r>
          </a:p>
          <a:p>
            <a:pPr algn="ctr">
              <a:buClr>
                <a:srgbClr val="C00000"/>
              </a:buClr>
              <a:defRPr/>
            </a:pPr>
            <a:r>
              <a:rPr lang="de-CH" sz="1700" noProof="0" dirty="0">
                <a:solidFill>
                  <a:srgbClr val="073450"/>
                </a:solidFill>
                <a:latin typeface="Century Gothic"/>
                <a:ea typeface="Roboto Light" pitchFamily="2" charset="0"/>
              </a:rPr>
              <a:t>Élargir l'horizon</a:t>
            </a:r>
          </a:p>
        </p:txBody>
      </p:sp>
      <p:sp>
        <p:nvSpPr>
          <p:cNvPr id="55" name="Rectangle 39">
            <a:extLst>
              <a:ext uri="{FF2B5EF4-FFF2-40B4-BE49-F238E27FC236}">
                <a16:creationId xmlns:a16="http://schemas.microsoft.com/office/drawing/2014/main" id="{E052723F-E67D-2497-BC4C-1AF511028791}"/>
              </a:ext>
            </a:extLst>
          </p:cNvPr>
          <p:cNvSpPr/>
          <p:nvPr/>
        </p:nvSpPr>
        <p:spPr>
          <a:xfrm>
            <a:off x="5422853" y="1018022"/>
            <a:ext cx="3173346" cy="1138773"/>
          </a:xfrm>
          <a:prstGeom prst="rect">
            <a:avLst/>
          </a:prstGeom>
        </p:spPr>
        <p:txBody>
          <a:bodyPr wrap="square">
            <a:spAutoFit/>
          </a:bodyPr>
          <a:lstStyle/>
          <a:p>
            <a:pPr algn="ctr">
              <a:buClr>
                <a:srgbClr val="C00000"/>
              </a:buClr>
              <a:defRPr/>
            </a:pPr>
            <a:r>
              <a:rPr lang="fr-CH" sz="1700" b="1" noProof="0" dirty="0">
                <a:solidFill>
                  <a:srgbClr val="073450"/>
                </a:solidFill>
                <a:latin typeface="Century Gothic"/>
                <a:ea typeface="Roboto Bold" pitchFamily="2" charset="0"/>
                <a:cs typeface="Arial" charset="0"/>
              </a:rPr>
              <a:t>Entrepreneur Talk :</a:t>
            </a:r>
          </a:p>
          <a:p>
            <a:pPr algn="ctr">
              <a:buClr>
                <a:srgbClr val="C00000"/>
              </a:buClr>
              <a:defRPr/>
            </a:pPr>
            <a:r>
              <a:rPr lang="fr-CH" sz="1700" noProof="0" dirty="0">
                <a:solidFill>
                  <a:srgbClr val="073450"/>
                </a:solidFill>
                <a:latin typeface="Century Gothic"/>
                <a:ea typeface="Roboto Light" pitchFamily="2" charset="0"/>
              </a:rPr>
              <a:t>Rencontrer des </a:t>
            </a:r>
            <a:r>
              <a:rPr lang="fr-CH" sz="1700" noProof="0" dirty="0" err="1">
                <a:solidFill>
                  <a:srgbClr val="073450"/>
                </a:solidFill>
                <a:latin typeface="Century Gothic"/>
                <a:ea typeface="Roboto Light" pitchFamily="2" charset="0"/>
              </a:rPr>
              <a:t>entrepreneur·e·s</a:t>
            </a:r>
            <a:r>
              <a:rPr lang="fr-CH" sz="1700" noProof="0" dirty="0">
                <a:solidFill>
                  <a:srgbClr val="073450"/>
                </a:solidFill>
                <a:latin typeface="Century Gothic"/>
                <a:ea typeface="Roboto Light" pitchFamily="2" charset="0"/>
              </a:rPr>
              <a:t> </a:t>
            </a:r>
            <a:r>
              <a:rPr lang="fr-CH" sz="1700" noProof="0" dirty="0" err="1">
                <a:solidFill>
                  <a:srgbClr val="073450"/>
                </a:solidFill>
                <a:latin typeface="Century Gothic"/>
                <a:ea typeface="Roboto Light" pitchFamily="2" charset="0"/>
              </a:rPr>
              <a:t>inspirant·e·s</a:t>
            </a:r>
            <a:r>
              <a:rPr lang="fr-CH" sz="1700" noProof="0" dirty="0">
                <a:solidFill>
                  <a:srgbClr val="073450"/>
                </a:solidFill>
                <a:latin typeface="Century Gothic"/>
                <a:ea typeface="Roboto Light" pitchFamily="2" charset="0"/>
              </a:rPr>
              <a:t> et apprendre d'</a:t>
            </a:r>
            <a:r>
              <a:rPr lang="fr-CH" sz="1700" noProof="0" dirty="0" err="1">
                <a:solidFill>
                  <a:srgbClr val="073450"/>
                </a:solidFill>
                <a:latin typeface="Century Gothic"/>
                <a:ea typeface="Roboto Light" pitchFamily="2" charset="0"/>
              </a:rPr>
              <a:t>eux·elles</a:t>
            </a:r>
            <a:endParaRPr lang="fr-CH" sz="1700" noProof="0" dirty="0">
              <a:solidFill>
                <a:srgbClr val="073450"/>
              </a:solidFill>
              <a:latin typeface="Century Gothic"/>
              <a:ea typeface="Roboto Light" pitchFamily="2" charset="0"/>
            </a:endParaRPr>
          </a:p>
        </p:txBody>
      </p:sp>
      <p:sp>
        <p:nvSpPr>
          <p:cNvPr id="57" name="Rectangle 41">
            <a:extLst>
              <a:ext uri="{FF2B5EF4-FFF2-40B4-BE49-F238E27FC236}">
                <a16:creationId xmlns:a16="http://schemas.microsoft.com/office/drawing/2014/main" id="{36E8975F-0642-42A9-9DA7-B8ABB99A84CA}"/>
              </a:ext>
            </a:extLst>
          </p:cNvPr>
          <p:cNvSpPr/>
          <p:nvPr/>
        </p:nvSpPr>
        <p:spPr>
          <a:xfrm>
            <a:off x="4153848" y="4837487"/>
            <a:ext cx="3173346" cy="1138773"/>
          </a:xfrm>
          <a:prstGeom prst="rect">
            <a:avLst/>
          </a:prstGeom>
        </p:spPr>
        <p:txBody>
          <a:bodyPr wrap="square">
            <a:spAutoFit/>
          </a:bodyPr>
          <a:lstStyle/>
          <a:p>
            <a:pPr algn="ctr">
              <a:buClr>
                <a:srgbClr val="C00000"/>
              </a:buClr>
              <a:defRPr/>
            </a:pPr>
            <a:r>
              <a:rPr lang="de-CH" sz="1700" b="1" noProof="0" dirty="0">
                <a:solidFill>
                  <a:srgbClr val="073450"/>
                </a:solidFill>
                <a:latin typeface="Century Gothic"/>
                <a:ea typeface="Roboto Bold" pitchFamily="2" charset="0"/>
                <a:cs typeface="Arial" charset="0"/>
              </a:rPr>
              <a:t>Design thinking :</a:t>
            </a:r>
          </a:p>
          <a:p>
            <a:pPr algn="ctr">
              <a:buClr>
                <a:srgbClr val="C00000"/>
              </a:buClr>
              <a:defRPr/>
            </a:pPr>
            <a:r>
              <a:rPr lang="de-CH" sz="1700" noProof="0" dirty="0">
                <a:solidFill>
                  <a:srgbClr val="073450"/>
                </a:solidFill>
                <a:latin typeface="Century Gothic"/>
              </a:rPr>
              <a:t>Se mettre à la place des client·e·s pour développer de meilleurs produits</a:t>
            </a:r>
            <a:endParaRPr lang="de-CH" sz="1700" noProof="0" dirty="0">
              <a:solidFill>
                <a:srgbClr val="073450"/>
              </a:solidFill>
              <a:latin typeface="Century Gothic"/>
              <a:ea typeface="Roboto Light" pitchFamily="2" charset="0"/>
            </a:endParaRPr>
          </a:p>
        </p:txBody>
      </p:sp>
      <p:grpSp>
        <p:nvGrpSpPr>
          <p:cNvPr id="96" name="Group 108">
            <a:extLst>
              <a:ext uri="{FF2B5EF4-FFF2-40B4-BE49-F238E27FC236}">
                <a16:creationId xmlns:a16="http://schemas.microsoft.com/office/drawing/2014/main" id="{BFA633FF-67B4-48FF-D742-785F29931E4A}"/>
              </a:ext>
            </a:extLst>
          </p:cNvPr>
          <p:cNvGrpSpPr>
            <a:grpSpLocks noChangeAspect="1"/>
          </p:cNvGrpSpPr>
          <p:nvPr/>
        </p:nvGrpSpPr>
        <p:grpSpPr bwMode="auto">
          <a:xfrm>
            <a:off x="2176791" y="4618281"/>
            <a:ext cx="628526" cy="628525"/>
            <a:chOff x="2867" y="259"/>
            <a:chExt cx="5790" cy="5790"/>
          </a:xfrm>
          <a:solidFill>
            <a:schemeClr val="bg1"/>
          </a:solidFill>
        </p:grpSpPr>
        <p:sp>
          <p:nvSpPr>
            <p:cNvPr id="97" name="Freeform 109">
              <a:extLst>
                <a:ext uri="{FF2B5EF4-FFF2-40B4-BE49-F238E27FC236}">
                  <a16:creationId xmlns:a16="http://schemas.microsoft.com/office/drawing/2014/main" id="{069EB824-BA6E-C229-F269-62911A47444E}"/>
                </a:ext>
              </a:extLst>
            </p:cNvPr>
            <p:cNvSpPr>
              <a:spLocks noEditPoints="1"/>
            </p:cNvSpPr>
            <p:nvPr/>
          </p:nvSpPr>
          <p:spPr bwMode="auto">
            <a:xfrm>
              <a:off x="2867" y="259"/>
              <a:ext cx="5790" cy="5790"/>
            </a:xfrm>
            <a:custGeom>
              <a:avLst/>
              <a:gdLst>
                <a:gd name="T0" fmla="*/ 2115 w 2448"/>
                <a:gd name="T1" fmla="*/ 1183 h 2448"/>
                <a:gd name="T2" fmla="*/ 1507 w 2448"/>
                <a:gd name="T3" fmla="*/ 440 h 2448"/>
                <a:gd name="T4" fmla="*/ 1521 w 2448"/>
                <a:gd name="T5" fmla="*/ 339 h 2448"/>
                <a:gd name="T6" fmla="*/ 1224 w 2448"/>
                <a:gd name="T7" fmla="*/ 0 h 2448"/>
                <a:gd name="T8" fmla="*/ 927 w 2448"/>
                <a:gd name="T9" fmla="*/ 339 h 2448"/>
                <a:gd name="T10" fmla="*/ 941 w 2448"/>
                <a:gd name="T11" fmla="*/ 442 h 2448"/>
                <a:gd name="T12" fmla="*/ 335 w 2448"/>
                <a:gd name="T13" fmla="*/ 1183 h 2448"/>
                <a:gd name="T14" fmla="*/ 0 w 2448"/>
                <a:gd name="T15" fmla="*/ 1183 h 2448"/>
                <a:gd name="T16" fmla="*/ 0 w 2448"/>
                <a:gd name="T17" fmla="*/ 2448 h 2448"/>
                <a:gd name="T18" fmla="*/ 2448 w 2448"/>
                <a:gd name="T19" fmla="*/ 2448 h 2448"/>
                <a:gd name="T20" fmla="*/ 2448 w 2448"/>
                <a:gd name="T21" fmla="*/ 1183 h 2448"/>
                <a:gd name="T22" fmla="*/ 2115 w 2448"/>
                <a:gd name="T23" fmla="*/ 1183 h 2448"/>
                <a:gd name="T24" fmla="*/ 1224 w 2448"/>
                <a:gd name="T25" fmla="*/ 104 h 2448"/>
                <a:gd name="T26" fmla="*/ 1417 w 2448"/>
                <a:gd name="T27" fmla="*/ 339 h 2448"/>
                <a:gd name="T28" fmla="*/ 1224 w 2448"/>
                <a:gd name="T29" fmla="*/ 573 h 2448"/>
                <a:gd name="T30" fmla="*/ 1031 w 2448"/>
                <a:gd name="T31" fmla="*/ 339 h 2448"/>
                <a:gd name="T32" fmla="*/ 1224 w 2448"/>
                <a:gd name="T33" fmla="*/ 104 h 2448"/>
                <a:gd name="T34" fmla="*/ 990 w 2448"/>
                <a:gd name="T35" fmla="*/ 547 h 2448"/>
                <a:gd name="T36" fmla="*/ 1224 w 2448"/>
                <a:gd name="T37" fmla="*/ 677 h 2448"/>
                <a:gd name="T38" fmla="*/ 1459 w 2448"/>
                <a:gd name="T39" fmla="*/ 545 h 2448"/>
                <a:gd name="T40" fmla="*/ 1981 w 2448"/>
                <a:gd name="T41" fmla="*/ 1183 h 2448"/>
                <a:gd name="T42" fmla="*/ 470 w 2448"/>
                <a:gd name="T43" fmla="*/ 1183 h 2448"/>
                <a:gd name="T44" fmla="*/ 990 w 2448"/>
                <a:gd name="T45" fmla="*/ 547 h 2448"/>
                <a:gd name="T46" fmla="*/ 2344 w 2448"/>
                <a:gd name="T47" fmla="*/ 2344 h 2448"/>
                <a:gd name="T48" fmla="*/ 2344 w 2448"/>
                <a:gd name="T49" fmla="*/ 2344 h 2448"/>
                <a:gd name="T50" fmla="*/ 104 w 2448"/>
                <a:gd name="T51" fmla="*/ 2344 h 2448"/>
                <a:gd name="T52" fmla="*/ 104 w 2448"/>
                <a:gd name="T53" fmla="*/ 1286 h 2448"/>
                <a:gd name="T54" fmla="*/ 2344 w 2448"/>
                <a:gd name="T55" fmla="*/ 1286 h 2448"/>
                <a:gd name="T56" fmla="*/ 2344 w 2448"/>
                <a:gd name="T57" fmla="*/ 2344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48" h="2448">
                  <a:moveTo>
                    <a:pt x="2115" y="1183"/>
                  </a:moveTo>
                  <a:cubicBezTo>
                    <a:pt x="1507" y="440"/>
                    <a:pt x="1507" y="440"/>
                    <a:pt x="1507" y="440"/>
                  </a:cubicBezTo>
                  <a:cubicBezTo>
                    <a:pt x="1516" y="408"/>
                    <a:pt x="1521" y="374"/>
                    <a:pt x="1521" y="339"/>
                  </a:cubicBezTo>
                  <a:cubicBezTo>
                    <a:pt x="1521" y="151"/>
                    <a:pt x="1390" y="0"/>
                    <a:pt x="1224" y="0"/>
                  </a:cubicBezTo>
                  <a:cubicBezTo>
                    <a:pt x="1058" y="0"/>
                    <a:pt x="927" y="151"/>
                    <a:pt x="927" y="339"/>
                  </a:cubicBezTo>
                  <a:cubicBezTo>
                    <a:pt x="927" y="375"/>
                    <a:pt x="932" y="409"/>
                    <a:pt x="941" y="442"/>
                  </a:cubicBezTo>
                  <a:cubicBezTo>
                    <a:pt x="335" y="1183"/>
                    <a:pt x="335" y="1183"/>
                    <a:pt x="335" y="1183"/>
                  </a:cubicBezTo>
                  <a:cubicBezTo>
                    <a:pt x="0" y="1183"/>
                    <a:pt x="0" y="1183"/>
                    <a:pt x="0" y="1183"/>
                  </a:cubicBezTo>
                  <a:cubicBezTo>
                    <a:pt x="0" y="2448"/>
                    <a:pt x="0" y="2448"/>
                    <a:pt x="0" y="2448"/>
                  </a:cubicBezTo>
                  <a:cubicBezTo>
                    <a:pt x="2448" y="2448"/>
                    <a:pt x="2448" y="2448"/>
                    <a:pt x="2448" y="2448"/>
                  </a:cubicBezTo>
                  <a:cubicBezTo>
                    <a:pt x="2448" y="1183"/>
                    <a:pt x="2448" y="1183"/>
                    <a:pt x="2448" y="1183"/>
                  </a:cubicBezTo>
                  <a:lnTo>
                    <a:pt x="2115" y="1183"/>
                  </a:lnTo>
                  <a:close/>
                  <a:moveTo>
                    <a:pt x="1224" y="104"/>
                  </a:moveTo>
                  <a:cubicBezTo>
                    <a:pt x="1328" y="104"/>
                    <a:pt x="1417" y="209"/>
                    <a:pt x="1417" y="339"/>
                  </a:cubicBezTo>
                  <a:cubicBezTo>
                    <a:pt x="1417" y="469"/>
                    <a:pt x="1328" y="573"/>
                    <a:pt x="1224" y="573"/>
                  </a:cubicBezTo>
                  <a:cubicBezTo>
                    <a:pt x="1115" y="573"/>
                    <a:pt x="1031" y="469"/>
                    <a:pt x="1031" y="339"/>
                  </a:cubicBezTo>
                  <a:cubicBezTo>
                    <a:pt x="1031" y="208"/>
                    <a:pt x="1120" y="104"/>
                    <a:pt x="1224" y="104"/>
                  </a:cubicBezTo>
                  <a:close/>
                  <a:moveTo>
                    <a:pt x="990" y="547"/>
                  </a:moveTo>
                  <a:cubicBezTo>
                    <a:pt x="1045" y="626"/>
                    <a:pt x="1130" y="677"/>
                    <a:pt x="1224" y="677"/>
                  </a:cubicBezTo>
                  <a:cubicBezTo>
                    <a:pt x="1318" y="677"/>
                    <a:pt x="1404" y="625"/>
                    <a:pt x="1459" y="545"/>
                  </a:cubicBezTo>
                  <a:cubicBezTo>
                    <a:pt x="1981" y="1183"/>
                    <a:pt x="1981" y="1183"/>
                    <a:pt x="1981" y="1183"/>
                  </a:cubicBezTo>
                  <a:cubicBezTo>
                    <a:pt x="470" y="1183"/>
                    <a:pt x="470" y="1183"/>
                    <a:pt x="470" y="1183"/>
                  </a:cubicBezTo>
                  <a:lnTo>
                    <a:pt x="990" y="547"/>
                  </a:lnTo>
                  <a:close/>
                  <a:moveTo>
                    <a:pt x="2344" y="2344"/>
                  </a:moveTo>
                  <a:cubicBezTo>
                    <a:pt x="2344" y="2344"/>
                    <a:pt x="2344" y="2344"/>
                    <a:pt x="2344" y="2344"/>
                  </a:cubicBezTo>
                  <a:cubicBezTo>
                    <a:pt x="104" y="2344"/>
                    <a:pt x="104" y="2344"/>
                    <a:pt x="104" y="2344"/>
                  </a:cubicBezTo>
                  <a:cubicBezTo>
                    <a:pt x="104" y="1286"/>
                    <a:pt x="104" y="1286"/>
                    <a:pt x="104" y="1286"/>
                  </a:cubicBezTo>
                  <a:cubicBezTo>
                    <a:pt x="2344" y="1286"/>
                    <a:pt x="2344" y="1286"/>
                    <a:pt x="2344" y="1286"/>
                  </a:cubicBezTo>
                  <a:cubicBezTo>
                    <a:pt x="2344" y="2344"/>
                    <a:pt x="2344" y="2344"/>
                    <a:pt x="2344" y="23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98" name="Freeform 110">
              <a:extLst>
                <a:ext uri="{FF2B5EF4-FFF2-40B4-BE49-F238E27FC236}">
                  <a16:creationId xmlns:a16="http://schemas.microsoft.com/office/drawing/2014/main" id="{4E0D9B9D-5BA2-4E1E-4910-DCF4C28584E9}"/>
                </a:ext>
              </a:extLst>
            </p:cNvPr>
            <p:cNvSpPr>
              <a:spLocks noEditPoints="1"/>
            </p:cNvSpPr>
            <p:nvPr/>
          </p:nvSpPr>
          <p:spPr bwMode="auto">
            <a:xfrm>
              <a:off x="3669" y="3945"/>
              <a:ext cx="1060" cy="1232"/>
            </a:xfrm>
            <a:custGeom>
              <a:avLst/>
              <a:gdLst>
                <a:gd name="T0" fmla="*/ 219 w 448"/>
                <a:gd name="T1" fmla="*/ 521 h 521"/>
                <a:gd name="T2" fmla="*/ 380 w 448"/>
                <a:gd name="T3" fmla="*/ 448 h 521"/>
                <a:gd name="T4" fmla="*/ 448 w 448"/>
                <a:gd name="T5" fmla="*/ 261 h 521"/>
                <a:gd name="T6" fmla="*/ 385 w 448"/>
                <a:gd name="T7" fmla="*/ 73 h 521"/>
                <a:gd name="T8" fmla="*/ 224 w 448"/>
                <a:gd name="T9" fmla="*/ 0 h 521"/>
                <a:gd name="T10" fmla="*/ 63 w 448"/>
                <a:gd name="T11" fmla="*/ 73 h 521"/>
                <a:gd name="T12" fmla="*/ 0 w 448"/>
                <a:gd name="T13" fmla="*/ 261 h 521"/>
                <a:gd name="T14" fmla="*/ 63 w 448"/>
                <a:gd name="T15" fmla="*/ 448 h 521"/>
                <a:gd name="T16" fmla="*/ 219 w 448"/>
                <a:gd name="T17" fmla="*/ 521 h 521"/>
                <a:gd name="T18" fmla="*/ 109 w 448"/>
                <a:gd name="T19" fmla="*/ 130 h 521"/>
                <a:gd name="T20" fmla="*/ 219 w 448"/>
                <a:gd name="T21" fmla="*/ 78 h 521"/>
                <a:gd name="T22" fmla="*/ 328 w 448"/>
                <a:gd name="T23" fmla="*/ 130 h 521"/>
                <a:gd name="T24" fmla="*/ 369 w 448"/>
                <a:gd name="T25" fmla="*/ 261 h 521"/>
                <a:gd name="T26" fmla="*/ 328 w 448"/>
                <a:gd name="T27" fmla="*/ 391 h 521"/>
                <a:gd name="T28" fmla="*/ 219 w 448"/>
                <a:gd name="T29" fmla="*/ 442 h 521"/>
                <a:gd name="T30" fmla="*/ 109 w 448"/>
                <a:gd name="T31" fmla="*/ 390 h 521"/>
                <a:gd name="T32" fmla="*/ 68 w 448"/>
                <a:gd name="T33" fmla="*/ 260 h 521"/>
                <a:gd name="T34" fmla="*/ 109 w 448"/>
                <a:gd name="T35" fmla="*/ 13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521">
                  <a:moveTo>
                    <a:pt x="219" y="521"/>
                  </a:moveTo>
                  <a:cubicBezTo>
                    <a:pt x="281" y="521"/>
                    <a:pt x="338" y="500"/>
                    <a:pt x="380" y="448"/>
                  </a:cubicBezTo>
                  <a:cubicBezTo>
                    <a:pt x="421" y="396"/>
                    <a:pt x="448" y="333"/>
                    <a:pt x="448" y="261"/>
                  </a:cubicBezTo>
                  <a:cubicBezTo>
                    <a:pt x="448" y="188"/>
                    <a:pt x="427" y="125"/>
                    <a:pt x="385" y="73"/>
                  </a:cubicBezTo>
                  <a:cubicBezTo>
                    <a:pt x="344" y="26"/>
                    <a:pt x="286" y="0"/>
                    <a:pt x="224" y="0"/>
                  </a:cubicBezTo>
                  <a:cubicBezTo>
                    <a:pt x="162" y="0"/>
                    <a:pt x="104" y="21"/>
                    <a:pt x="63" y="73"/>
                  </a:cubicBezTo>
                  <a:cubicBezTo>
                    <a:pt x="21" y="125"/>
                    <a:pt x="0" y="188"/>
                    <a:pt x="0" y="261"/>
                  </a:cubicBezTo>
                  <a:cubicBezTo>
                    <a:pt x="0" y="333"/>
                    <a:pt x="21" y="396"/>
                    <a:pt x="63" y="448"/>
                  </a:cubicBezTo>
                  <a:cubicBezTo>
                    <a:pt x="104" y="495"/>
                    <a:pt x="156" y="521"/>
                    <a:pt x="219" y="521"/>
                  </a:cubicBezTo>
                  <a:close/>
                  <a:moveTo>
                    <a:pt x="109" y="130"/>
                  </a:moveTo>
                  <a:cubicBezTo>
                    <a:pt x="141" y="94"/>
                    <a:pt x="172" y="78"/>
                    <a:pt x="219" y="78"/>
                  </a:cubicBezTo>
                  <a:cubicBezTo>
                    <a:pt x="266" y="78"/>
                    <a:pt x="296" y="94"/>
                    <a:pt x="328" y="130"/>
                  </a:cubicBezTo>
                  <a:cubicBezTo>
                    <a:pt x="359" y="162"/>
                    <a:pt x="369" y="208"/>
                    <a:pt x="369" y="261"/>
                  </a:cubicBezTo>
                  <a:cubicBezTo>
                    <a:pt x="369" y="313"/>
                    <a:pt x="359" y="354"/>
                    <a:pt x="328" y="391"/>
                  </a:cubicBezTo>
                  <a:cubicBezTo>
                    <a:pt x="297" y="427"/>
                    <a:pt x="265" y="442"/>
                    <a:pt x="219" y="442"/>
                  </a:cubicBezTo>
                  <a:cubicBezTo>
                    <a:pt x="172" y="442"/>
                    <a:pt x="141" y="427"/>
                    <a:pt x="109" y="390"/>
                  </a:cubicBezTo>
                  <a:cubicBezTo>
                    <a:pt x="83" y="354"/>
                    <a:pt x="68" y="313"/>
                    <a:pt x="68" y="260"/>
                  </a:cubicBezTo>
                  <a:cubicBezTo>
                    <a:pt x="67" y="208"/>
                    <a:pt x="78" y="167"/>
                    <a:pt x="10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99" name="Freeform 111">
              <a:extLst>
                <a:ext uri="{FF2B5EF4-FFF2-40B4-BE49-F238E27FC236}">
                  <a16:creationId xmlns:a16="http://schemas.microsoft.com/office/drawing/2014/main" id="{5DCC7150-6D3A-E3F4-834D-AFB692CCCE55}"/>
                </a:ext>
              </a:extLst>
            </p:cNvPr>
            <p:cNvSpPr>
              <a:spLocks noEditPoints="1"/>
            </p:cNvSpPr>
            <p:nvPr/>
          </p:nvSpPr>
          <p:spPr bwMode="auto">
            <a:xfrm>
              <a:off x="4935" y="3971"/>
              <a:ext cx="801" cy="1194"/>
            </a:xfrm>
            <a:custGeom>
              <a:avLst/>
              <a:gdLst>
                <a:gd name="T0" fmla="*/ 73 w 339"/>
                <a:gd name="T1" fmla="*/ 353 h 505"/>
                <a:gd name="T2" fmla="*/ 74 w 339"/>
                <a:gd name="T3" fmla="*/ 353 h 505"/>
                <a:gd name="T4" fmla="*/ 152 w 339"/>
                <a:gd name="T5" fmla="*/ 353 h 505"/>
                <a:gd name="T6" fmla="*/ 292 w 339"/>
                <a:gd name="T7" fmla="*/ 312 h 505"/>
                <a:gd name="T8" fmla="*/ 339 w 339"/>
                <a:gd name="T9" fmla="*/ 177 h 505"/>
                <a:gd name="T10" fmla="*/ 292 w 339"/>
                <a:gd name="T11" fmla="*/ 41 h 505"/>
                <a:gd name="T12" fmla="*/ 146 w 339"/>
                <a:gd name="T13" fmla="*/ 0 h 505"/>
                <a:gd name="T14" fmla="*/ 0 w 339"/>
                <a:gd name="T15" fmla="*/ 0 h 505"/>
                <a:gd name="T16" fmla="*/ 0 w 339"/>
                <a:gd name="T17" fmla="*/ 505 h 505"/>
                <a:gd name="T18" fmla="*/ 73 w 339"/>
                <a:gd name="T19" fmla="*/ 505 h 505"/>
                <a:gd name="T20" fmla="*/ 73 w 339"/>
                <a:gd name="T21" fmla="*/ 353 h 505"/>
                <a:gd name="T22" fmla="*/ 73 w 339"/>
                <a:gd name="T23" fmla="*/ 77 h 505"/>
                <a:gd name="T24" fmla="*/ 74 w 339"/>
                <a:gd name="T25" fmla="*/ 77 h 505"/>
                <a:gd name="T26" fmla="*/ 147 w 339"/>
                <a:gd name="T27" fmla="*/ 77 h 505"/>
                <a:gd name="T28" fmla="*/ 235 w 339"/>
                <a:gd name="T29" fmla="*/ 98 h 505"/>
                <a:gd name="T30" fmla="*/ 261 w 339"/>
                <a:gd name="T31" fmla="*/ 171 h 505"/>
                <a:gd name="T32" fmla="*/ 240 w 339"/>
                <a:gd name="T33" fmla="*/ 249 h 505"/>
                <a:gd name="T34" fmla="*/ 157 w 339"/>
                <a:gd name="T35" fmla="*/ 281 h 505"/>
                <a:gd name="T36" fmla="*/ 73 w 339"/>
                <a:gd name="T37" fmla="*/ 281 h 505"/>
                <a:gd name="T38" fmla="*/ 73 w 339"/>
                <a:gd name="T39" fmla="*/ 7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505">
                  <a:moveTo>
                    <a:pt x="73" y="353"/>
                  </a:moveTo>
                  <a:cubicBezTo>
                    <a:pt x="74" y="353"/>
                    <a:pt x="74" y="353"/>
                    <a:pt x="74" y="353"/>
                  </a:cubicBezTo>
                  <a:cubicBezTo>
                    <a:pt x="152" y="353"/>
                    <a:pt x="152" y="353"/>
                    <a:pt x="152" y="353"/>
                  </a:cubicBezTo>
                  <a:cubicBezTo>
                    <a:pt x="214" y="353"/>
                    <a:pt x="261" y="338"/>
                    <a:pt x="292" y="312"/>
                  </a:cubicBezTo>
                  <a:cubicBezTo>
                    <a:pt x="324" y="281"/>
                    <a:pt x="339" y="239"/>
                    <a:pt x="339" y="177"/>
                  </a:cubicBezTo>
                  <a:cubicBezTo>
                    <a:pt x="339" y="114"/>
                    <a:pt x="324" y="72"/>
                    <a:pt x="292" y="41"/>
                  </a:cubicBezTo>
                  <a:cubicBezTo>
                    <a:pt x="261" y="10"/>
                    <a:pt x="214" y="0"/>
                    <a:pt x="146" y="0"/>
                  </a:cubicBezTo>
                  <a:cubicBezTo>
                    <a:pt x="0" y="0"/>
                    <a:pt x="0" y="0"/>
                    <a:pt x="0" y="0"/>
                  </a:cubicBezTo>
                  <a:cubicBezTo>
                    <a:pt x="0" y="505"/>
                    <a:pt x="0" y="505"/>
                    <a:pt x="0" y="505"/>
                  </a:cubicBezTo>
                  <a:cubicBezTo>
                    <a:pt x="73" y="505"/>
                    <a:pt x="73" y="505"/>
                    <a:pt x="73" y="505"/>
                  </a:cubicBezTo>
                  <a:cubicBezTo>
                    <a:pt x="73" y="353"/>
                    <a:pt x="73" y="353"/>
                    <a:pt x="73" y="353"/>
                  </a:cubicBezTo>
                  <a:close/>
                  <a:moveTo>
                    <a:pt x="73" y="77"/>
                  </a:moveTo>
                  <a:cubicBezTo>
                    <a:pt x="74" y="77"/>
                    <a:pt x="74" y="77"/>
                    <a:pt x="74" y="77"/>
                  </a:cubicBezTo>
                  <a:cubicBezTo>
                    <a:pt x="147" y="77"/>
                    <a:pt x="147" y="77"/>
                    <a:pt x="147" y="77"/>
                  </a:cubicBezTo>
                  <a:cubicBezTo>
                    <a:pt x="188" y="77"/>
                    <a:pt x="215" y="82"/>
                    <a:pt x="235" y="98"/>
                  </a:cubicBezTo>
                  <a:cubicBezTo>
                    <a:pt x="251" y="114"/>
                    <a:pt x="261" y="135"/>
                    <a:pt x="261" y="171"/>
                  </a:cubicBezTo>
                  <a:cubicBezTo>
                    <a:pt x="261" y="203"/>
                    <a:pt x="256" y="234"/>
                    <a:pt x="240" y="249"/>
                  </a:cubicBezTo>
                  <a:cubicBezTo>
                    <a:pt x="225" y="270"/>
                    <a:pt x="199" y="275"/>
                    <a:pt x="157" y="281"/>
                  </a:cubicBezTo>
                  <a:cubicBezTo>
                    <a:pt x="73" y="281"/>
                    <a:pt x="73" y="281"/>
                    <a:pt x="73" y="281"/>
                  </a:cubicBezTo>
                  <a:cubicBezTo>
                    <a:pt x="73" y="77"/>
                    <a:pt x="73" y="77"/>
                    <a:pt x="7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00" name="Freeform 112">
              <a:extLst>
                <a:ext uri="{FF2B5EF4-FFF2-40B4-BE49-F238E27FC236}">
                  <a16:creationId xmlns:a16="http://schemas.microsoft.com/office/drawing/2014/main" id="{06E1BF86-D6C7-50A2-8BE7-FA916BBBA284}"/>
                </a:ext>
              </a:extLst>
            </p:cNvPr>
            <p:cNvSpPr>
              <a:spLocks/>
            </p:cNvSpPr>
            <p:nvPr/>
          </p:nvSpPr>
          <p:spPr bwMode="auto">
            <a:xfrm>
              <a:off x="5923" y="3968"/>
              <a:ext cx="726" cy="1195"/>
            </a:xfrm>
            <a:custGeom>
              <a:avLst/>
              <a:gdLst>
                <a:gd name="T0" fmla="*/ 726 w 726"/>
                <a:gd name="T1" fmla="*/ 1010 h 1195"/>
                <a:gd name="T2" fmla="*/ 170 w 726"/>
                <a:gd name="T3" fmla="*/ 1010 h 1195"/>
                <a:gd name="T4" fmla="*/ 170 w 726"/>
                <a:gd name="T5" fmla="*/ 691 h 1195"/>
                <a:gd name="T6" fmla="*/ 653 w 726"/>
                <a:gd name="T7" fmla="*/ 691 h 1195"/>
                <a:gd name="T8" fmla="*/ 653 w 726"/>
                <a:gd name="T9" fmla="*/ 507 h 1195"/>
                <a:gd name="T10" fmla="*/ 170 w 726"/>
                <a:gd name="T11" fmla="*/ 507 h 1195"/>
                <a:gd name="T12" fmla="*/ 170 w 726"/>
                <a:gd name="T13" fmla="*/ 185 h 1195"/>
                <a:gd name="T14" fmla="*/ 714 w 726"/>
                <a:gd name="T15" fmla="*/ 185 h 1195"/>
                <a:gd name="T16" fmla="*/ 714 w 726"/>
                <a:gd name="T17" fmla="*/ 0 h 1195"/>
                <a:gd name="T18" fmla="*/ 0 w 726"/>
                <a:gd name="T19" fmla="*/ 0 h 1195"/>
                <a:gd name="T20" fmla="*/ 0 w 726"/>
                <a:gd name="T21" fmla="*/ 1195 h 1195"/>
                <a:gd name="T22" fmla="*/ 726 w 726"/>
                <a:gd name="T23" fmla="*/ 1195 h 1195"/>
                <a:gd name="T24" fmla="*/ 726 w 726"/>
                <a:gd name="T25" fmla="*/ 1010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6" h="1195">
                  <a:moveTo>
                    <a:pt x="726" y="1010"/>
                  </a:moveTo>
                  <a:lnTo>
                    <a:pt x="170" y="1010"/>
                  </a:lnTo>
                  <a:lnTo>
                    <a:pt x="170" y="691"/>
                  </a:lnTo>
                  <a:lnTo>
                    <a:pt x="653" y="691"/>
                  </a:lnTo>
                  <a:lnTo>
                    <a:pt x="653" y="507"/>
                  </a:lnTo>
                  <a:lnTo>
                    <a:pt x="170" y="507"/>
                  </a:lnTo>
                  <a:lnTo>
                    <a:pt x="170" y="185"/>
                  </a:lnTo>
                  <a:lnTo>
                    <a:pt x="714" y="185"/>
                  </a:lnTo>
                  <a:lnTo>
                    <a:pt x="714" y="0"/>
                  </a:lnTo>
                  <a:lnTo>
                    <a:pt x="0" y="0"/>
                  </a:lnTo>
                  <a:lnTo>
                    <a:pt x="0" y="1195"/>
                  </a:lnTo>
                  <a:lnTo>
                    <a:pt x="726" y="1195"/>
                  </a:lnTo>
                  <a:lnTo>
                    <a:pt x="726" y="10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101" name="Freeform 113">
              <a:extLst>
                <a:ext uri="{FF2B5EF4-FFF2-40B4-BE49-F238E27FC236}">
                  <a16:creationId xmlns:a16="http://schemas.microsoft.com/office/drawing/2014/main" id="{93B9B982-B40A-999B-E662-FCEEAA25804B}"/>
                </a:ext>
              </a:extLst>
            </p:cNvPr>
            <p:cNvSpPr>
              <a:spLocks/>
            </p:cNvSpPr>
            <p:nvPr/>
          </p:nvSpPr>
          <p:spPr bwMode="auto">
            <a:xfrm>
              <a:off x="6872" y="3968"/>
              <a:ext cx="936" cy="1195"/>
            </a:xfrm>
            <a:custGeom>
              <a:avLst/>
              <a:gdLst>
                <a:gd name="T0" fmla="*/ 172 w 936"/>
                <a:gd name="T1" fmla="*/ 322 h 1195"/>
                <a:gd name="T2" fmla="*/ 749 w 936"/>
                <a:gd name="T3" fmla="*/ 1195 h 1195"/>
                <a:gd name="T4" fmla="*/ 936 w 936"/>
                <a:gd name="T5" fmla="*/ 1195 h 1195"/>
                <a:gd name="T6" fmla="*/ 936 w 936"/>
                <a:gd name="T7" fmla="*/ 0 h 1195"/>
                <a:gd name="T8" fmla="*/ 764 w 936"/>
                <a:gd name="T9" fmla="*/ 0 h 1195"/>
                <a:gd name="T10" fmla="*/ 764 w 936"/>
                <a:gd name="T11" fmla="*/ 899 h 1195"/>
                <a:gd name="T12" fmla="*/ 172 w 936"/>
                <a:gd name="T13" fmla="*/ 0 h 1195"/>
                <a:gd name="T14" fmla="*/ 0 w 936"/>
                <a:gd name="T15" fmla="*/ 0 h 1195"/>
                <a:gd name="T16" fmla="*/ 0 w 936"/>
                <a:gd name="T17" fmla="*/ 1195 h 1195"/>
                <a:gd name="T18" fmla="*/ 172 w 936"/>
                <a:gd name="T19" fmla="*/ 1195 h 1195"/>
                <a:gd name="T20" fmla="*/ 172 w 936"/>
                <a:gd name="T21" fmla="*/ 322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6" h="1195">
                  <a:moveTo>
                    <a:pt x="172" y="322"/>
                  </a:moveTo>
                  <a:lnTo>
                    <a:pt x="749" y="1195"/>
                  </a:lnTo>
                  <a:lnTo>
                    <a:pt x="936" y="1195"/>
                  </a:lnTo>
                  <a:lnTo>
                    <a:pt x="936" y="0"/>
                  </a:lnTo>
                  <a:lnTo>
                    <a:pt x="764" y="0"/>
                  </a:lnTo>
                  <a:lnTo>
                    <a:pt x="764" y="899"/>
                  </a:lnTo>
                  <a:lnTo>
                    <a:pt x="172" y="0"/>
                  </a:lnTo>
                  <a:lnTo>
                    <a:pt x="0" y="0"/>
                  </a:lnTo>
                  <a:lnTo>
                    <a:pt x="0" y="1195"/>
                  </a:lnTo>
                  <a:lnTo>
                    <a:pt x="172" y="1195"/>
                  </a:lnTo>
                  <a:lnTo>
                    <a:pt x="172"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grpSp>
      <p:pic>
        <p:nvPicPr>
          <p:cNvPr id="5" name="Grafik 4" descr="Chat mit einfarbiger Füllung">
            <a:extLst>
              <a:ext uri="{FF2B5EF4-FFF2-40B4-BE49-F238E27FC236}">
                <a16:creationId xmlns:a16="http://schemas.microsoft.com/office/drawing/2014/main" id="{BD8092A0-5705-C934-FB41-23F4AD87D40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15274" y="2549309"/>
            <a:ext cx="904358" cy="904358"/>
          </a:xfrm>
          <a:prstGeom prst="rect">
            <a:avLst/>
          </a:prstGeom>
        </p:spPr>
      </p:pic>
      <p:pic>
        <p:nvPicPr>
          <p:cNvPr id="6" name="Grafik 5" descr="Pfeil Kreis Silhouette">
            <a:extLst>
              <a:ext uri="{FF2B5EF4-FFF2-40B4-BE49-F238E27FC236}">
                <a16:creationId xmlns:a16="http://schemas.microsoft.com/office/drawing/2014/main" id="{1E6F3709-BDB3-4918-4451-C177C1DA43F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12062" y="3686165"/>
            <a:ext cx="1006124" cy="1006124"/>
          </a:xfrm>
          <a:prstGeom prst="rect">
            <a:avLst/>
          </a:prstGeom>
        </p:spPr>
      </p:pic>
      <p:sp>
        <p:nvSpPr>
          <p:cNvPr id="4" name="Textfeld 3">
            <a:extLst>
              <a:ext uri="{FF2B5EF4-FFF2-40B4-BE49-F238E27FC236}">
                <a16:creationId xmlns:a16="http://schemas.microsoft.com/office/drawing/2014/main" id="{B3F71E86-5CEA-A9C4-26E3-62E1AF6B08B5}"/>
              </a:ext>
            </a:extLst>
          </p:cNvPr>
          <p:cNvSpPr txBox="1"/>
          <p:nvPr/>
        </p:nvSpPr>
        <p:spPr>
          <a:xfrm>
            <a:off x="7664537" y="4035140"/>
            <a:ext cx="4162003" cy="1400383"/>
          </a:xfrm>
          <a:prstGeom prst="rect">
            <a:avLst/>
          </a:prstGeom>
          <a:noFill/>
        </p:spPr>
        <p:txBody>
          <a:bodyPr wrap="square">
            <a:spAutoFit/>
          </a:bodyPr>
          <a:lstStyle/>
          <a:p>
            <a:r>
              <a:rPr lang="fr-CH" sz="1700" b="1" noProof="0" dirty="0"/>
              <a:t>Les unités d'apprentissage de la Journée d'inspiration ont été inspirées par le projet « TechPreneurs », mis en œuvre par Lars Diener-Kimmich avec le soutien de la Gebert </a:t>
            </a:r>
            <a:r>
              <a:rPr lang="fr-CH" sz="1700" b="1" noProof="0" dirty="0" err="1"/>
              <a:t>Rüf</a:t>
            </a:r>
            <a:r>
              <a:rPr lang="fr-CH" sz="1700" b="1" noProof="0" dirty="0"/>
              <a:t> Stiftung.</a:t>
            </a:r>
          </a:p>
        </p:txBody>
      </p:sp>
      <p:sp>
        <p:nvSpPr>
          <p:cNvPr id="7" name="Rechteck 6">
            <a:extLst>
              <a:ext uri="{FF2B5EF4-FFF2-40B4-BE49-F238E27FC236}">
                <a16:creationId xmlns:a16="http://schemas.microsoft.com/office/drawing/2014/main" id="{DDF5D04F-E060-6FAC-BFEF-0CAF2B58BFB8}"/>
              </a:ext>
            </a:extLst>
          </p:cNvPr>
          <p:cNvSpPr/>
          <p:nvPr/>
        </p:nvSpPr>
        <p:spPr>
          <a:xfrm>
            <a:off x="7537925" y="3925863"/>
            <a:ext cx="4435974" cy="1605914"/>
          </a:xfrm>
          <a:prstGeom prst="rect">
            <a:avLst/>
          </a:prstGeom>
          <a:noFill/>
          <a:ln w="19050">
            <a:solidFill>
              <a:srgbClr val="135B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Titel 1">
            <a:extLst>
              <a:ext uri="{FF2B5EF4-FFF2-40B4-BE49-F238E27FC236}">
                <a16:creationId xmlns:a16="http://schemas.microsoft.com/office/drawing/2014/main" id="{C059AF35-4A26-D019-4CE8-5871DBE2B717}"/>
              </a:ext>
            </a:extLst>
          </p:cNvPr>
          <p:cNvSpPr txBox="1">
            <a:spLocks/>
          </p:cNvSpPr>
          <p:nvPr/>
        </p:nvSpPr>
        <p:spPr>
          <a:xfrm>
            <a:off x="892406" y="1409737"/>
            <a:ext cx="4334904" cy="846756"/>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r>
              <a:rPr lang="fr-CH" sz="5200" noProof="0" dirty="0">
                <a:solidFill>
                  <a:srgbClr val="073450"/>
                </a:solidFill>
                <a:latin typeface="Century Gothic"/>
                <a:cs typeface="Arial" charset="0"/>
              </a:rPr>
              <a:t>Journée d'inspiration</a:t>
            </a:r>
          </a:p>
        </p:txBody>
      </p:sp>
      <p:sp>
        <p:nvSpPr>
          <p:cNvPr id="9" name="Textfeld 8">
            <a:extLst>
              <a:ext uri="{FF2B5EF4-FFF2-40B4-BE49-F238E27FC236}">
                <a16:creationId xmlns:a16="http://schemas.microsoft.com/office/drawing/2014/main" id="{327CB840-5BEA-1E26-5EC9-5B57E3416A3E}"/>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mj-lt"/>
              </a:rPr>
              <a:t>Documents élaborés par : Centre suisse pour la pensée et l'action entrepreneuriales </a:t>
            </a:r>
            <a:r>
              <a:rPr lang="fr-FR" sz="1100" b="1" dirty="0" err="1">
                <a:solidFill>
                  <a:srgbClr val="5F5F5F"/>
                </a:solidFill>
                <a:latin typeface="+mj-lt"/>
              </a:rPr>
              <a:t>csPAE</a:t>
            </a:r>
            <a:endParaRPr lang="de-CH" sz="1100" b="1" dirty="0">
              <a:solidFill>
                <a:srgbClr val="5F5F5F"/>
              </a:solidFill>
              <a:latin typeface="+mj-lt"/>
            </a:endParaRPr>
          </a:p>
        </p:txBody>
      </p:sp>
    </p:spTree>
    <p:extLst>
      <p:ext uri="{BB962C8B-B14F-4D97-AF65-F5344CB8AC3E}">
        <p14:creationId xmlns:p14="http://schemas.microsoft.com/office/powerpoint/2010/main" val="20626412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6C63C-2322-52A0-14AF-CFB047FE7EA9}"/>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E0C24BD-9ABC-C479-A8B5-AB4EBCC3385F}"/>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40</a:t>
            </a:fld>
            <a:endParaRPr lang="ru-RU" dirty="0">
              <a:solidFill>
                <a:prstClr val="white"/>
              </a:solidFill>
              <a:latin typeface="Century Gothic"/>
            </a:endParaRPr>
          </a:p>
        </p:txBody>
      </p:sp>
      <p:sp>
        <p:nvSpPr>
          <p:cNvPr id="3" name="Titel 2">
            <a:extLst>
              <a:ext uri="{FF2B5EF4-FFF2-40B4-BE49-F238E27FC236}">
                <a16:creationId xmlns:a16="http://schemas.microsoft.com/office/drawing/2014/main" id="{3F696D9B-E29A-D82A-FB06-C78B5FC1A69D}"/>
              </a:ext>
            </a:extLst>
          </p:cNvPr>
          <p:cNvSpPr txBox="1">
            <a:spLocks/>
          </p:cNvSpPr>
          <p:nvPr/>
        </p:nvSpPr>
        <p:spPr>
          <a:xfrm>
            <a:off x="958295" y="456042"/>
            <a:ext cx="10799763" cy="541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DE" sz="3000" dirty="0">
                <a:solidFill>
                  <a:srgbClr val="073450"/>
                </a:solidFill>
                <a:latin typeface="Century Gothic"/>
              </a:rPr>
              <a:t>Réfléchir et générer de nouvelles solutions</a:t>
            </a:r>
            <a:endParaRPr lang="de-CH" sz="3000" dirty="0">
              <a:solidFill>
                <a:srgbClr val="073450"/>
              </a:solidFill>
              <a:highlight>
                <a:srgbClr val="FFFF00"/>
              </a:highlight>
              <a:latin typeface="Century Gothic"/>
            </a:endParaRPr>
          </a:p>
        </p:txBody>
      </p:sp>
      <p:sp>
        <p:nvSpPr>
          <p:cNvPr id="4" name="Textfeld 2">
            <a:extLst>
              <a:ext uri="{FF2B5EF4-FFF2-40B4-BE49-F238E27FC236}">
                <a16:creationId xmlns:a16="http://schemas.microsoft.com/office/drawing/2014/main" id="{1647EF7E-AF22-4263-E74E-BC0C85CD0B48}"/>
              </a:ext>
            </a:extLst>
          </p:cNvPr>
          <p:cNvSpPr txBox="1">
            <a:spLocks noChangeArrowheads="1"/>
          </p:cNvSpPr>
          <p:nvPr/>
        </p:nvSpPr>
        <p:spPr bwMode="auto">
          <a:xfrm>
            <a:off x="127000" y="215900"/>
            <a:ext cx="990600" cy="8509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11</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Rounded Corners 6">
            <a:extLst>
              <a:ext uri="{FF2B5EF4-FFF2-40B4-BE49-F238E27FC236}">
                <a16:creationId xmlns:a16="http://schemas.microsoft.com/office/drawing/2014/main" id="{45837EE5-B020-A796-4E5B-927242D1C53D}"/>
              </a:ext>
            </a:extLst>
          </p:cNvPr>
          <p:cNvSpPr/>
          <p:nvPr/>
        </p:nvSpPr>
        <p:spPr>
          <a:xfrm>
            <a:off x="1409700" y="1997529"/>
            <a:ext cx="9448800" cy="3746500"/>
          </a:xfrm>
          <a:prstGeom prst="roundRect">
            <a:avLst/>
          </a:prstGeom>
          <a:noFill/>
          <a:ln w="6350" cap="flat" cmpd="sng" algn="ctr">
            <a:solidFill>
              <a:srgbClr val="002060"/>
            </a:solidFill>
            <a:prstDash val="solid"/>
            <a:miter lim="800000"/>
          </a:ln>
          <a:effectLst/>
        </p:spPr>
        <p:txBody>
          <a:bodyPr rtlCol="0" anchor="ctr"/>
          <a:lstStyle/>
          <a:p>
            <a:pPr>
              <a:defRPr/>
            </a:pPr>
            <a:endParaRPr lang="de-CH" sz="2500" kern="0" dirty="0">
              <a:solidFill>
                <a:sysClr val="windowText" lastClr="000000"/>
              </a:solidFill>
              <a:latin typeface="Century Gothic"/>
            </a:endParaRPr>
          </a:p>
        </p:txBody>
      </p:sp>
      <p:sp>
        <p:nvSpPr>
          <p:cNvPr id="8" name="TextBox 6">
            <a:extLst>
              <a:ext uri="{FF2B5EF4-FFF2-40B4-BE49-F238E27FC236}">
                <a16:creationId xmlns:a16="http://schemas.microsoft.com/office/drawing/2014/main" id="{461E5AA8-683A-4A49-1DAF-E625860CE4E7}"/>
              </a:ext>
            </a:extLst>
          </p:cNvPr>
          <p:cNvSpPr txBox="1"/>
          <p:nvPr/>
        </p:nvSpPr>
        <p:spPr>
          <a:xfrm>
            <a:off x="1447800" y="1168400"/>
            <a:ext cx="8135560" cy="364972"/>
          </a:xfrm>
          <a:prstGeom prst="rect">
            <a:avLst/>
          </a:prstGeom>
          <a:noFill/>
        </p:spPr>
        <p:txBody>
          <a:bodyPr wrap="none" rtlCol="0">
            <a:spAutoFit/>
          </a:bodyPr>
          <a:lstStyle>
            <a:defPPr>
              <a:defRPr lang="ru-RU"/>
            </a:defPPr>
            <a:lvl1pPr>
              <a:lnSpc>
                <a:spcPct val="107000"/>
              </a:lnSpc>
              <a:spcAft>
                <a:spcPts val="800"/>
              </a:spcAft>
              <a:buNone/>
              <a:defRPr b="1">
                <a:solidFill>
                  <a:srgbClr val="BE30BB"/>
                </a:solidFill>
                <a:effectLst/>
                <a:latin typeface="Century Gothic" panose="020B0502020202020204" pitchFamily="34" charset="0"/>
              </a:defRPr>
            </a:lvl1pPr>
          </a:lstStyle>
          <a:p>
            <a:r>
              <a:rPr lang="de-DE" dirty="0"/>
              <a:t>Révisez LA MEILLEURE de vos trois solutions et esquissez-la ici.</a:t>
            </a:r>
            <a:endParaRPr lang="de-CH" dirty="0"/>
          </a:p>
        </p:txBody>
      </p:sp>
      <p:grpSp>
        <p:nvGrpSpPr>
          <p:cNvPr id="7" name="Gruppieren 6">
            <a:extLst>
              <a:ext uri="{FF2B5EF4-FFF2-40B4-BE49-F238E27FC236}">
                <a16:creationId xmlns:a16="http://schemas.microsoft.com/office/drawing/2014/main" id="{A7D514E2-DBC0-1C19-D468-6439C5E6E8B8}"/>
              </a:ext>
            </a:extLst>
          </p:cNvPr>
          <p:cNvGrpSpPr/>
          <p:nvPr/>
        </p:nvGrpSpPr>
        <p:grpSpPr>
          <a:xfrm>
            <a:off x="10275451" y="997379"/>
            <a:ext cx="1846056" cy="1846056"/>
            <a:chOff x="10211791" y="2927331"/>
            <a:chExt cx="1846056" cy="1846056"/>
          </a:xfrm>
        </p:grpSpPr>
        <p:pic>
          <p:nvPicPr>
            <p:cNvPr id="9" name="Grafik 8" descr="Wecker Silhouette">
              <a:extLst>
                <a:ext uri="{FF2B5EF4-FFF2-40B4-BE49-F238E27FC236}">
                  <a16:creationId xmlns:a16="http://schemas.microsoft.com/office/drawing/2014/main" id="{04125100-67DD-E9DF-9B18-8E288F1A748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10" name="Ellipse 9">
              <a:extLst>
                <a:ext uri="{FF2B5EF4-FFF2-40B4-BE49-F238E27FC236}">
                  <a16:creationId xmlns:a16="http://schemas.microsoft.com/office/drawing/2014/main" id="{01F7208E-2972-6834-115B-DDD613ABE621}"/>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a:t>
              </a:r>
            </a:p>
          </p:txBody>
        </p:sp>
      </p:grpSp>
    </p:spTree>
    <p:extLst>
      <p:ext uri="{BB962C8B-B14F-4D97-AF65-F5344CB8AC3E}">
        <p14:creationId xmlns:p14="http://schemas.microsoft.com/office/powerpoint/2010/main" val="4652687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42A71-D36E-2EE8-C7FF-ED69962D8485}"/>
            </a:ext>
          </a:extLst>
        </p:cNvPr>
        <p:cNvGrpSpPr/>
        <p:nvPr/>
      </p:nvGrpSpPr>
      <p:grpSpPr>
        <a:xfrm>
          <a:off x="0" y="0"/>
          <a:ext cx="0" cy="0"/>
          <a:chOff x="0" y="0"/>
          <a:chExt cx="0" cy="0"/>
        </a:xfrm>
      </p:grpSpPr>
      <p:pic>
        <p:nvPicPr>
          <p:cNvPr id="6" name="Grafik 5" descr="Ein Bild, das Entwurf, Zeichnung, Clipart, Design enthält.&#10;&#10;Automatisch generierte Beschreibung">
            <a:extLst>
              <a:ext uri="{FF2B5EF4-FFF2-40B4-BE49-F238E27FC236}">
                <a16:creationId xmlns:a16="http://schemas.microsoft.com/office/drawing/2014/main" id="{31F12250-E8C0-D623-74E7-B53A29D61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25309" y="2318385"/>
            <a:ext cx="7576185" cy="4024630"/>
          </a:xfrm>
          <a:prstGeom prst="rect">
            <a:avLst/>
          </a:prstGeom>
        </p:spPr>
      </p:pic>
      <p:sp>
        <p:nvSpPr>
          <p:cNvPr id="2" name="Foliennummernplatzhalter 1">
            <a:extLst>
              <a:ext uri="{FF2B5EF4-FFF2-40B4-BE49-F238E27FC236}">
                <a16:creationId xmlns:a16="http://schemas.microsoft.com/office/drawing/2014/main" id="{A8F8B0D3-0D02-304C-63ED-9F78AAC93E9F}"/>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41</a:t>
            </a:fld>
            <a:endParaRPr lang="ru-RU" dirty="0">
              <a:solidFill>
                <a:prstClr val="white"/>
              </a:solidFill>
              <a:latin typeface="Century Gothic"/>
            </a:endParaRPr>
          </a:p>
        </p:txBody>
      </p:sp>
      <p:sp>
        <p:nvSpPr>
          <p:cNvPr id="3" name="Titel 2">
            <a:extLst>
              <a:ext uri="{FF2B5EF4-FFF2-40B4-BE49-F238E27FC236}">
                <a16:creationId xmlns:a16="http://schemas.microsoft.com/office/drawing/2014/main" id="{2CB08292-668D-9435-D703-E5D41734B001}"/>
              </a:ext>
            </a:extLst>
          </p:cNvPr>
          <p:cNvSpPr txBox="1">
            <a:spLocks/>
          </p:cNvSpPr>
          <p:nvPr/>
        </p:nvSpPr>
        <p:spPr>
          <a:xfrm>
            <a:off x="970995" y="456042"/>
            <a:ext cx="10799763" cy="541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DE" sz="3000" dirty="0">
                <a:solidFill>
                  <a:srgbClr val="073450"/>
                </a:solidFill>
                <a:latin typeface="Century Gothic"/>
              </a:rPr>
              <a:t>Créer et tester</a:t>
            </a:r>
            <a:endParaRPr lang="de-CH" sz="3000" dirty="0">
              <a:solidFill>
                <a:srgbClr val="073450"/>
              </a:solidFill>
              <a:highlight>
                <a:srgbClr val="FFFF00"/>
              </a:highlight>
              <a:latin typeface="Century Gothic"/>
            </a:endParaRPr>
          </a:p>
        </p:txBody>
      </p:sp>
      <p:sp>
        <p:nvSpPr>
          <p:cNvPr id="4" name="Textfeld 2">
            <a:extLst>
              <a:ext uri="{FF2B5EF4-FFF2-40B4-BE49-F238E27FC236}">
                <a16:creationId xmlns:a16="http://schemas.microsoft.com/office/drawing/2014/main" id="{FC187DD4-E610-AC31-8D0C-FC304715379C}"/>
              </a:ext>
            </a:extLst>
          </p:cNvPr>
          <p:cNvSpPr txBox="1">
            <a:spLocks noChangeArrowheads="1"/>
          </p:cNvSpPr>
          <p:nvPr/>
        </p:nvSpPr>
        <p:spPr bwMode="auto">
          <a:xfrm>
            <a:off x="127000" y="215900"/>
            <a:ext cx="990600" cy="8509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12</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6">
            <a:extLst>
              <a:ext uri="{FF2B5EF4-FFF2-40B4-BE49-F238E27FC236}">
                <a16:creationId xmlns:a16="http://schemas.microsoft.com/office/drawing/2014/main" id="{F5E7A374-8D21-92CB-47C5-38BA1CE9C91E}"/>
              </a:ext>
            </a:extLst>
          </p:cNvPr>
          <p:cNvSpPr txBox="1"/>
          <p:nvPr/>
        </p:nvSpPr>
        <p:spPr>
          <a:xfrm>
            <a:off x="1447800" y="1168400"/>
            <a:ext cx="4910319" cy="364972"/>
          </a:xfrm>
          <a:prstGeom prst="rect">
            <a:avLst/>
          </a:prstGeom>
          <a:noFill/>
        </p:spPr>
        <p:txBody>
          <a:bodyPr wrap="none" rtlCol="0">
            <a:spAutoFit/>
          </a:bodyPr>
          <a:lstStyle>
            <a:defPPr>
              <a:defRPr lang="ru-RU"/>
            </a:defPPr>
            <a:lvl1pPr>
              <a:lnSpc>
                <a:spcPct val="107000"/>
              </a:lnSpc>
              <a:spcAft>
                <a:spcPts val="800"/>
              </a:spcAft>
              <a:buNone/>
              <a:defRPr b="1">
                <a:solidFill>
                  <a:srgbClr val="BE30BB"/>
                </a:solidFill>
                <a:effectLst/>
                <a:latin typeface="Century Gothic" panose="020B0502020202020204" pitchFamily="34" charset="0"/>
              </a:defRPr>
            </a:lvl1pPr>
          </a:lstStyle>
          <a:p>
            <a:r>
              <a:rPr lang="de-DE" dirty="0"/>
              <a:t>Créez un Prototype pour votre solution.</a:t>
            </a:r>
            <a:endParaRPr lang="de-CH" dirty="0"/>
          </a:p>
        </p:txBody>
      </p:sp>
      <p:grpSp>
        <p:nvGrpSpPr>
          <p:cNvPr id="11" name="Gruppieren 10">
            <a:extLst>
              <a:ext uri="{FF2B5EF4-FFF2-40B4-BE49-F238E27FC236}">
                <a16:creationId xmlns:a16="http://schemas.microsoft.com/office/drawing/2014/main" id="{A81B0BD4-FBFE-EEAF-6B20-520AE8BF8928}"/>
              </a:ext>
            </a:extLst>
          </p:cNvPr>
          <p:cNvGrpSpPr/>
          <p:nvPr/>
        </p:nvGrpSpPr>
        <p:grpSpPr>
          <a:xfrm>
            <a:off x="10275451" y="997379"/>
            <a:ext cx="1846056" cy="1846056"/>
            <a:chOff x="10211791" y="2927331"/>
            <a:chExt cx="1846056" cy="1846056"/>
          </a:xfrm>
        </p:grpSpPr>
        <p:pic>
          <p:nvPicPr>
            <p:cNvPr id="12" name="Grafik 11" descr="Wecker Silhouette">
              <a:extLst>
                <a:ext uri="{FF2B5EF4-FFF2-40B4-BE49-F238E27FC236}">
                  <a16:creationId xmlns:a16="http://schemas.microsoft.com/office/drawing/2014/main" id="{B4A57566-6053-78D2-38CE-9C4906A8D33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11791" y="2927331"/>
              <a:ext cx="1846056" cy="1846056"/>
            </a:xfrm>
            <a:prstGeom prst="rect">
              <a:avLst/>
            </a:prstGeom>
          </p:spPr>
        </p:pic>
        <p:sp>
          <p:nvSpPr>
            <p:cNvPr id="13" name="Ellipse 12">
              <a:extLst>
                <a:ext uri="{FF2B5EF4-FFF2-40B4-BE49-F238E27FC236}">
                  <a16:creationId xmlns:a16="http://schemas.microsoft.com/office/drawing/2014/main" id="{C8A3F2D8-9FCA-B27E-BE1F-E50227AF9711}"/>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15 min</a:t>
              </a:r>
            </a:p>
          </p:txBody>
        </p:sp>
      </p:grpSp>
    </p:spTree>
    <p:extLst>
      <p:ext uri="{BB962C8B-B14F-4D97-AF65-F5344CB8AC3E}">
        <p14:creationId xmlns:p14="http://schemas.microsoft.com/office/powerpoint/2010/main" val="22431297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3A660-A6F7-D74A-9E98-DE1D51673B33}"/>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5CC1711F-8901-CEF6-826D-79811A6BBA38}"/>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42</a:t>
            </a:fld>
            <a:endParaRPr lang="ru-RU" dirty="0">
              <a:solidFill>
                <a:prstClr val="white"/>
              </a:solidFill>
              <a:latin typeface="Century Gothic"/>
            </a:endParaRPr>
          </a:p>
        </p:txBody>
      </p:sp>
      <p:sp>
        <p:nvSpPr>
          <p:cNvPr id="3" name="Titel 2">
            <a:extLst>
              <a:ext uri="{FF2B5EF4-FFF2-40B4-BE49-F238E27FC236}">
                <a16:creationId xmlns:a16="http://schemas.microsoft.com/office/drawing/2014/main" id="{41BCBBF3-11AF-53A8-1CB4-41B16B492447}"/>
              </a:ext>
            </a:extLst>
          </p:cNvPr>
          <p:cNvSpPr txBox="1">
            <a:spLocks/>
          </p:cNvSpPr>
          <p:nvPr/>
        </p:nvSpPr>
        <p:spPr>
          <a:xfrm>
            <a:off x="958295" y="456042"/>
            <a:ext cx="10799763" cy="541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DE" sz="3000" dirty="0">
                <a:solidFill>
                  <a:srgbClr val="073450"/>
                </a:solidFill>
                <a:latin typeface="Century Gothic"/>
              </a:rPr>
              <a:t>Feedback</a:t>
            </a:r>
            <a:endParaRPr lang="de-CH" sz="3000" dirty="0">
              <a:solidFill>
                <a:srgbClr val="073450"/>
              </a:solidFill>
              <a:highlight>
                <a:srgbClr val="FFFF00"/>
              </a:highlight>
              <a:latin typeface="Century Gothic"/>
            </a:endParaRPr>
          </a:p>
        </p:txBody>
      </p:sp>
      <p:sp>
        <p:nvSpPr>
          <p:cNvPr id="4" name="Textfeld 2">
            <a:extLst>
              <a:ext uri="{FF2B5EF4-FFF2-40B4-BE49-F238E27FC236}">
                <a16:creationId xmlns:a16="http://schemas.microsoft.com/office/drawing/2014/main" id="{E58BFD58-782D-8487-1D24-1145E1785DD0}"/>
              </a:ext>
            </a:extLst>
          </p:cNvPr>
          <p:cNvSpPr txBox="1">
            <a:spLocks noChangeArrowheads="1"/>
          </p:cNvSpPr>
          <p:nvPr/>
        </p:nvSpPr>
        <p:spPr bwMode="auto">
          <a:xfrm>
            <a:off x="139700" y="215900"/>
            <a:ext cx="990600" cy="850900"/>
          </a:xfrm>
          <a:prstGeom prst="rect">
            <a:avLst/>
          </a:prstGeom>
          <a:noFill/>
          <a:ln w="9525">
            <a:noFill/>
            <a:miter lim="800000"/>
            <a:headEnd/>
            <a:tailEnd/>
          </a:ln>
        </p:spPr>
        <p:txBody>
          <a:bodyPr rot="0" vert="horz" wrap="square" lIns="91440" tIns="45720" rIns="91440" bIns="45720" anchor="t" anchorCtr="0">
            <a:noAutofit/>
          </a:bodyPr>
          <a:lstStyle/>
          <a:p>
            <a:pPr algn="ctr">
              <a:lnSpc>
                <a:spcPct val="107000"/>
              </a:lnSpc>
              <a:spcAft>
                <a:spcPts val="800"/>
              </a:spcAft>
              <a:defRPr/>
            </a:pPr>
            <a:r>
              <a:rPr lang="de-CH" sz="5000" b="1" kern="100" dirty="0">
                <a:solidFill>
                  <a:srgbClr val="BE30BB"/>
                </a:solidFill>
                <a:latin typeface="Century Gothic" panose="020B0502020202020204" pitchFamily="34" charset="0"/>
                <a:ea typeface="Calibri" panose="020F0502020204030204" pitchFamily="34" charset="0"/>
                <a:cs typeface="Times New Roman" panose="02020603050405020304" pitchFamily="18" charset="0"/>
              </a:rPr>
              <a:t>13</a:t>
            </a:r>
            <a:endParaRPr lang="de-CH" sz="5000" kern="100" dirty="0">
              <a:solidFill>
                <a:srgbClr val="0734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6">
            <a:extLst>
              <a:ext uri="{FF2B5EF4-FFF2-40B4-BE49-F238E27FC236}">
                <a16:creationId xmlns:a16="http://schemas.microsoft.com/office/drawing/2014/main" id="{FCA3856C-7E46-0761-61DE-28754E69B863}"/>
              </a:ext>
            </a:extLst>
          </p:cNvPr>
          <p:cNvSpPr txBox="1"/>
          <p:nvPr/>
        </p:nvSpPr>
        <p:spPr>
          <a:xfrm>
            <a:off x="1447800" y="1168400"/>
            <a:ext cx="5206875" cy="661335"/>
          </a:xfrm>
          <a:prstGeom prst="rect">
            <a:avLst/>
          </a:prstGeom>
          <a:noFill/>
        </p:spPr>
        <p:txBody>
          <a:bodyPr wrap="none" rtlCol="0">
            <a:spAutoFit/>
          </a:bodyPr>
          <a:lstStyle>
            <a:defPPr>
              <a:defRPr lang="ru-RU"/>
            </a:defPPr>
            <a:lvl1pPr>
              <a:lnSpc>
                <a:spcPct val="107000"/>
              </a:lnSpc>
              <a:spcAft>
                <a:spcPts val="800"/>
              </a:spcAft>
              <a:buNone/>
              <a:defRPr b="1">
                <a:solidFill>
                  <a:srgbClr val="BE30BB"/>
                </a:solidFill>
                <a:effectLst/>
                <a:latin typeface="Century Gothic" panose="020B0502020202020204" pitchFamily="34" charset="0"/>
              </a:defRPr>
            </a:lvl1pPr>
          </a:lstStyle>
          <a:p>
            <a:r>
              <a:rPr lang="de-DE" dirty="0"/>
              <a:t>Présentez-vous mutuellement le Prototype et </a:t>
            </a:r>
            <a:br>
              <a:rPr lang="de-DE" dirty="0"/>
            </a:br>
            <a:r>
              <a:rPr lang="de-DE" dirty="0" err="1"/>
              <a:t>demandez</a:t>
            </a:r>
            <a:r>
              <a:rPr lang="de-DE" dirty="0"/>
              <a:t> à nouveau un feedback.</a:t>
            </a:r>
            <a:endParaRPr lang="de-CH" dirty="0"/>
          </a:p>
        </p:txBody>
      </p:sp>
      <p:sp>
        <p:nvSpPr>
          <p:cNvPr id="6" name="Rectangle: Rounded Corners 1">
            <a:extLst>
              <a:ext uri="{FF2B5EF4-FFF2-40B4-BE49-F238E27FC236}">
                <a16:creationId xmlns:a16="http://schemas.microsoft.com/office/drawing/2014/main" id="{D77A0A8B-A662-1473-5AD1-29153996492A}"/>
              </a:ext>
            </a:extLst>
          </p:cNvPr>
          <p:cNvSpPr/>
          <p:nvPr/>
        </p:nvSpPr>
        <p:spPr>
          <a:xfrm>
            <a:off x="1466533" y="2044519"/>
            <a:ext cx="3680778" cy="1868170"/>
          </a:xfrm>
          <a:prstGeom prst="roundRect">
            <a:avLst/>
          </a:prstGeom>
          <a:solidFill>
            <a:schemeClr val="bg1"/>
          </a:solidFill>
          <a:ln>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defRPr/>
            </a:pPr>
            <a:endParaRPr lang="de-CH">
              <a:solidFill>
                <a:prstClr val="white"/>
              </a:solidFill>
              <a:latin typeface="Century Gothic"/>
            </a:endParaRPr>
          </a:p>
        </p:txBody>
      </p:sp>
      <p:sp>
        <p:nvSpPr>
          <p:cNvPr id="7" name="Rectangle: Rounded Corners 1">
            <a:extLst>
              <a:ext uri="{FF2B5EF4-FFF2-40B4-BE49-F238E27FC236}">
                <a16:creationId xmlns:a16="http://schemas.microsoft.com/office/drawing/2014/main" id="{B2E26DD6-3676-98A9-3EED-287DF8E3FCC5}"/>
              </a:ext>
            </a:extLst>
          </p:cNvPr>
          <p:cNvSpPr/>
          <p:nvPr/>
        </p:nvSpPr>
        <p:spPr>
          <a:xfrm>
            <a:off x="6020753" y="2044519"/>
            <a:ext cx="3680778" cy="1868170"/>
          </a:xfrm>
          <a:prstGeom prst="roundRect">
            <a:avLst/>
          </a:prstGeom>
          <a:solidFill>
            <a:schemeClr val="bg1"/>
          </a:solidFill>
          <a:ln>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defRPr/>
            </a:pPr>
            <a:endParaRPr lang="de-CH" dirty="0">
              <a:solidFill>
                <a:prstClr val="white"/>
              </a:solidFill>
              <a:latin typeface="Century Gothic"/>
            </a:endParaRPr>
          </a:p>
        </p:txBody>
      </p:sp>
      <p:sp>
        <p:nvSpPr>
          <p:cNvPr id="10" name="Rectangle: Rounded Corners 1">
            <a:extLst>
              <a:ext uri="{FF2B5EF4-FFF2-40B4-BE49-F238E27FC236}">
                <a16:creationId xmlns:a16="http://schemas.microsoft.com/office/drawing/2014/main" id="{2EB8158B-CCA9-68D7-5910-8C336EAAB9A3}"/>
              </a:ext>
            </a:extLst>
          </p:cNvPr>
          <p:cNvSpPr/>
          <p:nvPr/>
        </p:nvSpPr>
        <p:spPr>
          <a:xfrm>
            <a:off x="1466533" y="4175579"/>
            <a:ext cx="3680778" cy="1868170"/>
          </a:xfrm>
          <a:prstGeom prst="roundRect">
            <a:avLst/>
          </a:prstGeom>
          <a:solidFill>
            <a:schemeClr val="bg1"/>
          </a:solidFill>
          <a:ln>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defRPr/>
            </a:pPr>
            <a:endParaRPr lang="de-CH">
              <a:solidFill>
                <a:prstClr val="white"/>
              </a:solidFill>
              <a:latin typeface="Century Gothic"/>
            </a:endParaRPr>
          </a:p>
        </p:txBody>
      </p:sp>
      <p:sp>
        <p:nvSpPr>
          <p:cNvPr id="11" name="Rectangle: Rounded Corners 1">
            <a:extLst>
              <a:ext uri="{FF2B5EF4-FFF2-40B4-BE49-F238E27FC236}">
                <a16:creationId xmlns:a16="http://schemas.microsoft.com/office/drawing/2014/main" id="{13933C64-8864-2A92-1AD8-6D4E708917E0}"/>
              </a:ext>
            </a:extLst>
          </p:cNvPr>
          <p:cNvSpPr/>
          <p:nvPr/>
        </p:nvSpPr>
        <p:spPr>
          <a:xfrm>
            <a:off x="6009323" y="4175579"/>
            <a:ext cx="3680778" cy="1868170"/>
          </a:xfrm>
          <a:prstGeom prst="roundRect">
            <a:avLst/>
          </a:prstGeom>
          <a:solidFill>
            <a:schemeClr val="bg1"/>
          </a:solidFill>
          <a:ln>
            <a:solidFill>
              <a:srgbClr val="0020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defRPr/>
            </a:pPr>
            <a:endParaRPr lang="de-CH">
              <a:solidFill>
                <a:prstClr val="white"/>
              </a:solidFill>
              <a:latin typeface="Century Gothic"/>
            </a:endParaRPr>
          </a:p>
        </p:txBody>
      </p:sp>
      <p:sp>
        <p:nvSpPr>
          <p:cNvPr id="12" name="TextBox 36">
            <a:extLst>
              <a:ext uri="{FF2B5EF4-FFF2-40B4-BE49-F238E27FC236}">
                <a16:creationId xmlns:a16="http://schemas.microsoft.com/office/drawing/2014/main" id="{9D0D290E-DA4B-F920-564B-E3D41F120B54}"/>
              </a:ext>
            </a:extLst>
          </p:cNvPr>
          <p:cNvSpPr txBox="1"/>
          <p:nvPr/>
        </p:nvSpPr>
        <p:spPr>
          <a:xfrm>
            <a:off x="1596709" y="2147389"/>
            <a:ext cx="3199457" cy="320152"/>
          </a:xfrm>
          <a:prstGeom prst="rect">
            <a:avLst/>
          </a:prstGeom>
          <a:solidFill>
            <a:schemeClr val="bg1"/>
          </a:solidFill>
        </p:spPr>
        <p:txBody>
          <a:bodyPr wrap="square" rtlCol="0">
            <a:spAutoFit/>
          </a:bodyPr>
          <a:lstStyle/>
          <a:p>
            <a:pPr>
              <a:lnSpc>
                <a:spcPct val="107000"/>
              </a:lnSpc>
              <a:spcAft>
                <a:spcPts val="800"/>
              </a:spcAft>
              <a:defRPr/>
            </a:pPr>
            <a:r>
              <a:rPr lang="de-CH" sz="1500" b="1" dirty="0">
                <a:solidFill>
                  <a:srgbClr val="686868"/>
                </a:solidFill>
                <a:latin typeface="Century Gothic"/>
                <a:ea typeface="Calibri" panose="020F0502020204030204" pitchFamily="34" charset="0"/>
                <a:cs typeface="Times New Roman" panose="02020603050405020304" pitchFamily="18" charset="0"/>
              </a:rPr>
              <a:t>+ a fonctionné…</a:t>
            </a:r>
            <a:endParaRPr lang="de-CH" sz="1500" kern="100" dirty="0">
              <a:solidFill>
                <a:srgbClr val="686868"/>
              </a:solidFill>
              <a:latin typeface="Century Gothic"/>
              <a:ea typeface="Calibri" panose="020F0502020204030204" pitchFamily="34" charset="0"/>
              <a:cs typeface="Times New Roman" panose="02020603050405020304" pitchFamily="18" charset="0"/>
            </a:endParaRPr>
          </a:p>
        </p:txBody>
      </p:sp>
      <p:sp>
        <p:nvSpPr>
          <p:cNvPr id="13" name="TextBox 36">
            <a:extLst>
              <a:ext uri="{FF2B5EF4-FFF2-40B4-BE49-F238E27FC236}">
                <a16:creationId xmlns:a16="http://schemas.microsoft.com/office/drawing/2014/main" id="{A0DAFB86-0DAA-B0E9-96E8-539EDD81A999}"/>
              </a:ext>
            </a:extLst>
          </p:cNvPr>
          <p:cNvSpPr txBox="1"/>
          <p:nvPr/>
        </p:nvSpPr>
        <p:spPr>
          <a:xfrm>
            <a:off x="6260784" y="2135324"/>
            <a:ext cx="3199457" cy="320152"/>
          </a:xfrm>
          <a:prstGeom prst="rect">
            <a:avLst/>
          </a:prstGeom>
          <a:solidFill>
            <a:schemeClr val="bg1"/>
          </a:solidFill>
        </p:spPr>
        <p:txBody>
          <a:bodyPr wrap="square" rtlCol="0">
            <a:spAutoFit/>
          </a:bodyPr>
          <a:lstStyle/>
          <a:p>
            <a:pPr>
              <a:lnSpc>
                <a:spcPct val="107000"/>
              </a:lnSpc>
              <a:spcAft>
                <a:spcPts val="800"/>
              </a:spcAft>
              <a:defRPr/>
            </a:pPr>
            <a:r>
              <a:rPr lang="de-CH" sz="1500" b="1" dirty="0">
                <a:solidFill>
                  <a:srgbClr val="686868"/>
                </a:solidFill>
                <a:latin typeface="Century Gothic"/>
                <a:ea typeface="Calibri" panose="020F0502020204030204" pitchFamily="34" charset="0"/>
                <a:cs typeface="Times New Roman" panose="02020603050405020304" pitchFamily="18" charset="0"/>
              </a:rPr>
              <a:t>- peut être amélioré…</a:t>
            </a:r>
            <a:endParaRPr lang="de-CH" sz="1500" kern="100" dirty="0">
              <a:solidFill>
                <a:srgbClr val="686868"/>
              </a:solidFill>
              <a:latin typeface="Century Gothic"/>
              <a:ea typeface="Calibri" panose="020F0502020204030204" pitchFamily="34" charset="0"/>
              <a:cs typeface="Times New Roman" panose="02020603050405020304" pitchFamily="18" charset="0"/>
            </a:endParaRPr>
          </a:p>
        </p:txBody>
      </p:sp>
      <p:sp>
        <p:nvSpPr>
          <p:cNvPr id="14" name="TextBox 36">
            <a:extLst>
              <a:ext uri="{FF2B5EF4-FFF2-40B4-BE49-F238E27FC236}">
                <a16:creationId xmlns:a16="http://schemas.microsoft.com/office/drawing/2014/main" id="{9D4BE154-BEE2-37AC-CB23-59DEFB20983C}"/>
              </a:ext>
            </a:extLst>
          </p:cNvPr>
          <p:cNvSpPr txBox="1"/>
          <p:nvPr/>
        </p:nvSpPr>
        <p:spPr>
          <a:xfrm>
            <a:off x="1571309" y="4283529"/>
            <a:ext cx="3199457" cy="320152"/>
          </a:xfrm>
          <a:prstGeom prst="rect">
            <a:avLst/>
          </a:prstGeom>
          <a:solidFill>
            <a:schemeClr val="bg1"/>
          </a:solidFill>
        </p:spPr>
        <p:txBody>
          <a:bodyPr wrap="square" rtlCol="0">
            <a:spAutoFit/>
          </a:bodyPr>
          <a:lstStyle/>
          <a:p>
            <a:pPr>
              <a:lnSpc>
                <a:spcPct val="107000"/>
              </a:lnSpc>
              <a:spcAft>
                <a:spcPts val="800"/>
              </a:spcAft>
              <a:defRPr/>
            </a:pPr>
            <a:r>
              <a:rPr lang="de-CH" sz="1500" b="1" dirty="0">
                <a:solidFill>
                  <a:srgbClr val="686868"/>
                </a:solidFill>
                <a:latin typeface="Century Gothic"/>
                <a:ea typeface="Calibri" panose="020F0502020204030204" pitchFamily="34" charset="0"/>
                <a:cs typeface="Times New Roman" panose="02020603050405020304" pitchFamily="18" charset="0"/>
              </a:rPr>
              <a:t>? Questions…</a:t>
            </a:r>
            <a:endParaRPr lang="de-CH" sz="1500" kern="100" dirty="0">
              <a:solidFill>
                <a:srgbClr val="686868"/>
              </a:solidFill>
              <a:latin typeface="Century Gothic"/>
              <a:ea typeface="Calibri" panose="020F0502020204030204" pitchFamily="34" charset="0"/>
              <a:cs typeface="Times New Roman" panose="02020603050405020304" pitchFamily="18" charset="0"/>
            </a:endParaRPr>
          </a:p>
        </p:txBody>
      </p:sp>
      <p:sp>
        <p:nvSpPr>
          <p:cNvPr id="15" name="TextBox 36">
            <a:extLst>
              <a:ext uri="{FF2B5EF4-FFF2-40B4-BE49-F238E27FC236}">
                <a16:creationId xmlns:a16="http://schemas.microsoft.com/office/drawing/2014/main" id="{1AE0EF4F-9327-3EDE-A964-4A1530858729}"/>
              </a:ext>
            </a:extLst>
          </p:cNvPr>
          <p:cNvSpPr txBox="1"/>
          <p:nvPr/>
        </p:nvSpPr>
        <p:spPr>
          <a:xfrm>
            <a:off x="6082984" y="4283529"/>
            <a:ext cx="3199457" cy="320152"/>
          </a:xfrm>
          <a:prstGeom prst="rect">
            <a:avLst/>
          </a:prstGeom>
          <a:solidFill>
            <a:schemeClr val="bg1"/>
          </a:solidFill>
        </p:spPr>
        <p:txBody>
          <a:bodyPr wrap="square" rtlCol="0">
            <a:spAutoFit/>
          </a:bodyPr>
          <a:lstStyle/>
          <a:p>
            <a:pPr>
              <a:lnSpc>
                <a:spcPct val="107000"/>
              </a:lnSpc>
              <a:spcAft>
                <a:spcPts val="800"/>
              </a:spcAft>
              <a:defRPr/>
            </a:pPr>
            <a:r>
              <a:rPr lang="de-CH" sz="1500" b="1" dirty="0">
                <a:solidFill>
                  <a:srgbClr val="686868"/>
                </a:solidFill>
                <a:latin typeface="Century Gothic"/>
                <a:ea typeface="Calibri" panose="020F0502020204030204" pitchFamily="34" charset="0"/>
                <a:cs typeface="Times New Roman" panose="02020603050405020304" pitchFamily="18" charset="0"/>
              </a:rPr>
              <a:t>! idées…</a:t>
            </a:r>
            <a:endParaRPr lang="de-CH" sz="1500" kern="100" dirty="0">
              <a:solidFill>
                <a:srgbClr val="686868"/>
              </a:solidFill>
              <a:latin typeface="Century Gothic"/>
              <a:ea typeface="Calibri" panose="020F0502020204030204" pitchFamily="34" charset="0"/>
              <a:cs typeface="Times New Roman" panose="02020603050405020304" pitchFamily="18" charset="0"/>
            </a:endParaRPr>
          </a:p>
        </p:txBody>
      </p:sp>
      <p:grpSp>
        <p:nvGrpSpPr>
          <p:cNvPr id="24" name="Gruppieren 23">
            <a:extLst>
              <a:ext uri="{FF2B5EF4-FFF2-40B4-BE49-F238E27FC236}">
                <a16:creationId xmlns:a16="http://schemas.microsoft.com/office/drawing/2014/main" id="{DCC48AC5-90D1-A7A7-EBCE-31B2402F4656}"/>
              </a:ext>
            </a:extLst>
          </p:cNvPr>
          <p:cNvGrpSpPr/>
          <p:nvPr/>
        </p:nvGrpSpPr>
        <p:grpSpPr>
          <a:xfrm>
            <a:off x="10275451" y="997379"/>
            <a:ext cx="1846056" cy="1846056"/>
            <a:chOff x="10211791" y="2927331"/>
            <a:chExt cx="1846056" cy="1846056"/>
          </a:xfrm>
        </p:grpSpPr>
        <p:pic>
          <p:nvPicPr>
            <p:cNvPr id="25" name="Grafik 24" descr="Wecker Silhouette">
              <a:extLst>
                <a:ext uri="{FF2B5EF4-FFF2-40B4-BE49-F238E27FC236}">
                  <a16:creationId xmlns:a16="http://schemas.microsoft.com/office/drawing/2014/main" id="{F86609FA-F3FC-18EF-F40C-72A8772CA7A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11791" y="2927331"/>
              <a:ext cx="1846056" cy="1846056"/>
            </a:xfrm>
            <a:prstGeom prst="rect">
              <a:avLst/>
            </a:prstGeom>
          </p:spPr>
        </p:pic>
        <p:sp>
          <p:nvSpPr>
            <p:cNvPr id="26" name="Ellipse 25">
              <a:extLst>
                <a:ext uri="{FF2B5EF4-FFF2-40B4-BE49-F238E27FC236}">
                  <a16:creationId xmlns:a16="http://schemas.microsoft.com/office/drawing/2014/main" id="{3F047DF4-FCB4-289C-03D9-2C4042D3D6E3}"/>
                </a:ext>
              </a:extLst>
            </p:cNvPr>
            <p:cNvSpPr/>
            <p:nvPr/>
          </p:nvSpPr>
          <p:spPr>
            <a:xfrm>
              <a:off x="10645464" y="3429000"/>
              <a:ext cx="975600" cy="97390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de-CH" sz="1300" b="1" dirty="0"/>
                <a:t>2 min chacun</a:t>
              </a:r>
            </a:p>
          </p:txBody>
        </p:sp>
      </p:grpSp>
    </p:spTree>
    <p:extLst>
      <p:ext uri="{BB962C8B-B14F-4D97-AF65-F5344CB8AC3E}">
        <p14:creationId xmlns:p14="http://schemas.microsoft.com/office/powerpoint/2010/main" val="33716007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98949540-C191-C52A-1A73-7021358178CE}"/>
              </a:ext>
            </a:extLst>
          </p:cNvPr>
          <p:cNvSpPr>
            <a:spLocks noGrp="1"/>
          </p:cNvSpPr>
          <p:nvPr>
            <p:ph type="sldNum" sz="quarter" idx="12"/>
          </p:nvPr>
        </p:nvSpPr>
        <p:spPr/>
        <p:txBody>
          <a:bodyPr/>
          <a:lstStyle/>
          <a:p>
            <a:pPr>
              <a:defRPr/>
            </a:pPr>
            <a:fld id="{B7E6CA31-DA56-47CF-9891-B6D0296B6AEC}" type="slidenum">
              <a:rPr lang="de-CH">
                <a:solidFill>
                  <a:prstClr val="white"/>
                </a:solidFill>
                <a:latin typeface="Century Gothic"/>
              </a:rPr>
              <a:pPr>
                <a:defRPr/>
              </a:pPr>
              <a:t>43</a:t>
            </a:fld>
            <a:endParaRPr lang="de-CH" dirty="0">
              <a:solidFill>
                <a:prstClr val="white"/>
              </a:solidFill>
              <a:latin typeface="Century Gothic"/>
            </a:endParaRPr>
          </a:p>
        </p:txBody>
      </p:sp>
      <p:sp>
        <p:nvSpPr>
          <p:cNvPr id="8" name="Titel 1">
            <a:extLst>
              <a:ext uri="{FF2B5EF4-FFF2-40B4-BE49-F238E27FC236}">
                <a16:creationId xmlns:a16="http://schemas.microsoft.com/office/drawing/2014/main" id="{D490D3B9-110C-4953-CFB0-2D8ACB519C7F}"/>
              </a:ext>
            </a:extLst>
          </p:cNvPr>
          <p:cNvSpPr txBox="1">
            <a:spLocks/>
          </p:cNvSpPr>
          <p:nvPr/>
        </p:nvSpPr>
        <p:spPr>
          <a:xfrm>
            <a:off x="1537019" y="561422"/>
            <a:ext cx="10175875" cy="5397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CH" sz="3000" dirty="0">
                <a:solidFill>
                  <a:srgbClr val="073450"/>
                </a:solidFill>
                <a:latin typeface="Century Gothic"/>
              </a:rPr>
              <a:t>Méthode du Design thinking</a:t>
            </a:r>
          </a:p>
        </p:txBody>
      </p:sp>
      <p:pic>
        <p:nvPicPr>
          <p:cNvPr id="11" name="Grafik 10" descr="Orange Handtasche flach">
            <a:extLst>
              <a:ext uri="{FF2B5EF4-FFF2-40B4-BE49-F238E27FC236}">
                <a16:creationId xmlns:a16="http://schemas.microsoft.com/office/drawing/2014/main" id="{D3A591B5-FA51-DF5E-FC2D-729909E485A2}"/>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629" b="89789" l="28750" r="91953">
                        <a14:foregroundMark x1="47755" y1="9624" x2="49740" y2="10133"/>
                        <a14:backgroundMark x1="51875" y1="7981" x2="51875" y2="7981"/>
                        <a14:backgroundMark x1="51641" y1="7981" x2="51641" y2="7981"/>
                        <a14:backgroundMark x1="51641" y1="7981" x2="48828" y2="7981"/>
                        <a14:backgroundMark x1="52891" y1="7629" x2="52891" y2="7629"/>
                        <a14:backgroundMark x1="52656" y1="7746" x2="52656" y2="7746"/>
                        <a14:backgroundMark x1="51953" y1="7746" x2="51953" y2="7746"/>
                        <a14:backgroundMark x1="45703" y1="9038" x2="45703" y2="9038"/>
                        <a14:backgroundMark x1="45859" y1="9155" x2="45859" y2="9155"/>
                        <a14:backgroundMark x1="45859" y1="9624" x2="45859" y2="9624"/>
                        <a14:backgroundMark x1="46016" y1="9390" x2="46016" y2="9390"/>
                        <a14:backgroundMark x1="46016" y1="9390" x2="45625" y2="9390"/>
                        <a14:backgroundMark x1="46172" y1="8568" x2="45781" y2="9624"/>
                      </a14:backgroundRemoval>
                    </a14:imgEffect>
                  </a14:imgLayer>
                </a14:imgProps>
              </a:ext>
              <a:ext uri="{28A0092B-C50C-407E-A947-70E740481C1C}">
                <a14:useLocalDpi xmlns:a14="http://schemas.microsoft.com/office/drawing/2010/main"/>
              </a:ext>
            </a:extLst>
          </a:blip>
          <a:srcRect l="20850" t="4085" r="26002" b="12000"/>
          <a:stretch>
            <a:fillRect/>
          </a:stretch>
        </p:blipFill>
        <p:spPr>
          <a:xfrm>
            <a:off x="6432689" y="1579246"/>
            <a:ext cx="3520180" cy="3699511"/>
          </a:xfrm>
          <a:prstGeom prst="rect">
            <a:avLst/>
          </a:prstGeom>
        </p:spPr>
      </p:pic>
      <p:grpSp>
        <p:nvGrpSpPr>
          <p:cNvPr id="18" name="Gruppieren 17">
            <a:extLst>
              <a:ext uri="{FF2B5EF4-FFF2-40B4-BE49-F238E27FC236}">
                <a16:creationId xmlns:a16="http://schemas.microsoft.com/office/drawing/2014/main" id="{AB80B3BE-959A-A8D5-4CD8-8C6C125C934B}"/>
              </a:ext>
            </a:extLst>
          </p:cNvPr>
          <p:cNvGrpSpPr/>
          <p:nvPr/>
        </p:nvGrpSpPr>
        <p:grpSpPr>
          <a:xfrm rot="21144681">
            <a:off x="1349779" y="1687664"/>
            <a:ext cx="4341270" cy="4341270"/>
            <a:chOff x="1537017" y="1812786"/>
            <a:chExt cx="4341270" cy="4341270"/>
          </a:xfrm>
        </p:grpSpPr>
        <p:pic>
          <p:nvPicPr>
            <p:cNvPr id="13" name="Grafik 12" descr="Rucksack Silhouette">
              <a:extLst>
                <a:ext uri="{FF2B5EF4-FFF2-40B4-BE49-F238E27FC236}">
                  <a16:creationId xmlns:a16="http://schemas.microsoft.com/office/drawing/2014/main" id="{88A88914-51C6-67DF-CE53-EFD90B1D34C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626281" y="3068319"/>
              <a:ext cx="2323091" cy="2323091"/>
            </a:xfrm>
            <a:prstGeom prst="rect">
              <a:avLst/>
            </a:prstGeom>
          </p:spPr>
        </p:pic>
        <p:pic>
          <p:nvPicPr>
            <p:cNvPr id="17" name="Grafik 16" descr="Papier Silhouette">
              <a:extLst>
                <a:ext uri="{FF2B5EF4-FFF2-40B4-BE49-F238E27FC236}">
                  <a16:creationId xmlns:a16="http://schemas.microsoft.com/office/drawing/2014/main" id="{49587C0F-61D0-691E-FED5-8C4C4BE822F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537017" y="1812786"/>
              <a:ext cx="4341270" cy="4341270"/>
            </a:xfrm>
            <a:prstGeom prst="rect">
              <a:avLst/>
            </a:prstGeom>
          </p:spPr>
        </p:pic>
      </p:grpSp>
      <p:sp>
        <p:nvSpPr>
          <p:cNvPr id="19" name="Titel 1">
            <a:extLst>
              <a:ext uri="{FF2B5EF4-FFF2-40B4-BE49-F238E27FC236}">
                <a16:creationId xmlns:a16="http://schemas.microsoft.com/office/drawing/2014/main" id="{102842E0-48B6-9F01-ADCC-53DF158DDF67}"/>
              </a:ext>
            </a:extLst>
          </p:cNvPr>
          <p:cNvSpPr txBox="1">
            <a:spLocks/>
          </p:cNvSpPr>
          <p:nvPr/>
        </p:nvSpPr>
        <p:spPr>
          <a:xfrm>
            <a:off x="5536483" y="3072332"/>
            <a:ext cx="844425" cy="10196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de-CH" sz="10000" dirty="0">
                <a:solidFill>
                  <a:srgbClr val="073450"/>
                </a:solidFill>
                <a:latin typeface="Century Gothic"/>
              </a:rPr>
              <a:t>≠</a:t>
            </a:r>
          </a:p>
        </p:txBody>
      </p:sp>
      <p:sp>
        <p:nvSpPr>
          <p:cNvPr id="4" name="Textfeld 3">
            <a:extLst>
              <a:ext uri="{FF2B5EF4-FFF2-40B4-BE49-F238E27FC236}">
                <a16:creationId xmlns:a16="http://schemas.microsoft.com/office/drawing/2014/main" id="{6EF0657F-A34E-2EFB-C340-29ACDF8983CF}"/>
              </a:ext>
            </a:extLst>
          </p:cNvPr>
          <p:cNvSpPr txBox="1"/>
          <p:nvPr/>
        </p:nvSpPr>
        <p:spPr>
          <a:xfrm>
            <a:off x="7296659" y="5208193"/>
            <a:ext cx="2299977" cy="246221"/>
          </a:xfrm>
          <a:prstGeom prst="rect">
            <a:avLst/>
          </a:prstGeom>
          <a:noFill/>
        </p:spPr>
        <p:txBody>
          <a:bodyPr wrap="square">
            <a:spAutoFit/>
          </a:bodyPr>
          <a:lstStyle/>
          <a:p>
            <a:r>
              <a:rPr lang="en-US" sz="1000" b="1" dirty="0">
                <a:solidFill>
                  <a:srgbClr val="686868"/>
                </a:solidFill>
                <a:effectLst/>
                <a:latin typeface="+mj-lt"/>
                <a:ea typeface="Times New Roman" panose="02020603050405020304" pitchFamily="18" charset="0"/>
                <a:cs typeface="Times New Roman" panose="02020603050405020304" pitchFamily="18" charset="0"/>
              </a:rPr>
              <a:t>Source : </a:t>
            </a:r>
            <a:r>
              <a:rPr lang="en-US" sz="1000" dirty="0">
                <a:solidFill>
                  <a:srgbClr val="686868"/>
                </a:solidFill>
                <a:effectLst/>
                <a:latin typeface="+mj-lt"/>
                <a:ea typeface="Times New Roman" panose="02020603050405020304" pitchFamily="18" charset="0"/>
                <a:cs typeface="Times New Roman" panose="02020603050405020304" pitchFamily="18" charset="0"/>
              </a:rPr>
              <a:t>iStock.com/</a:t>
            </a:r>
            <a:r>
              <a:rPr lang="de-CH" sz="1000" dirty="0" err="1">
                <a:solidFill>
                  <a:srgbClr val="686868"/>
                </a:solidFill>
                <a:effectLst/>
                <a:latin typeface="+mj-lt"/>
                <a:ea typeface="Times New Roman" panose="02020603050405020304" pitchFamily="18" charset="0"/>
                <a:cs typeface="Times New Roman" panose="02020603050405020304" pitchFamily="18" charset="0"/>
              </a:rPr>
              <a:t>CasarsaGuru</a:t>
            </a:r>
            <a:endParaRPr lang="de-CH" sz="1000" dirty="0">
              <a:solidFill>
                <a:srgbClr val="686868"/>
              </a:solidFill>
              <a:latin typeface="+mj-lt"/>
            </a:endParaRPr>
          </a:p>
        </p:txBody>
      </p:sp>
    </p:spTree>
    <p:extLst>
      <p:ext uri="{BB962C8B-B14F-4D97-AF65-F5344CB8AC3E}">
        <p14:creationId xmlns:p14="http://schemas.microsoft.com/office/powerpoint/2010/main" val="13847876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2EB20D-1ABB-8AA6-BD80-957794C66643}"/>
              </a:ext>
            </a:extLst>
          </p:cNvPr>
          <p:cNvSpPr>
            <a:spLocks noGrp="1"/>
          </p:cNvSpPr>
          <p:nvPr>
            <p:ph type="title"/>
          </p:nvPr>
        </p:nvSpPr>
        <p:spPr>
          <a:xfrm>
            <a:off x="1435102" y="363597"/>
            <a:ext cx="7086597" cy="588904"/>
          </a:xfrm>
        </p:spPr>
        <p:txBody>
          <a:bodyPr>
            <a:normAutofit/>
          </a:bodyPr>
          <a:lstStyle/>
          <a:p>
            <a:pPr algn="l"/>
            <a:r>
              <a:rPr lang="de-CH" sz="3000" dirty="0">
                <a:latin typeface="+mn-lt"/>
              </a:rPr>
              <a:t>Qu'est-ce que le Design thinking?</a:t>
            </a:r>
          </a:p>
        </p:txBody>
      </p:sp>
      <p:sp>
        <p:nvSpPr>
          <p:cNvPr id="4" name="Foliennummernplatzhalter 3">
            <a:extLst>
              <a:ext uri="{FF2B5EF4-FFF2-40B4-BE49-F238E27FC236}">
                <a16:creationId xmlns:a16="http://schemas.microsoft.com/office/drawing/2014/main" id="{ED756F2C-12C5-817C-90BE-6D16D09ADDCD}"/>
              </a:ext>
            </a:extLst>
          </p:cNvPr>
          <p:cNvSpPr>
            <a:spLocks noGrp="1"/>
          </p:cNvSpPr>
          <p:nvPr>
            <p:ph type="sldNum" sz="quarter" idx="12"/>
          </p:nvPr>
        </p:nvSpPr>
        <p:spPr/>
        <p:txBody>
          <a:bodyPr/>
          <a:lstStyle/>
          <a:p>
            <a:fld id="{B7E6CA31-DA56-47CF-9891-B6D0296B6AEC}" type="slidenum">
              <a:rPr lang="ru-RU" smtClean="0"/>
              <a:t>44</a:t>
            </a:fld>
            <a:endParaRPr lang="ru-RU" dirty="0"/>
          </a:p>
        </p:txBody>
      </p:sp>
      <p:sp>
        <p:nvSpPr>
          <p:cNvPr id="10" name="Textfeld 9">
            <a:extLst>
              <a:ext uri="{FF2B5EF4-FFF2-40B4-BE49-F238E27FC236}">
                <a16:creationId xmlns:a16="http://schemas.microsoft.com/office/drawing/2014/main" id="{D24F6815-E4B0-B036-6164-E9ECE8855339}"/>
              </a:ext>
            </a:extLst>
          </p:cNvPr>
          <p:cNvSpPr txBox="1"/>
          <p:nvPr/>
        </p:nvSpPr>
        <p:spPr>
          <a:xfrm>
            <a:off x="307972" y="5686566"/>
            <a:ext cx="8175627" cy="707886"/>
          </a:xfrm>
          <a:prstGeom prst="rect">
            <a:avLst/>
          </a:prstGeom>
          <a:noFill/>
        </p:spPr>
        <p:txBody>
          <a:bodyPr wrap="square">
            <a:spAutoFit/>
          </a:bodyPr>
          <a:lstStyle/>
          <a:p>
            <a:r>
              <a:rPr lang="de-CH" sz="1000" dirty="0">
                <a:solidFill>
                  <a:srgbClr val="686868"/>
                </a:solidFill>
              </a:rPr>
              <a:t>Dérivé de la définition suivante : «</a:t>
            </a:r>
            <a:r>
              <a:rPr lang="en-US" sz="1000" dirty="0">
                <a:solidFill>
                  <a:srgbClr val="686868"/>
                </a:solidFill>
              </a:rPr>
              <a:t>Design thinking is a human-centered problem-solving approach that drives innovation by deeply understanding customer needs, rapidly prototyping ideas, and iterating based on real-world feedback. This design thinking methodology helps teams develop products, services, processes, and organizations that are not only creative but also practical and impactful.</a:t>
            </a:r>
            <a:r>
              <a:rPr lang="de-CH" sz="1000" dirty="0">
                <a:solidFill>
                  <a:srgbClr val="686868"/>
                </a:solidFill>
              </a:rPr>
              <a:t>»</a:t>
            </a:r>
            <a:r>
              <a:rPr lang="en-US" sz="1000" dirty="0">
                <a:solidFill>
                  <a:srgbClr val="686868"/>
                </a:solidFill>
              </a:rPr>
              <a:t> </a:t>
            </a:r>
            <a:r>
              <a:rPr lang="en-US" sz="1000" b="1" dirty="0">
                <a:solidFill>
                  <a:srgbClr val="686868"/>
                </a:solidFill>
              </a:rPr>
              <a:t>Source: Design Thinking, </a:t>
            </a:r>
            <a:r>
              <a:rPr lang="en-US" sz="1000" b="1" dirty="0">
                <a:solidFill>
                  <a:srgbClr val="686868"/>
                </a:solidFill>
                <a:hlinkClick r:id="rId3">
                  <a:extLst>
                    <a:ext uri="{A12FA001-AC4F-418D-AE19-62706E023703}">
                      <ahyp:hlinkClr xmlns:ahyp="http://schemas.microsoft.com/office/drawing/2018/hyperlinkcolor" val="tx"/>
                    </a:ext>
                  </a:extLst>
                </a:hlinkClick>
              </a:rPr>
              <a:t>Link</a:t>
            </a:r>
            <a:endParaRPr lang="de-CH" sz="1000" dirty="0">
              <a:solidFill>
                <a:srgbClr val="686868"/>
              </a:solidFill>
            </a:endParaRPr>
          </a:p>
        </p:txBody>
      </p:sp>
      <p:sp>
        <p:nvSpPr>
          <p:cNvPr id="13" name="Rechteck 12">
            <a:extLst>
              <a:ext uri="{FF2B5EF4-FFF2-40B4-BE49-F238E27FC236}">
                <a16:creationId xmlns:a16="http://schemas.microsoft.com/office/drawing/2014/main" id="{7DCDE424-A991-7AE8-8976-D88A3500F71B}"/>
              </a:ext>
            </a:extLst>
          </p:cNvPr>
          <p:cNvSpPr/>
          <p:nvPr/>
        </p:nvSpPr>
        <p:spPr>
          <a:xfrm>
            <a:off x="1435102" y="1484878"/>
            <a:ext cx="8762998" cy="3580467"/>
          </a:xfrm>
          <a:prstGeom prst="rect">
            <a:avLst/>
          </a:prstGeom>
        </p:spPr>
        <p:txBody>
          <a:bodyPr wrap="square">
            <a:spAutoFit/>
          </a:bodyPr>
          <a:lstStyle/>
          <a:p>
            <a:pPr marR="0" lvl="0" algn="l" defTabSz="914400" rtl="0" eaLnBrk="1" fontAlgn="auto" latinLnBrk="0" hangingPunct="1">
              <a:lnSpc>
                <a:spcPct val="100000"/>
              </a:lnSpc>
              <a:spcBef>
                <a:spcPts val="1200"/>
              </a:spcBef>
              <a:spcAft>
                <a:spcPts val="0"/>
              </a:spcAft>
              <a:buClr>
                <a:srgbClr val="073450"/>
              </a:buClr>
              <a:buSzTx/>
              <a:tabLst/>
              <a:defRPr/>
            </a:pPr>
            <a:r>
              <a:rPr kumimoji="0" lang="de-CH" sz="20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L'approche Design thinking se distingue par les caractéristiques suivantes :</a:t>
            </a:r>
          </a:p>
          <a:p>
            <a:pPr marL="354013" marR="0" lvl="0" indent="-354013" algn="l" defTabSz="914400" rtl="0" eaLnBrk="1" fontAlgn="auto" latinLnBrk="0" hangingPunct="1">
              <a:lnSpc>
                <a:spcPct val="100000"/>
              </a:lnSpc>
              <a:spcBef>
                <a:spcPts val="800"/>
              </a:spcBef>
              <a:spcAft>
                <a:spcPts val="0"/>
              </a:spcAft>
              <a:buClr>
                <a:srgbClr val="073450"/>
              </a:buClr>
              <a:buSzTx/>
              <a:buFont typeface="Century Gothic" panose="020B0502020202020204" pitchFamily="34" charset="0"/>
              <a:buChar char="●"/>
              <a:tabLst/>
              <a:defRPr/>
            </a:pPr>
            <a:r>
              <a:rPr kumimoji="0" lang="de-CH" sz="20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Approche centrée sur l'être humain : </a:t>
            </a:r>
            <a:r>
              <a:rPr kumimoji="0" lang="de-CH" sz="20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les solutions s'orientent vers les besoins des utilisateur·trice·s</a:t>
            </a:r>
          </a:p>
          <a:p>
            <a:pPr marL="354013" marR="0" lvl="0" indent="-354013" algn="l" defTabSz="914400" rtl="0" eaLnBrk="1" fontAlgn="auto" latinLnBrk="0" hangingPunct="1">
              <a:lnSpc>
                <a:spcPct val="100000"/>
              </a:lnSpc>
              <a:spcBef>
                <a:spcPts val="800"/>
              </a:spcBef>
              <a:spcAft>
                <a:spcPts val="0"/>
              </a:spcAft>
              <a:buClr>
                <a:srgbClr val="073450"/>
              </a:buClr>
              <a:buSzTx/>
              <a:buFont typeface="Century Gothic" panose="020B0502020202020204" pitchFamily="34" charset="0"/>
              <a:buChar char="●"/>
              <a:tabLst/>
              <a:defRPr/>
            </a:pPr>
            <a:r>
              <a:rPr kumimoji="0" lang="de-CH" sz="20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Compréhension approfondie : </a:t>
            </a:r>
            <a:r>
              <a:rPr kumimoji="0" lang="de-CH" sz="20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les innovations sont basées sur une connaissance approfondie des besoins des utilisateur·trice·s</a:t>
            </a:r>
          </a:p>
          <a:p>
            <a:pPr marL="354013" marR="0" lvl="0" indent="-354013" algn="l" defTabSz="914400" rtl="0" eaLnBrk="1" fontAlgn="auto" latinLnBrk="0" hangingPunct="1">
              <a:lnSpc>
                <a:spcPct val="100000"/>
              </a:lnSpc>
              <a:spcBef>
                <a:spcPts val="800"/>
              </a:spcBef>
              <a:spcAft>
                <a:spcPts val="0"/>
              </a:spcAft>
              <a:buClr>
                <a:srgbClr val="073450"/>
              </a:buClr>
              <a:buSzTx/>
              <a:buFont typeface="Century Gothic" panose="020B0502020202020204" pitchFamily="34" charset="0"/>
              <a:buChar char="●"/>
              <a:tabLst/>
              <a:defRPr/>
            </a:pPr>
            <a:r>
              <a:rPr kumimoji="0" lang="de-CH" sz="20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Prototypage rapide : </a:t>
            </a:r>
            <a:r>
              <a:rPr kumimoji="0" lang="de-CH" sz="20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les idées sont testées très tôt afin d'obtenir un feedback pratique en temps réel</a:t>
            </a:r>
          </a:p>
          <a:p>
            <a:pPr marL="354013" marR="0" lvl="0" indent="-354013" algn="l" defTabSz="914400" rtl="0" eaLnBrk="1" fontAlgn="auto" latinLnBrk="0" hangingPunct="1">
              <a:lnSpc>
                <a:spcPct val="100000"/>
              </a:lnSpc>
              <a:spcBef>
                <a:spcPts val="800"/>
              </a:spcBef>
              <a:spcAft>
                <a:spcPts val="0"/>
              </a:spcAft>
              <a:buClr>
                <a:srgbClr val="073450"/>
              </a:buClr>
              <a:buSzTx/>
              <a:buFont typeface="Century Gothic" panose="020B0502020202020204" pitchFamily="34" charset="0"/>
              <a:buChar char="●"/>
              <a:tabLst/>
              <a:defRPr/>
            </a:pPr>
            <a:r>
              <a:rPr kumimoji="0" lang="de-CH" sz="20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Effet pratique : </a:t>
            </a:r>
            <a:r>
              <a:rPr kumimoji="0" lang="de-CH" sz="20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les produits, services, processus et organisations sont créatifs, pratiques et efficaces</a:t>
            </a:r>
          </a:p>
        </p:txBody>
      </p:sp>
    </p:spTree>
    <p:extLst>
      <p:ext uri="{BB962C8B-B14F-4D97-AF65-F5344CB8AC3E}">
        <p14:creationId xmlns:p14="http://schemas.microsoft.com/office/powerpoint/2010/main" val="40030725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EB3C-B505-2651-4EA7-AD146CCE5C3B}"/>
            </a:ext>
          </a:extLst>
        </p:cNvPr>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3C04F2D6-40D7-5FE5-06FE-54947FC3DC3A}"/>
              </a:ext>
            </a:extLst>
          </p:cNvPr>
          <p:cNvSpPr>
            <a:spLocks noGrp="1"/>
          </p:cNvSpPr>
          <p:nvPr>
            <p:ph type="sldNum" sz="quarter" idx="12"/>
          </p:nvPr>
        </p:nvSpPr>
        <p:spPr/>
        <p:txBody>
          <a:bodyPr/>
          <a:lstStyle/>
          <a:p>
            <a:pPr>
              <a:defRPr/>
            </a:pPr>
            <a:fld id="{B7E6CA31-DA56-47CF-9891-B6D0296B6AEC}" type="slidenum">
              <a:rPr lang="de-CH">
                <a:solidFill>
                  <a:prstClr val="white"/>
                </a:solidFill>
                <a:latin typeface="Century Gothic"/>
              </a:rPr>
              <a:pPr>
                <a:defRPr/>
              </a:pPr>
              <a:t>45</a:t>
            </a:fld>
            <a:endParaRPr lang="de-CH" dirty="0">
              <a:solidFill>
                <a:prstClr val="white"/>
              </a:solidFill>
              <a:latin typeface="Century Gothic"/>
            </a:endParaRPr>
          </a:p>
        </p:txBody>
      </p:sp>
      <p:sp>
        <p:nvSpPr>
          <p:cNvPr id="5" name="Rechteck 4">
            <a:extLst>
              <a:ext uri="{FF2B5EF4-FFF2-40B4-BE49-F238E27FC236}">
                <a16:creationId xmlns:a16="http://schemas.microsoft.com/office/drawing/2014/main" id="{D66B4087-C5E6-726D-7A30-D36228B6AA3D}"/>
              </a:ext>
            </a:extLst>
          </p:cNvPr>
          <p:cNvSpPr/>
          <p:nvPr/>
        </p:nvSpPr>
        <p:spPr>
          <a:xfrm>
            <a:off x="5988916" y="1582334"/>
            <a:ext cx="4821288" cy="40318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Idée centrale : Lors de la définition du problème que vous souhaitez aborder, prenez en compte dès le départ les principales perspectives du Design thinking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endParaRPr>
          </a:p>
          <a:p>
            <a:pPr marL="354013" marR="0" lvl="0" indent="-354013" algn="l" defTabSz="914400" rtl="0" eaLnBrk="1" fontAlgn="auto" latinLnBrk="0" hangingPunct="1">
              <a:lnSpc>
                <a:spcPct val="100000"/>
              </a:lnSpc>
              <a:spcBef>
                <a:spcPts val="0"/>
              </a:spcBef>
              <a:spcAft>
                <a:spcPts val="0"/>
              </a:spcAft>
              <a:buClr>
                <a:srgbClr val="073450"/>
              </a:buClr>
              <a:buSzTx/>
              <a:buFont typeface="Century Gothic" panose="020B0502020202020204" pitchFamily="34" charset="0"/>
              <a:buChar char="●"/>
              <a:tabLst/>
              <a:defRPr/>
            </a:pPr>
            <a:r>
              <a:rPr kumimoji="0" lang="de-CH" sz="16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Désirabilité : </a:t>
            </a:r>
            <a:r>
              <a:rPr kumimoji="0" lang="de-CH" sz="16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Les utilisateurs souhaitent-ils vraiment une solution à ce problème ?</a:t>
            </a:r>
          </a:p>
          <a:p>
            <a:pPr marL="354013" marR="0" lvl="0" indent="-354013" algn="l" defTabSz="914400" rtl="0" eaLnBrk="1" fontAlgn="auto" latinLnBrk="0" hangingPunct="1">
              <a:lnSpc>
                <a:spcPct val="100000"/>
              </a:lnSpc>
              <a:spcBef>
                <a:spcPts val="0"/>
              </a:spcBef>
              <a:spcAft>
                <a:spcPts val="0"/>
              </a:spcAft>
              <a:buClr>
                <a:srgbClr val="073450"/>
              </a:buClr>
              <a:buSzTx/>
              <a:buFont typeface="Century Gothic" panose="020B0502020202020204" pitchFamily="34" charset="0"/>
              <a:buChar char="●"/>
              <a:tabLst/>
              <a:defRPr/>
            </a:pPr>
            <a:r>
              <a:rPr kumimoji="0" lang="de-CH" sz="16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Faisabilité : </a:t>
            </a:r>
            <a:r>
              <a:rPr kumimoji="0" lang="de-CH" sz="16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Est-il techniquement possible de résoudre ce problème ?</a:t>
            </a:r>
          </a:p>
          <a:p>
            <a:pPr marL="354013" indent="-354013">
              <a:buClr>
                <a:srgbClr val="073450"/>
              </a:buClr>
              <a:buFont typeface="Century Gothic" panose="020B0502020202020204" pitchFamily="34" charset="0"/>
              <a:buChar char="●"/>
              <a:defRPr/>
            </a:pPr>
            <a:r>
              <a:rPr lang="fr-CH" sz="1600" b="1" dirty="0">
                <a:solidFill>
                  <a:srgbClr val="073450"/>
                </a:solidFill>
                <a:latin typeface="Century Gothic" panose="020B0502020202020204" pitchFamily="34" charset="0"/>
              </a:rPr>
              <a:t>Viabilité économique</a:t>
            </a:r>
            <a:r>
              <a:rPr lang="de-CH" sz="1600" b="1" dirty="0">
                <a:solidFill>
                  <a:srgbClr val="073450"/>
                </a:solidFill>
                <a:latin typeface="Century Gothic" panose="020B0502020202020204" pitchFamily="34" charset="0"/>
              </a:rPr>
              <a:t>: </a:t>
            </a:r>
            <a:r>
              <a:rPr lang="de-CH" sz="1600" dirty="0">
                <a:solidFill>
                  <a:srgbClr val="073450"/>
                </a:solidFill>
                <a:latin typeface="Century Gothic" panose="020B0502020202020204" pitchFamily="34" charset="0"/>
              </a:rPr>
              <a:t>Le développemen</a:t>
            </a:r>
            <a:r>
              <a:rPr kumimoji="0" lang="de-CH" sz="16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t d'une solution est-il judicieux d'un point de vue commercial ?</a:t>
            </a:r>
          </a:p>
          <a:p>
            <a:pPr marL="354013" indent="-354013">
              <a:buClr>
                <a:srgbClr val="073450"/>
              </a:buClr>
              <a:buFont typeface="Century Gothic" panose="020B0502020202020204" pitchFamily="34" charset="0"/>
              <a:buChar char="●"/>
              <a:defRPr/>
            </a:pPr>
            <a:r>
              <a:rPr kumimoji="0" lang="de-CH" sz="16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Responsabilité : </a:t>
            </a:r>
            <a:r>
              <a:rPr kumimoji="0" lang="fr-CH" sz="16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Est-il éthique et durable de proposer cette solution </a:t>
            </a:r>
            <a:r>
              <a:rPr lang="fr-CH" sz="1600" dirty="0"/>
              <a:t>(au regard des enjeux sociaux et écologiques) </a:t>
            </a:r>
            <a:r>
              <a:rPr lang="fr-CH" sz="1600" dirty="0">
                <a:solidFill>
                  <a:srgbClr val="073450"/>
                </a:solidFill>
                <a:latin typeface="Century Gothic" panose="020B0502020202020204" pitchFamily="34" charset="0"/>
              </a:rPr>
              <a:t>?</a:t>
            </a:r>
            <a:endParaRPr kumimoji="0" lang="fr-CH" sz="16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endParaRPr>
          </a:p>
          <a:p>
            <a:pPr marL="354013" marR="0" lvl="0" indent="-354013" algn="l" defTabSz="914400" rtl="0" eaLnBrk="1" fontAlgn="auto" latinLnBrk="0" hangingPunct="1">
              <a:lnSpc>
                <a:spcPct val="100000"/>
              </a:lnSpc>
              <a:spcBef>
                <a:spcPts val="0"/>
              </a:spcBef>
              <a:spcAft>
                <a:spcPts val="0"/>
              </a:spcAft>
              <a:buClr>
                <a:srgbClr val="073450"/>
              </a:buClr>
              <a:buSzTx/>
              <a:buFont typeface="Century Gothic" panose="020B0502020202020204" pitchFamily="34" charset="0"/>
              <a:buChar char="●"/>
              <a:tabLst/>
              <a:defRPr/>
            </a:pPr>
            <a:endParaRPr kumimoji="0" lang="en-US" sz="1600" b="0" i="0" u="none" strike="noStrike" kern="1200" cap="none" spc="0" normalizeH="0" baseline="0" noProof="0" dirty="0">
              <a:ln>
                <a:noFill/>
              </a:ln>
              <a:solidFill>
                <a:srgbClr val="0B4874"/>
              </a:solidFill>
              <a:effectLst/>
              <a:uLnTx/>
              <a:uFillTx/>
              <a:latin typeface="Century Gothic" panose="020B0502020202020204" pitchFamily="34" charset="0"/>
              <a:ea typeface="+mn-ea"/>
              <a:cs typeface="+mn-cs"/>
            </a:endParaRPr>
          </a:p>
        </p:txBody>
      </p:sp>
      <p:sp>
        <p:nvSpPr>
          <p:cNvPr id="33" name="Ellipse 4">
            <a:extLst>
              <a:ext uri="{FF2B5EF4-FFF2-40B4-BE49-F238E27FC236}">
                <a16:creationId xmlns:a16="http://schemas.microsoft.com/office/drawing/2014/main" id="{9435185B-2EA7-47DA-81CD-7B7B2C4DDEDD}"/>
              </a:ext>
            </a:extLst>
          </p:cNvPr>
          <p:cNvSpPr/>
          <p:nvPr/>
        </p:nvSpPr>
        <p:spPr bwMode="auto">
          <a:xfrm>
            <a:off x="2168398" y="3477366"/>
            <a:ext cx="2520000" cy="2520000"/>
          </a:xfrm>
          <a:prstGeom prst="ellipse">
            <a:avLst/>
          </a:prstGeom>
          <a:solidFill>
            <a:srgbClr val="156082">
              <a:alpha val="80000"/>
            </a:srgbClr>
          </a:solidFill>
          <a:ln w="2857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CH" sz="1400" b="0" i="0" u="none" strike="noStrike" kern="0" cap="none" spc="0" normalizeH="0" baseline="0" noProof="0">
              <a:ln>
                <a:noFill/>
              </a:ln>
              <a:solidFill>
                <a:prstClr val="black"/>
              </a:solidFill>
              <a:effectLst/>
              <a:uLnTx/>
              <a:uFillTx/>
              <a:ea typeface="ＭＳ Ｐゴシック" pitchFamily="-65" charset="-128"/>
              <a:cs typeface="Calibri" panose="020F0502020204030204" pitchFamily="34" charset="0"/>
            </a:endParaRPr>
          </a:p>
        </p:txBody>
      </p:sp>
      <p:sp>
        <p:nvSpPr>
          <p:cNvPr id="34" name="Ellipse 4">
            <a:extLst>
              <a:ext uri="{FF2B5EF4-FFF2-40B4-BE49-F238E27FC236}">
                <a16:creationId xmlns:a16="http://schemas.microsoft.com/office/drawing/2014/main" id="{2A65F9E5-4BA0-A061-9175-017F55AD2F38}"/>
              </a:ext>
            </a:extLst>
          </p:cNvPr>
          <p:cNvSpPr/>
          <p:nvPr/>
        </p:nvSpPr>
        <p:spPr bwMode="auto">
          <a:xfrm>
            <a:off x="2132685" y="1528975"/>
            <a:ext cx="2520000" cy="2520000"/>
          </a:xfrm>
          <a:prstGeom prst="ellipse">
            <a:avLst/>
          </a:prstGeom>
          <a:solidFill>
            <a:srgbClr val="96CB00">
              <a:alpha val="80000"/>
            </a:srgbClr>
          </a:solidFill>
          <a:ln w="38100"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CH" sz="1400" b="0" i="0" u="none" strike="noStrike" kern="0" cap="none" spc="0" normalizeH="0" baseline="0" noProof="0">
              <a:ln>
                <a:noFill/>
              </a:ln>
              <a:solidFill>
                <a:prstClr val="black"/>
              </a:solidFill>
              <a:effectLst/>
              <a:uLnTx/>
              <a:uFillTx/>
              <a:ea typeface="ＭＳ Ｐゴシック" pitchFamily="-65" charset="-128"/>
              <a:cs typeface="Calibri" panose="020F0502020204030204" pitchFamily="34" charset="0"/>
            </a:endParaRPr>
          </a:p>
        </p:txBody>
      </p:sp>
      <p:sp>
        <p:nvSpPr>
          <p:cNvPr id="36" name="Ellipse 5">
            <a:extLst>
              <a:ext uri="{FF2B5EF4-FFF2-40B4-BE49-F238E27FC236}">
                <a16:creationId xmlns:a16="http://schemas.microsoft.com/office/drawing/2014/main" id="{B49745CA-35DD-42B6-EFD1-9843AEB0EA3D}"/>
              </a:ext>
            </a:extLst>
          </p:cNvPr>
          <p:cNvSpPr/>
          <p:nvPr/>
        </p:nvSpPr>
        <p:spPr bwMode="auto">
          <a:xfrm>
            <a:off x="1101635" y="2655625"/>
            <a:ext cx="2520000" cy="2520000"/>
          </a:xfrm>
          <a:prstGeom prst="ellipse">
            <a:avLst/>
          </a:prstGeom>
          <a:solidFill>
            <a:srgbClr val="B11A96">
              <a:alpha val="80000"/>
            </a:srgbClr>
          </a:solidFill>
          <a:ln w="38100"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CH" sz="1400" b="0" i="0" u="none" strike="noStrike" kern="0" cap="none" spc="0" normalizeH="0" baseline="0" noProof="0">
              <a:ln>
                <a:noFill/>
              </a:ln>
              <a:solidFill>
                <a:prstClr val="black"/>
              </a:solidFill>
              <a:effectLst/>
              <a:uLnTx/>
              <a:uFillTx/>
              <a:ea typeface="ＭＳ Ｐゴシック" pitchFamily="-65" charset="-128"/>
              <a:cs typeface="Calibri" panose="020F0502020204030204" pitchFamily="34" charset="0"/>
            </a:endParaRPr>
          </a:p>
        </p:txBody>
      </p:sp>
      <p:sp>
        <p:nvSpPr>
          <p:cNvPr id="37" name="Ellipse 6">
            <a:extLst>
              <a:ext uri="{FF2B5EF4-FFF2-40B4-BE49-F238E27FC236}">
                <a16:creationId xmlns:a16="http://schemas.microsoft.com/office/drawing/2014/main" id="{0CB58741-B85E-F917-5303-9D06EA2E296E}"/>
              </a:ext>
            </a:extLst>
          </p:cNvPr>
          <p:cNvSpPr/>
          <p:nvPr/>
        </p:nvSpPr>
        <p:spPr bwMode="auto">
          <a:xfrm>
            <a:off x="3176755" y="2599064"/>
            <a:ext cx="2520000" cy="2520000"/>
          </a:xfrm>
          <a:prstGeom prst="ellipse">
            <a:avLst/>
          </a:prstGeom>
          <a:solidFill>
            <a:srgbClr val="FFC424">
              <a:alpha val="80000"/>
            </a:srgbClr>
          </a:solidFill>
          <a:ln w="38100"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CH" sz="1400" b="0" i="0" u="none" strike="noStrike" kern="0" cap="none" spc="0" normalizeH="0" baseline="0" noProof="0" dirty="0">
              <a:ln>
                <a:noFill/>
              </a:ln>
              <a:solidFill>
                <a:prstClr val="black"/>
              </a:solidFill>
              <a:effectLst/>
              <a:uLnTx/>
              <a:uFillTx/>
              <a:ea typeface="ＭＳ Ｐゴシック" pitchFamily="-65" charset="-128"/>
              <a:cs typeface="Calibri" panose="020F0502020204030204" pitchFamily="34" charset="0"/>
            </a:endParaRPr>
          </a:p>
        </p:txBody>
      </p:sp>
      <p:sp>
        <p:nvSpPr>
          <p:cNvPr id="38" name="Textfeld 7">
            <a:extLst>
              <a:ext uri="{FF2B5EF4-FFF2-40B4-BE49-F238E27FC236}">
                <a16:creationId xmlns:a16="http://schemas.microsoft.com/office/drawing/2014/main" id="{0FC5EE04-313F-DFAE-75A7-82F5D2F0D062}"/>
              </a:ext>
            </a:extLst>
          </p:cNvPr>
          <p:cNvSpPr txBox="1"/>
          <p:nvPr/>
        </p:nvSpPr>
        <p:spPr>
          <a:xfrm>
            <a:off x="2449583" y="2138477"/>
            <a:ext cx="1840568" cy="369332"/>
          </a:xfrm>
          <a:prstGeom prst="rect">
            <a:avLst/>
          </a:prstGeom>
          <a:noFill/>
        </p:spPr>
        <p:txBody>
          <a:bodyPr wrap="none" rtlCol="0">
            <a:spAutoFit/>
          </a:bodyPr>
          <a:lstStyle/>
          <a:p>
            <a:pPr algn="ctr">
              <a:defRPr/>
            </a:pPr>
            <a:r>
              <a:rPr lang="en-US" b="1" dirty="0">
                <a:solidFill>
                  <a:prstClr val="white"/>
                </a:solidFill>
                <a:cs typeface="Calibri" panose="020F0502020204030204" pitchFamily="34" charset="0"/>
              </a:rPr>
              <a:t>Désirabilité</a:t>
            </a:r>
            <a:endParaRPr lang="de-CH" b="1" dirty="0">
              <a:solidFill>
                <a:prstClr val="white"/>
              </a:solidFill>
              <a:cs typeface="Calibri" panose="020F0502020204030204" pitchFamily="34" charset="0"/>
            </a:endParaRPr>
          </a:p>
        </p:txBody>
      </p:sp>
      <p:sp>
        <p:nvSpPr>
          <p:cNvPr id="39" name="Textfeld 8">
            <a:extLst>
              <a:ext uri="{FF2B5EF4-FFF2-40B4-BE49-F238E27FC236}">
                <a16:creationId xmlns:a16="http://schemas.microsoft.com/office/drawing/2014/main" id="{EDC94C5D-F494-848B-C675-7E9F74311D0F}"/>
              </a:ext>
            </a:extLst>
          </p:cNvPr>
          <p:cNvSpPr txBox="1"/>
          <p:nvPr/>
        </p:nvSpPr>
        <p:spPr>
          <a:xfrm>
            <a:off x="1381796" y="3694853"/>
            <a:ext cx="1616148" cy="369332"/>
          </a:xfrm>
          <a:prstGeom prst="rect">
            <a:avLst/>
          </a:prstGeom>
          <a:noFill/>
        </p:spPr>
        <p:txBody>
          <a:bodyPr wrap="none" rtlCol="0">
            <a:spAutoFit/>
          </a:bodyPr>
          <a:lstStyle/>
          <a:p>
            <a:pPr algn="ctr">
              <a:defRPr/>
            </a:pPr>
            <a:r>
              <a:rPr lang="en-US" b="1" dirty="0">
                <a:solidFill>
                  <a:prstClr val="white"/>
                </a:solidFill>
                <a:cs typeface="Calibri" panose="020F0502020204030204" pitchFamily="34" charset="0"/>
              </a:rPr>
              <a:t>Faisabilité</a:t>
            </a:r>
            <a:endParaRPr lang="de-CH" b="1" dirty="0">
              <a:solidFill>
                <a:prstClr val="white"/>
              </a:solidFill>
              <a:cs typeface="Calibri" panose="020F0502020204030204" pitchFamily="34" charset="0"/>
            </a:endParaRPr>
          </a:p>
        </p:txBody>
      </p:sp>
      <p:sp>
        <p:nvSpPr>
          <p:cNvPr id="40" name="Textfeld 9">
            <a:extLst>
              <a:ext uri="{FF2B5EF4-FFF2-40B4-BE49-F238E27FC236}">
                <a16:creationId xmlns:a16="http://schemas.microsoft.com/office/drawing/2014/main" id="{0AB52AD7-3267-23D2-C2F0-C16C95C4D082}"/>
              </a:ext>
            </a:extLst>
          </p:cNvPr>
          <p:cNvSpPr txBox="1"/>
          <p:nvPr/>
        </p:nvSpPr>
        <p:spPr>
          <a:xfrm>
            <a:off x="3641485" y="3634459"/>
            <a:ext cx="1721880" cy="646331"/>
          </a:xfrm>
          <a:prstGeom prst="rect">
            <a:avLst/>
          </a:prstGeom>
          <a:noFill/>
        </p:spPr>
        <p:txBody>
          <a:bodyPr wrap="square" rtlCol="0">
            <a:spAutoFit/>
          </a:bodyPr>
          <a:lstStyle/>
          <a:p>
            <a:pPr algn="ctr">
              <a:defRPr/>
            </a:pPr>
            <a:r>
              <a:rPr lang="fr-CH" b="1" noProof="0" dirty="0">
                <a:solidFill>
                  <a:schemeClr val="bg1"/>
                </a:solidFill>
              </a:rPr>
              <a:t>Viabilité économique</a:t>
            </a:r>
            <a:endParaRPr lang="fr-CH" b="1" noProof="0" dirty="0">
              <a:solidFill>
                <a:schemeClr val="bg1"/>
              </a:solidFill>
              <a:cs typeface="Calibri" panose="020F0502020204030204" pitchFamily="34" charset="0"/>
            </a:endParaRPr>
          </a:p>
        </p:txBody>
      </p:sp>
      <p:sp>
        <p:nvSpPr>
          <p:cNvPr id="41" name="Textfeld 7">
            <a:extLst>
              <a:ext uri="{FF2B5EF4-FFF2-40B4-BE49-F238E27FC236}">
                <a16:creationId xmlns:a16="http://schemas.microsoft.com/office/drawing/2014/main" id="{7858ECF9-4C9A-62DC-6784-437722C23C81}"/>
              </a:ext>
            </a:extLst>
          </p:cNvPr>
          <p:cNvSpPr txBox="1"/>
          <p:nvPr/>
        </p:nvSpPr>
        <p:spPr>
          <a:xfrm>
            <a:off x="2518795" y="5117886"/>
            <a:ext cx="1829347" cy="369332"/>
          </a:xfrm>
          <a:prstGeom prst="rect">
            <a:avLst/>
          </a:prstGeom>
          <a:noFill/>
        </p:spPr>
        <p:txBody>
          <a:bodyPr wrap="none" rtlCol="0">
            <a:spAutoFit/>
          </a:bodyPr>
          <a:lstStyle/>
          <a:p>
            <a:pPr algn="ctr">
              <a:defRPr/>
            </a:pPr>
            <a:r>
              <a:rPr lang="de-CH" b="1" dirty="0">
                <a:solidFill>
                  <a:prstClr val="white"/>
                </a:solidFill>
                <a:cs typeface="Calibri" panose="020F0502020204030204" pitchFamily="34" charset="0"/>
              </a:rPr>
              <a:t>Responsabilité</a:t>
            </a:r>
          </a:p>
        </p:txBody>
      </p:sp>
      <p:sp>
        <p:nvSpPr>
          <p:cNvPr id="42" name="Flussdiagramm: Grenzstelle 41">
            <a:extLst>
              <a:ext uri="{FF2B5EF4-FFF2-40B4-BE49-F238E27FC236}">
                <a16:creationId xmlns:a16="http://schemas.microsoft.com/office/drawing/2014/main" id="{ADE1798A-6E36-78EA-65E0-BDBC5E6EAE08}"/>
              </a:ext>
            </a:extLst>
          </p:cNvPr>
          <p:cNvSpPr/>
          <p:nvPr/>
        </p:nvSpPr>
        <p:spPr>
          <a:xfrm>
            <a:off x="3176755" y="3501770"/>
            <a:ext cx="432501" cy="532435"/>
          </a:xfrm>
          <a:prstGeom prst="flowChartTerminator">
            <a:avLst/>
          </a:prstGeom>
          <a:solidFill>
            <a:srgbClr val="C00000"/>
          </a:solid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CH" sz="1800" b="0" i="0" u="none" strike="noStrike" kern="0" cap="none" spc="0" normalizeH="0" baseline="0" noProof="0">
              <a:ln>
                <a:noFill/>
              </a:ln>
              <a:solidFill>
                <a:prstClr val="white"/>
              </a:solidFill>
              <a:effectLst/>
              <a:uLnTx/>
              <a:uFillTx/>
              <a:latin typeface="Aptos" panose="02110004020202020204"/>
              <a:ea typeface="+mn-ea"/>
              <a:cs typeface="+mn-cs"/>
            </a:endParaRPr>
          </a:p>
        </p:txBody>
      </p:sp>
      <p:grpSp>
        <p:nvGrpSpPr>
          <p:cNvPr id="2" name="Gruppieren 1">
            <a:extLst>
              <a:ext uri="{FF2B5EF4-FFF2-40B4-BE49-F238E27FC236}">
                <a16:creationId xmlns:a16="http://schemas.microsoft.com/office/drawing/2014/main" id="{F43FB49D-F550-4BA0-63AE-AAD65740D7D3}"/>
              </a:ext>
            </a:extLst>
          </p:cNvPr>
          <p:cNvGrpSpPr/>
          <p:nvPr/>
        </p:nvGrpSpPr>
        <p:grpSpPr>
          <a:xfrm>
            <a:off x="7767145" y="-12469"/>
            <a:ext cx="4439259" cy="1277285"/>
            <a:chOff x="7767145" y="-12469"/>
            <a:chExt cx="4439259" cy="1277285"/>
          </a:xfrm>
        </p:grpSpPr>
        <p:sp>
          <p:nvSpPr>
            <p:cNvPr id="6" name="Rechteck 5">
              <a:extLst>
                <a:ext uri="{FF2B5EF4-FFF2-40B4-BE49-F238E27FC236}">
                  <a16:creationId xmlns:a16="http://schemas.microsoft.com/office/drawing/2014/main" id="{5B6314E7-ADC2-BF2B-820C-5843B5367775}"/>
                </a:ext>
              </a:extLst>
            </p:cNvPr>
            <p:cNvSpPr/>
            <p:nvPr/>
          </p:nvSpPr>
          <p:spPr>
            <a:xfrm>
              <a:off x="7767145" y="-12469"/>
              <a:ext cx="4439259" cy="1140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grpSp>
          <p:nvGrpSpPr>
            <p:cNvPr id="7" name="Gruppieren 6">
              <a:extLst>
                <a:ext uri="{FF2B5EF4-FFF2-40B4-BE49-F238E27FC236}">
                  <a16:creationId xmlns:a16="http://schemas.microsoft.com/office/drawing/2014/main" id="{F7030DEB-B2E3-EAC2-164E-B7AFBB87F815}"/>
                </a:ext>
              </a:extLst>
            </p:cNvPr>
            <p:cNvGrpSpPr/>
            <p:nvPr/>
          </p:nvGrpSpPr>
          <p:grpSpPr>
            <a:xfrm>
              <a:off x="10752073" y="-12469"/>
              <a:ext cx="1454331" cy="1277285"/>
              <a:chOff x="10737669" y="0"/>
              <a:chExt cx="1454331" cy="1277285"/>
            </a:xfrm>
          </p:grpSpPr>
          <p:sp>
            <p:nvSpPr>
              <p:cNvPr id="9" name="Rechteck 8">
                <a:extLst>
                  <a:ext uri="{FF2B5EF4-FFF2-40B4-BE49-F238E27FC236}">
                    <a16:creationId xmlns:a16="http://schemas.microsoft.com/office/drawing/2014/main" id="{BB7E2D94-D17E-C9A0-0FF6-A2EB223CF935}"/>
                  </a:ext>
                </a:extLst>
              </p:cNvPr>
              <p:cNvSpPr/>
              <p:nvPr/>
            </p:nvSpPr>
            <p:spPr>
              <a:xfrm>
                <a:off x="10737669" y="0"/>
                <a:ext cx="1454331" cy="127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RPr lang="ru-RU"/>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lt1"/>
                    </a:solidFill>
                    <a:latin typeface="+mn-lt"/>
                    <a:ea typeface="+mn-ea"/>
                    <a:cs typeface="+mn-cs"/>
                    <a:sym typeface="Arial"/>
                  </a:defRPr>
                </a:lvl9pPr>
              </a:lstStyle>
              <a:p>
                <a:pPr algn="ctr"/>
                <a:endParaRPr lang="de-CH"/>
              </a:p>
            </p:txBody>
          </p:sp>
          <p:pic>
            <p:nvPicPr>
              <p:cNvPr id="10" name="Grafik 9">
                <a:extLst>
                  <a:ext uri="{FF2B5EF4-FFF2-40B4-BE49-F238E27FC236}">
                    <a16:creationId xmlns:a16="http://schemas.microsoft.com/office/drawing/2014/main" id="{D20A815D-ACDB-AC61-7ACE-624E3852D2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06137" y="197285"/>
                <a:ext cx="1080000" cy="1080000"/>
              </a:xfrm>
              <a:prstGeom prst="rect">
                <a:avLst/>
              </a:prstGeom>
            </p:spPr>
          </p:pic>
        </p:grpSp>
      </p:grpSp>
      <p:pic>
        <p:nvPicPr>
          <p:cNvPr id="11" name="Grafik 10">
            <a:extLst>
              <a:ext uri="{FF2B5EF4-FFF2-40B4-BE49-F238E27FC236}">
                <a16:creationId xmlns:a16="http://schemas.microsoft.com/office/drawing/2014/main" id="{D00D4622-F36B-B7E7-DA2C-4865654A2282}"/>
              </a:ext>
            </a:extLst>
          </p:cNvPr>
          <p:cNvPicPr>
            <a:picLocks noChangeAspect="1"/>
          </p:cNvPicPr>
          <p:nvPr/>
        </p:nvPicPr>
        <p:blipFill>
          <a:blip r:embed="rId4" cstate="email">
            <a:extLst>
              <a:ext uri="{28A0092B-C50C-407E-A947-70E740481C1C}">
                <a14:useLocalDpi xmlns:a14="http://schemas.microsoft.com/office/drawing/2010/main"/>
              </a:ext>
            </a:extLst>
          </a:blip>
          <a:srcRect l="15420" t="9003" r="7340" b="17236"/>
          <a:stretch>
            <a:fillRect/>
          </a:stretch>
        </p:blipFill>
        <p:spPr>
          <a:xfrm>
            <a:off x="9509810" y="9003"/>
            <a:ext cx="1379861" cy="1317734"/>
          </a:xfrm>
          <a:prstGeom prst="rect">
            <a:avLst/>
          </a:prstGeom>
        </p:spPr>
      </p:pic>
      <p:sp>
        <p:nvSpPr>
          <p:cNvPr id="12" name="Textfeld 11">
            <a:extLst>
              <a:ext uri="{FF2B5EF4-FFF2-40B4-BE49-F238E27FC236}">
                <a16:creationId xmlns:a16="http://schemas.microsoft.com/office/drawing/2014/main" id="{9047D4E0-28CA-C22C-D67F-622FEEAB9EC6}"/>
              </a:ext>
            </a:extLst>
          </p:cNvPr>
          <p:cNvSpPr txBox="1"/>
          <p:nvPr/>
        </p:nvSpPr>
        <p:spPr>
          <a:xfrm>
            <a:off x="965016" y="6161765"/>
            <a:ext cx="6294430"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rgbClr val="686868"/>
                </a:solidFill>
                <a:latin typeface="Century Gothic" panose="020B0502020202020204" pitchFamily="34" charset="0"/>
              </a:rPr>
              <a:t>Source </a:t>
            </a:r>
            <a:r>
              <a:rPr kumimoji="0" lang="en-US" sz="1000" b="1"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rPr>
              <a:t>: </a:t>
            </a:r>
            <a:r>
              <a:rPr kumimoji="0" lang="en-US" sz="1000" b="0"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rPr>
              <a:t>The Design Thinking Process Broken Down Step-by-Step. </a:t>
            </a:r>
            <a:r>
              <a:rPr kumimoji="0" lang="en-US" sz="1000" b="0"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hlinkClick r:id="rId5">
                  <a:extLst>
                    <a:ext uri="{A12FA001-AC4F-418D-AE19-62706E023703}">
                      <ahyp:hlinkClr xmlns:ahyp="http://schemas.microsoft.com/office/drawing/2018/hyperlinkcolor" val="tx"/>
                    </a:ext>
                  </a:extLst>
                </a:hlinkClick>
              </a:rPr>
              <a:t>Link</a:t>
            </a:r>
            <a:endParaRPr kumimoji="0" lang="en-US" sz="1000" b="0" i="0" u="none" strike="noStrike" kern="1200" cap="none" spc="0" normalizeH="0" baseline="0" noProof="0" dirty="0">
              <a:ln>
                <a:noFill/>
              </a:ln>
              <a:solidFill>
                <a:srgbClr val="686868"/>
              </a:solidFill>
              <a:effectLst/>
              <a:uLnTx/>
              <a:uFillTx/>
              <a:latin typeface="Century Gothic" panose="020B0502020202020204" pitchFamily="34" charset="0"/>
              <a:ea typeface="+mn-ea"/>
              <a:cs typeface="+mn-cs"/>
            </a:endParaRPr>
          </a:p>
        </p:txBody>
      </p:sp>
      <p:sp>
        <p:nvSpPr>
          <p:cNvPr id="8" name="Titel 1">
            <a:extLst>
              <a:ext uri="{FF2B5EF4-FFF2-40B4-BE49-F238E27FC236}">
                <a16:creationId xmlns:a16="http://schemas.microsoft.com/office/drawing/2014/main" id="{34996642-72F0-C0F0-1672-1227F183D303}"/>
              </a:ext>
            </a:extLst>
          </p:cNvPr>
          <p:cNvSpPr txBox="1">
            <a:spLocks/>
          </p:cNvSpPr>
          <p:nvPr/>
        </p:nvSpPr>
        <p:spPr>
          <a:xfrm>
            <a:off x="1648532" y="76385"/>
            <a:ext cx="7361653" cy="105150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defRPr/>
            </a:pPr>
            <a:r>
              <a:rPr lang="en-US" sz="2400" dirty="0">
                <a:solidFill>
                  <a:srgbClr val="073450"/>
                </a:solidFill>
                <a:latin typeface="Century Gothic"/>
              </a:rPr>
              <a:t>Le Design thinking réunit 4 perspectives : Désirabilité, Faisabilité, </a:t>
            </a:r>
            <a:r>
              <a:rPr lang="fr-CH" sz="2400" dirty="0">
                <a:solidFill>
                  <a:srgbClr val="073450"/>
                </a:solidFill>
                <a:latin typeface="Century Gothic" panose="020B0502020202020204" pitchFamily="34" charset="0"/>
              </a:rPr>
              <a:t>Viabilité économique</a:t>
            </a:r>
            <a:br>
              <a:rPr lang="en-US" sz="2400" dirty="0">
                <a:solidFill>
                  <a:srgbClr val="073450"/>
                </a:solidFill>
                <a:latin typeface="Century Gothic"/>
              </a:rPr>
            </a:br>
            <a:r>
              <a:rPr lang="en-US" sz="2400" dirty="0">
                <a:solidFill>
                  <a:srgbClr val="073450"/>
                </a:solidFill>
                <a:latin typeface="Century Gothic"/>
              </a:rPr>
              <a:t>et Responsabilité</a:t>
            </a:r>
          </a:p>
        </p:txBody>
      </p:sp>
    </p:spTree>
    <p:extLst>
      <p:ext uri="{BB962C8B-B14F-4D97-AF65-F5344CB8AC3E}">
        <p14:creationId xmlns:p14="http://schemas.microsoft.com/office/powerpoint/2010/main" val="19567160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52468-8100-E8A2-6B8B-C964BF0047B4}"/>
            </a:ext>
          </a:extLst>
        </p:cNvPr>
        <p:cNvGrpSpPr/>
        <p:nvPr/>
      </p:nvGrpSpPr>
      <p:grpSpPr>
        <a:xfrm>
          <a:off x="0" y="0"/>
          <a:ext cx="0" cy="0"/>
          <a:chOff x="0" y="0"/>
          <a:chExt cx="0" cy="0"/>
        </a:xfrm>
      </p:grpSpPr>
      <p:sp>
        <p:nvSpPr>
          <p:cNvPr id="43" name="Freeform 5">
            <a:extLst>
              <a:ext uri="{FF2B5EF4-FFF2-40B4-BE49-F238E27FC236}">
                <a16:creationId xmlns:a16="http://schemas.microsoft.com/office/drawing/2014/main" id="{DCBEC41D-4AB6-0D20-BBA4-083F18CF0AE8}"/>
              </a:ext>
            </a:extLst>
          </p:cNvPr>
          <p:cNvSpPr>
            <a:spLocks/>
          </p:cNvSpPr>
          <p:nvPr/>
        </p:nvSpPr>
        <p:spPr bwMode="auto">
          <a:xfrm rot="20699781">
            <a:off x="1885795" y="2563619"/>
            <a:ext cx="8352709" cy="1758472"/>
          </a:xfrm>
          <a:custGeom>
            <a:avLst/>
            <a:gdLst>
              <a:gd name="T0" fmla="*/ 0 w 4581"/>
              <a:gd name="T1" fmla="*/ 1756 h 1756"/>
              <a:gd name="T2" fmla="*/ 1230 w 4581"/>
              <a:gd name="T3" fmla="*/ 502 h 1756"/>
              <a:gd name="T4" fmla="*/ 1242 w 4581"/>
              <a:gd name="T5" fmla="*/ 492 h 1756"/>
              <a:gd name="T6" fmla="*/ 1251 w 4581"/>
              <a:gd name="T7" fmla="*/ 499 h 1756"/>
              <a:gd name="T8" fmla="*/ 2074 w 4581"/>
              <a:gd name="T9" fmla="*/ 1309 h 1756"/>
              <a:gd name="T10" fmla="*/ 2041 w 4581"/>
              <a:gd name="T11" fmla="*/ 1309 h 1756"/>
              <a:gd name="T12" fmla="*/ 2734 w 4581"/>
              <a:gd name="T13" fmla="*/ 606 h 1756"/>
              <a:gd name="T14" fmla="*/ 2755 w 4581"/>
              <a:gd name="T15" fmla="*/ 584 h 1756"/>
              <a:gd name="T16" fmla="*/ 2777 w 4581"/>
              <a:gd name="T17" fmla="*/ 608 h 1756"/>
              <a:gd name="T18" fmla="*/ 3380 w 4581"/>
              <a:gd name="T19" fmla="*/ 1205 h 1756"/>
              <a:gd name="T20" fmla="*/ 3325 w 4581"/>
              <a:gd name="T21" fmla="*/ 1205 h 1756"/>
              <a:gd name="T22" fmla="*/ 4508 w 4581"/>
              <a:gd name="T23" fmla="*/ 0 h 1756"/>
              <a:gd name="T24" fmla="*/ 4581 w 4581"/>
              <a:gd name="T25" fmla="*/ 73 h 1756"/>
              <a:gd name="T26" fmla="*/ 3380 w 4581"/>
              <a:gd name="T27" fmla="*/ 1254 h 1756"/>
              <a:gd name="T28" fmla="*/ 3351 w 4581"/>
              <a:gd name="T29" fmla="*/ 1283 h 1756"/>
              <a:gd name="T30" fmla="*/ 3325 w 4581"/>
              <a:gd name="T31" fmla="*/ 1257 h 1756"/>
              <a:gd name="T32" fmla="*/ 2734 w 4581"/>
              <a:gd name="T33" fmla="*/ 655 h 1756"/>
              <a:gd name="T34" fmla="*/ 2777 w 4581"/>
              <a:gd name="T35" fmla="*/ 655 h 1756"/>
              <a:gd name="T36" fmla="*/ 2074 w 4581"/>
              <a:gd name="T37" fmla="*/ 1347 h 1756"/>
              <a:gd name="T38" fmla="*/ 2058 w 4581"/>
              <a:gd name="T39" fmla="*/ 1363 h 1756"/>
              <a:gd name="T40" fmla="*/ 2041 w 4581"/>
              <a:gd name="T41" fmla="*/ 1347 h 1756"/>
              <a:gd name="T42" fmla="*/ 1230 w 4581"/>
              <a:gd name="T43" fmla="*/ 523 h 1756"/>
              <a:gd name="T44" fmla="*/ 1251 w 4581"/>
              <a:gd name="T45" fmla="*/ 523 h 1756"/>
              <a:gd name="T46" fmla="*/ 0 w 4581"/>
              <a:gd name="T47" fmla="*/ 1756 h 1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81" h="1756">
                <a:moveTo>
                  <a:pt x="0" y="1756"/>
                </a:moveTo>
                <a:lnTo>
                  <a:pt x="1230" y="502"/>
                </a:lnTo>
                <a:lnTo>
                  <a:pt x="1242" y="492"/>
                </a:lnTo>
                <a:lnTo>
                  <a:pt x="1251" y="499"/>
                </a:lnTo>
                <a:lnTo>
                  <a:pt x="2074" y="1309"/>
                </a:lnTo>
                <a:lnTo>
                  <a:pt x="2041" y="1309"/>
                </a:lnTo>
                <a:lnTo>
                  <a:pt x="2734" y="606"/>
                </a:lnTo>
                <a:lnTo>
                  <a:pt x="2755" y="584"/>
                </a:lnTo>
                <a:lnTo>
                  <a:pt x="2777" y="608"/>
                </a:lnTo>
                <a:lnTo>
                  <a:pt x="3380" y="1205"/>
                </a:lnTo>
                <a:lnTo>
                  <a:pt x="3325" y="1205"/>
                </a:lnTo>
                <a:lnTo>
                  <a:pt x="4508" y="0"/>
                </a:lnTo>
                <a:lnTo>
                  <a:pt x="4581" y="73"/>
                </a:lnTo>
                <a:lnTo>
                  <a:pt x="3380" y="1254"/>
                </a:lnTo>
                <a:lnTo>
                  <a:pt x="3351" y="1283"/>
                </a:lnTo>
                <a:lnTo>
                  <a:pt x="3325" y="1257"/>
                </a:lnTo>
                <a:lnTo>
                  <a:pt x="2734" y="655"/>
                </a:lnTo>
                <a:lnTo>
                  <a:pt x="2777" y="655"/>
                </a:lnTo>
                <a:lnTo>
                  <a:pt x="2074" y="1347"/>
                </a:lnTo>
                <a:lnTo>
                  <a:pt x="2058" y="1363"/>
                </a:lnTo>
                <a:lnTo>
                  <a:pt x="2041" y="1347"/>
                </a:lnTo>
                <a:lnTo>
                  <a:pt x="1230" y="523"/>
                </a:lnTo>
                <a:lnTo>
                  <a:pt x="1251" y="523"/>
                </a:lnTo>
                <a:lnTo>
                  <a:pt x="0" y="17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dirty="0">
              <a:solidFill>
                <a:srgbClr val="073450"/>
              </a:solidFill>
              <a:latin typeface="Century Gothic"/>
            </a:endParaRPr>
          </a:p>
        </p:txBody>
      </p:sp>
      <p:sp>
        <p:nvSpPr>
          <p:cNvPr id="2" name="Foliennummernplatzhalter 1">
            <a:extLst>
              <a:ext uri="{FF2B5EF4-FFF2-40B4-BE49-F238E27FC236}">
                <a16:creationId xmlns:a16="http://schemas.microsoft.com/office/drawing/2014/main" id="{D02BCF1A-9F0B-3DDF-6F11-2B3D34EC71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a:ln>
                  <a:noFill/>
                </a:ln>
                <a:solidFill>
                  <a:prstClr val="white"/>
                </a:solidFill>
                <a:effectLst/>
                <a:uLnTx/>
                <a:uFillTx/>
                <a:latin typeface="Century Gothic"/>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grpSp>
        <p:nvGrpSpPr>
          <p:cNvPr id="87" name="Gruppieren 86">
            <a:extLst>
              <a:ext uri="{FF2B5EF4-FFF2-40B4-BE49-F238E27FC236}">
                <a16:creationId xmlns:a16="http://schemas.microsoft.com/office/drawing/2014/main" id="{6E502F38-9934-978C-0AA6-B7FC0E70161A}"/>
              </a:ext>
            </a:extLst>
          </p:cNvPr>
          <p:cNvGrpSpPr/>
          <p:nvPr/>
        </p:nvGrpSpPr>
        <p:grpSpPr>
          <a:xfrm>
            <a:off x="8602537" y="110303"/>
            <a:ext cx="2299594" cy="2592694"/>
            <a:chOff x="8019074" y="-61429"/>
            <a:chExt cx="2299594" cy="2592694"/>
          </a:xfrm>
        </p:grpSpPr>
        <p:sp>
          <p:nvSpPr>
            <p:cNvPr id="12" name="Freeform 6">
              <a:extLst>
                <a:ext uri="{FF2B5EF4-FFF2-40B4-BE49-F238E27FC236}">
                  <a16:creationId xmlns:a16="http://schemas.microsoft.com/office/drawing/2014/main" id="{70C1A3FC-4DA6-12E8-66E2-526BADDAB770}"/>
                </a:ext>
              </a:extLst>
            </p:cNvPr>
            <p:cNvSpPr>
              <a:spLocks noEditPoints="1"/>
            </p:cNvSpPr>
            <p:nvPr/>
          </p:nvSpPr>
          <p:spPr bwMode="auto">
            <a:xfrm rot="21189964">
              <a:off x="8019074" y="1786428"/>
              <a:ext cx="799244" cy="744837"/>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rgbClr val="FFD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3" name="Freeform 7">
              <a:extLst>
                <a:ext uri="{FF2B5EF4-FFF2-40B4-BE49-F238E27FC236}">
                  <a16:creationId xmlns:a16="http://schemas.microsoft.com/office/drawing/2014/main" id="{D8CA38C8-4A3E-CDE9-5524-CEC7CEAECFA7}"/>
                </a:ext>
              </a:extLst>
            </p:cNvPr>
            <p:cNvSpPr>
              <a:spLocks/>
            </p:cNvSpPr>
            <p:nvPr/>
          </p:nvSpPr>
          <p:spPr bwMode="auto">
            <a:xfrm rot="21189964">
              <a:off x="8244085" y="1816559"/>
              <a:ext cx="518748" cy="480286"/>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rgbClr val="FF5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4" name="Freeform 8">
              <a:extLst>
                <a:ext uri="{FF2B5EF4-FFF2-40B4-BE49-F238E27FC236}">
                  <a16:creationId xmlns:a16="http://schemas.microsoft.com/office/drawing/2014/main" id="{BFD6117F-FCAB-C378-9DD1-17CBB8C33838}"/>
                </a:ext>
              </a:extLst>
            </p:cNvPr>
            <p:cNvSpPr>
              <a:spLocks/>
            </p:cNvSpPr>
            <p:nvPr/>
          </p:nvSpPr>
          <p:spPr bwMode="auto">
            <a:xfrm rot="21189964">
              <a:off x="8763241" y="1446010"/>
              <a:ext cx="655617" cy="817273"/>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5" name="Freeform 9">
              <a:extLst>
                <a:ext uri="{FF2B5EF4-FFF2-40B4-BE49-F238E27FC236}">
                  <a16:creationId xmlns:a16="http://schemas.microsoft.com/office/drawing/2014/main" id="{41B34D13-3010-D8BF-77BA-F29DEA5BF899}"/>
                </a:ext>
              </a:extLst>
            </p:cNvPr>
            <p:cNvSpPr>
              <a:spLocks/>
            </p:cNvSpPr>
            <p:nvPr/>
          </p:nvSpPr>
          <p:spPr bwMode="auto">
            <a:xfrm rot="21189964">
              <a:off x="8125396" y="1159653"/>
              <a:ext cx="875282" cy="615711"/>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6" name="Freeform 10">
              <a:extLst>
                <a:ext uri="{FF2B5EF4-FFF2-40B4-BE49-F238E27FC236}">
                  <a16:creationId xmlns:a16="http://schemas.microsoft.com/office/drawing/2014/main" id="{0C44A602-4F99-6108-2A91-F9E20779D366}"/>
                </a:ext>
              </a:extLst>
            </p:cNvPr>
            <p:cNvSpPr>
              <a:spLocks/>
            </p:cNvSpPr>
            <p:nvPr/>
          </p:nvSpPr>
          <p:spPr bwMode="auto">
            <a:xfrm rot="21189964">
              <a:off x="8905628" y="393520"/>
              <a:ext cx="1115224" cy="1039307"/>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7" name="Freeform 11">
              <a:extLst>
                <a:ext uri="{FF2B5EF4-FFF2-40B4-BE49-F238E27FC236}">
                  <a16:creationId xmlns:a16="http://schemas.microsoft.com/office/drawing/2014/main" id="{45331C7E-B489-2A3E-8AFA-3B58A0F91456}"/>
                </a:ext>
              </a:extLst>
            </p:cNvPr>
            <p:cNvSpPr>
              <a:spLocks/>
            </p:cNvSpPr>
            <p:nvPr/>
          </p:nvSpPr>
          <p:spPr bwMode="auto">
            <a:xfrm rot="21189964">
              <a:off x="9690089" y="144035"/>
              <a:ext cx="471436" cy="439343"/>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8" name="Freeform 12">
              <a:extLst>
                <a:ext uri="{FF2B5EF4-FFF2-40B4-BE49-F238E27FC236}">
                  <a16:creationId xmlns:a16="http://schemas.microsoft.com/office/drawing/2014/main" id="{931349F8-D613-2C94-1EE8-78757BF2808D}"/>
                </a:ext>
              </a:extLst>
            </p:cNvPr>
            <p:cNvSpPr>
              <a:spLocks/>
            </p:cNvSpPr>
            <p:nvPr/>
          </p:nvSpPr>
          <p:spPr bwMode="auto">
            <a:xfrm rot="21189964">
              <a:off x="8362843" y="977402"/>
              <a:ext cx="1167606" cy="1091272"/>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rgbClr val="8AA3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19" name="Freeform 13">
              <a:extLst>
                <a:ext uri="{FF2B5EF4-FFF2-40B4-BE49-F238E27FC236}">
                  <a16:creationId xmlns:a16="http://schemas.microsoft.com/office/drawing/2014/main" id="{7E12348D-6055-F17A-CCBA-943C4F68976E}"/>
                </a:ext>
              </a:extLst>
            </p:cNvPr>
            <p:cNvSpPr>
              <a:spLocks/>
            </p:cNvSpPr>
            <p:nvPr/>
          </p:nvSpPr>
          <p:spPr bwMode="auto">
            <a:xfrm rot="21189964">
              <a:off x="9664659" y="328092"/>
              <a:ext cx="327808" cy="308643"/>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0" name="Freeform 14">
              <a:extLst>
                <a:ext uri="{FF2B5EF4-FFF2-40B4-BE49-F238E27FC236}">
                  <a16:creationId xmlns:a16="http://schemas.microsoft.com/office/drawing/2014/main" id="{CCF0B4E3-1150-0493-3495-9A9ACF788FC0}"/>
                </a:ext>
              </a:extLst>
            </p:cNvPr>
            <p:cNvSpPr>
              <a:spLocks/>
            </p:cNvSpPr>
            <p:nvPr/>
          </p:nvSpPr>
          <p:spPr bwMode="auto">
            <a:xfrm rot="21189964">
              <a:off x="8903142" y="913104"/>
              <a:ext cx="626891" cy="584216"/>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1" name="Freeform 15">
              <a:extLst>
                <a:ext uri="{FF2B5EF4-FFF2-40B4-BE49-F238E27FC236}">
                  <a16:creationId xmlns:a16="http://schemas.microsoft.com/office/drawing/2014/main" id="{F0BB75B3-9DDA-8C5F-4534-F40AC2A75BFE}"/>
                </a:ext>
              </a:extLst>
            </p:cNvPr>
            <p:cNvSpPr>
              <a:spLocks/>
            </p:cNvSpPr>
            <p:nvPr/>
          </p:nvSpPr>
          <p:spPr bwMode="auto">
            <a:xfrm rot="21189964">
              <a:off x="8445538" y="1353128"/>
              <a:ext cx="714757" cy="667676"/>
            </a:xfrm>
            <a:custGeom>
              <a:avLst/>
              <a:gdLst>
                <a:gd name="T0" fmla="*/ 355 w 423"/>
                <a:gd name="T1" fmla="*/ 0 h 424"/>
                <a:gd name="T2" fmla="*/ 423 w 423"/>
                <a:gd name="T3" fmla="*/ 71 h 424"/>
                <a:gd name="T4" fmla="*/ 0 w 423"/>
                <a:gd name="T5" fmla="*/ 424 h 424"/>
                <a:gd name="T6" fmla="*/ 355 w 423"/>
                <a:gd name="T7" fmla="*/ 0 h 424"/>
              </a:gdLst>
              <a:ahLst/>
              <a:cxnLst>
                <a:cxn ang="0">
                  <a:pos x="T0" y="T1"/>
                </a:cxn>
                <a:cxn ang="0">
                  <a:pos x="T2" y="T3"/>
                </a:cxn>
                <a:cxn ang="0">
                  <a:pos x="T4" y="T5"/>
                </a:cxn>
                <a:cxn ang="0">
                  <a:pos x="T6" y="T7"/>
                </a:cxn>
              </a:cxnLst>
              <a:rect l="0" t="0" r="r" b="b"/>
              <a:pathLst>
                <a:path w="423" h="424">
                  <a:moveTo>
                    <a:pt x="355" y="0"/>
                  </a:moveTo>
                  <a:lnTo>
                    <a:pt x="423" y="71"/>
                  </a:lnTo>
                  <a:lnTo>
                    <a:pt x="0" y="424"/>
                  </a:lnTo>
                  <a:lnTo>
                    <a:pt x="355"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2" name="Freeform 16">
              <a:extLst>
                <a:ext uri="{FF2B5EF4-FFF2-40B4-BE49-F238E27FC236}">
                  <a16:creationId xmlns:a16="http://schemas.microsoft.com/office/drawing/2014/main" id="{24D8B275-1FB4-9B13-3DDB-086FC0910247}"/>
                </a:ext>
              </a:extLst>
            </p:cNvPr>
            <p:cNvSpPr>
              <a:spLocks/>
            </p:cNvSpPr>
            <p:nvPr/>
          </p:nvSpPr>
          <p:spPr bwMode="auto">
            <a:xfrm rot="21189964">
              <a:off x="10014516" y="-61429"/>
              <a:ext cx="304152" cy="281873"/>
            </a:xfrm>
            <a:custGeom>
              <a:avLst/>
              <a:gdLst>
                <a:gd name="T0" fmla="*/ 180 w 180"/>
                <a:gd name="T1" fmla="*/ 0 h 179"/>
                <a:gd name="T2" fmla="*/ 12 w 180"/>
                <a:gd name="T3" fmla="*/ 130 h 179"/>
                <a:gd name="T4" fmla="*/ 0 w 180"/>
                <a:gd name="T5" fmla="*/ 179 h 179"/>
                <a:gd name="T6" fmla="*/ 49 w 180"/>
                <a:gd name="T7" fmla="*/ 170 h 179"/>
                <a:gd name="T8" fmla="*/ 180 w 180"/>
                <a:gd name="T9" fmla="*/ 0 h 179"/>
              </a:gdLst>
              <a:ahLst/>
              <a:cxnLst>
                <a:cxn ang="0">
                  <a:pos x="T0" y="T1"/>
                </a:cxn>
                <a:cxn ang="0">
                  <a:pos x="T2" y="T3"/>
                </a:cxn>
                <a:cxn ang="0">
                  <a:pos x="T4" y="T5"/>
                </a:cxn>
                <a:cxn ang="0">
                  <a:pos x="T6" y="T7"/>
                </a:cxn>
                <a:cxn ang="0">
                  <a:pos x="T8" y="T9"/>
                </a:cxn>
              </a:cxnLst>
              <a:rect l="0" t="0" r="r" b="b"/>
              <a:pathLst>
                <a:path w="180" h="179">
                  <a:moveTo>
                    <a:pt x="180" y="0"/>
                  </a:moveTo>
                  <a:lnTo>
                    <a:pt x="12" y="130"/>
                  </a:lnTo>
                  <a:lnTo>
                    <a:pt x="0" y="179"/>
                  </a:lnTo>
                  <a:lnTo>
                    <a:pt x="49" y="170"/>
                  </a:lnTo>
                  <a:lnTo>
                    <a:pt x="180" y="0"/>
                  </a:lnTo>
                  <a:close/>
                </a:path>
              </a:pathLst>
            </a:custGeom>
            <a:solidFill>
              <a:srgbClr val="2A56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3" name="Freeform 17">
              <a:extLst>
                <a:ext uri="{FF2B5EF4-FFF2-40B4-BE49-F238E27FC236}">
                  <a16:creationId xmlns:a16="http://schemas.microsoft.com/office/drawing/2014/main" id="{1D566028-8ED7-0B8E-C8FF-2F0D168FADE7}"/>
                </a:ext>
              </a:extLst>
            </p:cNvPr>
            <p:cNvSpPr>
              <a:spLocks/>
            </p:cNvSpPr>
            <p:nvPr/>
          </p:nvSpPr>
          <p:spPr bwMode="auto">
            <a:xfrm rot="21189964">
              <a:off x="10014516" y="-61429"/>
              <a:ext cx="304152" cy="281873"/>
            </a:xfrm>
            <a:custGeom>
              <a:avLst/>
              <a:gdLst>
                <a:gd name="T0" fmla="*/ 180 w 180"/>
                <a:gd name="T1" fmla="*/ 0 h 179"/>
                <a:gd name="T2" fmla="*/ 12 w 180"/>
                <a:gd name="T3" fmla="*/ 130 h 179"/>
                <a:gd name="T4" fmla="*/ 0 w 180"/>
                <a:gd name="T5" fmla="*/ 179 h 179"/>
                <a:gd name="T6" fmla="*/ 49 w 180"/>
                <a:gd name="T7" fmla="*/ 170 h 179"/>
                <a:gd name="T8" fmla="*/ 180 w 180"/>
                <a:gd name="T9" fmla="*/ 0 h 179"/>
              </a:gdLst>
              <a:ahLst/>
              <a:cxnLst>
                <a:cxn ang="0">
                  <a:pos x="T0" y="T1"/>
                </a:cxn>
                <a:cxn ang="0">
                  <a:pos x="T2" y="T3"/>
                </a:cxn>
                <a:cxn ang="0">
                  <a:pos x="T4" y="T5"/>
                </a:cxn>
                <a:cxn ang="0">
                  <a:pos x="T6" y="T7"/>
                </a:cxn>
                <a:cxn ang="0">
                  <a:pos x="T8" y="T9"/>
                </a:cxn>
              </a:cxnLst>
              <a:rect l="0" t="0" r="r" b="b"/>
              <a:pathLst>
                <a:path w="180" h="179">
                  <a:moveTo>
                    <a:pt x="180" y="0"/>
                  </a:moveTo>
                  <a:lnTo>
                    <a:pt x="12" y="130"/>
                  </a:lnTo>
                  <a:lnTo>
                    <a:pt x="0" y="179"/>
                  </a:lnTo>
                  <a:lnTo>
                    <a:pt x="49" y="170"/>
                  </a:lnTo>
                  <a:lnTo>
                    <a:pt x="1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4" name="Freeform 18">
              <a:extLst>
                <a:ext uri="{FF2B5EF4-FFF2-40B4-BE49-F238E27FC236}">
                  <a16:creationId xmlns:a16="http://schemas.microsoft.com/office/drawing/2014/main" id="{44A8D3CD-9931-88CA-5B8E-90B44062D567}"/>
                </a:ext>
              </a:extLst>
            </p:cNvPr>
            <p:cNvSpPr>
              <a:spLocks/>
            </p:cNvSpPr>
            <p:nvPr/>
          </p:nvSpPr>
          <p:spPr bwMode="auto">
            <a:xfrm rot="21189964">
              <a:off x="9351189" y="640039"/>
              <a:ext cx="383569" cy="357459"/>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rgbClr val="D1F4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5" name="Freeform 19">
              <a:extLst>
                <a:ext uri="{FF2B5EF4-FFF2-40B4-BE49-F238E27FC236}">
                  <a16:creationId xmlns:a16="http://schemas.microsoft.com/office/drawing/2014/main" id="{23C99F16-19C2-2A8B-F632-096FD5003DDD}"/>
                </a:ext>
              </a:extLst>
            </p:cNvPr>
            <p:cNvSpPr>
              <a:spLocks noEditPoints="1"/>
            </p:cNvSpPr>
            <p:nvPr/>
          </p:nvSpPr>
          <p:spPr bwMode="auto">
            <a:xfrm rot="21189964">
              <a:off x="9351189" y="640039"/>
              <a:ext cx="383569" cy="357459"/>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rgbClr val="163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6" name="Freeform 20">
              <a:extLst>
                <a:ext uri="{FF2B5EF4-FFF2-40B4-BE49-F238E27FC236}">
                  <a16:creationId xmlns:a16="http://schemas.microsoft.com/office/drawing/2014/main" id="{D75205EC-F93E-7155-D182-65FBC22F6722}"/>
                </a:ext>
              </a:extLst>
            </p:cNvPr>
            <p:cNvSpPr>
              <a:spLocks/>
            </p:cNvSpPr>
            <p:nvPr/>
          </p:nvSpPr>
          <p:spPr bwMode="auto">
            <a:xfrm rot="21189964">
              <a:off x="10133898" y="117536"/>
              <a:ext cx="0" cy="3149"/>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7" name="Freeform 21">
              <a:extLst>
                <a:ext uri="{FF2B5EF4-FFF2-40B4-BE49-F238E27FC236}">
                  <a16:creationId xmlns:a16="http://schemas.microsoft.com/office/drawing/2014/main" id="{64D84698-0F53-8B3C-7F86-2D6F0D3FA891}"/>
                </a:ext>
              </a:extLst>
            </p:cNvPr>
            <p:cNvSpPr>
              <a:spLocks noEditPoints="1"/>
            </p:cNvSpPr>
            <p:nvPr/>
          </p:nvSpPr>
          <p:spPr bwMode="auto">
            <a:xfrm rot="21189964">
              <a:off x="8779897" y="1590073"/>
              <a:ext cx="711378" cy="4629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8" name="Freeform 22">
              <a:extLst>
                <a:ext uri="{FF2B5EF4-FFF2-40B4-BE49-F238E27FC236}">
                  <a16:creationId xmlns:a16="http://schemas.microsoft.com/office/drawing/2014/main" id="{DD77B9AE-4976-CA5F-ECD8-0EF59D28C27B}"/>
                </a:ext>
              </a:extLst>
            </p:cNvPr>
            <p:cNvSpPr>
              <a:spLocks/>
            </p:cNvSpPr>
            <p:nvPr/>
          </p:nvSpPr>
          <p:spPr bwMode="auto">
            <a:xfrm rot="21189964">
              <a:off x="8788827" y="2083956"/>
              <a:ext cx="20277" cy="6299"/>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29" name="Freeform 23">
              <a:extLst>
                <a:ext uri="{FF2B5EF4-FFF2-40B4-BE49-F238E27FC236}">
                  <a16:creationId xmlns:a16="http://schemas.microsoft.com/office/drawing/2014/main" id="{634A31B7-4502-9778-EEEC-A6F8C128ACE3}"/>
                </a:ext>
              </a:extLst>
            </p:cNvPr>
            <p:cNvSpPr>
              <a:spLocks/>
            </p:cNvSpPr>
            <p:nvPr/>
          </p:nvSpPr>
          <p:spPr bwMode="auto">
            <a:xfrm rot="21189964">
              <a:off x="8957999" y="1655043"/>
              <a:ext cx="452849" cy="310217"/>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0" name="Freeform 24">
              <a:extLst>
                <a:ext uri="{FF2B5EF4-FFF2-40B4-BE49-F238E27FC236}">
                  <a16:creationId xmlns:a16="http://schemas.microsoft.com/office/drawing/2014/main" id="{3036ADD3-0B73-2F83-410B-31962736496A}"/>
                </a:ext>
              </a:extLst>
            </p:cNvPr>
            <p:cNvSpPr>
              <a:spLocks/>
            </p:cNvSpPr>
            <p:nvPr/>
          </p:nvSpPr>
          <p:spPr bwMode="auto">
            <a:xfrm rot="21189964">
              <a:off x="9334647" y="617010"/>
              <a:ext cx="694480" cy="790503"/>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1" name="Freeform 25">
              <a:extLst>
                <a:ext uri="{FF2B5EF4-FFF2-40B4-BE49-F238E27FC236}">
                  <a16:creationId xmlns:a16="http://schemas.microsoft.com/office/drawing/2014/main" id="{DC5D5F54-12CB-E2B1-A813-9AC2A976E6C1}"/>
                </a:ext>
              </a:extLst>
            </p:cNvPr>
            <p:cNvSpPr>
              <a:spLocks/>
            </p:cNvSpPr>
            <p:nvPr/>
          </p:nvSpPr>
          <p:spPr bwMode="auto">
            <a:xfrm rot="21189964">
              <a:off x="9899474" y="226559"/>
              <a:ext cx="231493" cy="346436"/>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2" name="Freeform 26">
              <a:extLst>
                <a:ext uri="{FF2B5EF4-FFF2-40B4-BE49-F238E27FC236}">
                  <a16:creationId xmlns:a16="http://schemas.microsoft.com/office/drawing/2014/main" id="{F924CBE9-A6E2-557D-4F7C-5909531901F0}"/>
                </a:ext>
              </a:extLst>
            </p:cNvPr>
            <p:cNvSpPr>
              <a:spLocks/>
            </p:cNvSpPr>
            <p:nvPr/>
          </p:nvSpPr>
          <p:spPr bwMode="auto">
            <a:xfrm rot="21189964">
              <a:off x="8633220" y="1430521"/>
              <a:ext cx="924284" cy="622009"/>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rgbClr val="7C92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3" name="Freeform 27">
              <a:extLst>
                <a:ext uri="{FF2B5EF4-FFF2-40B4-BE49-F238E27FC236}">
                  <a16:creationId xmlns:a16="http://schemas.microsoft.com/office/drawing/2014/main" id="{7DFD8C8B-FCCC-BD04-E34B-0B281C049B5E}"/>
                </a:ext>
              </a:extLst>
            </p:cNvPr>
            <p:cNvSpPr>
              <a:spLocks/>
            </p:cNvSpPr>
            <p:nvPr/>
          </p:nvSpPr>
          <p:spPr bwMode="auto">
            <a:xfrm rot="21189964">
              <a:off x="9897335" y="545984"/>
              <a:ext cx="103074" cy="77161"/>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4" name="Freeform 28">
              <a:extLst>
                <a:ext uri="{FF2B5EF4-FFF2-40B4-BE49-F238E27FC236}">
                  <a16:creationId xmlns:a16="http://schemas.microsoft.com/office/drawing/2014/main" id="{D98C7F63-A0BF-582B-65E8-19C04D1004A9}"/>
                </a:ext>
              </a:extLst>
            </p:cNvPr>
            <p:cNvSpPr>
              <a:spLocks/>
            </p:cNvSpPr>
            <p:nvPr/>
          </p:nvSpPr>
          <p:spPr bwMode="auto">
            <a:xfrm rot="21189964">
              <a:off x="9348439" y="1352629"/>
              <a:ext cx="207837" cy="118103"/>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6" name="Freeform 29">
              <a:extLst>
                <a:ext uri="{FF2B5EF4-FFF2-40B4-BE49-F238E27FC236}">
                  <a16:creationId xmlns:a16="http://schemas.microsoft.com/office/drawing/2014/main" id="{A31DBD9C-CA59-E7B0-929D-AAD37E8B602B}"/>
                </a:ext>
              </a:extLst>
            </p:cNvPr>
            <p:cNvSpPr>
              <a:spLocks/>
            </p:cNvSpPr>
            <p:nvPr/>
          </p:nvSpPr>
          <p:spPr bwMode="auto">
            <a:xfrm rot="21189964">
              <a:off x="10080976" y="128771"/>
              <a:ext cx="55761" cy="88184"/>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sp>
          <p:nvSpPr>
            <p:cNvPr id="37" name="Freeform 30">
              <a:extLst>
                <a:ext uri="{FF2B5EF4-FFF2-40B4-BE49-F238E27FC236}">
                  <a16:creationId xmlns:a16="http://schemas.microsoft.com/office/drawing/2014/main" id="{D2277FB5-5A7D-E347-6B45-4A9DCF6C0963}"/>
                </a:ext>
              </a:extLst>
            </p:cNvPr>
            <p:cNvSpPr>
              <a:spLocks/>
            </p:cNvSpPr>
            <p:nvPr/>
          </p:nvSpPr>
          <p:spPr bwMode="auto">
            <a:xfrm rot="21189964">
              <a:off x="9677271" y="878457"/>
              <a:ext cx="49002" cy="59839"/>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73450"/>
                </a:solidFill>
                <a:effectLst/>
                <a:uLnTx/>
                <a:uFillTx/>
                <a:latin typeface="Century Gothic"/>
                <a:ea typeface="+mn-ea"/>
                <a:cs typeface="+mn-cs"/>
              </a:endParaRPr>
            </a:p>
          </p:txBody>
        </p:sp>
      </p:grpSp>
      <p:sp>
        <p:nvSpPr>
          <p:cNvPr id="39" name="Freeform 5">
            <a:extLst>
              <a:ext uri="{FF2B5EF4-FFF2-40B4-BE49-F238E27FC236}">
                <a16:creationId xmlns:a16="http://schemas.microsoft.com/office/drawing/2014/main" id="{0F5D9355-EA65-9761-9E6D-6BB13D65545A}"/>
              </a:ext>
            </a:extLst>
          </p:cNvPr>
          <p:cNvSpPr>
            <a:spLocks/>
          </p:cNvSpPr>
          <p:nvPr/>
        </p:nvSpPr>
        <p:spPr bwMode="auto">
          <a:xfrm>
            <a:off x="5221215" y="3622020"/>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686868"/>
          </a:solidFill>
          <a:ln>
            <a:noFill/>
          </a:ln>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entury Gothic"/>
              <a:ea typeface="Roboto Bold" pitchFamily="2" charset="0"/>
              <a:cs typeface="+mn-cs"/>
            </a:endParaRPr>
          </a:p>
        </p:txBody>
      </p:sp>
      <p:sp>
        <p:nvSpPr>
          <p:cNvPr id="41" name="Freeform 5">
            <a:extLst>
              <a:ext uri="{FF2B5EF4-FFF2-40B4-BE49-F238E27FC236}">
                <a16:creationId xmlns:a16="http://schemas.microsoft.com/office/drawing/2014/main" id="{3545C086-C100-0DB4-39FE-589EF3599775}"/>
              </a:ext>
            </a:extLst>
          </p:cNvPr>
          <p:cNvSpPr>
            <a:spLocks/>
          </p:cNvSpPr>
          <p:nvPr/>
        </p:nvSpPr>
        <p:spPr bwMode="auto">
          <a:xfrm>
            <a:off x="6495532" y="2400897"/>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90117E"/>
          </a:solidFill>
          <a:ln>
            <a:noFill/>
          </a:ln>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entury Gothic"/>
              <a:ea typeface="Roboto Bold" pitchFamily="2" charset="0"/>
              <a:cs typeface="+mn-cs"/>
            </a:endParaRPr>
          </a:p>
        </p:txBody>
      </p:sp>
      <p:sp>
        <p:nvSpPr>
          <p:cNvPr id="49" name="Rectangle 38">
            <a:extLst>
              <a:ext uri="{FF2B5EF4-FFF2-40B4-BE49-F238E27FC236}">
                <a16:creationId xmlns:a16="http://schemas.microsoft.com/office/drawing/2014/main" id="{94398D7F-DAA7-00C1-0AB7-1F074A599E90}"/>
              </a:ext>
            </a:extLst>
          </p:cNvPr>
          <p:cNvSpPr/>
          <p:nvPr/>
        </p:nvSpPr>
        <p:spPr>
          <a:xfrm>
            <a:off x="780701" y="5501373"/>
            <a:ext cx="3545169" cy="8771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1" i="0" u="none" strike="noStrike" kern="1200" cap="none" spc="0" normalizeH="0" baseline="0" noProof="0" dirty="0">
                <a:ln>
                  <a:noFill/>
                </a:ln>
                <a:solidFill>
                  <a:srgbClr val="073450"/>
                </a:solidFill>
                <a:effectLst/>
                <a:uLnTx/>
                <a:uFillTx/>
                <a:latin typeface="Century Gothic"/>
                <a:ea typeface="Roboto Bold" pitchFamily="2" charset="0"/>
                <a:cs typeface="Arial" charset="0"/>
              </a:rPr>
              <a:t>Réfléchir aux problèmes de différentes manières :</a:t>
            </a:r>
          </a:p>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0" i="0" u="none" strike="noStrike" kern="1200" cap="none" spc="0" normalizeH="0" baseline="0" noProof="0" dirty="0">
                <a:ln>
                  <a:noFill/>
                </a:ln>
                <a:solidFill>
                  <a:srgbClr val="073450"/>
                </a:solidFill>
                <a:effectLst/>
                <a:uLnTx/>
                <a:uFillTx/>
                <a:latin typeface="Century Gothic"/>
                <a:ea typeface="Roboto Light" pitchFamily="2" charset="0"/>
                <a:cs typeface="+mn-cs"/>
              </a:rPr>
              <a:t>Élargir l'horizon</a:t>
            </a:r>
          </a:p>
        </p:txBody>
      </p:sp>
      <p:sp>
        <p:nvSpPr>
          <p:cNvPr id="55" name="Rectangle 39">
            <a:extLst>
              <a:ext uri="{FF2B5EF4-FFF2-40B4-BE49-F238E27FC236}">
                <a16:creationId xmlns:a16="http://schemas.microsoft.com/office/drawing/2014/main" id="{9278F6E8-C0D1-60A9-6DEC-3C494FE185E2}"/>
              </a:ext>
            </a:extLst>
          </p:cNvPr>
          <p:cNvSpPr/>
          <p:nvPr/>
        </p:nvSpPr>
        <p:spPr>
          <a:xfrm>
            <a:off x="5327677" y="980084"/>
            <a:ext cx="3173346" cy="113877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1" i="0" u="none" strike="noStrike" kern="1200" cap="none" spc="0" normalizeH="0" baseline="0" noProof="0" dirty="0">
                <a:ln>
                  <a:noFill/>
                </a:ln>
                <a:solidFill>
                  <a:srgbClr val="073450"/>
                </a:solidFill>
                <a:effectLst/>
                <a:uLnTx/>
                <a:uFillTx/>
                <a:latin typeface="Century Gothic"/>
                <a:ea typeface="Roboto Bold" pitchFamily="2" charset="0"/>
                <a:cs typeface="Arial" charset="0"/>
              </a:rPr>
              <a:t>Entrepreneur Talk :</a:t>
            </a:r>
          </a:p>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0" i="0" u="none" strike="noStrike" kern="1200" cap="none" spc="0" normalizeH="0" baseline="0" noProof="0" dirty="0">
                <a:ln>
                  <a:noFill/>
                </a:ln>
                <a:solidFill>
                  <a:srgbClr val="073450"/>
                </a:solidFill>
                <a:effectLst/>
                <a:uLnTx/>
                <a:uFillTx/>
                <a:latin typeface="Century Gothic"/>
                <a:ea typeface="Roboto Light" pitchFamily="2" charset="0"/>
                <a:cs typeface="+mn-cs"/>
              </a:rPr>
              <a:t>Rencontrer des entrepreneur·e·s inspirant·e·s et apprendre d'eux·elles</a:t>
            </a:r>
          </a:p>
        </p:txBody>
      </p:sp>
      <p:sp>
        <p:nvSpPr>
          <p:cNvPr id="57" name="Rectangle 41">
            <a:extLst>
              <a:ext uri="{FF2B5EF4-FFF2-40B4-BE49-F238E27FC236}">
                <a16:creationId xmlns:a16="http://schemas.microsoft.com/office/drawing/2014/main" id="{59BDFF30-F06F-D67B-DDD2-9583CBC11F4C}"/>
              </a:ext>
            </a:extLst>
          </p:cNvPr>
          <p:cNvSpPr/>
          <p:nvPr/>
        </p:nvSpPr>
        <p:spPr>
          <a:xfrm>
            <a:off x="4153848" y="4837487"/>
            <a:ext cx="3173346" cy="113877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1" i="0" u="none" strike="noStrike" kern="1200" cap="none" spc="0" normalizeH="0" baseline="0" noProof="0" dirty="0">
                <a:ln>
                  <a:noFill/>
                </a:ln>
                <a:solidFill>
                  <a:srgbClr val="073450"/>
                </a:solidFill>
                <a:effectLst/>
                <a:uLnTx/>
                <a:uFillTx/>
                <a:latin typeface="Century Gothic"/>
                <a:ea typeface="Roboto Bold" pitchFamily="2" charset="0"/>
                <a:cs typeface="Arial" charset="0"/>
              </a:rPr>
              <a:t>Design thinking :</a:t>
            </a:r>
          </a:p>
          <a:p>
            <a:pPr marL="0" marR="0" lvl="0" indent="0" algn="ctr" defTabSz="914400" rtl="0" eaLnBrk="1" fontAlgn="auto" latinLnBrk="0" hangingPunct="1">
              <a:lnSpc>
                <a:spcPct val="100000"/>
              </a:lnSpc>
              <a:spcBef>
                <a:spcPts val="0"/>
              </a:spcBef>
              <a:spcAft>
                <a:spcPts val="0"/>
              </a:spcAft>
              <a:buClr>
                <a:srgbClr val="C00000"/>
              </a:buClr>
              <a:buSzTx/>
              <a:buFontTx/>
              <a:buNone/>
              <a:tabLst/>
              <a:defRPr/>
            </a:pPr>
            <a:r>
              <a:rPr kumimoji="0" lang="de-CH" sz="1700" b="0" i="0" u="none" strike="noStrike" kern="1200" cap="none" spc="0" normalizeH="0" baseline="0" noProof="0" dirty="0">
                <a:ln>
                  <a:noFill/>
                </a:ln>
                <a:solidFill>
                  <a:srgbClr val="073450"/>
                </a:solidFill>
                <a:effectLst/>
                <a:uLnTx/>
                <a:uFillTx/>
                <a:latin typeface="Century Gothic"/>
                <a:ea typeface="+mn-ea"/>
                <a:cs typeface="+mn-cs"/>
              </a:rPr>
              <a:t>Se mettre à la place des client·e·s pour développer de meilleurs produits</a:t>
            </a:r>
            <a:endParaRPr kumimoji="0" lang="de-CH" sz="1700" b="0" i="0" u="none" strike="noStrike" kern="1200" cap="none" spc="0" normalizeH="0" baseline="0" noProof="0" dirty="0">
              <a:ln>
                <a:noFill/>
              </a:ln>
              <a:solidFill>
                <a:srgbClr val="073450"/>
              </a:solidFill>
              <a:effectLst/>
              <a:uLnTx/>
              <a:uFillTx/>
              <a:latin typeface="Century Gothic"/>
              <a:ea typeface="Roboto Light" pitchFamily="2" charset="0"/>
              <a:cs typeface="+mn-cs"/>
            </a:endParaRPr>
          </a:p>
        </p:txBody>
      </p:sp>
      <p:pic>
        <p:nvPicPr>
          <p:cNvPr id="5" name="Grafik 4" descr="Chat mit einfarbiger Füllung">
            <a:extLst>
              <a:ext uri="{FF2B5EF4-FFF2-40B4-BE49-F238E27FC236}">
                <a16:creationId xmlns:a16="http://schemas.microsoft.com/office/drawing/2014/main" id="{92A2AFE1-CA52-3D9D-FCCD-E3BE45A5B64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515274" y="2549309"/>
            <a:ext cx="904358" cy="904358"/>
          </a:xfrm>
          <a:prstGeom prst="rect">
            <a:avLst/>
          </a:prstGeom>
        </p:spPr>
      </p:pic>
      <p:pic>
        <p:nvPicPr>
          <p:cNvPr id="6" name="Grafik 5" descr="Pfeil Kreis Silhouette">
            <a:extLst>
              <a:ext uri="{FF2B5EF4-FFF2-40B4-BE49-F238E27FC236}">
                <a16:creationId xmlns:a16="http://schemas.microsoft.com/office/drawing/2014/main" id="{72D49C3B-81F7-CAE2-F066-F9B3F9D0809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212062" y="3686165"/>
            <a:ext cx="1006124" cy="1006124"/>
          </a:xfrm>
          <a:prstGeom prst="rect">
            <a:avLst/>
          </a:prstGeom>
        </p:spPr>
      </p:pic>
      <p:sp>
        <p:nvSpPr>
          <p:cNvPr id="44" name="Freeform 5">
            <a:extLst>
              <a:ext uri="{FF2B5EF4-FFF2-40B4-BE49-F238E27FC236}">
                <a16:creationId xmlns:a16="http://schemas.microsoft.com/office/drawing/2014/main" id="{0DCBC166-E54B-D342-1E92-B9D0D31CFFCA}"/>
              </a:ext>
            </a:extLst>
          </p:cNvPr>
          <p:cNvSpPr>
            <a:spLocks/>
          </p:cNvSpPr>
          <p:nvPr/>
        </p:nvSpPr>
        <p:spPr bwMode="auto">
          <a:xfrm>
            <a:off x="2054482" y="4459300"/>
            <a:ext cx="1004002" cy="1119401"/>
          </a:xfrm>
          <a:custGeom>
            <a:avLst/>
            <a:gdLst>
              <a:gd name="T0" fmla="*/ 1166 w 1202"/>
              <a:gd name="T1" fmla="*/ 325 h 1340"/>
              <a:gd name="T2" fmla="*/ 1109 w 1202"/>
              <a:gd name="T3" fmla="*/ 269 h 1340"/>
              <a:gd name="T4" fmla="*/ 825 w 1202"/>
              <a:gd name="T5" fmla="*/ 105 h 1340"/>
              <a:gd name="T6" fmla="*/ 694 w 1202"/>
              <a:gd name="T7" fmla="*/ 30 h 1340"/>
              <a:gd name="T8" fmla="*/ 508 w 1202"/>
              <a:gd name="T9" fmla="*/ 30 h 1340"/>
              <a:gd name="T10" fmla="*/ 381 w 1202"/>
              <a:gd name="T11" fmla="*/ 103 h 1340"/>
              <a:gd name="T12" fmla="*/ 93 w 1202"/>
              <a:gd name="T13" fmla="*/ 269 h 1340"/>
              <a:gd name="T14" fmla="*/ 38 w 1202"/>
              <a:gd name="T15" fmla="*/ 323 h 1340"/>
              <a:gd name="T16" fmla="*/ 0 w 1202"/>
              <a:gd name="T17" fmla="*/ 431 h 1340"/>
              <a:gd name="T18" fmla="*/ 0 w 1202"/>
              <a:gd name="T19" fmla="*/ 877 h 1340"/>
              <a:gd name="T20" fmla="*/ 0 w 1202"/>
              <a:gd name="T21" fmla="*/ 909 h 1340"/>
              <a:gd name="T22" fmla="*/ 93 w 1202"/>
              <a:gd name="T23" fmla="*/ 1071 h 1340"/>
              <a:gd name="T24" fmla="*/ 93 w 1202"/>
              <a:gd name="T25" fmla="*/ 1071 h 1340"/>
              <a:gd name="T26" fmla="*/ 277 w 1202"/>
              <a:gd name="T27" fmla="*/ 1177 h 1340"/>
              <a:gd name="T28" fmla="*/ 508 w 1202"/>
              <a:gd name="T29" fmla="*/ 1310 h 1340"/>
              <a:gd name="T30" fmla="*/ 694 w 1202"/>
              <a:gd name="T31" fmla="*/ 1310 h 1340"/>
              <a:gd name="T32" fmla="*/ 927 w 1202"/>
              <a:gd name="T33" fmla="*/ 1175 h 1340"/>
              <a:gd name="T34" fmla="*/ 1109 w 1202"/>
              <a:gd name="T35" fmla="*/ 1071 h 1340"/>
              <a:gd name="T36" fmla="*/ 1111 w 1202"/>
              <a:gd name="T37" fmla="*/ 1069 h 1340"/>
              <a:gd name="T38" fmla="*/ 1202 w 1202"/>
              <a:gd name="T39" fmla="*/ 909 h 1340"/>
              <a:gd name="T40" fmla="*/ 1202 w 1202"/>
              <a:gd name="T41" fmla="*/ 874 h 1340"/>
              <a:gd name="T42" fmla="*/ 1202 w 1202"/>
              <a:gd name="T43" fmla="*/ 431 h 1340"/>
              <a:gd name="T44" fmla="*/ 1166 w 1202"/>
              <a:gd name="T45" fmla="*/ 325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2" h="1340">
                <a:moveTo>
                  <a:pt x="1166" y="325"/>
                </a:moveTo>
                <a:cubicBezTo>
                  <a:pt x="1150" y="301"/>
                  <a:pt x="1130" y="281"/>
                  <a:pt x="1109" y="269"/>
                </a:cubicBezTo>
                <a:cubicBezTo>
                  <a:pt x="825" y="105"/>
                  <a:pt x="825" y="105"/>
                  <a:pt x="825" y="105"/>
                </a:cubicBezTo>
                <a:cubicBezTo>
                  <a:pt x="694" y="30"/>
                  <a:pt x="694" y="30"/>
                  <a:pt x="694" y="30"/>
                </a:cubicBezTo>
                <a:cubicBezTo>
                  <a:pt x="643" y="0"/>
                  <a:pt x="559" y="0"/>
                  <a:pt x="508" y="30"/>
                </a:cubicBezTo>
                <a:cubicBezTo>
                  <a:pt x="381" y="103"/>
                  <a:pt x="381" y="103"/>
                  <a:pt x="381" y="103"/>
                </a:cubicBezTo>
                <a:cubicBezTo>
                  <a:pt x="93" y="269"/>
                  <a:pt x="93" y="269"/>
                  <a:pt x="93" y="269"/>
                </a:cubicBezTo>
                <a:cubicBezTo>
                  <a:pt x="72" y="281"/>
                  <a:pt x="53" y="300"/>
                  <a:pt x="38" y="323"/>
                </a:cubicBezTo>
                <a:cubicBezTo>
                  <a:pt x="15" y="356"/>
                  <a:pt x="0" y="396"/>
                  <a:pt x="0" y="431"/>
                </a:cubicBezTo>
                <a:cubicBezTo>
                  <a:pt x="0" y="877"/>
                  <a:pt x="0" y="877"/>
                  <a:pt x="0" y="877"/>
                </a:cubicBezTo>
                <a:cubicBezTo>
                  <a:pt x="0" y="909"/>
                  <a:pt x="0" y="909"/>
                  <a:pt x="0" y="909"/>
                </a:cubicBezTo>
                <a:cubicBezTo>
                  <a:pt x="0" y="968"/>
                  <a:pt x="42" y="1041"/>
                  <a:pt x="93" y="1071"/>
                </a:cubicBezTo>
                <a:cubicBezTo>
                  <a:pt x="93" y="1071"/>
                  <a:pt x="93" y="1071"/>
                  <a:pt x="93" y="1071"/>
                </a:cubicBezTo>
                <a:cubicBezTo>
                  <a:pt x="277" y="1177"/>
                  <a:pt x="277" y="1177"/>
                  <a:pt x="277" y="1177"/>
                </a:cubicBezTo>
                <a:cubicBezTo>
                  <a:pt x="508" y="1310"/>
                  <a:pt x="508" y="1310"/>
                  <a:pt x="508" y="1310"/>
                </a:cubicBezTo>
                <a:cubicBezTo>
                  <a:pt x="559" y="1340"/>
                  <a:pt x="643" y="1340"/>
                  <a:pt x="694" y="1310"/>
                </a:cubicBezTo>
                <a:cubicBezTo>
                  <a:pt x="927" y="1175"/>
                  <a:pt x="927" y="1175"/>
                  <a:pt x="927" y="1175"/>
                </a:cubicBezTo>
                <a:cubicBezTo>
                  <a:pt x="1109" y="1071"/>
                  <a:pt x="1109" y="1071"/>
                  <a:pt x="1109" y="1071"/>
                </a:cubicBezTo>
                <a:cubicBezTo>
                  <a:pt x="1109" y="1070"/>
                  <a:pt x="1110" y="1070"/>
                  <a:pt x="1111" y="1069"/>
                </a:cubicBezTo>
                <a:cubicBezTo>
                  <a:pt x="1161" y="1039"/>
                  <a:pt x="1202" y="968"/>
                  <a:pt x="1202" y="909"/>
                </a:cubicBezTo>
                <a:cubicBezTo>
                  <a:pt x="1202" y="874"/>
                  <a:pt x="1202" y="874"/>
                  <a:pt x="1202" y="874"/>
                </a:cubicBezTo>
                <a:cubicBezTo>
                  <a:pt x="1202" y="431"/>
                  <a:pt x="1202" y="431"/>
                  <a:pt x="1202" y="431"/>
                </a:cubicBezTo>
                <a:cubicBezTo>
                  <a:pt x="1202" y="396"/>
                  <a:pt x="1188" y="357"/>
                  <a:pt x="1166" y="325"/>
                </a:cubicBezTo>
                <a:close/>
              </a:path>
            </a:pathLst>
          </a:custGeom>
          <a:solidFill>
            <a:srgbClr val="686868"/>
          </a:solidFill>
          <a:ln>
            <a:noFill/>
          </a:ln>
        </p:spPr>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entury Gothic"/>
              <a:ea typeface="Roboto Bold" pitchFamily="2" charset="0"/>
              <a:cs typeface="+mn-cs"/>
            </a:endParaRPr>
          </a:p>
        </p:txBody>
      </p:sp>
      <p:grpSp>
        <p:nvGrpSpPr>
          <p:cNvPr id="45" name="Group 108">
            <a:extLst>
              <a:ext uri="{FF2B5EF4-FFF2-40B4-BE49-F238E27FC236}">
                <a16:creationId xmlns:a16="http://schemas.microsoft.com/office/drawing/2014/main" id="{1709CE98-D509-D2E3-3E5C-D7B0C669923D}"/>
              </a:ext>
            </a:extLst>
          </p:cNvPr>
          <p:cNvGrpSpPr>
            <a:grpSpLocks noChangeAspect="1"/>
          </p:cNvGrpSpPr>
          <p:nvPr/>
        </p:nvGrpSpPr>
        <p:grpSpPr bwMode="auto">
          <a:xfrm>
            <a:off x="2243697" y="4618281"/>
            <a:ext cx="628526" cy="628525"/>
            <a:chOff x="2867" y="259"/>
            <a:chExt cx="5790" cy="5790"/>
          </a:xfrm>
          <a:solidFill>
            <a:schemeClr val="bg1"/>
          </a:solidFill>
        </p:grpSpPr>
        <p:sp>
          <p:nvSpPr>
            <p:cNvPr id="46" name="Freeform 109">
              <a:extLst>
                <a:ext uri="{FF2B5EF4-FFF2-40B4-BE49-F238E27FC236}">
                  <a16:creationId xmlns:a16="http://schemas.microsoft.com/office/drawing/2014/main" id="{1E5F1D63-055D-9AF9-2D5B-DB9DE2029C53}"/>
                </a:ext>
              </a:extLst>
            </p:cNvPr>
            <p:cNvSpPr>
              <a:spLocks noEditPoints="1"/>
            </p:cNvSpPr>
            <p:nvPr/>
          </p:nvSpPr>
          <p:spPr bwMode="auto">
            <a:xfrm>
              <a:off x="2867" y="259"/>
              <a:ext cx="5790" cy="5790"/>
            </a:xfrm>
            <a:custGeom>
              <a:avLst/>
              <a:gdLst>
                <a:gd name="T0" fmla="*/ 2115 w 2448"/>
                <a:gd name="T1" fmla="*/ 1183 h 2448"/>
                <a:gd name="T2" fmla="*/ 1507 w 2448"/>
                <a:gd name="T3" fmla="*/ 440 h 2448"/>
                <a:gd name="T4" fmla="*/ 1521 w 2448"/>
                <a:gd name="T5" fmla="*/ 339 h 2448"/>
                <a:gd name="T6" fmla="*/ 1224 w 2448"/>
                <a:gd name="T7" fmla="*/ 0 h 2448"/>
                <a:gd name="T8" fmla="*/ 927 w 2448"/>
                <a:gd name="T9" fmla="*/ 339 h 2448"/>
                <a:gd name="T10" fmla="*/ 941 w 2448"/>
                <a:gd name="T11" fmla="*/ 442 h 2448"/>
                <a:gd name="T12" fmla="*/ 335 w 2448"/>
                <a:gd name="T13" fmla="*/ 1183 h 2448"/>
                <a:gd name="T14" fmla="*/ 0 w 2448"/>
                <a:gd name="T15" fmla="*/ 1183 h 2448"/>
                <a:gd name="T16" fmla="*/ 0 w 2448"/>
                <a:gd name="T17" fmla="*/ 2448 h 2448"/>
                <a:gd name="T18" fmla="*/ 2448 w 2448"/>
                <a:gd name="T19" fmla="*/ 2448 h 2448"/>
                <a:gd name="T20" fmla="*/ 2448 w 2448"/>
                <a:gd name="T21" fmla="*/ 1183 h 2448"/>
                <a:gd name="T22" fmla="*/ 2115 w 2448"/>
                <a:gd name="T23" fmla="*/ 1183 h 2448"/>
                <a:gd name="T24" fmla="*/ 1224 w 2448"/>
                <a:gd name="T25" fmla="*/ 104 h 2448"/>
                <a:gd name="T26" fmla="*/ 1417 w 2448"/>
                <a:gd name="T27" fmla="*/ 339 h 2448"/>
                <a:gd name="T28" fmla="*/ 1224 w 2448"/>
                <a:gd name="T29" fmla="*/ 573 h 2448"/>
                <a:gd name="T30" fmla="*/ 1031 w 2448"/>
                <a:gd name="T31" fmla="*/ 339 h 2448"/>
                <a:gd name="T32" fmla="*/ 1224 w 2448"/>
                <a:gd name="T33" fmla="*/ 104 h 2448"/>
                <a:gd name="T34" fmla="*/ 990 w 2448"/>
                <a:gd name="T35" fmla="*/ 547 h 2448"/>
                <a:gd name="T36" fmla="*/ 1224 w 2448"/>
                <a:gd name="T37" fmla="*/ 677 h 2448"/>
                <a:gd name="T38" fmla="*/ 1459 w 2448"/>
                <a:gd name="T39" fmla="*/ 545 h 2448"/>
                <a:gd name="T40" fmla="*/ 1981 w 2448"/>
                <a:gd name="T41" fmla="*/ 1183 h 2448"/>
                <a:gd name="T42" fmla="*/ 470 w 2448"/>
                <a:gd name="T43" fmla="*/ 1183 h 2448"/>
                <a:gd name="T44" fmla="*/ 990 w 2448"/>
                <a:gd name="T45" fmla="*/ 547 h 2448"/>
                <a:gd name="T46" fmla="*/ 2344 w 2448"/>
                <a:gd name="T47" fmla="*/ 2344 h 2448"/>
                <a:gd name="T48" fmla="*/ 2344 w 2448"/>
                <a:gd name="T49" fmla="*/ 2344 h 2448"/>
                <a:gd name="T50" fmla="*/ 104 w 2448"/>
                <a:gd name="T51" fmla="*/ 2344 h 2448"/>
                <a:gd name="T52" fmla="*/ 104 w 2448"/>
                <a:gd name="T53" fmla="*/ 1286 h 2448"/>
                <a:gd name="T54" fmla="*/ 2344 w 2448"/>
                <a:gd name="T55" fmla="*/ 1286 h 2448"/>
                <a:gd name="T56" fmla="*/ 2344 w 2448"/>
                <a:gd name="T57" fmla="*/ 2344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48" h="2448">
                  <a:moveTo>
                    <a:pt x="2115" y="1183"/>
                  </a:moveTo>
                  <a:cubicBezTo>
                    <a:pt x="1507" y="440"/>
                    <a:pt x="1507" y="440"/>
                    <a:pt x="1507" y="440"/>
                  </a:cubicBezTo>
                  <a:cubicBezTo>
                    <a:pt x="1516" y="408"/>
                    <a:pt x="1521" y="374"/>
                    <a:pt x="1521" y="339"/>
                  </a:cubicBezTo>
                  <a:cubicBezTo>
                    <a:pt x="1521" y="151"/>
                    <a:pt x="1390" y="0"/>
                    <a:pt x="1224" y="0"/>
                  </a:cubicBezTo>
                  <a:cubicBezTo>
                    <a:pt x="1058" y="0"/>
                    <a:pt x="927" y="151"/>
                    <a:pt x="927" y="339"/>
                  </a:cubicBezTo>
                  <a:cubicBezTo>
                    <a:pt x="927" y="375"/>
                    <a:pt x="932" y="409"/>
                    <a:pt x="941" y="442"/>
                  </a:cubicBezTo>
                  <a:cubicBezTo>
                    <a:pt x="335" y="1183"/>
                    <a:pt x="335" y="1183"/>
                    <a:pt x="335" y="1183"/>
                  </a:cubicBezTo>
                  <a:cubicBezTo>
                    <a:pt x="0" y="1183"/>
                    <a:pt x="0" y="1183"/>
                    <a:pt x="0" y="1183"/>
                  </a:cubicBezTo>
                  <a:cubicBezTo>
                    <a:pt x="0" y="2448"/>
                    <a:pt x="0" y="2448"/>
                    <a:pt x="0" y="2448"/>
                  </a:cubicBezTo>
                  <a:cubicBezTo>
                    <a:pt x="2448" y="2448"/>
                    <a:pt x="2448" y="2448"/>
                    <a:pt x="2448" y="2448"/>
                  </a:cubicBezTo>
                  <a:cubicBezTo>
                    <a:pt x="2448" y="1183"/>
                    <a:pt x="2448" y="1183"/>
                    <a:pt x="2448" y="1183"/>
                  </a:cubicBezTo>
                  <a:lnTo>
                    <a:pt x="2115" y="1183"/>
                  </a:lnTo>
                  <a:close/>
                  <a:moveTo>
                    <a:pt x="1224" y="104"/>
                  </a:moveTo>
                  <a:cubicBezTo>
                    <a:pt x="1328" y="104"/>
                    <a:pt x="1417" y="209"/>
                    <a:pt x="1417" y="339"/>
                  </a:cubicBezTo>
                  <a:cubicBezTo>
                    <a:pt x="1417" y="469"/>
                    <a:pt x="1328" y="573"/>
                    <a:pt x="1224" y="573"/>
                  </a:cubicBezTo>
                  <a:cubicBezTo>
                    <a:pt x="1115" y="573"/>
                    <a:pt x="1031" y="469"/>
                    <a:pt x="1031" y="339"/>
                  </a:cubicBezTo>
                  <a:cubicBezTo>
                    <a:pt x="1031" y="208"/>
                    <a:pt x="1120" y="104"/>
                    <a:pt x="1224" y="104"/>
                  </a:cubicBezTo>
                  <a:close/>
                  <a:moveTo>
                    <a:pt x="990" y="547"/>
                  </a:moveTo>
                  <a:cubicBezTo>
                    <a:pt x="1045" y="626"/>
                    <a:pt x="1130" y="677"/>
                    <a:pt x="1224" y="677"/>
                  </a:cubicBezTo>
                  <a:cubicBezTo>
                    <a:pt x="1318" y="677"/>
                    <a:pt x="1404" y="625"/>
                    <a:pt x="1459" y="545"/>
                  </a:cubicBezTo>
                  <a:cubicBezTo>
                    <a:pt x="1981" y="1183"/>
                    <a:pt x="1981" y="1183"/>
                    <a:pt x="1981" y="1183"/>
                  </a:cubicBezTo>
                  <a:cubicBezTo>
                    <a:pt x="470" y="1183"/>
                    <a:pt x="470" y="1183"/>
                    <a:pt x="470" y="1183"/>
                  </a:cubicBezTo>
                  <a:lnTo>
                    <a:pt x="990" y="547"/>
                  </a:lnTo>
                  <a:close/>
                  <a:moveTo>
                    <a:pt x="2344" y="2344"/>
                  </a:moveTo>
                  <a:cubicBezTo>
                    <a:pt x="2344" y="2344"/>
                    <a:pt x="2344" y="2344"/>
                    <a:pt x="2344" y="2344"/>
                  </a:cubicBezTo>
                  <a:cubicBezTo>
                    <a:pt x="104" y="2344"/>
                    <a:pt x="104" y="2344"/>
                    <a:pt x="104" y="2344"/>
                  </a:cubicBezTo>
                  <a:cubicBezTo>
                    <a:pt x="104" y="1286"/>
                    <a:pt x="104" y="1286"/>
                    <a:pt x="104" y="1286"/>
                  </a:cubicBezTo>
                  <a:cubicBezTo>
                    <a:pt x="2344" y="1286"/>
                    <a:pt x="2344" y="1286"/>
                    <a:pt x="2344" y="1286"/>
                  </a:cubicBezTo>
                  <a:cubicBezTo>
                    <a:pt x="2344" y="2344"/>
                    <a:pt x="2344" y="2344"/>
                    <a:pt x="2344" y="23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47" name="Freeform 110">
              <a:extLst>
                <a:ext uri="{FF2B5EF4-FFF2-40B4-BE49-F238E27FC236}">
                  <a16:creationId xmlns:a16="http://schemas.microsoft.com/office/drawing/2014/main" id="{8470228D-0CD8-E2A5-D0A1-E7EF89379935}"/>
                </a:ext>
              </a:extLst>
            </p:cNvPr>
            <p:cNvSpPr>
              <a:spLocks noEditPoints="1"/>
            </p:cNvSpPr>
            <p:nvPr/>
          </p:nvSpPr>
          <p:spPr bwMode="auto">
            <a:xfrm>
              <a:off x="3669" y="3945"/>
              <a:ext cx="1060" cy="1232"/>
            </a:xfrm>
            <a:custGeom>
              <a:avLst/>
              <a:gdLst>
                <a:gd name="T0" fmla="*/ 219 w 448"/>
                <a:gd name="T1" fmla="*/ 521 h 521"/>
                <a:gd name="T2" fmla="*/ 380 w 448"/>
                <a:gd name="T3" fmla="*/ 448 h 521"/>
                <a:gd name="T4" fmla="*/ 448 w 448"/>
                <a:gd name="T5" fmla="*/ 261 h 521"/>
                <a:gd name="T6" fmla="*/ 385 w 448"/>
                <a:gd name="T7" fmla="*/ 73 h 521"/>
                <a:gd name="T8" fmla="*/ 224 w 448"/>
                <a:gd name="T9" fmla="*/ 0 h 521"/>
                <a:gd name="T10" fmla="*/ 63 w 448"/>
                <a:gd name="T11" fmla="*/ 73 h 521"/>
                <a:gd name="T12" fmla="*/ 0 w 448"/>
                <a:gd name="T13" fmla="*/ 261 h 521"/>
                <a:gd name="T14" fmla="*/ 63 w 448"/>
                <a:gd name="T15" fmla="*/ 448 h 521"/>
                <a:gd name="T16" fmla="*/ 219 w 448"/>
                <a:gd name="T17" fmla="*/ 521 h 521"/>
                <a:gd name="T18" fmla="*/ 109 w 448"/>
                <a:gd name="T19" fmla="*/ 130 h 521"/>
                <a:gd name="T20" fmla="*/ 219 w 448"/>
                <a:gd name="T21" fmla="*/ 78 h 521"/>
                <a:gd name="T22" fmla="*/ 328 w 448"/>
                <a:gd name="T23" fmla="*/ 130 h 521"/>
                <a:gd name="T24" fmla="*/ 369 w 448"/>
                <a:gd name="T25" fmla="*/ 261 h 521"/>
                <a:gd name="T26" fmla="*/ 328 w 448"/>
                <a:gd name="T27" fmla="*/ 391 h 521"/>
                <a:gd name="T28" fmla="*/ 219 w 448"/>
                <a:gd name="T29" fmla="*/ 442 h 521"/>
                <a:gd name="T30" fmla="*/ 109 w 448"/>
                <a:gd name="T31" fmla="*/ 390 h 521"/>
                <a:gd name="T32" fmla="*/ 68 w 448"/>
                <a:gd name="T33" fmla="*/ 260 h 521"/>
                <a:gd name="T34" fmla="*/ 109 w 448"/>
                <a:gd name="T35" fmla="*/ 13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8" h="521">
                  <a:moveTo>
                    <a:pt x="219" y="521"/>
                  </a:moveTo>
                  <a:cubicBezTo>
                    <a:pt x="281" y="521"/>
                    <a:pt x="338" y="500"/>
                    <a:pt x="380" y="448"/>
                  </a:cubicBezTo>
                  <a:cubicBezTo>
                    <a:pt x="421" y="396"/>
                    <a:pt x="448" y="333"/>
                    <a:pt x="448" y="261"/>
                  </a:cubicBezTo>
                  <a:cubicBezTo>
                    <a:pt x="448" y="188"/>
                    <a:pt x="427" y="125"/>
                    <a:pt x="385" y="73"/>
                  </a:cubicBezTo>
                  <a:cubicBezTo>
                    <a:pt x="344" y="26"/>
                    <a:pt x="286" y="0"/>
                    <a:pt x="224" y="0"/>
                  </a:cubicBezTo>
                  <a:cubicBezTo>
                    <a:pt x="162" y="0"/>
                    <a:pt x="104" y="21"/>
                    <a:pt x="63" y="73"/>
                  </a:cubicBezTo>
                  <a:cubicBezTo>
                    <a:pt x="21" y="125"/>
                    <a:pt x="0" y="188"/>
                    <a:pt x="0" y="261"/>
                  </a:cubicBezTo>
                  <a:cubicBezTo>
                    <a:pt x="0" y="333"/>
                    <a:pt x="21" y="396"/>
                    <a:pt x="63" y="448"/>
                  </a:cubicBezTo>
                  <a:cubicBezTo>
                    <a:pt x="104" y="495"/>
                    <a:pt x="156" y="521"/>
                    <a:pt x="219" y="521"/>
                  </a:cubicBezTo>
                  <a:close/>
                  <a:moveTo>
                    <a:pt x="109" y="130"/>
                  </a:moveTo>
                  <a:cubicBezTo>
                    <a:pt x="141" y="94"/>
                    <a:pt x="172" y="78"/>
                    <a:pt x="219" y="78"/>
                  </a:cubicBezTo>
                  <a:cubicBezTo>
                    <a:pt x="266" y="78"/>
                    <a:pt x="296" y="94"/>
                    <a:pt x="328" y="130"/>
                  </a:cubicBezTo>
                  <a:cubicBezTo>
                    <a:pt x="359" y="162"/>
                    <a:pt x="369" y="208"/>
                    <a:pt x="369" y="261"/>
                  </a:cubicBezTo>
                  <a:cubicBezTo>
                    <a:pt x="369" y="313"/>
                    <a:pt x="359" y="354"/>
                    <a:pt x="328" y="391"/>
                  </a:cubicBezTo>
                  <a:cubicBezTo>
                    <a:pt x="297" y="427"/>
                    <a:pt x="265" y="442"/>
                    <a:pt x="219" y="442"/>
                  </a:cubicBezTo>
                  <a:cubicBezTo>
                    <a:pt x="172" y="442"/>
                    <a:pt x="141" y="427"/>
                    <a:pt x="109" y="390"/>
                  </a:cubicBezTo>
                  <a:cubicBezTo>
                    <a:pt x="83" y="354"/>
                    <a:pt x="68" y="313"/>
                    <a:pt x="68" y="260"/>
                  </a:cubicBezTo>
                  <a:cubicBezTo>
                    <a:pt x="67" y="208"/>
                    <a:pt x="78" y="167"/>
                    <a:pt x="10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48" name="Freeform 111">
              <a:extLst>
                <a:ext uri="{FF2B5EF4-FFF2-40B4-BE49-F238E27FC236}">
                  <a16:creationId xmlns:a16="http://schemas.microsoft.com/office/drawing/2014/main" id="{203F01A6-69E3-FE09-782F-E0E349D14364}"/>
                </a:ext>
              </a:extLst>
            </p:cNvPr>
            <p:cNvSpPr>
              <a:spLocks noEditPoints="1"/>
            </p:cNvSpPr>
            <p:nvPr/>
          </p:nvSpPr>
          <p:spPr bwMode="auto">
            <a:xfrm>
              <a:off x="4935" y="3971"/>
              <a:ext cx="801" cy="1194"/>
            </a:xfrm>
            <a:custGeom>
              <a:avLst/>
              <a:gdLst>
                <a:gd name="T0" fmla="*/ 73 w 339"/>
                <a:gd name="T1" fmla="*/ 353 h 505"/>
                <a:gd name="T2" fmla="*/ 74 w 339"/>
                <a:gd name="T3" fmla="*/ 353 h 505"/>
                <a:gd name="T4" fmla="*/ 152 w 339"/>
                <a:gd name="T5" fmla="*/ 353 h 505"/>
                <a:gd name="T6" fmla="*/ 292 w 339"/>
                <a:gd name="T7" fmla="*/ 312 h 505"/>
                <a:gd name="T8" fmla="*/ 339 w 339"/>
                <a:gd name="T9" fmla="*/ 177 h 505"/>
                <a:gd name="T10" fmla="*/ 292 w 339"/>
                <a:gd name="T11" fmla="*/ 41 h 505"/>
                <a:gd name="T12" fmla="*/ 146 w 339"/>
                <a:gd name="T13" fmla="*/ 0 h 505"/>
                <a:gd name="T14" fmla="*/ 0 w 339"/>
                <a:gd name="T15" fmla="*/ 0 h 505"/>
                <a:gd name="T16" fmla="*/ 0 w 339"/>
                <a:gd name="T17" fmla="*/ 505 h 505"/>
                <a:gd name="T18" fmla="*/ 73 w 339"/>
                <a:gd name="T19" fmla="*/ 505 h 505"/>
                <a:gd name="T20" fmla="*/ 73 w 339"/>
                <a:gd name="T21" fmla="*/ 353 h 505"/>
                <a:gd name="T22" fmla="*/ 73 w 339"/>
                <a:gd name="T23" fmla="*/ 77 h 505"/>
                <a:gd name="T24" fmla="*/ 74 w 339"/>
                <a:gd name="T25" fmla="*/ 77 h 505"/>
                <a:gd name="T26" fmla="*/ 147 w 339"/>
                <a:gd name="T27" fmla="*/ 77 h 505"/>
                <a:gd name="T28" fmla="*/ 235 w 339"/>
                <a:gd name="T29" fmla="*/ 98 h 505"/>
                <a:gd name="T30" fmla="*/ 261 w 339"/>
                <a:gd name="T31" fmla="*/ 171 h 505"/>
                <a:gd name="T32" fmla="*/ 240 w 339"/>
                <a:gd name="T33" fmla="*/ 249 h 505"/>
                <a:gd name="T34" fmla="*/ 157 w 339"/>
                <a:gd name="T35" fmla="*/ 281 h 505"/>
                <a:gd name="T36" fmla="*/ 73 w 339"/>
                <a:gd name="T37" fmla="*/ 281 h 505"/>
                <a:gd name="T38" fmla="*/ 73 w 339"/>
                <a:gd name="T39" fmla="*/ 7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505">
                  <a:moveTo>
                    <a:pt x="73" y="353"/>
                  </a:moveTo>
                  <a:cubicBezTo>
                    <a:pt x="74" y="353"/>
                    <a:pt x="74" y="353"/>
                    <a:pt x="74" y="353"/>
                  </a:cubicBezTo>
                  <a:cubicBezTo>
                    <a:pt x="152" y="353"/>
                    <a:pt x="152" y="353"/>
                    <a:pt x="152" y="353"/>
                  </a:cubicBezTo>
                  <a:cubicBezTo>
                    <a:pt x="214" y="353"/>
                    <a:pt x="261" y="338"/>
                    <a:pt x="292" y="312"/>
                  </a:cubicBezTo>
                  <a:cubicBezTo>
                    <a:pt x="324" y="281"/>
                    <a:pt x="339" y="239"/>
                    <a:pt x="339" y="177"/>
                  </a:cubicBezTo>
                  <a:cubicBezTo>
                    <a:pt x="339" y="114"/>
                    <a:pt x="324" y="72"/>
                    <a:pt x="292" y="41"/>
                  </a:cubicBezTo>
                  <a:cubicBezTo>
                    <a:pt x="261" y="10"/>
                    <a:pt x="214" y="0"/>
                    <a:pt x="146" y="0"/>
                  </a:cubicBezTo>
                  <a:cubicBezTo>
                    <a:pt x="0" y="0"/>
                    <a:pt x="0" y="0"/>
                    <a:pt x="0" y="0"/>
                  </a:cubicBezTo>
                  <a:cubicBezTo>
                    <a:pt x="0" y="505"/>
                    <a:pt x="0" y="505"/>
                    <a:pt x="0" y="505"/>
                  </a:cubicBezTo>
                  <a:cubicBezTo>
                    <a:pt x="73" y="505"/>
                    <a:pt x="73" y="505"/>
                    <a:pt x="73" y="505"/>
                  </a:cubicBezTo>
                  <a:cubicBezTo>
                    <a:pt x="73" y="353"/>
                    <a:pt x="73" y="353"/>
                    <a:pt x="73" y="353"/>
                  </a:cubicBezTo>
                  <a:close/>
                  <a:moveTo>
                    <a:pt x="73" y="77"/>
                  </a:moveTo>
                  <a:cubicBezTo>
                    <a:pt x="74" y="77"/>
                    <a:pt x="74" y="77"/>
                    <a:pt x="74" y="77"/>
                  </a:cubicBezTo>
                  <a:cubicBezTo>
                    <a:pt x="147" y="77"/>
                    <a:pt x="147" y="77"/>
                    <a:pt x="147" y="77"/>
                  </a:cubicBezTo>
                  <a:cubicBezTo>
                    <a:pt x="188" y="77"/>
                    <a:pt x="215" y="82"/>
                    <a:pt x="235" y="98"/>
                  </a:cubicBezTo>
                  <a:cubicBezTo>
                    <a:pt x="251" y="114"/>
                    <a:pt x="261" y="135"/>
                    <a:pt x="261" y="171"/>
                  </a:cubicBezTo>
                  <a:cubicBezTo>
                    <a:pt x="261" y="203"/>
                    <a:pt x="256" y="234"/>
                    <a:pt x="240" y="249"/>
                  </a:cubicBezTo>
                  <a:cubicBezTo>
                    <a:pt x="225" y="270"/>
                    <a:pt x="199" y="275"/>
                    <a:pt x="157" y="281"/>
                  </a:cubicBezTo>
                  <a:cubicBezTo>
                    <a:pt x="73" y="281"/>
                    <a:pt x="73" y="281"/>
                    <a:pt x="73" y="281"/>
                  </a:cubicBezTo>
                  <a:cubicBezTo>
                    <a:pt x="73" y="77"/>
                    <a:pt x="73" y="77"/>
                    <a:pt x="7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50" name="Freeform 112">
              <a:extLst>
                <a:ext uri="{FF2B5EF4-FFF2-40B4-BE49-F238E27FC236}">
                  <a16:creationId xmlns:a16="http://schemas.microsoft.com/office/drawing/2014/main" id="{4B4B2D57-F254-061A-166C-F66CF67AFB32}"/>
                </a:ext>
              </a:extLst>
            </p:cNvPr>
            <p:cNvSpPr>
              <a:spLocks/>
            </p:cNvSpPr>
            <p:nvPr/>
          </p:nvSpPr>
          <p:spPr bwMode="auto">
            <a:xfrm>
              <a:off x="5923" y="3968"/>
              <a:ext cx="726" cy="1195"/>
            </a:xfrm>
            <a:custGeom>
              <a:avLst/>
              <a:gdLst>
                <a:gd name="T0" fmla="*/ 726 w 726"/>
                <a:gd name="T1" fmla="*/ 1010 h 1195"/>
                <a:gd name="T2" fmla="*/ 170 w 726"/>
                <a:gd name="T3" fmla="*/ 1010 h 1195"/>
                <a:gd name="T4" fmla="*/ 170 w 726"/>
                <a:gd name="T5" fmla="*/ 691 h 1195"/>
                <a:gd name="T6" fmla="*/ 653 w 726"/>
                <a:gd name="T7" fmla="*/ 691 h 1195"/>
                <a:gd name="T8" fmla="*/ 653 w 726"/>
                <a:gd name="T9" fmla="*/ 507 h 1195"/>
                <a:gd name="T10" fmla="*/ 170 w 726"/>
                <a:gd name="T11" fmla="*/ 507 h 1195"/>
                <a:gd name="T12" fmla="*/ 170 w 726"/>
                <a:gd name="T13" fmla="*/ 185 h 1195"/>
                <a:gd name="T14" fmla="*/ 714 w 726"/>
                <a:gd name="T15" fmla="*/ 185 h 1195"/>
                <a:gd name="T16" fmla="*/ 714 w 726"/>
                <a:gd name="T17" fmla="*/ 0 h 1195"/>
                <a:gd name="T18" fmla="*/ 0 w 726"/>
                <a:gd name="T19" fmla="*/ 0 h 1195"/>
                <a:gd name="T20" fmla="*/ 0 w 726"/>
                <a:gd name="T21" fmla="*/ 1195 h 1195"/>
                <a:gd name="T22" fmla="*/ 726 w 726"/>
                <a:gd name="T23" fmla="*/ 1195 h 1195"/>
                <a:gd name="T24" fmla="*/ 726 w 726"/>
                <a:gd name="T25" fmla="*/ 1010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6" h="1195">
                  <a:moveTo>
                    <a:pt x="726" y="1010"/>
                  </a:moveTo>
                  <a:lnTo>
                    <a:pt x="170" y="1010"/>
                  </a:lnTo>
                  <a:lnTo>
                    <a:pt x="170" y="691"/>
                  </a:lnTo>
                  <a:lnTo>
                    <a:pt x="653" y="691"/>
                  </a:lnTo>
                  <a:lnTo>
                    <a:pt x="653" y="507"/>
                  </a:lnTo>
                  <a:lnTo>
                    <a:pt x="170" y="507"/>
                  </a:lnTo>
                  <a:lnTo>
                    <a:pt x="170" y="185"/>
                  </a:lnTo>
                  <a:lnTo>
                    <a:pt x="714" y="185"/>
                  </a:lnTo>
                  <a:lnTo>
                    <a:pt x="714" y="0"/>
                  </a:lnTo>
                  <a:lnTo>
                    <a:pt x="0" y="0"/>
                  </a:lnTo>
                  <a:lnTo>
                    <a:pt x="0" y="1195"/>
                  </a:lnTo>
                  <a:lnTo>
                    <a:pt x="726" y="1195"/>
                  </a:lnTo>
                  <a:lnTo>
                    <a:pt x="726" y="10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sp>
          <p:nvSpPr>
            <p:cNvPr id="51" name="Freeform 113">
              <a:extLst>
                <a:ext uri="{FF2B5EF4-FFF2-40B4-BE49-F238E27FC236}">
                  <a16:creationId xmlns:a16="http://schemas.microsoft.com/office/drawing/2014/main" id="{61F252C4-DFF8-1EEE-9032-D8CDCE23EE41}"/>
                </a:ext>
              </a:extLst>
            </p:cNvPr>
            <p:cNvSpPr>
              <a:spLocks/>
            </p:cNvSpPr>
            <p:nvPr/>
          </p:nvSpPr>
          <p:spPr bwMode="auto">
            <a:xfrm>
              <a:off x="6872" y="3968"/>
              <a:ext cx="936" cy="1195"/>
            </a:xfrm>
            <a:custGeom>
              <a:avLst/>
              <a:gdLst>
                <a:gd name="T0" fmla="*/ 172 w 936"/>
                <a:gd name="T1" fmla="*/ 322 h 1195"/>
                <a:gd name="T2" fmla="*/ 749 w 936"/>
                <a:gd name="T3" fmla="*/ 1195 h 1195"/>
                <a:gd name="T4" fmla="*/ 936 w 936"/>
                <a:gd name="T5" fmla="*/ 1195 h 1195"/>
                <a:gd name="T6" fmla="*/ 936 w 936"/>
                <a:gd name="T7" fmla="*/ 0 h 1195"/>
                <a:gd name="T8" fmla="*/ 764 w 936"/>
                <a:gd name="T9" fmla="*/ 0 h 1195"/>
                <a:gd name="T10" fmla="*/ 764 w 936"/>
                <a:gd name="T11" fmla="*/ 899 h 1195"/>
                <a:gd name="T12" fmla="*/ 172 w 936"/>
                <a:gd name="T13" fmla="*/ 0 h 1195"/>
                <a:gd name="T14" fmla="*/ 0 w 936"/>
                <a:gd name="T15" fmla="*/ 0 h 1195"/>
                <a:gd name="T16" fmla="*/ 0 w 936"/>
                <a:gd name="T17" fmla="*/ 1195 h 1195"/>
                <a:gd name="T18" fmla="*/ 172 w 936"/>
                <a:gd name="T19" fmla="*/ 1195 h 1195"/>
                <a:gd name="T20" fmla="*/ 172 w 936"/>
                <a:gd name="T21" fmla="*/ 322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6" h="1195">
                  <a:moveTo>
                    <a:pt x="172" y="322"/>
                  </a:moveTo>
                  <a:lnTo>
                    <a:pt x="749" y="1195"/>
                  </a:lnTo>
                  <a:lnTo>
                    <a:pt x="936" y="1195"/>
                  </a:lnTo>
                  <a:lnTo>
                    <a:pt x="936" y="0"/>
                  </a:lnTo>
                  <a:lnTo>
                    <a:pt x="764" y="0"/>
                  </a:lnTo>
                  <a:lnTo>
                    <a:pt x="764" y="899"/>
                  </a:lnTo>
                  <a:lnTo>
                    <a:pt x="172" y="0"/>
                  </a:lnTo>
                  <a:lnTo>
                    <a:pt x="0" y="0"/>
                  </a:lnTo>
                  <a:lnTo>
                    <a:pt x="0" y="1195"/>
                  </a:lnTo>
                  <a:lnTo>
                    <a:pt x="172" y="1195"/>
                  </a:lnTo>
                  <a:lnTo>
                    <a:pt x="172"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fr-FR">
                <a:solidFill>
                  <a:srgbClr val="073450"/>
                </a:solidFill>
                <a:latin typeface="Century Gothic"/>
              </a:endParaRPr>
            </a:p>
          </p:txBody>
        </p:sp>
      </p:grpSp>
      <p:sp>
        <p:nvSpPr>
          <p:cNvPr id="4" name="Textfeld 3">
            <a:extLst>
              <a:ext uri="{FF2B5EF4-FFF2-40B4-BE49-F238E27FC236}">
                <a16:creationId xmlns:a16="http://schemas.microsoft.com/office/drawing/2014/main" id="{909A7DB6-8F1D-5CBB-D2B1-3EFBB1E06E74}"/>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mj-lt"/>
              </a:rPr>
              <a:t>Documents élaborés par : Centre suisse pour la pensée et l'action entrepreneuriales </a:t>
            </a:r>
            <a:r>
              <a:rPr lang="fr-FR" sz="1100" b="1" dirty="0" err="1">
                <a:solidFill>
                  <a:srgbClr val="5F5F5F"/>
                </a:solidFill>
                <a:latin typeface="+mj-lt"/>
              </a:rPr>
              <a:t>csPAE</a:t>
            </a:r>
            <a:endParaRPr lang="de-CH" sz="1100" b="1" dirty="0">
              <a:solidFill>
                <a:srgbClr val="5F5F5F"/>
              </a:solidFill>
              <a:latin typeface="+mj-lt"/>
            </a:endParaRPr>
          </a:p>
        </p:txBody>
      </p:sp>
    </p:spTree>
    <p:extLst>
      <p:ext uri="{BB962C8B-B14F-4D97-AF65-F5344CB8AC3E}">
        <p14:creationId xmlns:p14="http://schemas.microsoft.com/office/powerpoint/2010/main" val="1898685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F4C3EF4-1CC7-4A1B-8F4A-F8B830FCBE39}"/>
              </a:ext>
            </a:extLst>
          </p:cNvPr>
          <p:cNvSpPr>
            <a:spLocks noGrp="1"/>
          </p:cNvSpPr>
          <p:nvPr>
            <p:ph type="sldNum" sz="quarter" idx="12"/>
          </p:nvPr>
        </p:nvSpPr>
        <p:spPr/>
        <p:txBody>
          <a:bodyPr/>
          <a:lstStyle/>
          <a:p>
            <a:pPr>
              <a:defRPr/>
            </a:pPr>
            <a:fld id="{B7E6CA31-DA56-47CF-9891-B6D0296B6AEC}" type="slidenum">
              <a:rPr lang="ru-RU">
                <a:solidFill>
                  <a:prstClr val="white"/>
                </a:solidFill>
                <a:latin typeface="Century Gothic"/>
              </a:rPr>
              <a:pPr>
                <a:defRPr/>
              </a:pPr>
              <a:t>47</a:t>
            </a:fld>
            <a:endParaRPr lang="ru-RU">
              <a:solidFill>
                <a:prstClr val="white"/>
              </a:solidFill>
              <a:latin typeface="Century Gothic"/>
            </a:endParaRPr>
          </a:p>
        </p:txBody>
      </p:sp>
      <p:sp>
        <p:nvSpPr>
          <p:cNvPr id="5" name="Rechteck 4">
            <a:extLst>
              <a:ext uri="{FF2B5EF4-FFF2-40B4-BE49-F238E27FC236}">
                <a16:creationId xmlns:a16="http://schemas.microsoft.com/office/drawing/2014/main" id="{D03275C4-A8CB-86EC-57F7-380A001BC02E}"/>
              </a:ext>
            </a:extLst>
          </p:cNvPr>
          <p:cNvSpPr/>
          <p:nvPr/>
        </p:nvSpPr>
        <p:spPr>
          <a:xfrm>
            <a:off x="5589522" y="2544827"/>
            <a:ext cx="5287615" cy="1590179"/>
          </a:xfrm>
          <a:prstGeom prst="rect">
            <a:avLst/>
          </a:prstGeom>
          <a:noFill/>
        </p:spPr>
        <p:txBody>
          <a:bodyPr wrap="square">
            <a:spAutoFit/>
          </a:bodyPr>
          <a:lstStyle/>
          <a:p>
            <a:pPr algn="ctr">
              <a:spcBef>
                <a:spcPts val="200"/>
              </a:spcBef>
              <a:spcAft>
                <a:spcPts val="600"/>
              </a:spcAft>
              <a:buClr>
                <a:srgbClr val="117613"/>
              </a:buClr>
              <a:defRPr/>
            </a:pPr>
            <a:endParaRPr lang="de-CH" sz="2800" dirty="0">
              <a:solidFill>
                <a:srgbClr val="D0D0D0">
                  <a:lumMod val="50000"/>
                </a:srgbClr>
              </a:solidFill>
              <a:latin typeface="Century Gothic"/>
              <a:cs typeface="Arial" pitchFamily="34" charset="0"/>
            </a:endParaRPr>
          </a:p>
          <a:p>
            <a:pPr algn="ctr">
              <a:spcBef>
                <a:spcPts val="200"/>
              </a:spcBef>
              <a:spcAft>
                <a:spcPts val="600"/>
              </a:spcAft>
              <a:buClr>
                <a:srgbClr val="117613"/>
              </a:buClr>
              <a:defRPr/>
            </a:pPr>
            <a:r>
              <a:rPr lang="de-CH" sz="2800" b="1" kern="0" dirty="0">
                <a:solidFill>
                  <a:srgbClr val="6C0A63"/>
                </a:solidFill>
                <a:latin typeface="Century Gothic"/>
              </a:rPr>
              <a:t>Entrepreneur Talk</a:t>
            </a:r>
          </a:p>
          <a:p>
            <a:pPr algn="ctr">
              <a:spcBef>
                <a:spcPts val="200"/>
              </a:spcBef>
              <a:spcAft>
                <a:spcPts val="600"/>
              </a:spcAft>
              <a:buClr>
                <a:srgbClr val="117613"/>
              </a:buClr>
              <a:defRPr/>
            </a:pPr>
            <a:endParaRPr lang="de-DE" altLang="fr-FR" sz="2800" b="1" dirty="0">
              <a:solidFill>
                <a:srgbClr val="B11B96"/>
              </a:solidFill>
              <a:latin typeface="Century Gothic"/>
              <a:cs typeface="Arial" pitchFamily="34" charset="0"/>
            </a:endParaRPr>
          </a:p>
        </p:txBody>
      </p:sp>
    </p:spTree>
    <p:extLst>
      <p:ext uri="{BB962C8B-B14F-4D97-AF65-F5344CB8AC3E}">
        <p14:creationId xmlns:p14="http://schemas.microsoft.com/office/powerpoint/2010/main" val="435826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8D7CE9-A598-67EF-8AC4-80531AA5904B}"/>
              </a:ext>
            </a:extLst>
          </p:cNvPr>
          <p:cNvSpPr>
            <a:spLocks noGrp="1"/>
          </p:cNvSpPr>
          <p:nvPr>
            <p:ph type="title"/>
          </p:nvPr>
        </p:nvSpPr>
        <p:spPr>
          <a:xfrm>
            <a:off x="5416629" y="2211716"/>
            <a:ext cx="5164406" cy="1461706"/>
          </a:xfrm>
        </p:spPr>
        <p:txBody>
          <a:bodyPr>
            <a:noAutofit/>
          </a:bodyPr>
          <a:lstStyle/>
          <a:p>
            <a:r>
              <a:rPr lang="fr-CH" sz="3000" noProof="0" dirty="0"/>
              <a:t>Black Stories : Apprendre à penser de manière latérale</a:t>
            </a:r>
          </a:p>
        </p:txBody>
      </p:sp>
      <p:sp>
        <p:nvSpPr>
          <p:cNvPr id="3" name="Foliennummernplatzhalter 2">
            <a:extLst>
              <a:ext uri="{FF2B5EF4-FFF2-40B4-BE49-F238E27FC236}">
                <a16:creationId xmlns:a16="http://schemas.microsoft.com/office/drawing/2014/main" id="{325FC83E-1E31-2228-FCFE-290C6F5FB2AB}"/>
              </a:ext>
            </a:extLst>
          </p:cNvPr>
          <p:cNvSpPr>
            <a:spLocks noGrp="1"/>
          </p:cNvSpPr>
          <p:nvPr>
            <p:ph type="sldNum" sz="quarter" idx="12"/>
          </p:nvPr>
        </p:nvSpPr>
        <p:spPr/>
        <p:txBody>
          <a:bodyPr/>
          <a:lstStyle/>
          <a:p>
            <a:fld id="{B7E6CA31-DA56-47CF-9891-B6D0296B6AEC}" type="slidenum">
              <a:rPr lang="ru-RU" smtClean="0"/>
              <a:t>5</a:t>
            </a:fld>
            <a:endParaRPr lang="ru-RU"/>
          </a:p>
        </p:txBody>
      </p:sp>
      <p:pic>
        <p:nvPicPr>
          <p:cNvPr id="5" name="Google Shape;2334;p5">
            <a:extLst>
              <a:ext uri="{FF2B5EF4-FFF2-40B4-BE49-F238E27FC236}">
                <a16:creationId xmlns:a16="http://schemas.microsoft.com/office/drawing/2014/main" id="{C402C4D7-5168-B0C5-6995-E32D4679B7E7}"/>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528061" y="1047281"/>
            <a:ext cx="1110557" cy="1110557"/>
          </a:xfrm>
          <a:prstGeom prst="rect">
            <a:avLst/>
          </a:prstGeom>
          <a:noFill/>
          <a:ln>
            <a:noFill/>
          </a:ln>
        </p:spPr>
      </p:pic>
    </p:spTree>
    <p:extLst>
      <p:ext uri="{BB962C8B-B14F-4D97-AF65-F5344CB8AC3E}">
        <p14:creationId xmlns:p14="http://schemas.microsoft.com/office/powerpoint/2010/main" val="2418155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4AECFCB9-92E9-6F79-3615-92173E11B4BD}"/>
              </a:ext>
            </a:extLst>
          </p:cNvPr>
          <p:cNvSpPr txBox="1"/>
          <p:nvPr/>
        </p:nvSpPr>
        <p:spPr>
          <a:xfrm>
            <a:off x="5873933" y="1490408"/>
            <a:ext cx="5248769" cy="3477875"/>
          </a:xfrm>
          <a:prstGeom prst="rect">
            <a:avLst/>
          </a:prstGeom>
          <a:noFill/>
        </p:spPr>
        <p:txBody>
          <a:bodyPr wrap="square">
            <a:spAutoFit/>
          </a:bodyPr>
          <a:lstStyle/>
          <a:p>
            <a:r>
              <a:rPr lang="de-DE" sz="2000" dirty="0"/>
              <a:t>Parfois, nous sommes confrontés à un problème, un obstacle, une situation, et nous ne savons pas comment le résoudre ou comment il est apparu.</a:t>
            </a:r>
          </a:p>
          <a:p>
            <a:endParaRPr lang="de-DE" sz="2000" dirty="0"/>
          </a:p>
          <a:p>
            <a:r>
              <a:rPr lang="de-DE" sz="2000" dirty="0"/>
              <a:t>Lorsque nous réfléchissons à une solution au problème, nous utilisons souvent des stratégies logiques qui nous sont familières.</a:t>
            </a:r>
          </a:p>
          <a:p>
            <a:endParaRPr lang="de-DE" sz="2000" dirty="0"/>
          </a:p>
          <a:p>
            <a:r>
              <a:rPr lang="de-DE" sz="2000" dirty="0"/>
              <a:t>Comment aller de A à B ?</a:t>
            </a:r>
            <a:endParaRPr lang="de-CH" sz="2000" dirty="0"/>
          </a:p>
        </p:txBody>
      </p:sp>
      <p:sp>
        <p:nvSpPr>
          <p:cNvPr id="7" name="Rectangle 2">
            <a:extLst>
              <a:ext uri="{FF2B5EF4-FFF2-40B4-BE49-F238E27FC236}">
                <a16:creationId xmlns:a16="http://schemas.microsoft.com/office/drawing/2014/main" id="{575D025E-3735-1783-9501-07EADB09842F}"/>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latin typeface="+mj-lt"/>
                <a:ea typeface="ＭＳ Ｐゴシック" charset="0"/>
                <a:cs typeface="Arial"/>
              </a:rPr>
              <a:t>Il y a plus d'une façon de penser aux problèmes</a:t>
            </a:r>
          </a:p>
        </p:txBody>
      </p:sp>
      <p:pic>
        <p:nvPicPr>
          <p:cNvPr id="10" name="Grafik 9" descr="Ein Bild, das Diagramm, Muster, Design enthält.&#10;&#10;KI-generierte Inhalte können fehlerhaft sein.">
            <a:extLst>
              <a:ext uri="{FF2B5EF4-FFF2-40B4-BE49-F238E27FC236}">
                <a16:creationId xmlns:a16="http://schemas.microsoft.com/office/drawing/2014/main" id="{BAEFD210-0F71-8867-8603-A4AAEF9FEE1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56761" y="1410788"/>
            <a:ext cx="3760905" cy="3322992"/>
          </a:xfrm>
          <a:prstGeom prst="rect">
            <a:avLst/>
          </a:prstGeom>
        </p:spPr>
      </p:pic>
      <p:sp>
        <p:nvSpPr>
          <p:cNvPr id="2" name="Foliennummernplatzhalter 1">
            <a:extLst>
              <a:ext uri="{FF2B5EF4-FFF2-40B4-BE49-F238E27FC236}">
                <a16:creationId xmlns:a16="http://schemas.microsoft.com/office/drawing/2014/main" id="{9B946715-3176-66F9-EC78-DB0D3F572133}"/>
              </a:ext>
            </a:extLst>
          </p:cNvPr>
          <p:cNvSpPr>
            <a:spLocks noGrp="1"/>
          </p:cNvSpPr>
          <p:nvPr>
            <p:ph type="sldNum" sz="quarter" idx="12"/>
          </p:nvPr>
        </p:nvSpPr>
        <p:spPr/>
        <p:txBody>
          <a:bodyPr/>
          <a:lstStyle/>
          <a:p>
            <a:fld id="{B7E6CA31-DA56-47CF-9891-B6D0296B6AEC}" type="slidenum">
              <a:rPr lang="ru-RU" smtClean="0"/>
              <a:t>6</a:t>
            </a:fld>
            <a:endParaRPr lang="ru-RU"/>
          </a:p>
        </p:txBody>
      </p:sp>
    </p:spTree>
    <p:extLst>
      <p:ext uri="{BB962C8B-B14F-4D97-AF65-F5344CB8AC3E}">
        <p14:creationId xmlns:p14="http://schemas.microsoft.com/office/powerpoint/2010/main" val="707977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44EC4-B768-0071-D79F-203037D3D33A}"/>
            </a:ext>
          </a:extLst>
        </p:cNvPr>
        <p:cNvGrpSpPr/>
        <p:nvPr/>
      </p:nvGrpSpPr>
      <p:grpSpPr>
        <a:xfrm>
          <a:off x="0" y="0"/>
          <a:ext cx="0" cy="0"/>
          <a:chOff x="0" y="0"/>
          <a:chExt cx="0" cy="0"/>
        </a:xfrm>
      </p:grpSpPr>
      <p:sp>
        <p:nvSpPr>
          <p:cNvPr id="6" name="Textfeld 5">
            <a:extLst>
              <a:ext uri="{FF2B5EF4-FFF2-40B4-BE49-F238E27FC236}">
                <a16:creationId xmlns:a16="http://schemas.microsoft.com/office/drawing/2014/main" id="{8F23C3CB-D486-66E1-3F48-9C1D909ECAAA}"/>
              </a:ext>
            </a:extLst>
          </p:cNvPr>
          <p:cNvSpPr txBox="1"/>
          <p:nvPr/>
        </p:nvSpPr>
        <p:spPr>
          <a:xfrm>
            <a:off x="5873933" y="2269892"/>
            <a:ext cx="5098719" cy="1938992"/>
          </a:xfrm>
          <a:prstGeom prst="rect">
            <a:avLst/>
          </a:prstGeom>
          <a:noFill/>
        </p:spPr>
        <p:txBody>
          <a:bodyPr wrap="square">
            <a:spAutoFit/>
          </a:bodyPr>
          <a:lstStyle/>
          <a:p>
            <a:r>
              <a:rPr lang="de-CH" sz="2000" noProof="0"/>
              <a:t>Comment aller de A à B ?</a:t>
            </a:r>
          </a:p>
          <a:p>
            <a:endParaRPr lang="de-CH" sz="2000" noProof="0" dirty="0"/>
          </a:p>
          <a:p>
            <a:r>
              <a:rPr lang="de-CH" sz="2000" noProof="0" dirty="0"/>
              <a:t>C'est la manière dont nous l'avons appris. Nous suivons les règles.</a:t>
            </a:r>
          </a:p>
          <a:p>
            <a:endParaRPr lang="de-CH" sz="2000" noProof="0" dirty="0"/>
          </a:p>
          <a:p>
            <a:r>
              <a:rPr lang="de-CH" sz="2000" noProof="0" dirty="0"/>
              <a:t>Peut-on faire autrement ?</a:t>
            </a:r>
          </a:p>
        </p:txBody>
      </p:sp>
      <p:sp>
        <p:nvSpPr>
          <p:cNvPr id="7" name="Rectangle 2">
            <a:extLst>
              <a:ext uri="{FF2B5EF4-FFF2-40B4-BE49-F238E27FC236}">
                <a16:creationId xmlns:a16="http://schemas.microsoft.com/office/drawing/2014/main" id="{270869FE-51DB-CECF-1C10-5250DCBAFB8A}"/>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Il y a plus d'une façon de penser aux problèmes</a:t>
            </a:r>
          </a:p>
        </p:txBody>
      </p:sp>
      <p:pic>
        <p:nvPicPr>
          <p:cNvPr id="9" name="Grafik 8">
            <a:extLst>
              <a:ext uri="{FF2B5EF4-FFF2-40B4-BE49-F238E27FC236}">
                <a16:creationId xmlns:a16="http://schemas.microsoft.com/office/drawing/2014/main" id="{8BEF19EA-583B-0CF7-8EEC-7C31AAA13B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350" y="1565391"/>
            <a:ext cx="4005793" cy="3245311"/>
          </a:xfrm>
          <a:prstGeom prst="rect">
            <a:avLst/>
          </a:prstGeom>
        </p:spPr>
      </p:pic>
      <p:sp>
        <p:nvSpPr>
          <p:cNvPr id="2" name="Foliennummernplatzhalter 1">
            <a:extLst>
              <a:ext uri="{FF2B5EF4-FFF2-40B4-BE49-F238E27FC236}">
                <a16:creationId xmlns:a16="http://schemas.microsoft.com/office/drawing/2014/main" id="{490B17A5-F014-0020-E0BB-AD5C07E03EB7}"/>
              </a:ext>
            </a:extLst>
          </p:cNvPr>
          <p:cNvSpPr>
            <a:spLocks noGrp="1"/>
          </p:cNvSpPr>
          <p:nvPr>
            <p:ph type="sldNum" sz="quarter" idx="12"/>
          </p:nvPr>
        </p:nvSpPr>
        <p:spPr/>
        <p:txBody>
          <a:bodyPr/>
          <a:lstStyle/>
          <a:p>
            <a:fld id="{B7E6CA31-DA56-47CF-9891-B6D0296B6AEC}" type="slidenum">
              <a:rPr lang="ru-RU" smtClean="0"/>
              <a:t>7</a:t>
            </a:fld>
            <a:endParaRPr lang="ru-RU"/>
          </a:p>
        </p:txBody>
      </p:sp>
    </p:spTree>
    <p:extLst>
      <p:ext uri="{BB962C8B-B14F-4D97-AF65-F5344CB8AC3E}">
        <p14:creationId xmlns:p14="http://schemas.microsoft.com/office/powerpoint/2010/main" val="3241295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B44A2-439C-A93D-7C28-841187E95FFB}"/>
            </a:ext>
          </a:extLst>
        </p:cNvPr>
        <p:cNvGrpSpPr/>
        <p:nvPr/>
      </p:nvGrpSpPr>
      <p:grpSpPr>
        <a:xfrm>
          <a:off x="0" y="0"/>
          <a:ext cx="0" cy="0"/>
          <a:chOff x="0" y="0"/>
          <a:chExt cx="0" cy="0"/>
        </a:xfrm>
      </p:grpSpPr>
      <p:sp>
        <p:nvSpPr>
          <p:cNvPr id="6" name="Textfeld 5">
            <a:extLst>
              <a:ext uri="{FF2B5EF4-FFF2-40B4-BE49-F238E27FC236}">
                <a16:creationId xmlns:a16="http://schemas.microsoft.com/office/drawing/2014/main" id="{F41E8136-3BAD-B8B5-AC9F-6C53EE1FC8F6}"/>
              </a:ext>
            </a:extLst>
          </p:cNvPr>
          <p:cNvSpPr txBox="1"/>
          <p:nvPr/>
        </p:nvSpPr>
        <p:spPr>
          <a:xfrm>
            <a:off x="5873933" y="1625321"/>
            <a:ext cx="5098719" cy="3785652"/>
          </a:xfrm>
          <a:prstGeom prst="rect">
            <a:avLst/>
          </a:prstGeom>
          <a:noFill/>
        </p:spPr>
        <p:txBody>
          <a:bodyPr wrap="square">
            <a:spAutoFit/>
          </a:bodyPr>
          <a:lstStyle/>
          <a:p>
            <a:r>
              <a:rPr lang="de-CH" sz="2000" noProof="0" dirty="0"/>
              <a:t>Comment aller de A à B ?</a:t>
            </a:r>
          </a:p>
          <a:p>
            <a:endParaRPr lang="de-CH" sz="2000" noProof="0" dirty="0"/>
          </a:p>
          <a:p>
            <a:r>
              <a:rPr lang="de-CH" sz="2000" noProof="0" dirty="0"/>
              <a:t>Oui, c'est ça, très malin !</a:t>
            </a:r>
          </a:p>
          <a:p>
            <a:endParaRPr lang="de-CH" sz="2000" noProof="0" dirty="0"/>
          </a:p>
          <a:p>
            <a:r>
              <a:rPr lang="de-CH" sz="2000" noProof="0" dirty="0"/>
              <a:t>Vous ne vous laissez pas guider uniquement par des règles.</a:t>
            </a:r>
          </a:p>
          <a:p>
            <a:endParaRPr lang="de-CH" sz="2000" noProof="0" dirty="0"/>
          </a:p>
          <a:p>
            <a:r>
              <a:rPr lang="de-CH" sz="2000" noProof="0" dirty="0"/>
              <a:t>Il est parfois utile de mettre les règles de côté et de faire preuve de créativité.</a:t>
            </a:r>
          </a:p>
          <a:p>
            <a:endParaRPr lang="de-CH" sz="2000" dirty="0"/>
          </a:p>
          <a:p>
            <a:r>
              <a:rPr lang="de-CH" sz="2000" noProof="0" dirty="0"/>
              <a:t>Cela est particulièrement vrai pour votre travail dans </a:t>
            </a:r>
            <a:r>
              <a:rPr lang="de-CH" sz="2000" i="1" noProof="0" dirty="0"/>
              <a:t>myidea </a:t>
            </a:r>
            <a:r>
              <a:rPr lang="de-CH" sz="2000" noProof="0" dirty="0"/>
              <a:t>!</a:t>
            </a:r>
          </a:p>
        </p:txBody>
      </p:sp>
      <p:sp>
        <p:nvSpPr>
          <p:cNvPr id="7" name="Rectangle 2">
            <a:extLst>
              <a:ext uri="{FF2B5EF4-FFF2-40B4-BE49-F238E27FC236}">
                <a16:creationId xmlns:a16="http://schemas.microsoft.com/office/drawing/2014/main" id="{F9AC389D-B462-93F1-70B6-B73591C06F6E}"/>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Il y a plus d'une façon de penser aux problèmes</a:t>
            </a:r>
          </a:p>
        </p:txBody>
      </p:sp>
      <p:pic>
        <p:nvPicPr>
          <p:cNvPr id="2" name="Grafik 1">
            <a:extLst>
              <a:ext uri="{FF2B5EF4-FFF2-40B4-BE49-F238E27FC236}">
                <a16:creationId xmlns:a16="http://schemas.microsoft.com/office/drawing/2014/main" id="{A55290DE-FFF5-6641-8F57-849DF3C7A8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15293" y="1539269"/>
            <a:ext cx="3642816" cy="3218653"/>
          </a:xfrm>
          <a:prstGeom prst="rect">
            <a:avLst/>
          </a:prstGeom>
        </p:spPr>
      </p:pic>
      <p:sp>
        <p:nvSpPr>
          <p:cNvPr id="3" name="Foliennummernplatzhalter 2">
            <a:extLst>
              <a:ext uri="{FF2B5EF4-FFF2-40B4-BE49-F238E27FC236}">
                <a16:creationId xmlns:a16="http://schemas.microsoft.com/office/drawing/2014/main" id="{982E32B8-D0CE-CAD6-D6C5-66C14A59F7DA}"/>
              </a:ext>
            </a:extLst>
          </p:cNvPr>
          <p:cNvSpPr>
            <a:spLocks noGrp="1"/>
          </p:cNvSpPr>
          <p:nvPr>
            <p:ph type="sldNum" sz="quarter" idx="12"/>
          </p:nvPr>
        </p:nvSpPr>
        <p:spPr/>
        <p:txBody>
          <a:bodyPr/>
          <a:lstStyle/>
          <a:p>
            <a:fld id="{B7E6CA31-DA56-47CF-9891-B6D0296B6AEC}" type="slidenum">
              <a:rPr lang="ru-RU" smtClean="0"/>
              <a:t>8</a:t>
            </a:fld>
            <a:endParaRPr lang="ru-RU"/>
          </a:p>
        </p:txBody>
      </p:sp>
    </p:spTree>
    <p:extLst>
      <p:ext uri="{BB962C8B-B14F-4D97-AF65-F5344CB8AC3E}">
        <p14:creationId xmlns:p14="http://schemas.microsoft.com/office/powerpoint/2010/main" val="2553375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A1A21-7C0D-AD95-F720-35EE3C3F65CD}"/>
            </a:ext>
          </a:extLst>
        </p:cNvPr>
        <p:cNvGrpSpPr/>
        <p:nvPr/>
      </p:nvGrpSpPr>
      <p:grpSpPr>
        <a:xfrm>
          <a:off x="0" y="0"/>
          <a:ext cx="0" cy="0"/>
          <a:chOff x="0" y="0"/>
          <a:chExt cx="0" cy="0"/>
        </a:xfrm>
      </p:grpSpPr>
      <p:sp>
        <p:nvSpPr>
          <p:cNvPr id="6" name="Textfeld 5">
            <a:extLst>
              <a:ext uri="{FF2B5EF4-FFF2-40B4-BE49-F238E27FC236}">
                <a16:creationId xmlns:a16="http://schemas.microsoft.com/office/drawing/2014/main" id="{6666B7BB-6BD6-16CF-561A-C4BBB32DBBB4}"/>
              </a:ext>
            </a:extLst>
          </p:cNvPr>
          <p:cNvSpPr txBox="1"/>
          <p:nvPr/>
        </p:nvSpPr>
        <p:spPr>
          <a:xfrm>
            <a:off x="6009759" y="1690062"/>
            <a:ext cx="5098719" cy="3477875"/>
          </a:xfrm>
          <a:prstGeom prst="rect">
            <a:avLst/>
          </a:prstGeom>
          <a:noFill/>
        </p:spPr>
        <p:txBody>
          <a:bodyPr wrap="square">
            <a:spAutoFit/>
          </a:bodyPr>
          <a:lstStyle/>
          <a:p>
            <a:r>
              <a:rPr lang="de-CH" sz="2000" noProof="0" dirty="0"/>
              <a:t>Ce que nous faisons ici s'appelle penser de </a:t>
            </a:r>
            <a:r>
              <a:rPr lang="de-CH" sz="2000" i="1" noProof="0" dirty="0"/>
              <a:t>manière latérale</a:t>
            </a:r>
            <a:r>
              <a:rPr lang="de-CH" sz="2000" noProof="0" dirty="0"/>
              <a:t>.</a:t>
            </a:r>
          </a:p>
          <a:p>
            <a:endParaRPr lang="de-CH" sz="2000" noProof="0" dirty="0"/>
          </a:p>
          <a:p>
            <a:r>
              <a:rPr lang="de-CH" sz="2000" noProof="0" dirty="0"/>
              <a:t>La bonne nouvelle : cela peut s'entraîner !</a:t>
            </a:r>
          </a:p>
          <a:p>
            <a:endParaRPr lang="de-CH" sz="2000" noProof="0" dirty="0"/>
          </a:p>
          <a:p>
            <a:r>
              <a:rPr lang="de-CH" sz="2000" noProof="0" dirty="0"/>
              <a:t>Et cela vous aide dans le travail sur votre projet</a:t>
            </a:r>
          </a:p>
          <a:p>
            <a:endParaRPr lang="de-CH" sz="2000" noProof="0" dirty="0"/>
          </a:p>
          <a:p>
            <a:r>
              <a:rPr lang="de-CH" sz="2000" noProof="0" dirty="0"/>
              <a:t>Essayons !</a:t>
            </a:r>
          </a:p>
          <a:p>
            <a:endParaRPr lang="de-CH" sz="2000" noProof="0" dirty="0"/>
          </a:p>
        </p:txBody>
      </p:sp>
      <p:sp>
        <p:nvSpPr>
          <p:cNvPr id="7" name="Rectangle 2">
            <a:extLst>
              <a:ext uri="{FF2B5EF4-FFF2-40B4-BE49-F238E27FC236}">
                <a16:creationId xmlns:a16="http://schemas.microsoft.com/office/drawing/2014/main" id="{26FC3FAD-62D9-4ED7-AE7F-942E1197C8AD}"/>
              </a:ext>
            </a:extLst>
          </p:cNvPr>
          <p:cNvSpPr txBox="1">
            <a:spLocks noChangeArrowheads="1"/>
          </p:cNvSpPr>
          <p:nvPr/>
        </p:nvSpPr>
        <p:spPr bwMode="auto">
          <a:xfrm>
            <a:off x="920341" y="175046"/>
            <a:ext cx="9406555" cy="657225"/>
          </a:xfrm>
          <a:prstGeom prst="rect">
            <a:avLst/>
          </a:prstGeom>
          <a:noFill/>
          <a:ln w="9525">
            <a:noFill/>
            <a:miter lim="800000"/>
            <a:headEnd/>
            <a:tailEnd/>
          </a:ln>
        </p:spPr>
        <p:txBody>
          <a:bodyPr anchor="ctr"/>
          <a:lstStyle/>
          <a:p>
            <a:pPr>
              <a:defRPr/>
            </a:pPr>
            <a:r>
              <a:rPr lang="de-CH" altLang="fr-FR" sz="2400" b="1" dirty="0">
                <a:solidFill>
                  <a:srgbClr val="0B4874"/>
                </a:solidFill>
                <a:ea typeface="ＭＳ Ｐゴシック" charset="0"/>
                <a:cs typeface="Arial"/>
              </a:rPr>
              <a:t>Il y a plus d'une façon de penser aux problèmes</a:t>
            </a:r>
          </a:p>
        </p:txBody>
      </p:sp>
      <p:pic>
        <p:nvPicPr>
          <p:cNvPr id="4" name="Grafik 3">
            <a:extLst>
              <a:ext uri="{FF2B5EF4-FFF2-40B4-BE49-F238E27FC236}">
                <a16:creationId xmlns:a16="http://schemas.microsoft.com/office/drawing/2014/main" id="{83B3ABB2-56A1-94A2-4A94-D7990137A0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7426" y="2191969"/>
            <a:ext cx="4674105" cy="1958280"/>
          </a:xfrm>
          <a:prstGeom prst="rect">
            <a:avLst/>
          </a:prstGeom>
        </p:spPr>
      </p:pic>
      <p:sp>
        <p:nvSpPr>
          <p:cNvPr id="3" name="Textfeld 2">
            <a:extLst>
              <a:ext uri="{FF2B5EF4-FFF2-40B4-BE49-F238E27FC236}">
                <a16:creationId xmlns:a16="http://schemas.microsoft.com/office/drawing/2014/main" id="{11EF6152-5803-21C0-02D1-780DE1F4C5D6}"/>
              </a:ext>
            </a:extLst>
          </p:cNvPr>
          <p:cNvSpPr txBox="1"/>
          <p:nvPr/>
        </p:nvSpPr>
        <p:spPr>
          <a:xfrm>
            <a:off x="1128886" y="5815743"/>
            <a:ext cx="9293440" cy="246221"/>
          </a:xfrm>
          <a:prstGeom prst="rect">
            <a:avLst/>
          </a:prstGeom>
          <a:noFill/>
        </p:spPr>
        <p:txBody>
          <a:bodyPr wrap="square">
            <a:spAutoFit/>
          </a:bodyPr>
          <a:lstStyle/>
          <a:p>
            <a:r>
              <a:rPr lang="de-CH" sz="1000" b="1" dirty="0">
                <a:solidFill>
                  <a:srgbClr val="686868"/>
                </a:solidFill>
              </a:rPr>
              <a:t>Source : </a:t>
            </a:r>
            <a:r>
              <a:rPr lang="de-CH" sz="1000" dirty="0">
                <a:solidFill>
                  <a:srgbClr val="686868"/>
                </a:solidFill>
              </a:rPr>
              <a:t>https://www.facilistation.com/p/lateral-thinking-vs-design-thinking</a:t>
            </a:r>
          </a:p>
        </p:txBody>
      </p:sp>
      <p:sp>
        <p:nvSpPr>
          <p:cNvPr id="2" name="Foliennummernplatzhalter 1">
            <a:extLst>
              <a:ext uri="{FF2B5EF4-FFF2-40B4-BE49-F238E27FC236}">
                <a16:creationId xmlns:a16="http://schemas.microsoft.com/office/drawing/2014/main" id="{F9C211ED-5EAA-F9A8-B351-0CC979493775}"/>
              </a:ext>
            </a:extLst>
          </p:cNvPr>
          <p:cNvSpPr>
            <a:spLocks noGrp="1"/>
          </p:cNvSpPr>
          <p:nvPr>
            <p:ph type="sldNum" sz="quarter" idx="12"/>
          </p:nvPr>
        </p:nvSpPr>
        <p:spPr/>
        <p:txBody>
          <a:bodyPr/>
          <a:lstStyle/>
          <a:p>
            <a:fld id="{B7E6CA31-DA56-47CF-9891-B6D0296B6AEC}" type="slidenum">
              <a:rPr lang="ru-RU" smtClean="0"/>
              <a:t>9</a:t>
            </a:fld>
            <a:endParaRPr lang="ru-RU"/>
          </a:p>
        </p:txBody>
      </p:sp>
    </p:spTree>
    <p:extLst>
      <p:ext uri="{BB962C8B-B14F-4D97-AF65-F5344CB8AC3E}">
        <p14:creationId xmlns:p14="http://schemas.microsoft.com/office/powerpoint/2010/main" val="2148051029"/>
      </p:ext>
    </p:extLst>
  </p:cSld>
  <p:clrMapOvr>
    <a:masterClrMapping/>
  </p:clrMapOvr>
</p:sld>
</file>

<file path=ppt/theme/theme1.xml><?xml version="1.0" encoding="utf-8"?>
<a:theme xmlns:a="http://schemas.openxmlformats.org/drawingml/2006/main" name="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2.xml><?xml version="1.0" encoding="utf-8"?>
<a:theme xmlns:a="http://schemas.openxmlformats.org/drawingml/2006/main" name="1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3.xml><?xml version="1.0" encoding="utf-8"?>
<a:theme xmlns:a="http://schemas.openxmlformats.org/drawingml/2006/main" name="Benutzerdefiniertes Design">
  <a:themeElements>
    <a:clrScheme name="BFH">
      <a:dk1>
        <a:sysClr val="windowText" lastClr="000000"/>
      </a:dk1>
      <a:lt1>
        <a:sysClr val="window" lastClr="FFFFFF"/>
      </a:lt1>
      <a:dk2>
        <a:srgbClr val="595959"/>
      </a:dk2>
      <a:lt2>
        <a:srgbClr val="D8D8D8"/>
      </a:lt2>
      <a:accent1>
        <a:srgbClr val="697D91"/>
      </a:accent1>
      <a:accent2>
        <a:srgbClr val="8CAF82"/>
      </a:accent2>
      <a:accent3>
        <a:srgbClr val="FAA500"/>
      </a:accent3>
      <a:accent4>
        <a:srgbClr val="96825F"/>
      </a:accent4>
      <a:accent5>
        <a:srgbClr val="537687"/>
      </a:accent5>
      <a:accent6>
        <a:srgbClr val="E92377"/>
      </a:accent6>
      <a:hlink>
        <a:srgbClr val="0000FF"/>
      </a:hlink>
      <a:folHlink>
        <a:srgbClr val="800080"/>
      </a:folHlink>
    </a:clrScheme>
    <a:fontScheme name="BFH">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2000"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a:defPPr>
      </a:lstStyle>
    </a:txDef>
  </a:objectDefaults>
  <a:extraClrSchemeLst/>
  <a:extLst>
    <a:ext uri="{05A4C25C-085E-4340-85A3-A5531E510DB2}">
      <thm15:themeFamily xmlns:thm15="http://schemas.microsoft.com/office/thememl/2012/main" name="BFH Basisvorlage DE 16-9 V4.potx" id="{9B609578-13D8-437E-B56F-C0363D1DEAEC}" vid="{DC3D39B4-DC99-48FF-A8B5-679A9923F4ED}"/>
    </a:ext>
  </a:extLst>
</a:theme>
</file>

<file path=ppt/theme/theme4.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3" ma:contentTypeDescription="Crée un document." ma:contentTypeScope="" ma:versionID="3767cfdc895a1bb55ae69b041ffab885">
  <xsd:schema xmlns:xsd="http://www.w3.org/2001/XMLSchema" xmlns:xs="http://www.w3.org/2001/XMLSchema" xmlns:p="http://schemas.microsoft.com/office/2006/metadata/properties" xmlns:ns2="0ca11a60-d99f-4f95-af13-e1881b3dd8be" targetNamespace="http://schemas.microsoft.com/office/2006/metadata/properties" ma:root="true" ma:fieldsID="b06e4c24349359fa3707dd910da2c750" ns2:_="">
    <xsd:import namespace="0ca11a60-d99f-4f95-af13-e1881b3dd8be"/>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11a60-d99f-4f95-af13-e1881b3dd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0BB20C-0C52-423C-BDEB-2479D0882445}">
  <ds:schemaRefs>
    <ds:schemaRef ds:uri="http://schemas.microsoft.com/sharepoint/v3/contenttype/forms"/>
  </ds:schemaRefs>
</ds:datastoreItem>
</file>

<file path=customXml/itemProps2.xml><?xml version="1.0" encoding="utf-8"?>
<ds:datastoreItem xmlns:ds="http://schemas.openxmlformats.org/officeDocument/2006/customXml" ds:itemID="{5363EBD8-9685-49DF-A833-0E55DE723A2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6E5340E-5219-4707-93C8-CDCFB85435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11a60-d99f-4f95-af13-e1881b3dd8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6011</Words>
  <Application>Microsoft Office PowerPoint</Application>
  <PresentationFormat>Breitbild</PresentationFormat>
  <Paragraphs>457</Paragraphs>
  <Slides>47</Slides>
  <Notes>47</Notes>
  <HiddenSlides>0</HiddenSlides>
  <MMClips>0</MMClips>
  <ScaleCrop>false</ScaleCrop>
  <HeadingPairs>
    <vt:vector size="6" baseType="variant">
      <vt:variant>
        <vt:lpstr>Verwendete Schriftarten</vt:lpstr>
      </vt:variant>
      <vt:variant>
        <vt:i4>10</vt:i4>
      </vt:variant>
      <vt:variant>
        <vt:lpstr>Design</vt:lpstr>
      </vt:variant>
      <vt:variant>
        <vt:i4>4</vt:i4>
      </vt:variant>
      <vt:variant>
        <vt:lpstr>Folientitel</vt:lpstr>
      </vt:variant>
      <vt:variant>
        <vt:i4>47</vt:i4>
      </vt:variant>
    </vt:vector>
  </HeadingPairs>
  <TitlesOfParts>
    <vt:vector size="61" baseType="lpstr">
      <vt:lpstr>Malgun Gothic</vt:lpstr>
      <vt:lpstr>MS PGothic</vt:lpstr>
      <vt:lpstr>MS PGothic</vt:lpstr>
      <vt:lpstr>Aptos</vt:lpstr>
      <vt:lpstr>Arial</vt:lpstr>
      <vt:lpstr>Calibri</vt:lpstr>
      <vt:lpstr>Century Gothic</vt:lpstr>
      <vt:lpstr>Lucida Grande</vt:lpstr>
      <vt:lpstr>Lucida Grande (Textkörper)</vt:lpstr>
      <vt:lpstr>Lucida Sans</vt:lpstr>
      <vt:lpstr>myidea</vt:lpstr>
      <vt:lpstr>1_myidea</vt:lpstr>
      <vt:lpstr>Benutzerdefiniertes Design</vt:lpstr>
      <vt:lpstr>3_myidea</vt:lpstr>
      <vt:lpstr>Pensée et action entrepreneuriales</vt:lpstr>
      <vt:lpstr>PowerPoint-Präsentation</vt:lpstr>
      <vt:lpstr>Journée d'inspiration</vt:lpstr>
      <vt:lpstr>PowerPoint-Präsentation</vt:lpstr>
      <vt:lpstr>Black Stories : Apprendre à penser de manière latérale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Le problème de l'ascenseur lent : une leçon de « Reframing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Vous allez découvrir…</vt:lpstr>
      <vt:lpstr>« Projet BestBag »</vt:lpstr>
      <vt:lpstr>« Projet BestBag »</vt:lpstr>
      <vt:lpstr>Créez VOTRE solution idéale pour le projet BestBag</vt:lpstr>
      <vt:lpstr>PowerPoint-Präsentation</vt:lpstr>
      <vt:lpstr>PowerPoint-Präsentation</vt:lpstr>
      <vt:lpstr>PowerPoint-Präsentation</vt:lpstr>
      <vt:lpstr>Phase d'empathie – connaître l'autre</vt:lpstr>
      <vt:lpstr>Phase d'empathie – connaître l'autre</vt:lpstr>
      <vt:lpstr>Phase d'empathie – connaître l'autre</vt:lpstr>
      <vt:lpstr>Phase d'empathie – connaître l'autre</vt:lpstr>
      <vt:lpstr>Phase d'empathie – connaître l'autre</vt:lpstr>
      <vt:lpstr>Phase d'empathie – connaître l'autre</vt:lpstr>
      <vt:lpstr>Phase d'empathie – connaître l'autre</vt:lpstr>
      <vt:lpstr>Ordonner et condenser les connaissances</vt:lpstr>
      <vt:lpstr>PowerPoint-Präsentation</vt:lpstr>
      <vt:lpstr>PowerPoint-Präsentation</vt:lpstr>
      <vt:lpstr>PowerPoint-Präsentation</vt:lpstr>
      <vt:lpstr>PowerPoint-Präsentation</vt:lpstr>
      <vt:lpstr>PowerPoint-Präsentation</vt:lpstr>
      <vt:lpstr>PowerPoint-Präsentation</vt:lpstr>
      <vt:lpstr>Qu'est-ce que le Design thinking?</vt:lpstr>
      <vt:lpstr>PowerPoint-Präsentation</vt:lpstr>
      <vt:lpstr>PowerPoint-Präsentation</vt:lpstr>
      <vt:lpstr>PowerPoint-Präsentation</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Вертинская Елена</dc:creator>
  <cp:lastModifiedBy>Stucki Jana</cp:lastModifiedBy>
  <cp:revision>789</cp:revision>
  <dcterms:created xsi:type="dcterms:W3CDTF">2020-11-11T18:04:37Z</dcterms:created>
  <dcterms:modified xsi:type="dcterms:W3CDTF">2026-08-26T15:22:26Z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0x0101000E757B5C1F0A4244B7FF39DEE0DF149F</vt:lpwstr>
  </property>
  <property fmtid="{D5CDD505-2E9C-101B-9397-08002B2CF9AE}" pid="3" name="MSIP_Label_84632a45-2c5b-48ac-84ab-9b136753159c_Enabled">
    <vt:lpwstr>true</vt:lpwstr>
  </property>
  <property fmtid="{D5CDD505-2E9C-101B-9397-08002B2CF9AE}" pid="4" name="MSIP_Label_84632a45-2c5b-48ac-84ab-9b136753159c_SetDate">
    <vt:lpwstr>2026-07-27T21:39:24Z</vt:lpwstr>
  </property>
  <property fmtid="{D5CDD505-2E9C-101B-9397-08002B2CF9AE}" pid="5" name="MSIP_Label_84632a45-2c5b-48ac-84ab-9b136753159c_Method">
    <vt:lpwstr>Standard</vt:lpwstr>
  </property>
  <property fmtid="{D5CDD505-2E9C-101B-9397-08002B2CF9AE}" pid="6" name="MSIP_Label_84632a45-2c5b-48ac-84ab-9b136753159c_Name">
    <vt:lpwstr>Intern</vt:lpwstr>
  </property>
  <property fmtid="{D5CDD505-2E9C-101B-9397-08002B2CF9AE}" pid="7" name="MSIP_Label_84632a45-2c5b-48ac-84ab-9b136753159c_SiteId">
    <vt:lpwstr>d6a1cf8c-768e-4187-a738-b6e50c4deb4a</vt:lpwstr>
  </property>
  <property fmtid="{D5CDD505-2E9C-101B-9397-08002B2CF9AE}" pid="8" name="MSIP_Label_84632a45-2c5b-48ac-84ab-9b136753159c_ActionId">
    <vt:lpwstr>7b6db977-a3e2-4545-ba56-671500f9dc02</vt:lpwstr>
  </property>
  <property fmtid="{D5CDD505-2E9C-101B-9397-08002B2CF9AE}" pid="9" name="MSIP_Label_84632a45-2c5b-48ac-84ab-9b136753159c_ContentBits">
    <vt:lpwstr>0</vt:lpwstr>
  </property>
  <property fmtid="{D5CDD505-2E9C-101B-9397-08002B2CF9AE}" pid="10" name="MSIP_Label_84632a45-2c5b-48ac-84ab-9b136753159c_Tag">
    <vt:lpwstr>10, 3, 0, 1</vt:lpwstr>
  </property>
</Properties>
</file>