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2.xml" ContentType="application/vnd.openxmlformats-officedocument.theme+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theme/theme3.xml" ContentType="application/vnd.openxmlformats-officedocument.theme+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48" r:id="rId4"/>
    <p:sldMasterId id="2147483716" r:id="rId5"/>
    <p:sldMasterId id="2147483794" r:id="rId6"/>
    <p:sldMasterId id="2147483810" r:id="rId7"/>
  </p:sldMasterIdLst>
  <p:notesMasterIdLst>
    <p:notesMasterId r:id="rId36"/>
  </p:notesMasterIdLst>
  <p:sldIdLst>
    <p:sldId id="256" r:id="rId8"/>
    <p:sldId id="2192" r:id="rId9"/>
    <p:sldId id="257" r:id="rId10"/>
    <p:sldId id="258" r:id="rId11"/>
    <p:sldId id="259" r:id="rId12"/>
    <p:sldId id="260" r:id="rId13"/>
    <p:sldId id="261" r:id="rId14"/>
    <p:sldId id="262" r:id="rId15"/>
    <p:sldId id="263" r:id="rId16"/>
    <p:sldId id="264" r:id="rId17"/>
    <p:sldId id="265" r:id="rId18"/>
    <p:sldId id="266" r:id="rId19"/>
    <p:sldId id="267" r:id="rId20"/>
    <p:sldId id="268" r:id="rId21"/>
    <p:sldId id="269" r:id="rId22"/>
    <p:sldId id="270" r:id="rId23"/>
    <p:sldId id="271" r:id="rId24"/>
    <p:sldId id="272" r:id="rId25"/>
    <p:sldId id="273" r:id="rId26"/>
    <p:sldId id="274" r:id="rId27"/>
    <p:sldId id="275" r:id="rId28"/>
    <p:sldId id="276" r:id="rId29"/>
    <p:sldId id="277" r:id="rId30"/>
    <p:sldId id="278" r:id="rId31"/>
    <p:sldId id="279" r:id="rId32"/>
    <p:sldId id="280" r:id="rId33"/>
    <p:sldId id="281" r:id="rId34"/>
    <p:sldId id="282" r:id="rId35"/>
  </p:sldIdLst>
  <p:sldSz cx="12192000" cy="6858000"/>
  <p:notesSz cx="6797675" cy="9926638"/>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83">
          <p15:clr>
            <a:srgbClr val="A4A3A4"/>
          </p15:clr>
        </p15:guide>
        <p15:guide id="2" pos="3817">
          <p15:clr>
            <a:srgbClr val="A4A3A4"/>
          </p15:clr>
        </p15:guide>
      </p15:sldGuideLst>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43" roundtripDataSignature="AMtx7mhIP397ETTMVUjyv3S7SQm+marDzg=="/>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5C3A8FA-95B7-A489-2F04-528522ED477A}" name="Müller Susan" initials="SM" userId="S::mls9@bfh.ch::130eb5c5-9aed-44bf-b216-64bd859fac5e"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86868"/>
    <a:srgbClr val="0B487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5449A94-9396-45B8-A7C5-6D087EFBD34E}" v="2" dt="2026-07-07T07:21:24.87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88257" autoAdjust="0"/>
  </p:normalViewPr>
  <p:slideViewPr>
    <p:cSldViewPr snapToGrid="0">
      <p:cViewPr varScale="1">
        <p:scale>
          <a:sx n="65" d="100"/>
          <a:sy n="65" d="100"/>
        </p:scale>
        <p:origin x="700" y="32"/>
      </p:cViewPr>
      <p:guideLst>
        <p:guide orient="horz" pos="2183"/>
        <p:guide pos="3817"/>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21" Type="http://schemas.openxmlformats.org/officeDocument/2006/relationships/slide" Target="slides/slide14.xml"/><Relationship Id="rId34" Type="http://schemas.openxmlformats.org/officeDocument/2006/relationships/slide" Target="slides/slide27.xml"/><Relationship Id="rId47" Type="http://schemas.openxmlformats.org/officeDocument/2006/relationships/tableStyles" Target="tableStyles.xml"/><Relationship Id="rId50" Type="http://schemas.microsoft.com/office/2018/10/relationships/authors" Target="author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45"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notesMaster" Target="notesMasters/notesMaster1.xml"/><Relationship Id="rId49" Type="http://schemas.microsoft.com/office/2015/10/relationships/revisionInfo" Target="revisionInfo.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customschemas.google.com/relationships/presentationmetadata" Target="metadata"/><Relationship Id="rId48" Type="http://schemas.microsoft.com/office/2016/11/relationships/changesInfo" Target="changesInfos/changesInfo1.xml"/><Relationship Id="rId8" Type="http://schemas.openxmlformats.org/officeDocument/2006/relationships/slide" Target="slides/slide1.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46"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rèzes Sandra" userId="9a9ec689-efb9-401c-81a9-c452cf0afa3c" providerId="ADAL" clId="{218DB384-2EF5-44C3-9583-832ADE053691}"/>
    <pc:docChg chg="modSld">
      <pc:chgData name="Grèzes Sandra" userId="9a9ec689-efb9-401c-81a9-c452cf0afa3c" providerId="ADAL" clId="{218DB384-2EF5-44C3-9583-832ADE053691}" dt="2026-07-07T07:28:33.612" v="168" actId="20577"/>
      <pc:docMkLst>
        <pc:docMk/>
      </pc:docMkLst>
      <pc:sldChg chg="modNotesTx">
        <pc:chgData name="Grèzes Sandra" userId="9a9ec689-efb9-401c-81a9-c452cf0afa3c" providerId="ADAL" clId="{218DB384-2EF5-44C3-9583-832ADE053691}" dt="2026-07-07T06:50:11.684" v="11" actId="20577"/>
        <pc:sldMkLst>
          <pc:docMk/>
          <pc:sldMk cId="0" sldId="256"/>
        </pc:sldMkLst>
      </pc:sldChg>
      <pc:sldChg chg="modNotesTx">
        <pc:chgData name="Grèzes Sandra" userId="9a9ec689-efb9-401c-81a9-c452cf0afa3c" providerId="ADAL" clId="{218DB384-2EF5-44C3-9583-832ADE053691}" dt="2026-07-07T06:56:55.580" v="20" actId="20577"/>
        <pc:sldMkLst>
          <pc:docMk/>
          <pc:sldMk cId="0" sldId="257"/>
        </pc:sldMkLst>
      </pc:sldChg>
      <pc:sldChg chg="modNotesTx">
        <pc:chgData name="Grèzes Sandra" userId="9a9ec689-efb9-401c-81a9-c452cf0afa3c" providerId="ADAL" clId="{218DB384-2EF5-44C3-9583-832ADE053691}" dt="2026-07-07T06:57:24.507" v="23" actId="20577"/>
        <pc:sldMkLst>
          <pc:docMk/>
          <pc:sldMk cId="0" sldId="258"/>
        </pc:sldMkLst>
      </pc:sldChg>
      <pc:sldChg chg="modNotesTx">
        <pc:chgData name="Grèzes Sandra" userId="9a9ec689-efb9-401c-81a9-c452cf0afa3c" providerId="ADAL" clId="{218DB384-2EF5-44C3-9583-832ADE053691}" dt="2026-07-07T06:57:52.121" v="28" actId="20577"/>
        <pc:sldMkLst>
          <pc:docMk/>
          <pc:sldMk cId="0" sldId="259"/>
        </pc:sldMkLst>
      </pc:sldChg>
      <pc:sldChg chg="modNotesTx">
        <pc:chgData name="Grèzes Sandra" userId="9a9ec689-efb9-401c-81a9-c452cf0afa3c" providerId="ADAL" clId="{218DB384-2EF5-44C3-9583-832ADE053691}" dt="2026-07-07T07:01:15.594" v="62" actId="20577"/>
        <pc:sldMkLst>
          <pc:docMk/>
          <pc:sldMk cId="0" sldId="260"/>
        </pc:sldMkLst>
      </pc:sldChg>
      <pc:sldChg chg="modNotesTx">
        <pc:chgData name="Grèzes Sandra" userId="9a9ec689-efb9-401c-81a9-c452cf0afa3c" providerId="ADAL" clId="{218DB384-2EF5-44C3-9583-832ADE053691}" dt="2026-07-07T07:01:45.827" v="67" actId="20577"/>
        <pc:sldMkLst>
          <pc:docMk/>
          <pc:sldMk cId="0" sldId="261"/>
        </pc:sldMkLst>
      </pc:sldChg>
      <pc:sldChg chg="modNotesTx">
        <pc:chgData name="Grèzes Sandra" userId="9a9ec689-efb9-401c-81a9-c452cf0afa3c" providerId="ADAL" clId="{218DB384-2EF5-44C3-9583-832ADE053691}" dt="2026-07-07T07:01:53.932" v="68" actId="20577"/>
        <pc:sldMkLst>
          <pc:docMk/>
          <pc:sldMk cId="0" sldId="262"/>
        </pc:sldMkLst>
      </pc:sldChg>
      <pc:sldChg chg="modNotesTx">
        <pc:chgData name="Grèzes Sandra" userId="9a9ec689-efb9-401c-81a9-c452cf0afa3c" providerId="ADAL" clId="{218DB384-2EF5-44C3-9583-832ADE053691}" dt="2026-07-07T07:02:25.346" v="77" actId="20577"/>
        <pc:sldMkLst>
          <pc:docMk/>
          <pc:sldMk cId="0" sldId="263"/>
        </pc:sldMkLst>
      </pc:sldChg>
      <pc:sldChg chg="modNotesTx">
        <pc:chgData name="Grèzes Sandra" userId="9a9ec689-efb9-401c-81a9-c452cf0afa3c" providerId="ADAL" clId="{218DB384-2EF5-44C3-9583-832ADE053691}" dt="2026-07-07T07:02:52.831" v="82" actId="20577"/>
        <pc:sldMkLst>
          <pc:docMk/>
          <pc:sldMk cId="0" sldId="266"/>
        </pc:sldMkLst>
      </pc:sldChg>
      <pc:sldChg chg="modNotesTx">
        <pc:chgData name="Grèzes Sandra" userId="9a9ec689-efb9-401c-81a9-c452cf0afa3c" providerId="ADAL" clId="{218DB384-2EF5-44C3-9583-832ADE053691}" dt="2026-07-07T07:06:39.720" v="91" actId="20577"/>
        <pc:sldMkLst>
          <pc:docMk/>
          <pc:sldMk cId="0" sldId="267"/>
        </pc:sldMkLst>
      </pc:sldChg>
      <pc:sldChg chg="modNotesTx">
        <pc:chgData name="Grèzes Sandra" userId="9a9ec689-efb9-401c-81a9-c452cf0afa3c" providerId="ADAL" clId="{218DB384-2EF5-44C3-9583-832ADE053691}" dt="2026-07-07T07:06:48.094" v="92" actId="20577"/>
        <pc:sldMkLst>
          <pc:docMk/>
          <pc:sldMk cId="0" sldId="268"/>
        </pc:sldMkLst>
      </pc:sldChg>
      <pc:sldChg chg="modNotesTx">
        <pc:chgData name="Grèzes Sandra" userId="9a9ec689-efb9-401c-81a9-c452cf0afa3c" providerId="ADAL" clId="{218DB384-2EF5-44C3-9583-832ADE053691}" dt="2026-07-07T07:07:27.265" v="101" actId="20577"/>
        <pc:sldMkLst>
          <pc:docMk/>
          <pc:sldMk cId="0" sldId="269"/>
        </pc:sldMkLst>
      </pc:sldChg>
      <pc:sldChg chg="modNotesTx">
        <pc:chgData name="Grèzes Sandra" userId="9a9ec689-efb9-401c-81a9-c452cf0afa3c" providerId="ADAL" clId="{218DB384-2EF5-44C3-9583-832ADE053691}" dt="2026-07-07T07:17:37.892" v="102" actId="20577"/>
        <pc:sldMkLst>
          <pc:docMk/>
          <pc:sldMk cId="0" sldId="271"/>
        </pc:sldMkLst>
      </pc:sldChg>
      <pc:sldChg chg="modNotesTx">
        <pc:chgData name="Grèzes Sandra" userId="9a9ec689-efb9-401c-81a9-c452cf0afa3c" providerId="ADAL" clId="{218DB384-2EF5-44C3-9583-832ADE053691}" dt="2026-07-07T07:17:50.695" v="103" actId="20577"/>
        <pc:sldMkLst>
          <pc:docMk/>
          <pc:sldMk cId="0" sldId="272"/>
        </pc:sldMkLst>
      </pc:sldChg>
      <pc:sldChg chg="modNotesTx">
        <pc:chgData name="Grèzes Sandra" userId="9a9ec689-efb9-401c-81a9-c452cf0afa3c" providerId="ADAL" clId="{218DB384-2EF5-44C3-9583-832ADE053691}" dt="2026-07-07T07:17:56.421" v="104" actId="20577"/>
        <pc:sldMkLst>
          <pc:docMk/>
          <pc:sldMk cId="0" sldId="273"/>
        </pc:sldMkLst>
      </pc:sldChg>
      <pc:sldChg chg="modNotesTx">
        <pc:chgData name="Grèzes Sandra" userId="9a9ec689-efb9-401c-81a9-c452cf0afa3c" providerId="ADAL" clId="{218DB384-2EF5-44C3-9583-832ADE053691}" dt="2026-07-07T07:21:27.340" v="124" actId="20577"/>
        <pc:sldMkLst>
          <pc:docMk/>
          <pc:sldMk cId="0" sldId="274"/>
        </pc:sldMkLst>
      </pc:sldChg>
      <pc:sldChg chg="modNotesTx">
        <pc:chgData name="Grèzes Sandra" userId="9a9ec689-efb9-401c-81a9-c452cf0afa3c" providerId="ADAL" clId="{218DB384-2EF5-44C3-9583-832ADE053691}" dt="2026-07-07T07:22:14.339" v="127" actId="20577"/>
        <pc:sldMkLst>
          <pc:docMk/>
          <pc:sldMk cId="0" sldId="275"/>
        </pc:sldMkLst>
      </pc:sldChg>
      <pc:sldChg chg="modNotesTx">
        <pc:chgData name="Grèzes Sandra" userId="9a9ec689-efb9-401c-81a9-c452cf0afa3c" providerId="ADAL" clId="{218DB384-2EF5-44C3-9583-832ADE053691}" dt="2026-07-07T07:25:51.378" v="134" actId="20577"/>
        <pc:sldMkLst>
          <pc:docMk/>
          <pc:sldMk cId="0" sldId="276"/>
        </pc:sldMkLst>
      </pc:sldChg>
      <pc:sldChg chg="modNotesTx">
        <pc:chgData name="Grèzes Sandra" userId="9a9ec689-efb9-401c-81a9-c452cf0afa3c" providerId="ADAL" clId="{218DB384-2EF5-44C3-9583-832ADE053691}" dt="2026-07-07T07:26:18.438" v="139" actId="20577"/>
        <pc:sldMkLst>
          <pc:docMk/>
          <pc:sldMk cId="0" sldId="277"/>
        </pc:sldMkLst>
      </pc:sldChg>
      <pc:sldChg chg="modNotesTx">
        <pc:chgData name="Grèzes Sandra" userId="9a9ec689-efb9-401c-81a9-c452cf0afa3c" providerId="ADAL" clId="{218DB384-2EF5-44C3-9583-832ADE053691}" dt="2026-07-07T07:27:21.333" v="152" actId="20577"/>
        <pc:sldMkLst>
          <pc:docMk/>
          <pc:sldMk cId="0" sldId="278"/>
        </pc:sldMkLst>
      </pc:sldChg>
      <pc:sldChg chg="modNotesTx">
        <pc:chgData name="Grèzes Sandra" userId="9a9ec689-efb9-401c-81a9-c452cf0afa3c" providerId="ADAL" clId="{218DB384-2EF5-44C3-9583-832ADE053691}" dt="2026-07-07T07:27:36.670" v="155" actId="20577"/>
        <pc:sldMkLst>
          <pc:docMk/>
          <pc:sldMk cId="0" sldId="279"/>
        </pc:sldMkLst>
      </pc:sldChg>
      <pc:sldChg chg="modNotesTx">
        <pc:chgData name="Grèzes Sandra" userId="9a9ec689-efb9-401c-81a9-c452cf0afa3c" providerId="ADAL" clId="{218DB384-2EF5-44C3-9583-832ADE053691}" dt="2026-07-07T07:27:59.086" v="158" actId="20577"/>
        <pc:sldMkLst>
          <pc:docMk/>
          <pc:sldMk cId="0" sldId="280"/>
        </pc:sldMkLst>
      </pc:sldChg>
      <pc:sldChg chg="modNotesTx">
        <pc:chgData name="Grèzes Sandra" userId="9a9ec689-efb9-401c-81a9-c452cf0afa3c" providerId="ADAL" clId="{218DB384-2EF5-44C3-9583-832ADE053691}" dt="2026-07-07T07:28:28.231" v="165" actId="20577"/>
        <pc:sldMkLst>
          <pc:docMk/>
          <pc:sldMk cId="0" sldId="281"/>
        </pc:sldMkLst>
      </pc:sldChg>
      <pc:sldChg chg="modNotesTx">
        <pc:chgData name="Grèzes Sandra" userId="9a9ec689-efb9-401c-81a9-c452cf0afa3c" providerId="ADAL" clId="{218DB384-2EF5-44C3-9583-832ADE053691}" dt="2026-07-07T07:28:33.612" v="168" actId="20577"/>
        <pc:sldMkLst>
          <pc:docMk/>
          <pc:sldMk cId="0" sldId="282"/>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45659" cy="498056"/>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50443" y="0"/>
            <a:ext cx="2945659" cy="498056"/>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100" b="0" i="0" u="none" strike="noStrike" cap="none">
                <a:solidFill>
                  <a:schemeClr val="dk1"/>
                </a:solidFill>
                <a:latin typeface="Century Gothic"/>
                <a:ea typeface="Century Gothic"/>
                <a:cs typeface="Century Gothic"/>
                <a:sym typeface="Century Gothic"/>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9428584"/>
            <a:ext cx="2945659" cy="498055"/>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de-CH" sz="1200" b="0" i="0" u="none" strike="noStrike" cap="none">
                <a:solidFill>
                  <a:schemeClr val="dk1"/>
                </a:solidFill>
                <a:latin typeface="Calibri"/>
                <a:ea typeface="Calibri"/>
                <a:cs typeface="Calibri"/>
                <a:sym typeface="Calibri"/>
              </a:rPr>
              <a:t>‹Nr.›</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47"/>
        <p:cNvGrpSpPr/>
        <p:nvPr/>
      </p:nvGrpSpPr>
      <p:grpSpPr>
        <a:xfrm>
          <a:off x="0" y="0"/>
          <a:ext cx="0" cy="0"/>
          <a:chOff x="0" y="0"/>
          <a:chExt cx="0" cy="0"/>
        </a:xfrm>
      </p:grpSpPr>
      <p:sp>
        <p:nvSpPr>
          <p:cNvPr id="3448" name="Google Shape;3448;p1: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49" name="Google Shape;3449;p1: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a:r>
              <a:rPr lang="fr-CH" noProof="0" dirty="0"/>
              <a:t>Lors du développement de leurs propres idées d'affaires dans le cadre de </a:t>
            </a:r>
            <a:r>
              <a:rPr lang="fr-CH" i="1" noProof="0" dirty="0"/>
              <a:t>myidea</a:t>
            </a:r>
            <a:r>
              <a:rPr lang="fr-CH" noProof="0" dirty="0"/>
              <a:t>, certains thèmes, activités et outils/stratégies correspondants apparaissent à plusieurs reprises afin de soutenir le processus. Afin de s'assurer que tous les </a:t>
            </a:r>
            <a:r>
              <a:rPr lang="fr-CH" noProof="0" dirty="0" err="1"/>
              <a:t>apprenti·e·s</a:t>
            </a:r>
            <a:r>
              <a:rPr lang="fr-CH" noProof="0" dirty="0"/>
              <a:t> disposent des compétences de base nécessaires pour travailler avec </a:t>
            </a:r>
            <a:r>
              <a:rPr lang="fr-CH" i="1" noProof="0" dirty="0"/>
              <a:t>myidea</a:t>
            </a:r>
            <a:r>
              <a:rPr lang="fr-CH" noProof="0" dirty="0"/>
              <a:t>, ces thèmes, activités et outils/stratégies sont brièvement répétés ici si besoin. Des premières indications sont également données sur l'endroit et la manière dont ils deviennent pertinents dans </a:t>
            </a:r>
            <a:r>
              <a:rPr lang="fr-CH" i="1" noProof="0" dirty="0"/>
              <a:t>myidea</a:t>
            </a:r>
            <a:r>
              <a:rPr lang="fr-CH" noProof="0" dirty="0"/>
              <a:t>. Pour marquer ces thèmes récurrents dans </a:t>
            </a:r>
            <a:r>
              <a:rPr lang="fr-CH" i="1" noProof="0" dirty="0"/>
              <a:t>myidea 2.0</a:t>
            </a:r>
            <a:r>
              <a:rPr lang="fr-CH" noProof="0" dirty="0"/>
              <a:t>, l'icône flèche-dans-un-cercle présentée ici est utilisée. Cela permet aux </a:t>
            </a:r>
            <a:r>
              <a:rPr lang="fr-CH" noProof="0" dirty="0" err="1"/>
              <a:t>enseignant·e·s</a:t>
            </a:r>
            <a:r>
              <a:rPr lang="fr-CH" noProof="0" dirty="0"/>
              <a:t> de faire explicitement référence à ces éléments, tandis que cela crée un effet de reconnaissance pour les </a:t>
            </a:r>
            <a:r>
              <a:rPr lang="fr-CH" noProof="0" dirty="0" err="1"/>
              <a:t>apprenti·e·s</a:t>
            </a:r>
            <a:r>
              <a:rPr lang="fr-CH" noProof="0" dirty="0"/>
              <a:t>.</a:t>
            </a:r>
          </a:p>
        </p:txBody>
      </p:sp>
      <p:sp>
        <p:nvSpPr>
          <p:cNvPr id="3450" name="Google Shape;3450;p1: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de-CH"/>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84"/>
        <p:cNvGrpSpPr/>
        <p:nvPr/>
      </p:nvGrpSpPr>
      <p:grpSpPr>
        <a:xfrm>
          <a:off x="0" y="0"/>
          <a:ext cx="0" cy="0"/>
          <a:chOff x="0" y="0"/>
          <a:chExt cx="0" cy="0"/>
        </a:xfrm>
      </p:grpSpPr>
      <p:sp>
        <p:nvSpPr>
          <p:cNvPr id="3585" name="Google Shape;3585;p9: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86" name="Google Shape;3586;p9: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3587" name="Google Shape;3587;p9: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de-CH" sz="1200" b="0" i="0" u="none" strike="noStrike" cap="none">
                <a:solidFill>
                  <a:srgbClr val="000000"/>
                </a:solidFill>
                <a:latin typeface="Calibri"/>
                <a:ea typeface="Calibri"/>
                <a:cs typeface="Calibri"/>
                <a:sym typeface="Calibri"/>
              </a:rPr>
              <a:t>10</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98"/>
        <p:cNvGrpSpPr/>
        <p:nvPr/>
      </p:nvGrpSpPr>
      <p:grpSpPr>
        <a:xfrm>
          <a:off x="0" y="0"/>
          <a:ext cx="0" cy="0"/>
          <a:chOff x="0" y="0"/>
          <a:chExt cx="0" cy="0"/>
        </a:xfrm>
      </p:grpSpPr>
      <p:sp>
        <p:nvSpPr>
          <p:cNvPr id="3599" name="Google Shape;3599;p10: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00" name="Google Shape;3600;p10: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601" name="Google Shape;3601;p10: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de-CH" sz="1200" b="0" i="0" u="none" strike="noStrike" cap="none">
                <a:solidFill>
                  <a:srgbClr val="000000"/>
                </a:solidFill>
                <a:latin typeface="Calibri"/>
                <a:ea typeface="Calibri"/>
                <a:cs typeface="Calibri"/>
                <a:sym typeface="Calibri"/>
              </a:rPr>
              <a:t>11</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12"/>
        <p:cNvGrpSpPr/>
        <p:nvPr/>
      </p:nvGrpSpPr>
      <p:grpSpPr>
        <a:xfrm>
          <a:off x="0" y="0"/>
          <a:ext cx="0" cy="0"/>
          <a:chOff x="0" y="0"/>
          <a:chExt cx="0" cy="0"/>
        </a:xfrm>
      </p:grpSpPr>
      <p:sp>
        <p:nvSpPr>
          <p:cNvPr id="3613" name="Google Shape;3613;p11: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14" name="Google Shape;3614;p11: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indent="0"/>
            <a:r>
              <a:rPr lang="fr-CH" noProof="0" dirty="0"/>
              <a:t>Souvent, les </a:t>
            </a:r>
            <a:r>
              <a:rPr lang="fr-CH" noProof="0" dirty="0" err="1"/>
              <a:t>apprenti·e·s</a:t>
            </a:r>
            <a:r>
              <a:rPr lang="fr-CH" noProof="0" dirty="0"/>
              <a:t> terminent leur pitch devant un public par la phrase «C'était notre présentation». Tout comme les introductions toutes faites, cette conclusion paraît attendue et peu percutante. De plus, cela fait perdre l'occasion d'activer le public. Conseil : le membre de l'équipe qui prononce la phrase de conclusion devrait l'apprendre par cœur et la formuler – en tant qu'Action – de manière claire.</a:t>
            </a:r>
          </a:p>
        </p:txBody>
      </p:sp>
      <p:sp>
        <p:nvSpPr>
          <p:cNvPr id="3615" name="Google Shape;3615;p11: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de-CH" sz="1200" b="0" i="0" u="none" strike="noStrike" cap="none">
                <a:solidFill>
                  <a:srgbClr val="000000"/>
                </a:solidFill>
                <a:latin typeface="Calibri"/>
                <a:ea typeface="Calibri"/>
                <a:cs typeface="Calibri"/>
                <a:sym typeface="Calibri"/>
              </a:rPr>
              <a:t>12</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26"/>
        <p:cNvGrpSpPr/>
        <p:nvPr/>
      </p:nvGrpSpPr>
      <p:grpSpPr>
        <a:xfrm>
          <a:off x="0" y="0"/>
          <a:ext cx="0" cy="0"/>
          <a:chOff x="0" y="0"/>
          <a:chExt cx="0" cy="0"/>
        </a:xfrm>
      </p:grpSpPr>
      <p:sp>
        <p:nvSpPr>
          <p:cNvPr id="3627" name="Google Shape;3627;p12: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28" name="Google Shape;3628;p12: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indent="0"/>
            <a:r>
              <a:rPr lang="fr-CH" b="1" noProof="0" dirty="0"/>
              <a:t>Objectif de l’activité : </a:t>
            </a:r>
            <a:r>
              <a:rPr lang="fr-CH" noProof="0" dirty="0"/>
              <a:t>Les </a:t>
            </a:r>
            <a:r>
              <a:rPr lang="fr-CH" noProof="0" dirty="0" err="1"/>
              <a:t>apprenti·e·s</a:t>
            </a:r>
            <a:r>
              <a:rPr lang="fr-CH" noProof="0" dirty="0"/>
              <a:t> appliquent le modèle AIDA et structurent consciemment un pitch court selon les étapes Attention – </a:t>
            </a:r>
            <a:r>
              <a:rPr lang="fr-CH" noProof="0" dirty="0" err="1"/>
              <a:t>Interest</a:t>
            </a:r>
            <a:r>
              <a:rPr lang="fr-CH" noProof="0" dirty="0"/>
              <a:t> – Desire – Action.</a:t>
            </a:r>
          </a:p>
          <a:p>
            <a:pPr marL="0" indent="0"/>
            <a:endParaRPr lang="fr-CH" noProof="0" dirty="0"/>
          </a:p>
          <a:p>
            <a:pPr marL="0" indent="0"/>
            <a:r>
              <a:rPr lang="fr-CH" b="1" noProof="0" dirty="0"/>
              <a:t>Remarque concernant le produit : </a:t>
            </a:r>
            <a:r>
              <a:rPr lang="fr-CH" noProof="0" dirty="0"/>
              <a:t>Il n’est pas obligatoire d’utiliser précisément cet aliment. L’essentiel est qu’il puisse être commercialisé dans le pitch pour un nouvel usage (par exemple comme utilisation alternative, nouveau champ d’application, nouveau concept de produit autour de l’objet).</a:t>
            </a:r>
          </a:p>
          <a:p>
            <a:pPr marL="0" indent="0"/>
            <a:endParaRPr lang="fr-CH" noProof="0" dirty="0"/>
          </a:p>
          <a:p>
            <a:pPr marL="0" indent="0"/>
            <a:r>
              <a:rPr lang="fr-CH" b="1" noProof="0" dirty="0"/>
              <a:t>Point important pour la mise en œuvre : </a:t>
            </a:r>
            <a:r>
              <a:rPr lang="fr-CH" noProof="0" dirty="0"/>
              <a:t>Veillez à ce que les </a:t>
            </a:r>
            <a:r>
              <a:rPr lang="fr-CH" noProof="0" dirty="0" err="1"/>
              <a:t>apprenti·e·s</a:t>
            </a:r>
            <a:r>
              <a:rPr lang="fr-CH" noProof="0" dirty="0"/>
              <a:t> aient physiquement le produit en main pour le pitch. Celui-ci doit être visible et utilisable pendant le pitch (par exemple pour montrer, démontrer, introduire). L’</a:t>
            </a:r>
            <a:r>
              <a:rPr lang="fr-CH" noProof="0" dirty="0" err="1"/>
              <a:t>enseignant·e</a:t>
            </a:r>
            <a:r>
              <a:rPr lang="fr-CH" noProof="0" dirty="0"/>
              <a:t> apporte le produit en quantité suffisante en classe.</a:t>
            </a:r>
          </a:p>
          <a:p>
            <a:pPr marL="0" lvl="0" indent="0" algn="l" rtl="0">
              <a:spcBef>
                <a:spcPts val="0"/>
              </a:spcBef>
              <a:spcAft>
                <a:spcPts val="0"/>
              </a:spcAft>
              <a:buNone/>
            </a:pPr>
            <a:endParaRPr b="0" dirty="0"/>
          </a:p>
        </p:txBody>
      </p:sp>
      <p:sp>
        <p:nvSpPr>
          <p:cNvPr id="3629" name="Google Shape;3629;p12: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de-CH"/>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42"/>
        <p:cNvGrpSpPr/>
        <p:nvPr/>
      </p:nvGrpSpPr>
      <p:grpSpPr>
        <a:xfrm>
          <a:off x="0" y="0"/>
          <a:ext cx="0" cy="0"/>
          <a:chOff x="0" y="0"/>
          <a:chExt cx="0" cy="0"/>
        </a:xfrm>
      </p:grpSpPr>
      <p:sp>
        <p:nvSpPr>
          <p:cNvPr id="3643" name="Google Shape;3643;p13: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44" name="Google Shape;3644;p13: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indent="0"/>
            <a:r>
              <a:rPr lang="fr-CH" noProof="0" dirty="0"/>
              <a:t>Une alternative aux cacahuètes, qui ne sont pas forcément disponibles toute l'année, ce sont les coquillettes.</a:t>
            </a:r>
          </a:p>
        </p:txBody>
      </p:sp>
      <p:sp>
        <p:nvSpPr>
          <p:cNvPr id="3645" name="Google Shape;3645;p13: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de-CH"/>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58"/>
        <p:cNvGrpSpPr/>
        <p:nvPr/>
      </p:nvGrpSpPr>
      <p:grpSpPr>
        <a:xfrm>
          <a:off x="0" y="0"/>
          <a:ext cx="0" cy="0"/>
          <a:chOff x="0" y="0"/>
          <a:chExt cx="0" cy="0"/>
        </a:xfrm>
      </p:grpSpPr>
      <p:sp>
        <p:nvSpPr>
          <p:cNvPr id="3659" name="Google Shape;3659;p14: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60" name="Google Shape;3660;p14: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indent="0"/>
            <a:r>
              <a:rPr lang="fr-CH" noProof="0" dirty="0"/>
              <a:t>Les </a:t>
            </a:r>
            <a:r>
              <a:rPr lang="fr-CH" noProof="0" dirty="0" err="1"/>
              <a:t>apprenti·e·s</a:t>
            </a:r>
            <a:r>
              <a:rPr lang="fr-CH" noProof="0" dirty="0"/>
              <a:t> doivent également se pencher sur la question de savoir comment présenter de manière crédible et authentique. Ils souhaitent convaincre le public de leur idée d'affaires grâce à leur pitch. Pour y parvenir, il est essentiel que les différents éléments et aspects de la présentation soient cohérents et établissent un lien clair et pertinent avec le produit ou le service proposé. Par exemple, un pitch sur une méthode innovante de culture de légumes sera perçu comme plus authentique et convaincant si les personnes qui présentent portent des vêtements de jardinier et apportent éventuellement des outils utilisés pour la culture, plutôt que si elles se présentent en costume-cravate avec une mallette.</a:t>
            </a:r>
          </a:p>
        </p:txBody>
      </p:sp>
      <p:sp>
        <p:nvSpPr>
          <p:cNvPr id="3661" name="Google Shape;3661;p14: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de-CH"/>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92"/>
        <p:cNvGrpSpPr/>
        <p:nvPr/>
      </p:nvGrpSpPr>
      <p:grpSpPr>
        <a:xfrm>
          <a:off x="0" y="0"/>
          <a:ext cx="0" cy="0"/>
          <a:chOff x="0" y="0"/>
          <a:chExt cx="0" cy="0"/>
        </a:xfrm>
      </p:grpSpPr>
      <p:sp>
        <p:nvSpPr>
          <p:cNvPr id="3693" name="Google Shape;3693;p15: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94" name="Google Shape;3694;p15: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3695" name="Google Shape;3695;p15: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de-CH"/>
              <a:t>16</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01"/>
        <p:cNvGrpSpPr/>
        <p:nvPr/>
      </p:nvGrpSpPr>
      <p:grpSpPr>
        <a:xfrm>
          <a:off x="0" y="0"/>
          <a:ext cx="0" cy="0"/>
          <a:chOff x="0" y="0"/>
          <a:chExt cx="0" cy="0"/>
        </a:xfrm>
      </p:grpSpPr>
      <p:sp>
        <p:nvSpPr>
          <p:cNvPr id="3702" name="Google Shape;3702;p16: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03" name="Google Shape;3703;p16: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indent="0"/>
            <a:r>
              <a:rPr lang="fr-CH" b="1" noProof="0" dirty="0"/>
              <a:t>Informations et sources concernant les personnes, les produits et les images :</a:t>
            </a:r>
          </a:p>
          <a:p>
            <a:pPr marL="0" indent="0"/>
            <a:endParaRPr lang="fr-CH" noProof="0" dirty="0"/>
          </a:p>
          <a:p>
            <a:pPr marL="0" indent="0"/>
            <a:r>
              <a:rPr lang="fr-CH" noProof="0" dirty="0"/>
              <a:t>A: Sonia Eterno, </a:t>
            </a:r>
            <a:r>
              <a:rPr lang="fr-CH" noProof="0" dirty="0" err="1"/>
              <a:t>Shubidu</a:t>
            </a:r>
            <a:r>
              <a:rPr lang="fr-CH" noProof="0" dirty="0"/>
              <a:t>, solothurnerzeitung.ch, shubidu.com</a:t>
            </a:r>
          </a:p>
          <a:p>
            <a:pPr marL="0" indent="0"/>
            <a:r>
              <a:rPr lang="fr-CH" noProof="0" dirty="0"/>
              <a:t>B: Roland Laux &amp; Enrique Drescher, re-coffee.ch</a:t>
            </a:r>
          </a:p>
          <a:p>
            <a:pPr marL="0" indent="0"/>
            <a:r>
              <a:rPr lang="fr-CH" noProof="0" dirty="0"/>
              <a:t>C: Sandra Fischer, Shea Yeah, blick.ch, sheayeah.ch</a:t>
            </a:r>
          </a:p>
          <a:p>
            <a:pPr marL="0" indent="0"/>
            <a:r>
              <a:rPr lang="fr-CH" noProof="0" dirty="0"/>
              <a:t>D: Ennio Kubli, Leon Bossard &amp; </a:t>
            </a:r>
            <a:r>
              <a:rPr lang="fr-CH" noProof="0" dirty="0" err="1"/>
              <a:t>Ljam</a:t>
            </a:r>
            <a:r>
              <a:rPr lang="fr-CH" noProof="0" dirty="0"/>
              <a:t> </a:t>
            </a:r>
            <a:r>
              <a:rPr lang="fr-CH" noProof="0" dirty="0" err="1"/>
              <a:t>Oehninger</a:t>
            </a:r>
            <a:r>
              <a:rPr lang="fr-CH" noProof="0" dirty="0"/>
              <a:t>, </a:t>
            </a:r>
            <a:r>
              <a:rPr lang="fr-CH" noProof="0" dirty="0" err="1"/>
              <a:t>ChewUp</a:t>
            </a:r>
            <a:r>
              <a:rPr lang="fr-CH" noProof="0" dirty="0"/>
              <a:t>, chewup.ch/</a:t>
            </a:r>
            <a:r>
              <a:rPr lang="fr-CH" noProof="0" dirty="0" err="1"/>
              <a:t>uber</a:t>
            </a:r>
            <a:r>
              <a:rPr lang="fr-CH" noProof="0" dirty="0"/>
              <a:t>-uns</a:t>
            </a:r>
          </a:p>
          <a:p>
            <a:pPr marL="0" indent="0"/>
            <a:r>
              <a:rPr lang="fr-CH" noProof="0" dirty="0"/>
              <a:t>E: Christian Käser &amp; Linus Lingg, </a:t>
            </a:r>
            <a:r>
              <a:rPr lang="fr-CH" noProof="0" dirty="0" err="1"/>
              <a:t>bottleplus</a:t>
            </a:r>
            <a:r>
              <a:rPr lang="fr-CH" noProof="0" dirty="0"/>
              <a:t>, bluewin.ch, bottleplus.com</a:t>
            </a:r>
          </a:p>
          <a:p>
            <a:pPr marL="0" indent="0"/>
            <a:r>
              <a:rPr lang="fr-CH" noProof="0" dirty="0"/>
              <a:t>F: Martina Hammer, </a:t>
            </a:r>
            <a:r>
              <a:rPr lang="fr-CH" noProof="0" dirty="0" err="1"/>
              <a:t>feelgood</a:t>
            </a:r>
            <a:r>
              <a:rPr lang="fr-CH" noProof="0" dirty="0"/>
              <a:t> Condoms, feelgoodcondoms.ch/#ueberuns</a:t>
            </a:r>
          </a:p>
          <a:p>
            <a:pPr marL="0" indent="0"/>
            <a:r>
              <a:rPr lang="fr-CH" noProof="0" dirty="0"/>
              <a:t>G: Kevin Willeit, </a:t>
            </a:r>
            <a:r>
              <a:rPr lang="fr-CH" noProof="0" dirty="0" err="1"/>
              <a:t>FindMee</a:t>
            </a:r>
            <a:r>
              <a:rPr lang="fr-CH" noProof="0" dirty="0"/>
              <a:t>, hometipp.ch/</a:t>
            </a:r>
            <a:r>
              <a:rPr lang="fr-CH" noProof="0" dirty="0" err="1"/>
              <a:t>wp</a:t>
            </a:r>
            <a:r>
              <a:rPr lang="fr-CH" noProof="0" dirty="0"/>
              <a:t>-content/</a:t>
            </a:r>
            <a:r>
              <a:rPr lang="fr-CH" noProof="0" dirty="0" err="1"/>
              <a:t>uploads</a:t>
            </a:r>
            <a:r>
              <a:rPr lang="fr-CH" noProof="0" dirty="0"/>
              <a:t>/2025/09/68d64a660e47b165cbc247e8.jpg, findmee.ch</a:t>
            </a:r>
          </a:p>
        </p:txBody>
      </p:sp>
      <p:sp>
        <p:nvSpPr>
          <p:cNvPr id="3704" name="Google Shape;3704;p16: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de-CH" sz="1200" b="0" i="0" u="none" strike="noStrike" cap="none">
                <a:solidFill>
                  <a:srgbClr val="000000"/>
                </a:solidFill>
                <a:latin typeface="Calibri"/>
                <a:ea typeface="Calibri"/>
                <a:cs typeface="Calibri"/>
                <a:sym typeface="Calibri"/>
              </a:rPr>
              <a:t>17</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26"/>
        <p:cNvGrpSpPr/>
        <p:nvPr/>
      </p:nvGrpSpPr>
      <p:grpSpPr>
        <a:xfrm>
          <a:off x="0" y="0"/>
          <a:ext cx="0" cy="0"/>
          <a:chOff x="0" y="0"/>
          <a:chExt cx="0" cy="0"/>
        </a:xfrm>
      </p:grpSpPr>
      <p:sp>
        <p:nvSpPr>
          <p:cNvPr id="3727" name="Google Shape;3727;p17: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28" name="Google Shape;3728;p17: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indent="0"/>
            <a:r>
              <a:rPr lang="fr-CH" b="1" noProof="0" dirty="0"/>
              <a:t>Informations et sources concernant les personnes, les produits et les images :</a:t>
            </a:r>
          </a:p>
          <a:p>
            <a:pPr marL="0" indent="0"/>
            <a:endParaRPr lang="fr-CH" b="1" noProof="0" dirty="0"/>
          </a:p>
          <a:p>
            <a:pPr marL="0" indent="0"/>
            <a:r>
              <a:rPr lang="fr-CH" noProof="0" dirty="0"/>
              <a:t>A: Sonia Eterno, </a:t>
            </a:r>
            <a:r>
              <a:rPr lang="fr-CH" noProof="0" dirty="0" err="1"/>
              <a:t>Shubidu</a:t>
            </a:r>
            <a:r>
              <a:rPr lang="fr-CH" noProof="0" dirty="0"/>
              <a:t>, solothurnerzeitung.ch, shubidu.com/</a:t>
            </a:r>
          </a:p>
          <a:p>
            <a:pPr marL="0" indent="0"/>
            <a:r>
              <a:rPr lang="fr-CH" noProof="0" dirty="0"/>
              <a:t>B: Roland Laux &amp; Enrique Drescher, re-coffee.ch</a:t>
            </a:r>
          </a:p>
          <a:p>
            <a:pPr marL="0" indent="0"/>
            <a:r>
              <a:rPr lang="fr-CH" noProof="0" dirty="0"/>
              <a:t>C: Sandra Fischer, Shea Yeah, blick.ch, sheayeah.ch</a:t>
            </a:r>
          </a:p>
          <a:p>
            <a:pPr marL="0" indent="0"/>
            <a:r>
              <a:rPr lang="fr-CH" noProof="0" dirty="0"/>
              <a:t>D: Ennio Kubli, Leon Bossard &amp; </a:t>
            </a:r>
            <a:r>
              <a:rPr lang="fr-CH" noProof="0" dirty="0" err="1"/>
              <a:t>Ljam</a:t>
            </a:r>
            <a:r>
              <a:rPr lang="fr-CH" noProof="0" dirty="0"/>
              <a:t> </a:t>
            </a:r>
            <a:r>
              <a:rPr lang="fr-CH" noProof="0" dirty="0" err="1"/>
              <a:t>Oehninger</a:t>
            </a:r>
            <a:r>
              <a:rPr lang="fr-CH" noProof="0" dirty="0"/>
              <a:t>, </a:t>
            </a:r>
            <a:r>
              <a:rPr lang="fr-CH" noProof="0" dirty="0" err="1"/>
              <a:t>ChewUp</a:t>
            </a:r>
            <a:r>
              <a:rPr lang="fr-CH" noProof="0" dirty="0"/>
              <a:t>, chewup.ch/</a:t>
            </a:r>
            <a:r>
              <a:rPr lang="fr-CH" noProof="0" dirty="0" err="1"/>
              <a:t>uber</a:t>
            </a:r>
            <a:r>
              <a:rPr lang="fr-CH" noProof="0" dirty="0"/>
              <a:t>-uns</a:t>
            </a:r>
          </a:p>
          <a:p>
            <a:pPr marL="0" indent="0"/>
            <a:r>
              <a:rPr lang="fr-CH" noProof="0" dirty="0"/>
              <a:t>E: Christian Käser &amp; Linus Lingg, </a:t>
            </a:r>
            <a:r>
              <a:rPr lang="fr-CH" noProof="0" dirty="0" err="1"/>
              <a:t>bottleplus</a:t>
            </a:r>
            <a:r>
              <a:rPr lang="fr-CH" noProof="0" dirty="0"/>
              <a:t>, bluewin.ch, bottleplus.com</a:t>
            </a:r>
          </a:p>
          <a:p>
            <a:pPr marL="0" indent="0"/>
            <a:r>
              <a:rPr lang="fr-CH" noProof="0" dirty="0"/>
              <a:t>F: Martina Hammer, </a:t>
            </a:r>
            <a:r>
              <a:rPr lang="fr-CH" noProof="0" dirty="0" err="1"/>
              <a:t>feelgood</a:t>
            </a:r>
            <a:r>
              <a:rPr lang="fr-CH" noProof="0" dirty="0"/>
              <a:t> Condoms, feelgoodcondoms.ch/#ueberuns</a:t>
            </a:r>
          </a:p>
          <a:p>
            <a:pPr marL="0" indent="0"/>
            <a:r>
              <a:rPr lang="fr-CH" noProof="0" dirty="0"/>
              <a:t>G: Kevin Willeit, </a:t>
            </a:r>
            <a:r>
              <a:rPr lang="fr-CH" noProof="0" dirty="0" err="1"/>
              <a:t>FindMee</a:t>
            </a:r>
            <a:r>
              <a:rPr lang="fr-CH" noProof="0" dirty="0"/>
              <a:t>, hometipp.ch/</a:t>
            </a:r>
            <a:r>
              <a:rPr lang="fr-CH" noProof="0" dirty="0" err="1"/>
              <a:t>wp</a:t>
            </a:r>
            <a:r>
              <a:rPr lang="fr-CH" noProof="0" dirty="0"/>
              <a:t>-content/</a:t>
            </a:r>
            <a:r>
              <a:rPr lang="fr-CH" noProof="0" dirty="0" err="1"/>
              <a:t>uploads</a:t>
            </a:r>
            <a:r>
              <a:rPr lang="fr-CH" noProof="0" dirty="0"/>
              <a:t>/2025/09/68d64a660e47b165cbc247e8.jpg, findmee.ch</a:t>
            </a:r>
          </a:p>
        </p:txBody>
      </p:sp>
      <p:sp>
        <p:nvSpPr>
          <p:cNvPr id="3729" name="Google Shape;3729;p17: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de-CH" sz="1200" b="0" i="0" u="none" strike="noStrike" cap="none">
                <a:solidFill>
                  <a:srgbClr val="000000"/>
                </a:solidFill>
                <a:latin typeface="Calibri"/>
                <a:ea typeface="Calibri"/>
                <a:cs typeface="Calibri"/>
                <a:sym typeface="Calibri"/>
              </a:rPr>
              <a:t>18</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65"/>
        <p:cNvGrpSpPr/>
        <p:nvPr/>
      </p:nvGrpSpPr>
      <p:grpSpPr>
        <a:xfrm>
          <a:off x="0" y="0"/>
          <a:ext cx="0" cy="0"/>
          <a:chOff x="0" y="0"/>
          <a:chExt cx="0" cy="0"/>
        </a:xfrm>
      </p:grpSpPr>
      <p:sp>
        <p:nvSpPr>
          <p:cNvPr id="3766" name="Google Shape;3766;p18: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67" name="Google Shape;3767;p18: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indent="0"/>
            <a:r>
              <a:rPr lang="fr-CH" b="1" noProof="0" dirty="0"/>
              <a:t>Informations et sources concernant les personnes, les produits et les images :</a:t>
            </a:r>
          </a:p>
          <a:p>
            <a:pPr marL="0" indent="0"/>
            <a:endParaRPr lang="fr-CH" noProof="0" dirty="0"/>
          </a:p>
          <a:p>
            <a:pPr marL="0" indent="0"/>
            <a:r>
              <a:rPr lang="fr-CH" noProof="0" dirty="0"/>
              <a:t>A: Sonia Eterno, </a:t>
            </a:r>
            <a:r>
              <a:rPr lang="fr-CH" noProof="0" dirty="0" err="1"/>
              <a:t>Shubidu</a:t>
            </a:r>
            <a:r>
              <a:rPr lang="fr-CH" noProof="0" dirty="0"/>
              <a:t>, solothurnerzeitung.ch, shubidu.com/</a:t>
            </a:r>
          </a:p>
          <a:p>
            <a:pPr marL="0" indent="0"/>
            <a:r>
              <a:rPr lang="fr-CH" noProof="0" dirty="0"/>
              <a:t>B: Roland Laux &amp; Enrique Drescher, re-coffee.ch</a:t>
            </a:r>
          </a:p>
          <a:p>
            <a:pPr marL="0" indent="0"/>
            <a:r>
              <a:rPr lang="fr-CH" noProof="0" dirty="0"/>
              <a:t>C: Sandra Fischer, Shea Yeah, blick.ch, sheayeah.ch</a:t>
            </a:r>
          </a:p>
          <a:p>
            <a:pPr marL="0" indent="0"/>
            <a:r>
              <a:rPr lang="fr-CH" noProof="0" dirty="0"/>
              <a:t>D: Ennio Kubli, Leon Bossard &amp; </a:t>
            </a:r>
            <a:r>
              <a:rPr lang="fr-CH" noProof="0" dirty="0" err="1"/>
              <a:t>Ljam</a:t>
            </a:r>
            <a:r>
              <a:rPr lang="fr-CH" noProof="0" dirty="0"/>
              <a:t> </a:t>
            </a:r>
            <a:r>
              <a:rPr lang="fr-CH" noProof="0" dirty="0" err="1"/>
              <a:t>Oehninger</a:t>
            </a:r>
            <a:r>
              <a:rPr lang="fr-CH" noProof="0" dirty="0"/>
              <a:t>, </a:t>
            </a:r>
            <a:r>
              <a:rPr lang="fr-CH" noProof="0" dirty="0" err="1"/>
              <a:t>ChewUp</a:t>
            </a:r>
            <a:r>
              <a:rPr lang="fr-CH" noProof="0" dirty="0"/>
              <a:t>, chewup.ch/</a:t>
            </a:r>
            <a:r>
              <a:rPr lang="fr-CH" noProof="0" dirty="0" err="1"/>
              <a:t>uber</a:t>
            </a:r>
            <a:r>
              <a:rPr lang="fr-CH" noProof="0" dirty="0"/>
              <a:t>-uns</a:t>
            </a:r>
          </a:p>
          <a:p>
            <a:pPr marL="0" indent="0"/>
            <a:r>
              <a:rPr lang="fr-CH" noProof="0" dirty="0"/>
              <a:t>E: Christian Käser &amp; Linus Lingg, </a:t>
            </a:r>
            <a:r>
              <a:rPr lang="fr-CH" noProof="0" dirty="0" err="1"/>
              <a:t>bottleplus</a:t>
            </a:r>
            <a:r>
              <a:rPr lang="fr-CH" noProof="0" dirty="0"/>
              <a:t>, bluewin.ch, bottleplus.com</a:t>
            </a:r>
          </a:p>
          <a:p>
            <a:pPr marL="0" indent="0"/>
            <a:r>
              <a:rPr lang="fr-CH" noProof="0" dirty="0"/>
              <a:t>F: Martina Hammer, </a:t>
            </a:r>
            <a:r>
              <a:rPr lang="fr-CH" noProof="0" dirty="0" err="1"/>
              <a:t>feelgood</a:t>
            </a:r>
            <a:r>
              <a:rPr lang="fr-CH" noProof="0" dirty="0"/>
              <a:t> Condoms, feelgoodcondoms.ch/#ueberuns</a:t>
            </a:r>
          </a:p>
          <a:p>
            <a:pPr marL="0" indent="0"/>
            <a:r>
              <a:rPr lang="fr-CH" noProof="0" dirty="0"/>
              <a:t>G: Kevin Willeit, </a:t>
            </a:r>
            <a:r>
              <a:rPr lang="fr-CH" noProof="0" dirty="0" err="1"/>
              <a:t>FindMee</a:t>
            </a:r>
            <a:r>
              <a:rPr lang="fr-CH" noProof="0" dirty="0"/>
              <a:t>, hometipp.ch/</a:t>
            </a:r>
            <a:r>
              <a:rPr lang="fr-CH" noProof="0" dirty="0" err="1"/>
              <a:t>wp</a:t>
            </a:r>
            <a:r>
              <a:rPr lang="fr-CH" noProof="0" dirty="0"/>
              <a:t>-content/</a:t>
            </a:r>
            <a:r>
              <a:rPr lang="fr-CH" noProof="0" dirty="0" err="1"/>
              <a:t>uploads</a:t>
            </a:r>
            <a:r>
              <a:rPr lang="fr-CH" noProof="0" dirty="0"/>
              <a:t>/2025/09/68d64a660e47b165cbc247e8.jpg, findmee.ch</a:t>
            </a:r>
          </a:p>
        </p:txBody>
      </p:sp>
      <p:sp>
        <p:nvSpPr>
          <p:cNvPr id="3768" name="Google Shape;3768;p18: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de-CH" sz="1200" b="0" i="0" u="none" strike="noStrike" cap="none">
                <a:solidFill>
                  <a:srgbClr val="000000"/>
                </a:solidFill>
                <a:latin typeface="Calibri"/>
                <a:ea typeface="Calibri"/>
                <a:cs typeface="Calibri"/>
                <a:sym typeface="Calibri"/>
              </a:rPr>
              <a:t>19</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E617FE-E5DE-11D2-6466-1ED064905D8E}"/>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E53E2418-E581-D178-FD49-14CA418C9F66}"/>
              </a:ext>
            </a:extLst>
          </p:cNvPr>
          <p:cNvSpPr>
            <a:spLocks noGrp="1" noRot="1" noChangeAspect="1"/>
          </p:cNvSpPr>
          <p:nvPr>
            <p:ph type="sldImg"/>
          </p:nvPr>
        </p:nvSpPr>
        <p:spPr/>
        <p:txBody>
          <a:bodyPr/>
          <a:lstStyle/>
          <a:p>
            <a:endParaRPr lang="de-CH"/>
          </a:p>
        </p:txBody>
      </p:sp>
      <p:sp>
        <p:nvSpPr>
          <p:cNvPr id="3" name="Notizenplatzhalter 2">
            <a:extLst>
              <a:ext uri="{FF2B5EF4-FFF2-40B4-BE49-F238E27FC236}">
                <a16:creationId xmlns:a16="http://schemas.microsoft.com/office/drawing/2014/main" id="{2B708556-0D50-6321-BA36-4462A9F1605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100" kern="1200" noProof="0" dirty="0">
              <a:solidFill>
                <a:schemeClr val="tx1"/>
              </a:solidFill>
              <a:latin typeface="Century Gothic" panose="020B0502020202020204" pitchFamily="34" charset="0"/>
              <a:ea typeface="+mn-ea"/>
              <a:cs typeface="+mn-cs"/>
            </a:endParaRPr>
          </a:p>
        </p:txBody>
      </p:sp>
      <p:sp>
        <p:nvSpPr>
          <p:cNvPr id="4" name="Foliennummernplatzhalter 3">
            <a:extLst>
              <a:ext uri="{FF2B5EF4-FFF2-40B4-BE49-F238E27FC236}">
                <a16:creationId xmlns:a16="http://schemas.microsoft.com/office/drawing/2014/main" id="{E44B62CD-6593-EB09-524F-29D9D10A7B4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2985BD-394C-4249-9520-F7128BE881DD}" type="slidenum">
              <a:rPr kumimoji="0" lang="ru-RU" sz="1200" b="0" i="0" u="none" strike="noStrike" kern="1200" cap="none" spc="0" normalizeH="0" baseline="0" noProof="0" smtClean="0">
                <a:ln>
                  <a:noFill/>
                </a:ln>
                <a:solidFill>
                  <a:prstClr val="black"/>
                </a:solidFill>
                <a:effectLst/>
                <a:uLnTx/>
                <a:uFillTx/>
                <a:latin typeface="Calibri" panose="020F0502020204030204"/>
                <a:ea typeface="+mn-ea"/>
                <a:cs typeface="Arial"/>
                <a:sym typeface="Arial"/>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ru-RU" sz="1200" b="0" i="0" u="none" strike="noStrike" kern="1200" cap="none" spc="0" normalizeH="0" baseline="0" noProof="0">
              <a:ln>
                <a:noFill/>
              </a:ln>
              <a:solidFill>
                <a:prstClr val="black"/>
              </a:solidFill>
              <a:effectLst/>
              <a:uLnTx/>
              <a:uFillTx/>
              <a:latin typeface="Calibri" panose="020F0502020204030204"/>
              <a:ea typeface="+mn-ea"/>
              <a:cs typeface="Arial"/>
              <a:sym typeface="Arial"/>
            </a:endParaRPr>
          </a:p>
        </p:txBody>
      </p:sp>
    </p:spTree>
    <p:extLst>
      <p:ext uri="{BB962C8B-B14F-4D97-AF65-F5344CB8AC3E}">
        <p14:creationId xmlns:p14="http://schemas.microsoft.com/office/powerpoint/2010/main" val="166978880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03"/>
        <p:cNvGrpSpPr/>
        <p:nvPr/>
      </p:nvGrpSpPr>
      <p:grpSpPr>
        <a:xfrm>
          <a:off x="0" y="0"/>
          <a:ext cx="0" cy="0"/>
          <a:chOff x="0" y="0"/>
          <a:chExt cx="0" cy="0"/>
        </a:xfrm>
      </p:grpSpPr>
      <p:sp>
        <p:nvSpPr>
          <p:cNvPr id="3804" name="Google Shape;3804;p19: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05" name="Google Shape;3805;p19: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indent="0"/>
            <a:r>
              <a:rPr lang="fr-CH" noProof="0" dirty="0"/>
              <a:t>Les facteurs mentionnés ici peuvent également aider les </a:t>
            </a:r>
            <a:r>
              <a:rPr lang="fr-CH" noProof="0" dirty="0" err="1"/>
              <a:t>apprenti·e·s</a:t>
            </a:r>
            <a:r>
              <a:rPr lang="fr-CH" noProof="0" dirty="0"/>
              <a:t> lors d’autres présentations où il s’agit de faire bonne impression, par exemple lors d’entretiens d’embauche ou lorsqu’ils sont en contact avec des </a:t>
            </a:r>
            <a:r>
              <a:rPr lang="fr-CH" noProof="0" dirty="0" err="1"/>
              <a:t>client·e·s</a:t>
            </a:r>
            <a:r>
              <a:rPr lang="fr-CH" noProof="0" dirty="0"/>
              <a:t> pour leur employeur et souhaitent vendre un produit.</a:t>
            </a:r>
          </a:p>
        </p:txBody>
      </p:sp>
      <p:sp>
        <p:nvSpPr>
          <p:cNvPr id="3806" name="Google Shape;3806;p19: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de-CH" sz="1200" b="0" i="0" u="none" strike="noStrike" cap="none">
                <a:solidFill>
                  <a:srgbClr val="000000"/>
                </a:solidFill>
                <a:latin typeface="Calibri"/>
                <a:ea typeface="Calibri"/>
                <a:cs typeface="Calibri"/>
                <a:sym typeface="Calibri"/>
              </a:rPr>
              <a:t>20</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13"/>
        <p:cNvGrpSpPr/>
        <p:nvPr/>
      </p:nvGrpSpPr>
      <p:grpSpPr>
        <a:xfrm>
          <a:off x="0" y="0"/>
          <a:ext cx="0" cy="0"/>
          <a:chOff x="0" y="0"/>
          <a:chExt cx="0" cy="0"/>
        </a:xfrm>
      </p:grpSpPr>
      <p:sp>
        <p:nvSpPr>
          <p:cNvPr id="3814" name="Google Shape;3814;p20: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15" name="Google Shape;3815;p20: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dirty="0"/>
              <a:t>Concernant les deux vidéos dont les liens figurent sur la diapositive : la version originale est en allemand. Vous pouvez toutefois utiliser la fonction de traduction automatique de YouTube pour ajouter des sous-titres en français.</a:t>
            </a:r>
            <a:endParaRPr lang="de-CH" i="1" dirty="0"/>
          </a:p>
          <a:p>
            <a:pPr marL="0" indent="0"/>
            <a:endParaRPr lang="fr-CH" noProof="0" dirty="0"/>
          </a:p>
          <a:p>
            <a:pPr marL="0" indent="0"/>
            <a:r>
              <a:rPr lang="fr-CH" noProof="0" dirty="0"/>
              <a:t>Ici, </a:t>
            </a:r>
            <a:r>
              <a:rPr lang="fr-CH" sz="1100" b="0" i="0" u="none" strike="noStrike" cap="none" noProof="0" dirty="0">
                <a:solidFill>
                  <a:schemeClr val="dk1"/>
                </a:solidFill>
                <a:latin typeface="Century Gothic"/>
                <a:sym typeface="Century Gothic"/>
              </a:rPr>
              <a:t>les</a:t>
            </a:r>
            <a:r>
              <a:rPr lang="fr-CH" noProof="0" dirty="0"/>
              <a:t> </a:t>
            </a:r>
            <a:r>
              <a:rPr lang="fr-CH" noProof="0" dirty="0" err="1"/>
              <a:t>apprenti·e·s</a:t>
            </a:r>
            <a:r>
              <a:rPr lang="fr-CH" noProof="0" dirty="0"/>
              <a:t> réfléchissent aux différences entre leur rôle en tant que personne privée et leur rôle en tant que personne professionnelle. En faisant le lien avec l’entretien d’embauche, </a:t>
            </a:r>
            <a:r>
              <a:rPr lang="fr-CH" noProof="0" dirty="0" err="1"/>
              <a:t>ils·elles</a:t>
            </a:r>
            <a:r>
              <a:rPr lang="fr-CH" noProof="0" dirty="0"/>
              <a:t> prennent conscience que pitcher implique également de la professionnalité.</a:t>
            </a:r>
          </a:p>
        </p:txBody>
      </p:sp>
      <p:sp>
        <p:nvSpPr>
          <p:cNvPr id="3816" name="Google Shape;3816;p20: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de-CH" sz="1200" b="0" i="0" u="none" strike="noStrike" cap="none">
                <a:solidFill>
                  <a:srgbClr val="000000"/>
                </a:solidFill>
                <a:latin typeface="Calibri"/>
                <a:ea typeface="Calibri"/>
                <a:cs typeface="Calibri"/>
                <a:sym typeface="Calibri"/>
              </a:rPr>
              <a:t>21</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23"/>
        <p:cNvGrpSpPr/>
        <p:nvPr/>
      </p:nvGrpSpPr>
      <p:grpSpPr>
        <a:xfrm>
          <a:off x="0" y="0"/>
          <a:ext cx="0" cy="0"/>
          <a:chOff x="0" y="0"/>
          <a:chExt cx="0" cy="0"/>
        </a:xfrm>
      </p:grpSpPr>
      <p:sp>
        <p:nvSpPr>
          <p:cNvPr id="3824" name="Google Shape;3824;p21: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25" name="Google Shape;3825;p21: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indent="0"/>
            <a:r>
              <a:rPr lang="fr-CH" noProof="0" dirty="0"/>
              <a:t>Enfin, il est important que les </a:t>
            </a:r>
            <a:r>
              <a:rPr lang="fr-CH" noProof="0" dirty="0" err="1"/>
              <a:t>apprenti·e·s</a:t>
            </a:r>
            <a:r>
              <a:rPr lang="fr-CH" noProof="0" dirty="0"/>
              <a:t> ne se contentent pas de « dérouler » leur pitch, mais qu’ils et elles sollicitent activement du feedback. Cela peut se faire à l’aide de différentes méthodes. Ici, la méthode du « </a:t>
            </a:r>
            <a:r>
              <a:rPr lang="fr-CH" noProof="0" dirty="0" err="1"/>
              <a:t>Watering</a:t>
            </a:r>
            <a:r>
              <a:rPr lang="fr-CH" noProof="0" dirty="0"/>
              <a:t> Hole » est présentée plus en détail. Les </a:t>
            </a:r>
            <a:r>
              <a:rPr lang="fr-CH" noProof="0" dirty="0" err="1"/>
              <a:t>apprenti·e·s</a:t>
            </a:r>
            <a:r>
              <a:rPr lang="fr-CH" noProof="0" dirty="0"/>
              <a:t> sont ainsi </a:t>
            </a:r>
            <a:r>
              <a:rPr lang="fr-CH" noProof="0" dirty="0" err="1"/>
              <a:t>préparé·e·s</a:t>
            </a:r>
            <a:r>
              <a:rPr lang="fr-CH" noProof="0" dirty="0"/>
              <a:t> à donner un feedback constructif d’une part, et d’autre part à recevoir les retours de manière attentive et reconnaissante, sans ressentir le besoin de se justifier, afin de les utiliser pour faire évoluer leur propre idée.</a:t>
            </a:r>
          </a:p>
        </p:txBody>
      </p:sp>
      <p:sp>
        <p:nvSpPr>
          <p:cNvPr id="3826" name="Google Shape;3826;p21: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de-CH"/>
              <a:t>22</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59"/>
        <p:cNvGrpSpPr/>
        <p:nvPr/>
      </p:nvGrpSpPr>
      <p:grpSpPr>
        <a:xfrm>
          <a:off x="0" y="0"/>
          <a:ext cx="0" cy="0"/>
          <a:chOff x="0" y="0"/>
          <a:chExt cx="0" cy="0"/>
        </a:xfrm>
      </p:grpSpPr>
      <p:sp>
        <p:nvSpPr>
          <p:cNvPr id="3860" name="Google Shape;3860;p22: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61" name="Google Shape;3861;p22: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indent="0"/>
            <a:r>
              <a:rPr lang="fr-CH" noProof="0" dirty="0"/>
              <a:t>Les </a:t>
            </a:r>
            <a:r>
              <a:rPr lang="fr-CH" noProof="0" dirty="0" err="1"/>
              <a:t>apprenti·e·s</a:t>
            </a:r>
            <a:r>
              <a:rPr lang="fr-CH" noProof="0" dirty="0"/>
              <a:t> doivent, tout au long du programme d’enseignement et d’apprentissage </a:t>
            </a:r>
            <a:r>
              <a:rPr lang="fr-CH" i="1" noProof="0" dirty="0"/>
              <a:t>myidea</a:t>
            </a:r>
            <a:r>
              <a:rPr lang="fr-CH" noProof="0" dirty="0"/>
              <a:t>, pitcher régulièrement leur idée d'affaires afin de recueillir du feedback. Un livre utile sur le thème du pitch, qui s’adresse explicitement aussi aux </a:t>
            </a:r>
            <a:r>
              <a:rPr lang="fr-CH" noProof="0" dirty="0" err="1"/>
              <a:t>apprenti·e·s</a:t>
            </a:r>
            <a:r>
              <a:rPr lang="fr-CH" noProof="0" dirty="0"/>
              <a:t>, est l’ouvrage mentionné ici : Diener-Kimmich (2024) Perfect Pitch : Mon guide pratique pour les </a:t>
            </a:r>
            <a:r>
              <a:rPr lang="fr-CH" noProof="0" dirty="0" err="1"/>
              <a:t>apprenti·e·s</a:t>
            </a:r>
            <a:r>
              <a:rPr lang="fr-CH" noProof="0" dirty="0"/>
              <a:t>, cadres et CEO (Itération 1).</a:t>
            </a:r>
          </a:p>
          <a:p>
            <a:pPr marL="0" lvl="0" indent="0" algn="l" rtl="0">
              <a:spcBef>
                <a:spcPts val="0"/>
              </a:spcBef>
              <a:spcAft>
                <a:spcPts val="0"/>
              </a:spcAft>
              <a:buNone/>
            </a:pPr>
            <a:endParaRPr dirty="0"/>
          </a:p>
        </p:txBody>
      </p:sp>
      <p:sp>
        <p:nvSpPr>
          <p:cNvPr id="3862" name="Google Shape;3862;p22: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de-CH"/>
              <a:t>23</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69"/>
        <p:cNvGrpSpPr/>
        <p:nvPr/>
      </p:nvGrpSpPr>
      <p:grpSpPr>
        <a:xfrm>
          <a:off x="0" y="0"/>
          <a:ext cx="0" cy="0"/>
          <a:chOff x="0" y="0"/>
          <a:chExt cx="0" cy="0"/>
        </a:xfrm>
      </p:grpSpPr>
      <p:sp>
        <p:nvSpPr>
          <p:cNvPr id="3870" name="Google Shape;3870;p23: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71" name="Google Shape;3871;p23: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indent="0"/>
            <a:r>
              <a:rPr lang="fr-CH" noProof="0" dirty="0"/>
              <a:t>Le terme « </a:t>
            </a:r>
            <a:r>
              <a:rPr lang="fr-CH" noProof="0" dirty="0" err="1"/>
              <a:t>Watering</a:t>
            </a:r>
            <a:r>
              <a:rPr lang="fr-CH" noProof="0" dirty="0"/>
              <a:t> Hole » provient du contexte de l’innovation et de la créativité (Carlson &amp; Wilmot, 2006) et désigne des lieux où des personnes issues de différentes disciplines se réunissent afin d’échanger et de développer des idées. L’idée du « </a:t>
            </a:r>
            <a:r>
              <a:rPr lang="fr-CH" noProof="0" dirty="0" err="1"/>
              <a:t>Watering</a:t>
            </a:r>
            <a:r>
              <a:rPr lang="fr-CH" noProof="0" dirty="0"/>
              <a:t> Hole » peut être reprise à plusieurs reprises durant le programme d’enseignement et d’apprentissage </a:t>
            </a:r>
            <a:r>
              <a:rPr lang="fr-CH" i="1" noProof="0" dirty="0"/>
              <a:t>myidea 2.0</a:t>
            </a:r>
            <a:r>
              <a:rPr lang="fr-CH" noProof="0" dirty="0"/>
              <a:t>. Selon la phase du programme, différents éléments du Pitch deck peuvent être présentés et discutés, par exemple, au début du programme, uniquement le champ problématique, plus tard, le champ problématique et la solution, etc.</a:t>
            </a:r>
          </a:p>
        </p:txBody>
      </p:sp>
      <p:sp>
        <p:nvSpPr>
          <p:cNvPr id="3872" name="Google Shape;3872;p23: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de-CH"/>
              <a:t>24</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81"/>
        <p:cNvGrpSpPr/>
        <p:nvPr/>
      </p:nvGrpSpPr>
      <p:grpSpPr>
        <a:xfrm>
          <a:off x="0" y="0"/>
          <a:ext cx="0" cy="0"/>
          <a:chOff x="0" y="0"/>
          <a:chExt cx="0" cy="0"/>
        </a:xfrm>
      </p:grpSpPr>
      <p:sp>
        <p:nvSpPr>
          <p:cNvPr id="3882" name="Google Shape;3882;p24: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83" name="Google Shape;3883;p24: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indent="0"/>
            <a:r>
              <a:rPr lang="fr-CH" noProof="0" dirty="0"/>
              <a:t>Les chapeaux verts et rouges peuvent par exemple être symbolisés par des Post-it verts et rouges, des pions de jeu ou des dés. Il est important que l’on voie clairement qui donne du feedback avec un chapeau vert ou rouge.</a:t>
            </a:r>
          </a:p>
        </p:txBody>
      </p:sp>
      <p:sp>
        <p:nvSpPr>
          <p:cNvPr id="3884" name="Google Shape;3884;p24: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de-CH"/>
              <a:t>25</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93"/>
        <p:cNvGrpSpPr/>
        <p:nvPr/>
      </p:nvGrpSpPr>
      <p:grpSpPr>
        <a:xfrm>
          <a:off x="0" y="0"/>
          <a:ext cx="0" cy="0"/>
          <a:chOff x="0" y="0"/>
          <a:chExt cx="0" cy="0"/>
        </a:xfrm>
      </p:grpSpPr>
      <p:sp>
        <p:nvSpPr>
          <p:cNvPr id="3894" name="Google Shape;3894;p25: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95" name="Google Shape;3895;p25: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indent="0"/>
            <a:r>
              <a:rPr lang="fr-CH" noProof="0" dirty="0"/>
              <a:t>À ce stade, vous pouvez commencer par un court brainstorming avec les </a:t>
            </a:r>
            <a:r>
              <a:rPr lang="fr-CH" noProof="0" dirty="0" err="1"/>
              <a:t>apprenti·e·s</a:t>
            </a:r>
            <a:r>
              <a:rPr lang="fr-CH" noProof="0" dirty="0"/>
              <a:t> afin de rassembler ce qui caractérise un feedback constructif. Ensuite, présentez les trois critères mentionnés ici.</a:t>
            </a:r>
            <a:br>
              <a:rPr lang="fr-CH" noProof="0" dirty="0"/>
            </a:br>
            <a:br>
              <a:rPr lang="fr-CH" noProof="0" dirty="0"/>
            </a:br>
            <a:r>
              <a:rPr lang="fr-CH" noProof="0" dirty="0"/>
              <a:t>Concernant un feedback concret : par exemple, « L’introduction n’a pas fonctionné pour moi parce que… » est préférable à un feedback général.</a:t>
            </a:r>
          </a:p>
          <a:p>
            <a:pPr marL="0" lvl="0" indent="0" algn="l" rtl="0">
              <a:spcBef>
                <a:spcPts val="0"/>
              </a:spcBef>
              <a:spcAft>
                <a:spcPts val="0"/>
              </a:spcAft>
              <a:buNone/>
            </a:pPr>
            <a:endParaRPr dirty="0"/>
          </a:p>
        </p:txBody>
      </p:sp>
      <p:sp>
        <p:nvSpPr>
          <p:cNvPr id="3896" name="Google Shape;3896;p25: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de-CH"/>
              <a:t>26</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08"/>
        <p:cNvGrpSpPr/>
        <p:nvPr/>
      </p:nvGrpSpPr>
      <p:grpSpPr>
        <a:xfrm>
          <a:off x="0" y="0"/>
          <a:ext cx="0" cy="0"/>
          <a:chOff x="0" y="0"/>
          <a:chExt cx="0" cy="0"/>
        </a:xfrm>
      </p:grpSpPr>
      <p:sp>
        <p:nvSpPr>
          <p:cNvPr id="3909" name="Google Shape;3909;p26: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10" name="Google Shape;3910;p26: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indent="0"/>
            <a:r>
              <a:rPr lang="fr-CH" noProof="0" dirty="0"/>
              <a:t>L’exercice a pour but de montrer aux </a:t>
            </a:r>
            <a:r>
              <a:rPr lang="fr-CH" noProof="0" dirty="0" err="1"/>
              <a:t>apprenti·e·s</a:t>
            </a:r>
            <a:r>
              <a:rPr lang="fr-CH" noProof="0" dirty="0"/>
              <a:t> comment le feedback diffère selon que les règles du jeu pour un bon feedback sont respectées ou non. La diapositive présente un exemple fictif : une remorque de vélo légère et pliable pour transporter des courses de manière sûre et confortable. L’exercice peut également être réalisé après un pitch d’équipe réel. Lors de la discussion qui suit, vous pouvez demander à l’équipe qui a pitché comment elle a ressenti le feedback dans les deux variantes et lequel était le plus facile à accepter pour elle.</a:t>
            </a:r>
          </a:p>
        </p:txBody>
      </p:sp>
      <p:sp>
        <p:nvSpPr>
          <p:cNvPr id="3911" name="Google Shape;3911;p26: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de-CH" sz="1200" b="0" i="0" u="none" strike="noStrike" cap="none">
                <a:solidFill>
                  <a:srgbClr val="000000"/>
                </a:solidFill>
                <a:latin typeface="Calibri"/>
                <a:ea typeface="Calibri"/>
                <a:cs typeface="Calibri"/>
                <a:sym typeface="Calibri"/>
              </a:rPr>
              <a:t>27</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33"/>
        <p:cNvGrpSpPr/>
        <p:nvPr/>
      </p:nvGrpSpPr>
      <p:grpSpPr>
        <a:xfrm>
          <a:off x="0" y="0"/>
          <a:ext cx="0" cy="0"/>
          <a:chOff x="0" y="0"/>
          <a:chExt cx="0" cy="0"/>
        </a:xfrm>
      </p:grpSpPr>
      <p:sp>
        <p:nvSpPr>
          <p:cNvPr id="3934" name="Google Shape;3934;p27: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35" name="Google Shape;3935;p27: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indent="0"/>
            <a:r>
              <a:rPr lang="fr-CH" noProof="0" dirty="0"/>
              <a:t>Après la session de feedback sur leurs propres pitchs, vous pouvez également accorder aux </a:t>
            </a:r>
            <a:r>
              <a:rPr lang="fr-CH" noProof="0" dirty="0" err="1"/>
              <a:t>apprenti·e·s</a:t>
            </a:r>
            <a:r>
              <a:rPr lang="fr-CH" noProof="0" dirty="0"/>
              <a:t> un court moment afin qu'ils puissent échanger plus en détail sur certains points avec la personne qui leur a donné le feedback correspondant.</a:t>
            </a:r>
          </a:p>
        </p:txBody>
      </p:sp>
      <p:sp>
        <p:nvSpPr>
          <p:cNvPr id="3936" name="Google Shape;3936;p27: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de-CH"/>
              <a:t>28</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58"/>
        <p:cNvGrpSpPr/>
        <p:nvPr/>
      </p:nvGrpSpPr>
      <p:grpSpPr>
        <a:xfrm>
          <a:off x="0" y="0"/>
          <a:ext cx="0" cy="0"/>
          <a:chOff x="0" y="0"/>
          <a:chExt cx="0" cy="0"/>
        </a:xfrm>
      </p:grpSpPr>
      <p:sp>
        <p:nvSpPr>
          <p:cNvPr id="3459" name="Google Shape;3459;p2: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60" name="Google Shape;3460;p2: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indent="0"/>
            <a:r>
              <a:rPr lang="fr-CH" noProof="0" dirty="0"/>
              <a:t>Lors du développement de leurs propres idées d'affaires, il est essentiel de présenter régulièrement l’idée, de recueillir du feedback et d’utiliser systématiquement ces retours pour faire évoluer l’idée entrepreneuriale. Il convient donc d’encourager les </a:t>
            </a:r>
            <a:r>
              <a:rPr lang="fr-CH" noProof="0" dirty="0" err="1"/>
              <a:t>apprenti·e·s</a:t>
            </a:r>
            <a:r>
              <a:rPr lang="fr-CH" noProof="0" dirty="0"/>
              <a:t> à pitcher leur idée à plusieurs reprises, à différents stades du processus de développement. Il s’agit en particulier de veiller à ce que l’idée principale soit expliquée de manière compréhensible en peu de temps et que les questions puissent être traitées avec assurance. Cela permet aux </a:t>
            </a:r>
            <a:r>
              <a:rPr lang="fr-CH" noProof="0" dirty="0" err="1"/>
              <a:t>apprenti·e·s</a:t>
            </a:r>
            <a:r>
              <a:rPr lang="fr-CH" noProof="0" dirty="0"/>
              <a:t> d’améliorer à la fois leurs compétences en présentation et en communication. Parallèlement, ce cadre offre l’opportunité de s’exercer à donner un feedback constructif et à traiter les retours de manière productive.</a:t>
            </a:r>
          </a:p>
        </p:txBody>
      </p:sp>
      <p:sp>
        <p:nvSpPr>
          <p:cNvPr id="3461" name="Google Shape;3461;p2: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de-CH"/>
              <a:t>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67"/>
        <p:cNvGrpSpPr/>
        <p:nvPr/>
      </p:nvGrpSpPr>
      <p:grpSpPr>
        <a:xfrm>
          <a:off x="0" y="0"/>
          <a:ext cx="0" cy="0"/>
          <a:chOff x="0" y="0"/>
          <a:chExt cx="0" cy="0"/>
        </a:xfrm>
      </p:grpSpPr>
      <p:sp>
        <p:nvSpPr>
          <p:cNvPr id="3468" name="Google Shape;3468;p3: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69" name="Google Shape;3469;p3: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indent="0"/>
            <a:r>
              <a:rPr lang="fr-CH" noProof="0" dirty="0"/>
              <a:t>Les quatre unités d’apprentissage sur le thème « Pitcher et feedback » sont conçues de manière à pouvoir être utilisées individuellement ou en combinaison. Il n’est pas nécessaire de respecter un ordre fixe. Un thème aborde la question de ce qu’est exactement un pitch et ce qui fait un bon pitch.</a:t>
            </a:r>
          </a:p>
        </p:txBody>
      </p:sp>
      <p:sp>
        <p:nvSpPr>
          <p:cNvPr id="3470" name="Google Shape;3470;p3: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de-CH"/>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01"/>
        <p:cNvGrpSpPr/>
        <p:nvPr/>
      </p:nvGrpSpPr>
      <p:grpSpPr>
        <a:xfrm>
          <a:off x="0" y="0"/>
          <a:ext cx="0" cy="0"/>
          <a:chOff x="0" y="0"/>
          <a:chExt cx="0" cy="0"/>
        </a:xfrm>
      </p:grpSpPr>
      <p:sp>
        <p:nvSpPr>
          <p:cNvPr id="3502" name="Google Shape;3502;p4: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03" name="Google Shape;3503;p4: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indent="0"/>
            <a:r>
              <a:rPr lang="fr-CH" noProof="0" dirty="0"/>
              <a:t>Les </a:t>
            </a:r>
            <a:r>
              <a:rPr lang="fr-CH" noProof="0" dirty="0" err="1"/>
              <a:t>apprenti·e·s</a:t>
            </a:r>
            <a:r>
              <a:rPr lang="fr-CH" noProof="0" dirty="0"/>
              <a:t> regardent deux pitchs issus de l’émission « Die </a:t>
            </a:r>
            <a:r>
              <a:rPr lang="fr-CH" noProof="0" dirty="0" err="1"/>
              <a:t>Höhle</a:t>
            </a:r>
            <a:r>
              <a:rPr lang="fr-CH" noProof="0" dirty="0"/>
              <a:t> der </a:t>
            </a:r>
            <a:r>
              <a:rPr lang="fr-CH" noProof="0" dirty="0" err="1"/>
              <a:t>Löwen</a:t>
            </a:r>
            <a:r>
              <a:rPr lang="fr-CH" noProof="0" dirty="0"/>
              <a:t> Suisse », qui ont rencontré des succès différents, et prennent des notes sur leurs impressions à l’aide des questions proposées.</a:t>
            </a:r>
          </a:p>
          <a:p>
            <a:pPr marL="0" indent="0"/>
            <a:endParaRPr lang="fr-CH" noProof="0" dirty="0"/>
          </a:p>
          <a:p>
            <a:pPr marL="0" indent="0"/>
            <a:r>
              <a:rPr lang="fr-CH" noProof="0" dirty="0"/>
              <a:t>Après un échange bref à deux sur leurs impressions et observations, celles-ci sont rassemblées et discutées brièvement en plenum. L’objectif est d’aiguiser le regard des </a:t>
            </a:r>
            <a:r>
              <a:rPr lang="fr-CH" noProof="0" dirty="0" err="1"/>
              <a:t>apprenti·e·s</a:t>
            </a:r>
            <a:r>
              <a:rPr lang="fr-CH" noProof="0" dirty="0"/>
              <a:t> sur les critères d’évaluation possibles. Les critères collectés ici seront complétés au fil de la séquence d’apprentissage.</a:t>
            </a:r>
          </a:p>
          <a:p>
            <a:pPr marL="0" lvl="0" indent="0" algn="l" rtl="0">
              <a:spcBef>
                <a:spcPts val="0"/>
              </a:spcBef>
              <a:spcAft>
                <a:spcPts val="0"/>
              </a:spcAft>
              <a:buNone/>
            </a:pPr>
            <a:endParaRPr dirty="0"/>
          </a:p>
        </p:txBody>
      </p:sp>
      <p:sp>
        <p:nvSpPr>
          <p:cNvPr id="3504" name="Google Shape;3504;p4: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de-CH" sz="1200" b="0" i="0" u="none" strike="noStrike" cap="none">
                <a:solidFill>
                  <a:srgbClr val="000000"/>
                </a:solidFill>
                <a:latin typeface="Calibri"/>
                <a:ea typeface="Calibri"/>
                <a:cs typeface="Calibri"/>
                <a:sym typeface="Calibri"/>
              </a:rPr>
              <a:t>5</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10"/>
        <p:cNvGrpSpPr/>
        <p:nvPr/>
      </p:nvGrpSpPr>
      <p:grpSpPr>
        <a:xfrm>
          <a:off x="0" y="0"/>
          <a:ext cx="0" cy="0"/>
          <a:chOff x="0" y="0"/>
          <a:chExt cx="0" cy="0"/>
        </a:xfrm>
      </p:grpSpPr>
      <p:sp>
        <p:nvSpPr>
          <p:cNvPr id="3511" name="Google Shape;3511;p5: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12" name="Google Shape;3512;p5: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dirty="0"/>
              <a:t>Concernant les deux vidéos dont les liens figurent sur la diapositive : la version originale est en allemand. Vous pouvez toutefois utiliser la fonction de traduction automatique de YouTube pour ajouter des sous-titres en français.</a:t>
            </a:r>
            <a:endParaRPr lang="fr-CH" i="1" noProof="0" dirty="0"/>
          </a:p>
          <a:p>
            <a:pPr marL="0" indent="0"/>
            <a:endParaRPr lang="fr-CH" noProof="0" dirty="0"/>
          </a:p>
          <a:p>
            <a:pPr marL="0" indent="0"/>
            <a:r>
              <a:rPr lang="fr-CH" noProof="0" dirty="0"/>
              <a:t>Les deux pitchs, « </a:t>
            </a:r>
            <a:r>
              <a:rPr lang="fr-CH" noProof="0" dirty="0" err="1"/>
              <a:t>Vatorex</a:t>
            </a:r>
            <a:r>
              <a:rPr lang="fr-CH" noProof="0" dirty="0"/>
              <a:t> : la lutte écologique contre les acariens » et « Alver : des aliments riches en protéines et véganes », peuvent être montrés en entier (environ 15 minutes) ou seulement leur introduction (les 4 à 5 premières minutes), selon le temps à disposition. Il vaut en tout cas la peine de regarder au moins un pitch en entier ou sa suite. Ainsi, les </a:t>
            </a:r>
            <a:r>
              <a:rPr lang="fr-CH" noProof="0" dirty="0" err="1"/>
              <a:t>apprenti·e·s</a:t>
            </a:r>
            <a:r>
              <a:rPr lang="fr-CH" noProof="0" dirty="0"/>
              <a:t> peuvent observer quelles questions posent les </a:t>
            </a:r>
            <a:r>
              <a:rPr lang="fr-CH" noProof="0" dirty="0" err="1"/>
              <a:t>investisseur·euse·s</a:t>
            </a:r>
            <a:r>
              <a:rPr lang="fr-CH" noProof="0" dirty="0"/>
              <a:t> et comment les jeunes fondateurs/-</a:t>
            </a:r>
            <a:r>
              <a:rPr lang="fr-CH" noProof="0" dirty="0" err="1"/>
              <a:t>trices</a:t>
            </a:r>
            <a:r>
              <a:rPr lang="fr-CH" noProof="0" dirty="0"/>
              <a:t> gèrent cette situation, c’est-à-dire s’ils/elles y répondent de manière compétente et comment.</a:t>
            </a:r>
          </a:p>
          <a:p>
            <a:pPr marL="0" indent="0"/>
            <a:endParaRPr lang="fr-CH" noProof="0" dirty="0"/>
          </a:p>
          <a:p>
            <a:pPr marL="0" indent="0"/>
            <a:r>
              <a:rPr lang="fr-CH" noProof="0" dirty="0"/>
              <a:t>Le pitch « </a:t>
            </a:r>
            <a:r>
              <a:rPr lang="fr-CH" noProof="0" dirty="0" err="1"/>
              <a:t>Vatorex</a:t>
            </a:r>
            <a:r>
              <a:rPr lang="fr-CH" noProof="0" dirty="0"/>
              <a:t> » est particulièrement réussi, et les </a:t>
            </a:r>
            <a:r>
              <a:rPr lang="fr-CH" noProof="0" dirty="0" err="1"/>
              <a:t>investisseur·euse·s</a:t>
            </a:r>
            <a:r>
              <a:rPr lang="fr-CH" noProof="0" dirty="0"/>
              <a:t> décident ensemble d’investir. Pour un investissement de 500'000 CHF (</a:t>
            </a:r>
            <a:r>
              <a:rPr lang="fr-CH" noProof="0" dirty="0" err="1"/>
              <a:t>chacun·e</a:t>
            </a:r>
            <a:r>
              <a:rPr lang="fr-CH" noProof="0" dirty="0"/>
              <a:t> investit 100'000 CHF), les </a:t>
            </a:r>
            <a:r>
              <a:rPr lang="fr-CH" noProof="0" dirty="0" err="1"/>
              <a:t>investisseur·euse·s</a:t>
            </a:r>
            <a:r>
              <a:rPr lang="fr-CH" noProof="0" dirty="0"/>
              <a:t> reçoivent 15 % de l’entreprise. Cela correspond à une valorisation de l’entreprise de 3'333’333 CHF. Les points positifs sont notamment les suivants :</a:t>
            </a:r>
          </a:p>
          <a:p>
            <a:pPr marL="171450" indent="-171450">
              <a:buFont typeface="Arial" panose="020B0604020202020204" pitchFamily="34" charset="0"/>
              <a:buChar char="•"/>
            </a:pPr>
            <a:r>
              <a:rPr lang="fr-CH" noProof="0" dirty="0"/>
              <a:t>L’introduction du pitch est très efficace : « Imaginez qu’il n’y ait plus d’abeilles. Ce serait un monde gris… ».</a:t>
            </a:r>
          </a:p>
          <a:p>
            <a:pPr marL="171450" indent="-171450">
              <a:buFont typeface="Arial" panose="020B0604020202020204" pitchFamily="34" charset="0"/>
              <a:buChar char="•"/>
            </a:pPr>
            <a:r>
              <a:rPr lang="fr-CH" noProof="0" dirty="0"/>
              <a:t>L’idée d'affaires est présentée de manière concise et percutante.</a:t>
            </a:r>
          </a:p>
          <a:p>
            <a:pPr marL="171450" indent="-171450">
              <a:buFont typeface="Arial" panose="020B0604020202020204" pitchFamily="34" charset="0"/>
              <a:buChar char="•"/>
            </a:pPr>
            <a:r>
              <a:rPr lang="fr-CH" noProof="0" dirty="0"/>
              <a:t>Le potentiel du marché est exposé de façon convaincante.</a:t>
            </a:r>
          </a:p>
          <a:p>
            <a:pPr marL="171450" indent="-171450">
              <a:buFont typeface="Arial" panose="020B0604020202020204" pitchFamily="34" charset="0"/>
              <a:buChar char="•"/>
            </a:pPr>
            <a:r>
              <a:rPr lang="fr-CH" noProof="0" dirty="0"/>
              <a:t>L’équipe convainc : elle soutient pleinement l’idée et sait de quoi elle parle.</a:t>
            </a:r>
          </a:p>
          <a:p>
            <a:pPr marL="171450" indent="-171450">
              <a:buFont typeface="Arial" panose="020B0604020202020204" pitchFamily="34" charset="0"/>
              <a:buChar char="•"/>
            </a:pPr>
            <a:r>
              <a:rPr lang="fr-CH" noProof="0" dirty="0"/>
              <a:t>Le produit convainc : contrairement à d’autres approches, il s’agit d’une méthode écologique pour résoudre le problème des acariens.</a:t>
            </a:r>
          </a:p>
          <a:p>
            <a:pPr marL="171450" indent="-171450">
              <a:buFont typeface="Arial" panose="020B0604020202020204" pitchFamily="34" charset="0"/>
              <a:buChar char="•"/>
            </a:pPr>
            <a:r>
              <a:rPr lang="fr-CH" noProof="0" dirty="0"/>
              <a:t>Les deux fondateurs peuvent répondre de manière convaincante à toutes les questions.</a:t>
            </a:r>
          </a:p>
          <a:p>
            <a:pPr marL="0" indent="0"/>
            <a:endParaRPr lang="fr-CH" noProof="0" dirty="0"/>
          </a:p>
          <a:p>
            <a:pPr marL="0" indent="0"/>
            <a:r>
              <a:rPr lang="fr-CH" noProof="0" dirty="0"/>
              <a:t>Le pitch « Alver » est, malgré une idée d'affaires tout aussi convaincante, moins réussi, notamment parce que les deux fondatrices ne peuvent pas donner de réponses satisfaisantes à des questions centrales (y compris sur les finances). Elles n’arrivent pas non plus à présenter la caractéristique distinctive de leur marque. Les deux fondatrices n’obtiennent finalement pas d’investissement, mais suscitent un grand intérêt et peuvent obtenir un soutien individuel de la part de </a:t>
            </a:r>
            <a:r>
              <a:rPr lang="fr-CH" noProof="0" dirty="0" err="1"/>
              <a:t>certain·e·s</a:t>
            </a:r>
            <a:r>
              <a:rPr lang="fr-CH" noProof="0" dirty="0"/>
              <a:t> </a:t>
            </a:r>
            <a:r>
              <a:rPr lang="fr-CH" noProof="0" dirty="0" err="1"/>
              <a:t>investisseur·euse·s</a:t>
            </a:r>
            <a:r>
              <a:rPr lang="fr-CH" noProof="0" dirty="0"/>
              <a:t>.</a:t>
            </a:r>
          </a:p>
          <a:p>
            <a:pPr marL="0" indent="0"/>
            <a:endParaRPr lang="fr-CH" noProof="0" dirty="0"/>
          </a:p>
          <a:p>
            <a:pPr marL="0" indent="0"/>
            <a:r>
              <a:rPr lang="fr-CH" noProof="0" dirty="0"/>
              <a:t>Bien entendu, d’autres pitchs, y compris issus d’émissions similaires, peuvent également être utilisés. Il est important de vérifier à nouveau la disponibilité des liens respectifs avant le cours.</a:t>
            </a:r>
          </a:p>
          <a:p>
            <a:pPr marL="0" lvl="0" indent="0" algn="l" rtl="0">
              <a:spcBef>
                <a:spcPts val="0"/>
              </a:spcBef>
              <a:spcAft>
                <a:spcPts val="0"/>
              </a:spcAft>
              <a:buNone/>
            </a:pPr>
            <a:endParaRPr sz="1100" dirty="0">
              <a:solidFill>
                <a:schemeClr val="dk1"/>
              </a:solidFill>
              <a:latin typeface="Century Gothic"/>
              <a:ea typeface="Century Gothic"/>
              <a:cs typeface="Century Gothic"/>
              <a:sym typeface="Century Gothic"/>
            </a:endParaRPr>
          </a:p>
        </p:txBody>
      </p:sp>
      <p:sp>
        <p:nvSpPr>
          <p:cNvPr id="3513" name="Google Shape;3513;p5: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de-CH"/>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17"/>
        <p:cNvGrpSpPr/>
        <p:nvPr/>
      </p:nvGrpSpPr>
      <p:grpSpPr>
        <a:xfrm>
          <a:off x="0" y="0"/>
          <a:ext cx="0" cy="0"/>
          <a:chOff x="0" y="0"/>
          <a:chExt cx="0" cy="0"/>
        </a:xfrm>
      </p:grpSpPr>
      <p:sp>
        <p:nvSpPr>
          <p:cNvPr id="3518" name="Google Shape;3518;p6: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19" name="Google Shape;3519;p6: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indent="0"/>
            <a:r>
              <a:rPr lang="fr-CH" noProof="0" dirty="0"/>
              <a:t>La formule AIDA est un outil connu et efficace pour structurer des présentations. Elle aide les </a:t>
            </a:r>
            <a:r>
              <a:rPr lang="fr-CH" noProof="0" dirty="0" err="1"/>
              <a:t>apprenti·e·s</a:t>
            </a:r>
            <a:r>
              <a:rPr lang="fr-CH" noProof="0" dirty="0"/>
              <a:t> à élaborer des présentations convaincantes et orientées vers le public. Son application est illustrée ici à travers l’exemple des idées d'affaires, mais elle peut également être transposée à d’autres contextes de présentation.</a:t>
            </a:r>
          </a:p>
        </p:txBody>
      </p:sp>
      <p:sp>
        <p:nvSpPr>
          <p:cNvPr id="3520" name="Google Shape;3520;p6: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de-CH"/>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51"/>
        <p:cNvGrpSpPr/>
        <p:nvPr/>
      </p:nvGrpSpPr>
      <p:grpSpPr>
        <a:xfrm>
          <a:off x="0" y="0"/>
          <a:ext cx="0" cy="0"/>
          <a:chOff x="0" y="0"/>
          <a:chExt cx="0" cy="0"/>
        </a:xfrm>
      </p:grpSpPr>
      <p:sp>
        <p:nvSpPr>
          <p:cNvPr id="3552" name="Google Shape;3552;p7: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53" name="Google Shape;3553;p7: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indent="0"/>
            <a:r>
              <a:rPr lang="fr-CH" noProof="0" dirty="0"/>
              <a:t>Ici, l’acronyme est brièvement expliqué. Les différents domaines/lettres seront détaillés plus précisément sur les prochaines diapositives.</a:t>
            </a:r>
          </a:p>
        </p:txBody>
      </p:sp>
      <p:sp>
        <p:nvSpPr>
          <p:cNvPr id="3554" name="Google Shape;3554;p7: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de-CH" sz="1200" b="0" i="0" u="none" strike="noStrike" cap="none">
                <a:solidFill>
                  <a:srgbClr val="000000"/>
                </a:solidFill>
                <a:latin typeface="Calibri"/>
                <a:ea typeface="Calibri"/>
                <a:cs typeface="Calibri"/>
                <a:sym typeface="Calibri"/>
              </a:rPr>
              <a:t>8</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70"/>
        <p:cNvGrpSpPr/>
        <p:nvPr/>
      </p:nvGrpSpPr>
      <p:grpSpPr>
        <a:xfrm>
          <a:off x="0" y="0"/>
          <a:ext cx="0" cy="0"/>
          <a:chOff x="0" y="0"/>
          <a:chExt cx="0" cy="0"/>
        </a:xfrm>
      </p:grpSpPr>
      <p:sp>
        <p:nvSpPr>
          <p:cNvPr id="3571" name="Google Shape;3571;p8: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72" name="Google Shape;3572;p8: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indent="0"/>
            <a:r>
              <a:rPr lang="fr-CH" noProof="0" dirty="0"/>
              <a:t>Il est important de rappeler aux </a:t>
            </a:r>
            <a:r>
              <a:rPr lang="fr-CH" noProof="0" dirty="0" err="1"/>
              <a:t>apprenti·e·s</a:t>
            </a:r>
            <a:r>
              <a:rPr lang="fr-CH" noProof="0" dirty="0"/>
              <a:t> que capter l’attention et susciter l’intérêt constitue la toute première étape centrale d’une présentation d’une idée d'affaires devant un public. Un pitch ne devrait donc jamais débuter par des formules toutes faites du type «Nous vous souhaitons la bienvenue à notre présentation». De telles introductions paraissent ennuyeuses et font perdre un temps précieux sans transmettre de message de fond. Il est préférable d’opter pour une entrée en matière surprenante, qui permet à l’équipe de fondateurs/-</a:t>
            </a:r>
            <a:r>
              <a:rPr lang="fr-CH" noProof="0" dirty="0" err="1"/>
              <a:t>trices</a:t>
            </a:r>
            <a:r>
              <a:rPr lang="fr-CH" noProof="0" dirty="0"/>
              <a:t> d’attirer immédiatement l’attention du public. Un conseil : la personne qui prend en charge l’introduction devrait apprendre par cœur la première phrase.</a:t>
            </a:r>
          </a:p>
          <a:p>
            <a:pPr marL="0" lvl="0" indent="0" algn="l" rtl="0">
              <a:spcBef>
                <a:spcPts val="0"/>
              </a:spcBef>
              <a:spcAft>
                <a:spcPts val="0"/>
              </a:spcAft>
              <a:buNone/>
            </a:pPr>
            <a:endParaRPr dirty="0"/>
          </a:p>
        </p:txBody>
      </p:sp>
      <p:sp>
        <p:nvSpPr>
          <p:cNvPr id="3573" name="Google Shape;3573;p8: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de-CH" sz="1200" b="0" i="0" u="none" strike="noStrike" cap="none">
                <a:solidFill>
                  <a:srgbClr val="000000"/>
                </a:solidFill>
                <a:latin typeface="Calibri"/>
                <a:ea typeface="Calibri"/>
                <a:cs typeface="Calibri"/>
                <a:sym typeface="Calibri"/>
              </a:rPr>
              <a:t>9</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image" Target="../media/image13.png"/><Relationship Id="rId1" Type="http://schemas.openxmlformats.org/officeDocument/2006/relationships/slideMaster" Target="../slideMasters/slideMaster1.xml"/><Relationship Id="rId6" Type="http://schemas.openxmlformats.org/officeDocument/2006/relationships/image" Target="../media/image17.png"/><Relationship Id="rId11" Type="http://schemas.openxmlformats.org/officeDocument/2006/relationships/image" Target="../media/image22.png"/><Relationship Id="rId5" Type="http://schemas.openxmlformats.org/officeDocument/2006/relationships/image" Target="../media/image16.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76.png"/><Relationship Id="rId3" Type="http://schemas.openxmlformats.org/officeDocument/2006/relationships/image" Target="../media/image71.png"/><Relationship Id="rId7" Type="http://schemas.openxmlformats.org/officeDocument/2006/relationships/image" Target="../media/image75.png"/><Relationship Id="rId12" Type="http://schemas.openxmlformats.org/officeDocument/2006/relationships/image" Target="../media/image26.png"/><Relationship Id="rId2" Type="http://schemas.openxmlformats.org/officeDocument/2006/relationships/image" Target="../media/image70.png"/><Relationship Id="rId1" Type="http://schemas.openxmlformats.org/officeDocument/2006/relationships/slideMaster" Target="../slideMasters/slideMaster1.xml"/><Relationship Id="rId6" Type="http://schemas.openxmlformats.org/officeDocument/2006/relationships/image" Target="../media/image74.png"/><Relationship Id="rId11" Type="http://schemas.openxmlformats.org/officeDocument/2006/relationships/image" Target="../media/image79.png"/><Relationship Id="rId5" Type="http://schemas.openxmlformats.org/officeDocument/2006/relationships/image" Target="../media/image73.png"/><Relationship Id="rId10" Type="http://schemas.openxmlformats.org/officeDocument/2006/relationships/image" Target="../media/image78.png"/><Relationship Id="rId4" Type="http://schemas.openxmlformats.org/officeDocument/2006/relationships/image" Target="../media/image72.png"/><Relationship Id="rId9" Type="http://schemas.openxmlformats.org/officeDocument/2006/relationships/image" Target="../media/image77.png"/></Relationships>
</file>

<file path=ppt/slideLayouts/_rels/slideLayout100.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image" Target="../media/image48.png"/><Relationship Id="rId7" Type="http://schemas.openxmlformats.org/officeDocument/2006/relationships/image" Target="../media/image52.png"/><Relationship Id="rId2" Type="http://schemas.openxmlformats.org/officeDocument/2006/relationships/image" Target="../media/image47.png"/><Relationship Id="rId1" Type="http://schemas.openxmlformats.org/officeDocument/2006/relationships/slideMaster" Target="../slideMasters/slideMaster4.xml"/><Relationship Id="rId6" Type="http://schemas.openxmlformats.org/officeDocument/2006/relationships/image" Target="../media/image51.png"/><Relationship Id="rId5" Type="http://schemas.openxmlformats.org/officeDocument/2006/relationships/image" Target="../media/image418.png"/><Relationship Id="rId10" Type="http://schemas.openxmlformats.org/officeDocument/2006/relationships/image" Target="../media/image55.png"/><Relationship Id="rId4" Type="http://schemas.openxmlformats.org/officeDocument/2006/relationships/image" Target="../media/image49.png"/><Relationship Id="rId9" Type="http://schemas.openxmlformats.org/officeDocument/2006/relationships/image" Target="../media/image54.png"/></Relationships>
</file>

<file path=ppt/slideLayouts/_rels/slideLayout101.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image" Target="../media/image13.png"/><Relationship Id="rId1" Type="http://schemas.openxmlformats.org/officeDocument/2006/relationships/slideMaster" Target="../slideMasters/slideMaster4.xml"/><Relationship Id="rId6" Type="http://schemas.openxmlformats.org/officeDocument/2006/relationships/image" Target="../media/image17.png"/><Relationship Id="rId11" Type="http://schemas.openxmlformats.org/officeDocument/2006/relationships/image" Target="../media/image22.png"/><Relationship Id="rId5" Type="http://schemas.openxmlformats.org/officeDocument/2006/relationships/image" Target="../media/image419.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s>
</file>

<file path=ppt/slideLayouts/_rels/slideLayout102.xml.rels><?xml version="1.0" encoding="UTF-8" standalone="yes"?>
<Relationships xmlns="http://schemas.openxmlformats.org/package/2006/relationships"><Relationship Id="rId8" Type="http://schemas.openxmlformats.org/officeDocument/2006/relationships/image" Target="../media/image61.png"/><Relationship Id="rId3" Type="http://schemas.openxmlformats.org/officeDocument/2006/relationships/image" Target="../media/image25.png"/><Relationship Id="rId7" Type="http://schemas.openxmlformats.org/officeDocument/2006/relationships/image" Target="../media/image60.png"/><Relationship Id="rId2" Type="http://schemas.openxmlformats.org/officeDocument/2006/relationships/image" Target="../media/image56.png"/><Relationship Id="rId1" Type="http://schemas.openxmlformats.org/officeDocument/2006/relationships/slideMaster" Target="../slideMasters/slideMaster4.xml"/><Relationship Id="rId6" Type="http://schemas.openxmlformats.org/officeDocument/2006/relationships/image" Target="../media/image59.png"/><Relationship Id="rId5" Type="http://schemas.openxmlformats.org/officeDocument/2006/relationships/image" Target="../media/image58.png"/><Relationship Id="rId10" Type="http://schemas.openxmlformats.org/officeDocument/2006/relationships/image" Target="../media/image26.png"/><Relationship Id="rId4" Type="http://schemas.openxmlformats.org/officeDocument/2006/relationships/image" Target="../media/image57.png"/><Relationship Id="rId9" Type="http://schemas.openxmlformats.org/officeDocument/2006/relationships/image" Target="../media/image62.png"/></Relationships>
</file>

<file path=ppt/slideLayouts/_rels/slideLayout103.xml.rels><?xml version="1.0" encoding="UTF-8" standalone="yes"?>
<Relationships xmlns="http://schemas.openxmlformats.org/package/2006/relationships"><Relationship Id="rId8" Type="http://schemas.openxmlformats.org/officeDocument/2006/relationships/image" Target="../media/image67.png"/><Relationship Id="rId3" Type="http://schemas.openxmlformats.org/officeDocument/2006/relationships/image" Target="../media/image25.png"/><Relationship Id="rId7" Type="http://schemas.openxmlformats.org/officeDocument/2006/relationships/image" Target="../media/image66.png"/><Relationship Id="rId2" Type="http://schemas.openxmlformats.org/officeDocument/2006/relationships/image" Target="../media/image63.png"/><Relationship Id="rId1" Type="http://schemas.openxmlformats.org/officeDocument/2006/relationships/slideMaster" Target="../slideMasters/slideMaster4.xml"/><Relationship Id="rId6" Type="http://schemas.openxmlformats.org/officeDocument/2006/relationships/image" Target="../media/image65.png"/><Relationship Id="rId11" Type="http://schemas.openxmlformats.org/officeDocument/2006/relationships/image" Target="../media/image26.png"/><Relationship Id="rId5" Type="http://schemas.openxmlformats.org/officeDocument/2006/relationships/image" Target="../media/image64.png"/><Relationship Id="rId10" Type="http://schemas.openxmlformats.org/officeDocument/2006/relationships/image" Target="../media/image421.png"/><Relationship Id="rId4" Type="http://schemas.openxmlformats.org/officeDocument/2006/relationships/image" Target="../media/image57.png"/><Relationship Id="rId9" Type="http://schemas.openxmlformats.org/officeDocument/2006/relationships/image" Target="../media/image420.png"/></Relationships>
</file>

<file path=ppt/slideLayouts/_rels/slideLayout104.xml.rels><?xml version="1.0" encoding="UTF-8" standalone="yes"?>
<Relationships xmlns="http://schemas.openxmlformats.org/package/2006/relationships"><Relationship Id="rId8" Type="http://schemas.openxmlformats.org/officeDocument/2006/relationships/image" Target="../media/image76.png"/><Relationship Id="rId3" Type="http://schemas.openxmlformats.org/officeDocument/2006/relationships/image" Target="../media/image71.png"/><Relationship Id="rId7" Type="http://schemas.openxmlformats.org/officeDocument/2006/relationships/image" Target="../media/image75.png"/><Relationship Id="rId12" Type="http://schemas.openxmlformats.org/officeDocument/2006/relationships/image" Target="../media/image26.png"/><Relationship Id="rId2" Type="http://schemas.openxmlformats.org/officeDocument/2006/relationships/image" Target="../media/image70.png"/><Relationship Id="rId1" Type="http://schemas.openxmlformats.org/officeDocument/2006/relationships/slideMaster" Target="../slideMasters/slideMaster4.xml"/><Relationship Id="rId6" Type="http://schemas.openxmlformats.org/officeDocument/2006/relationships/image" Target="../media/image74.png"/><Relationship Id="rId11" Type="http://schemas.openxmlformats.org/officeDocument/2006/relationships/image" Target="../media/image79.png"/><Relationship Id="rId5" Type="http://schemas.openxmlformats.org/officeDocument/2006/relationships/image" Target="../media/image423.png"/><Relationship Id="rId10" Type="http://schemas.openxmlformats.org/officeDocument/2006/relationships/image" Target="../media/image425.png"/><Relationship Id="rId4" Type="http://schemas.openxmlformats.org/officeDocument/2006/relationships/image" Target="../media/image422.png"/><Relationship Id="rId9" Type="http://schemas.openxmlformats.org/officeDocument/2006/relationships/image" Target="../media/image424.png"/></Relationships>
</file>

<file path=ppt/slideLayouts/_rels/slideLayout10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4.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Layouts/_rels/slideLayout106.xml.rels><?xml version="1.0" encoding="UTF-8" standalone="yes"?>
<Relationships xmlns="http://schemas.openxmlformats.org/package/2006/relationships"><Relationship Id="rId8" Type="http://schemas.openxmlformats.org/officeDocument/2006/relationships/image" Target="../media/image86.png"/><Relationship Id="rId13" Type="http://schemas.openxmlformats.org/officeDocument/2006/relationships/image" Target="../media/image91.png"/><Relationship Id="rId3" Type="http://schemas.openxmlformats.org/officeDocument/2006/relationships/image" Target="../media/image81.png"/><Relationship Id="rId7" Type="http://schemas.openxmlformats.org/officeDocument/2006/relationships/image" Target="../media/image85.png"/><Relationship Id="rId12" Type="http://schemas.openxmlformats.org/officeDocument/2006/relationships/image" Target="../media/image90.png"/><Relationship Id="rId2" Type="http://schemas.openxmlformats.org/officeDocument/2006/relationships/image" Target="../media/image80.png"/><Relationship Id="rId1" Type="http://schemas.openxmlformats.org/officeDocument/2006/relationships/slideMaster" Target="../slideMasters/slideMaster4.xml"/><Relationship Id="rId6" Type="http://schemas.openxmlformats.org/officeDocument/2006/relationships/image" Target="../media/image426.png"/><Relationship Id="rId11" Type="http://schemas.openxmlformats.org/officeDocument/2006/relationships/image" Target="../media/image89.png"/><Relationship Id="rId5" Type="http://schemas.openxmlformats.org/officeDocument/2006/relationships/image" Target="../media/image83.png"/><Relationship Id="rId15" Type="http://schemas.openxmlformats.org/officeDocument/2006/relationships/image" Target="../media/image26.png"/><Relationship Id="rId10" Type="http://schemas.openxmlformats.org/officeDocument/2006/relationships/image" Target="../media/image88.png"/><Relationship Id="rId4" Type="http://schemas.openxmlformats.org/officeDocument/2006/relationships/image" Target="../media/image82.png"/><Relationship Id="rId9" Type="http://schemas.openxmlformats.org/officeDocument/2006/relationships/image" Target="../media/image87.png"/><Relationship Id="rId14" Type="http://schemas.openxmlformats.org/officeDocument/2006/relationships/image" Target="../media/image427.png"/></Relationships>
</file>

<file path=ppt/slideLayouts/_rels/slideLayout107.xml.rels><?xml version="1.0" encoding="UTF-8" standalone="yes"?>
<Relationships xmlns="http://schemas.openxmlformats.org/package/2006/relationships"><Relationship Id="rId8" Type="http://schemas.openxmlformats.org/officeDocument/2006/relationships/image" Target="../media/image428.png"/><Relationship Id="rId3" Type="http://schemas.openxmlformats.org/officeDocument/2006/relationships/image" Target="../media/image94.png"/><Relationship Id="rId7" Type="http://schemas.openxmlformats.org/officeDocument/2006/relationships/image" Target="../media/image96.png"/><Relationship Id="rId2" Type="http://schemas.openxmlformats.org/officeDocument/2006/relationships/image" Target="../media/image93.png"/><Relationship Id="rId1" Type="http://schemas.openxmlformats.org/officeDocument/2006/relationships/slideMaster" Target="../slideMasters/slideMaster4.xml"/><Relationship Id="rId6" Type="http://schemas.openxmlformats.org/officeDocument/2006/relationships/image" Target="../media/image425.png"/><Relationship Id="rId5" Type="http://schemas.openxmlformats.org/officeDocument/2006/relationships/image" Target="../media/image424.png"/><Relationship Id="rId4" Type="http://schemas.openxmlformats.org/officeDocument/2006/relationships/image" Target="../media/image95.png"/><Relationship Id="rId9" Type="http://schemas.openxmlformats.org/officeDocument/2006/relationships/image" Target="../media/image26.png"/></Relationships>
</file>

<file path=ppt/slideLayouts/_rels/slideLayout108.xml.rels><?xml version="1.0" encoding="UTF-8" standalone="yes"?>
<Relationships xmlns="http://schemas.openxmlformats.org/package/2006/relationships"><Relationship Id="rId8" Type="http://schemas.openxmlformats.org/officeDocument/2006/relationships/image" Target="../media/image103.png"/><Relationship Id="rId13" Type="http://schemas.openxmlformats.org/officeDocument/2006/relationships/image" Target="../media/image432.png"/><Relationship Id="rId3" Type="http://schemas.openxmlformats.org/officeDocument/2006/relationships/image" Target="../media/image26.png"/><Relationship Id="rId7" Type="http://schemas.openxmlformats.org/officeDocument/2006/relationships/image" Target="../media/image431.png"/><Relationship Id="rId12" Type="http://schemas.openxmlformats.org/officeDocument/2006/relationships/image" Target="../media/image107.png"/><Relationship Id="rId2" Type="http://schemas.openxmlformats.org/officeDocument/2006/relationships/image" Target="../media/image98.png"/><Relationship Id="rId1" Type="http://schemas.openxmlformats.org/officeDocument/2006/relationships/slideMaster" Target="../slideMasters/slideMaster4.xml"/><Relationship Id="rId6" Type="http://schemas.openxmlformats.org/officeDocument/2006/relationships/image" Target="../media/image101.png"/><Relationship Id="rId11" Type="http://schemas.openxmlformats.org/officeDocument/2006/relationships/image" Target="../media/image106.png"/><Relationship Id="rId5" Type="http://schemas.openxmlformats.org/officeDocument/2006/relationships/image" Target="../media/image430.png"/><Relationship Id="rId10" Type="http://schemas.openxmlformats.org/officeDocument/2006/relationships/image" Target="../media/image105.png"/><Relationship Id="rId4" Type="http://schemas.openxmlformats.org/officeDocument/2006/relationships/image" Target="../media/image429.png"/><Relationship Id="rId9" Type="http://schemas.openxmlformats.org/officeDocument/2006/relationships/image" Target="../media/image104.png"/></Relationships>
</file>

<file path=ppt/slideLayouts/_rels/slideLayout109.xml.rels><?xml version="1.0" encoding="UTF-8" standalone="yes"?>
<Relationships xmlns="http://schemas.openxmlformats.org/package/2006/relationships"><Relationship Id="rId8" Type="http://schemas.openxmlformats.org/officeDocument/2006/relationships/image" Target="../media/image112.png"/><Relationship Id="rId3" Type="http://schemas.openxmlformats.org/officeDocument/2006/relationships/image" Target="../media/image26.png"/><Relationship Id="rId7" Type="http://schemas.openxmlformats.org/officeDocument/2006/relationships/image" Target="../media/image111.png"/><Relationship Id="rId2" Type="http://schemas.openxmlformats.org/officeDocument/2006/relationships/image" Target="../media/image109.png"/><Relationship Id="rId1" Type="http://schemas.openxmlformats.org/officeDocument/2006/relationships/slideMaster" Target="../slideMasters/slideMaster4.xml"/><Relationship Id="rId6" Type="http://schemas.openxmlformats.org/officeDocument/2006/relationships/image" Target="../media/image110.png"/><Relationship Id="rId11" Type="http://schemas.openxmlformats.org/officeDocument/2006/relationships/image" Target="../media/image115.png"/><Relationship Id="rId5" Type="http://schemas.openxmlformats.org/officeDocument/2006/relationships/image" Target="../media/image430.png"/><Relationship Id="rId10" Type="http://schemas.openxmlformats.org/officeDocument/2006/relationships/image" Target="../media/image114.png"/><Relationship Id="rId4" Type="http://schemas.openxmlformats.org/officeDocument/2006/relationships/image" Target="../media/image429.png"/><Relationship Id="rId9" Type="http://schemas.openxmlformats.org/officeDocument/2006/relationships/image" Target="../media/image113.png"/></Relationships>
</file>

<file path=ppt/slideLayouts/_rels/slideLayout11.xml.rels><?xml version="1.0" encoding="UTF-8" standalone="yes"?>
<Relationships xmlns="http://schemas.openxmlformats.org/package/2006/relationships"><Relationship Id="rId8" Type="http://schemas.openxmlformats.org/officeDocument/2006/relationships/image" Target="../media/image86.png"/><Relationship Id="rId13" Type="http://schemas.openxmlformats.org/officeDocument/2006/relationships/image" Target="../media/image91.png"/><Relationship Id="rId3" Type="http://schemas.openxmlformats.org/officeDocument/2006/relationships/image" Target="../media/image81.png"/><Relationship Id="rId7" Type="http://schemas.openxmlformats.org/officeDocument/2006/relationships/image" Target="../media/image85.png"/><Relationship Id="rId12" Type="http://schemas.openxmlformats.org/officeDocument/2006/relationships/image" Target="../media/image90.png"/><Relationship Id="rId2" Type="http://schemas.openxmlformats.org/officeDocument/2006/relationships/image" Target="../media/image80.png"/><Relationship Id="rId1" Type="http://schemas.openxmlformats.org/officeDocument/2006/relationships/slideMaster" Target="../slideMasters/slideMaster1.xml"/><Relationship Id="rId6" Type="http://schemas.openxmlformats.org/officeDocument/2006/relationships/image" Target="../media/image84.png"/><Relationship Id="rId11" Type="http://schemas.openxmlformats.org/officeDocument/2006/relationships/image" Target="../media/image89.png"/><Relationship Id="rId5" Type="http://schemas.openxmlformats.org/officeDocument/2006/relationships/image" Target="../media/image83.png"/><Relationship Id="rId15" Type="http://schemas.openxmlformats.org/officeDocument/2006/relationships/image" Target="../media/image26.png"/><Relationship Id="rId10" Type="http://schemas.openxmlformats.org/officeDocument/2006/relationships/image" Target="../media/image88.png"/><Relationship Id="rId4" Type="http://schemas.openxmlformats.org/officeDocument/2006/relationships/image" Target="../media/image82.png"/><Relationship Id="rId9" Type="http://schemas.openxmlformats.org/officeDocument/2006/relationships/image" Target="../media/image87.png"/><Relationship Id="rId14" Type="http://schemas.openxmlformats.org/officeDocument/2006/relationships/image" Target="../media/image92.png"/></Relationships>
</file>

<file path=ppt/slideLayouts/_rels/slideLayout110.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433.png"/><Relationship Id="rId2" Type="http://schemas.openxmlformats.org/officeDocument/2006/relationships/image" Target="../media/image116.png"/><Relationship Id="rId1" Type="http://schemas.openxmlformats.org/officeDocument/2006/relationships/slideMaster" Target="../slideMasters/slideMaster4.xml"/><Relationship Id="rId6" Type="http://schemas.openxmlformats.org/officeDocument/2006/relationships/image" Target="../media/image118.png"/><Relationship Id="rId5" Type="http://schemas.openxmlformats.org/officeDocument/2006/relationships/image" Target="../media/image117.png"/><Relationship Id="rId4" Type="http://schemas.openxmlformats.org/officeDocument/2006/relationships/image" Target="../media/image429.png"/></Relationships>
</file>

<file path=ppt/slideLayouts/_rels/slideLayout111.xml.rels><?xml version="1.0" encoding="UTF-8" standalone="yes"?>
<Relationships xmlns="http://schemas.openxmlformats.org/package/2006/relationships"><Relationship Id="rId8" Type="http://schemas.openxmlformats.org/officeDocument/2006/relationships/image" Target="../media/image124.png"/><Relationship Id="rId3" Type="http://schemas.openxmlformats.org/officeDocument/2006/relationships/image" Target="../media/image121.png"/><Relationship Id="rId7" Type="http://schemas.openxmlformats.org/officeDocument/2006/relationships/image" Target="../media/image123.png"/><Relationship Id="rId2" Type="http://schemas.openxmlformats.org/officeDocument/2006/relationships/image" Target="../media/image120.png"/><Relationship Id="rId1" Type="http://schemas.openxmlformats.org/officeDocument/2006/relationships/slideMaster" Target="../slideMasters/slideMaster4.xml"/><Relationship Id="rId6" Type="http://schemas.openxmlformats.org/officeDocument/2006/relationships/image" Target="../media/image429.png"/><Relationship Id="rId5" Type="http://schemas.openxmlformats.org/officeDocument/2006/relationships/image" Target="../media/image26.png"/><Relationship Id="rId4" Type="http://schemas.openxmlformats.org/officeDocument/2006/relationships/image" Target="../media/image122.png"/></Relationships>
</file>

<file path=ppt/slideLayouts/_rels/slideLayout112.xml.rels><?xml version="1.0" encoding="UTF-8" standalone="yes"?>
<Relationships xmlns="http://schemas.openxmlformats.org/package/2006/relationships"><Relationship Id="rId8" Type="http://schemas.openxmlformats.org/officeDocument/2006/relationships/image" Target="../media/image128.png"/><Relationship Id="rId3" Type="http://schemas.openxmlformats.org/officeDocument/2006/relationships/image" Target="../media/image26.png"/><Relationship Id="rId7" Type="http://schemas.openxmlformats.org/officeDocument/2006/relationships/image" Target="../media/image434.png"/><Relationship Id="rId2" Type="http://schemas.openxmlformats.org/officeDocument/2006/relationships/image" Target="../media/image125.png"/><Relationship Id="rId1" Type="http://schemas.openxmlformats.org/officeDocument/2006/relationships/slideMaster" Target="../slideMasters/slideMaster4.xml"/><Relationship Id="rId6" Type="http://schemas.openxmlformats.org/officeDocument/2006/relationships/image" Target="../media/image126.png"/><Relationship Id="rId5" Type="http://schemas.openxmlformats.org/officeDocument/2006/relationships/image" Target="../media/image428.png"/><Relationship Id="rId4" Type="http://schemas.openxmlformats.org/officeDocument/2006/relationships/image" Target="../media/image429.png"/><Relationship Id="rId9" Type="http://schemas.openxmlformats.org/officeDocument/2006/relationships/image" Target="../media/image129.png"/></Relationships>
</file>

<file path=ppt/slideLayouts/_rels/slideLayout113.xml.rels><?xml version="1.0" encoding="UTF-8" standalone="yes"?>
<Relationships xmlns="http://schemas.openxmlformats.org/package/2006/relationships"><Relationship Id="rId8" Type="http://schemas.openxmlformats.org/officeDocument/2006/relationships/image" Target="../media/image133.png"/><Relationship Id="rId3" Type="http://schemas.openxmlformats.org/officeDocument/2006/relationships/image" Target="../media/image26.png"/><Relationship Id="rId7" Type="http://schemas.openxmlformats.org/officeDocument/2006/relationships/image" Target="../media/image132.png"/><Relationship Id="rId2" Type="http://schemas.openxmlformats.org/officeDocument/2006/relationships/image" Target="../media/image121.png"/><Relationship Id="rId1" Type="http://schemas.openxmlformats.org/officeDocument/2006/relationships/slideMaster" Target="../slideMasters/slideMaster4.xml"/><Relationship Id="rId6" Type="http://schemas.openxmlformats.org/officeDocument/2006/relationships/image" Target="../media/image131.png"/><Relationship Id="rId5" Type="http://schemas.openxmlformats.org/officeDocument/2006/relationships/image" Target="../media/image130.png"/><Relationship Id="rId4" Type="http://schemas.openxmlformats.org/officeDocument/2006/relationships/image" Target="../media/image429.png"/><Relationship Id="rId9" Type="http://schemas.openxmlformats.org/officeDocument/2006/relationships/image" Target="../media/image134.png"/></Relationships>
</file>

<file path=ppt/slideLayouts/_rels/slideLayout114.xml.rels><?xml version="1.0" encoding="UTF-8" standalone="yes"?>
<Relationships xmlns="http://schemas.openxmlformats.org/package/2006/relationships"><Relationship Id="rId8" Type="http://schemas.openxmlformats.org/officeDocument/2006/relationships/image" Target="../media/image136.png"/><Relationship Id="rId3" Type="http://schemas.openxmlformats.org/officeDocument/2006/relationships/image" Target="../media/image26.png"/><Relationship Id="rId7" Type="http://schemas.openxmlformats.org/officeDocument/2006/relationships/image" Target="../media/image135.png"/><Relationship Id="rId2" Type="http://schemas.openxmlformats.org/officeDocument/2006/relationships/image" Target="../media/image435.png"/><Relationship Id="rId1" Type="http://schemas.openxmlformats.org/officeDocument/2006/relationships/slideMaster" Target="../slideMasters/slideMaster4.xml"/><Relationship Id="rId6" Type="http://schemas.openxmlformats.org/officeDocument/2006/relationships/image" Target="../media/image132.png"/><Relationship Id="rId11" Type="http://schemas.openxmlformats.org/officeDocument/2006/relationships/image" Target="../media/image138.png"/><Relationship Id="rId5" Type="http://schemas.openxmlformats.org/officeDocument/2006/relationships/image" Target="../media/image130.png"/><Relationship Id="rId10" Type="http://schemas.openxmlformats.org/officeDocument/2006/relationships/image" Target="../media/image137.png"/><Relationship Id="rId4" Type="http://schemas.openxmlformats.org/officeDocument/2006/relationships/image" Target="../media/image429.png"/><Relationship Id="rId9" Type="http://schemas.openxmlformats.org/officeDocument/2006/relationships/image" Target="../media/image131.png"/></Relationships>
</file>

<file path=ppt/slideLayouts/_rels/slideLayout115.xml.rels><?xml version="1.0" encoding="UTF-8" standalone="yes"?>
<Relationships xmlns="http://schemas.openxmlformats.org/package/2006/relationships"><Relationship Id="rId8" Type="http://schemas.openxmlformats.org/officeDocument/2006/relationships/image" Target="../media/image428.png"/><Relationship Id="rId3" Type="http://schemas.openxmlformats.org/officeDocument/2006/relationships/image" Target="../media/image140.png"/><Relationship Id="rId7" Type="http://schemas.openxmlformats.org/officeDocument/2006/relationships/image" Target="../media/image142.png"/><Relationship Id="rId2" Type="http://schemas.openxmlformats.org/officeDocument/2006/relationships/image" Target="../media/image139.png"/><Relationship Id="rId1" Type="http://schemas.openxmlformats.org/officeDocument/2006/relationships/slideMaster" Target="../slideMasters/slideMaster4.xml"/><Relationship Id="rId6" Type="http://schemas.openxmlformats.org/officeDocument/2006/relationships/image" Target="../media/image436.png"/><Relationship Id="rId5" Type="http://schemas.openxmlformats.org/officeDocument/2006/relationships/image" Target="../media/image429.png"/><Relationship Id="rId4" Type="http://schemas.openxmlformats.org/officeDocument/2006/relationships/image" Target="../media/image26.png"/></Relationships>
</file>

<file path=ppt/slideLayouts/_rels/slideLayout116.xml.rels><?xml version="1.0" encoding="UTF-8" standalone="yes"?>
<Relationships xmlns="http://schemas.openxmlformats.org/package/2006/relationships"><Relationship Id="rId8" Type="http://schemas.openxmlformats.org/officeDocument/2006/relationships/image" Target="../media/image437.png"/><Relationship Id="rId3" Type="http://schemas.openxmlformats.org/officeDocument/2006/relationships/image" Target="../media/image143.png"/><Relationship Id="rId7" Type="http://schemas.openxmlformats.org/officeDocument/2006/relationships/image" Target="../media/image144.png"/><Relationship Id="rId2" Type="http://schemas.openxmlformats.org/officeDocument/2006/relationships/image" Target="../media/image121.png"/><Relationship Id="rId1" Type="http://schemas.openxmlformats.org/officeDocument/2006/relationships/slideMaster" Target="../slideMasters/slideMaster4.xml"/><Relationship Id="rId6" Type="http://schemas.openxmlformats.org/officeDocument/2006/relationships/image" Target="../media/image428.png"/><Relationship Id="rId5" Type="http://schemas.openxmlformats.org/officeDocument/2006/relationships/image" Target="../media/image429.png"/><Relationship Id="rId4" Type="http://schemas.openxmlformats.org/officeDocument/2006/relationships/image" Target="../media/image26.png"/></Relationships>
</file>

<file path=ppt/slideLayouts/_rels/slideLayout117.xml.rels><?xml version="1.0" encoding="UTF-8" standalone="yes"?>
<Relationships xmlns="http://schemas.openxmlformats.org/package/2006/relationships"><Relationship Id="rId8" Type="http://schemas.openxmlformats.org/officeDocument/2006/relationships/image" Target="../media/image151.png"/><Relationship Id="rId3" Type="http://schemas.openxmlformats.org/officeDocument/2006/relationships/image" Target="../media/image146.png"/><Relationship Id="rId7" Type="http://schemas.openxmlformats.org/officeDocument/2006/relationships/image" Target="../media/image150.png"/><Relationship Id="rId2" Type="http://schemas.openxmlformats.org/officeDocument/2006/relationships/image" Target="../media/image425.png"/><Relationship Id="rId1" Type="http://schemas.openxmlformats.org/officeDocument/2006/relationships/slideMaster" Target="../slideMasters/slideMaster4.xml"/><Relationship Id="rId6" Type="http://schemas.openxmlformats.org/officeDocument/2006/relationships/image" Target="../media/image439.png"/><Relationship Id="rId5" Type="http://schemas.openxmlformats.org/officeDocument/2006/relationships/image" Target="../media/image438.png"/><Relationship Id="rId10" Type="http://schemas.openxmlformats.org/officeDocument/2006/relationships/image" Target="../media/image26.png"/><Relationship Id="rId4" Type="http://schemas.openxmlformats.org/officeDocument/2006/relationships/image" Target="../media/image147.png"/><Relationship Id="rId9" Type="http://schemas.openxmlformats.org/officeDocument/2006/relationships/image" Target="../media/image152.png"/></Relationships>
</file>

<file path=ppt/slideLayouts/_rels/slideLayout118.xml.rels><?xml version="1.0" encoding="UTF-8" standalone="yes"?>
<Relationships xmlns="http://schemas.openxmlformats.org/package/2006/relationships"><Relationship Id="rId8" Type="http://schemas.openxmlformats.org/officeDocument/2006/relationships/image" Target="../media/image158.png"/><Relationship Id="rId3" Type="http://schemas.openxmlformats.org/officeDocument/2006/relationships/image" Target="../media/image26.png"/><Relationship Id="rId7" Type="http://schemas.openxmlformats.org/officeDocument/2006/relationships/image" Target="../media/image440.png"/><Relationship Id="rId2" Type="http://schemas.openxmlformats.org/officeDocument/2006/relationships/image" Target="../media/image438.png"/><Relationship Id="rId1" Type="http://schemas.openxmlformats.org/officeDocument/2006/relationships/slideMaster" Target="../slideMasters/slideMaster4.xml"/><Relationship Id="rId6" Type="http://schemas.openxmlformats.org/officeDocument/2006/relationships/image" Target="../media/image156.png"/><Relationship Id="rId11" Type="http://schemas.openxmlformats.org/officeDocument/2006/relationships/image" Target="../media/image441.png"/><Relationship Id="rId5" Type="http://schemas.openxmlformats.org/officeDocument/2006/relationships/image" Target="../media/image155.png"/><Relationship Id="rId10" Type="http://schemas.openxmlformats.org/officeDocument/2006/relationships/image" Target="../media/image160.png"/><Relationship Id="rId4" Type="http://schemas.openxmlformats.org/officeDocument/2006/relationships/image" Target="../media/image154.png"/><Relationship Id="rId9" Type="http://schemas.openxmlformats.org/officeDocument/2006/relationships/image" Target="../media/image159.png"/></Relationships>
</file>

<file path=ppt/slideLayouts/_rels/slideLayout119.xml.rels><?xml version="1.0" encoding="UTF-8" standalone="yes"?>
<Relationships xmlns="http://schemas.openxmlformats.org/package/2006/relationships"><Relationship Id="rId8" Type="http://schemas.openxmlformats.org/officeDocument/2006/relationships/image" Target="../media/image165.png"/><Relationship Id="rId3" Type="http://schemas.openxmlformats.org/officeDocument/2006/relationships/image" Target="../media/image26.png"/><Relationship Id="rId7" Type="http://schemas.openxmlformats.org/officeDocument/2006/relationships/image" Target="../media/image164.png"/><Relationship Id="rId2" Type="http://schemas.openxmlformats.org/officeDocument/2006/relationships/image" Target="../media/image162.png"/><Relationship Id="rId1" Type="http://schemas.openxmlformats.org/officeDocument/2006/relationships/slideMaster" Target="../slideMasters/slideMaster4.xml"/><Relationship Id="rId6" Type="http://schemas.openxmlformats.org/officeDocument/2006/relationships/image" Target="../media/image441.png"/><Relationship Id="rId11" Type="http://schemas.openxmlformats.org/officeDocument/2006/relationships/image" Target="../media/image442.png"/><Relationship Id="rId5" Type="http://schemas.openxmlformats.org/officeDocument/2006/relationships/image" Target="../media/image163.png"/><Relationship Id="rId10" Type="http://schemas.openxmlformats.org/officeDocument/2006/relationships/image" Target="../media/image167.png"/><Relationship Id="rId4" Type="http://schemas.openxmlformats.org/officeDocument/2006/relationships/image" Target="../media/image155.png"/><Relationship Id="rId9" Type="http://schemas.openxmlformats.org/officeDocument/2006/relationships/image" Target="../media/image166.png"/></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97.png"/><Relationship Id="rId3" Type="http://schemas.openxmlformats.org/officeDocument/2006/relationships/image" Target="../media/image94.png"/><Relationship Id="rId7" Type="http://schemas.openxmlformats.org/officeDocument/2006/relationships/image" Target="../media/image96.png"/><Relationship Id="rId2" Type="http://schemas.openxmlformats.org/officeDocument/2006/relationships/image" Target="../media/image93.png"/><Relationship Id="rId1" Type="http://schemas.openxmlformats.org/officeDocument/2006/relationships/slideMaster" Target="../slideMasters/slideMaster1.xml"/><Relationship Id="rId6" Type="http://schemas.openxmlformats.org/officeDocument/2006/relationships/image" Target="../media/image78.png"/><Relationship Id="rId5" Type="http://schemas.openxmlformats.org/officeDocument/2006/relationships/image" Target="../media/image77.png"/><Relationship Id="rId4" Type="http://schemas.openxmlformats.org/officeDocument/2006/relationships/image" Target="../media/image95.png"/><Relationship Id="rId9" Type="http://schemas.openxmlformats.org/officeDocument/2006/relationships/image" Target="../media/image26.png"/></Relationships>
</file>

<file path=ppt/slideLayouts/_rels/slideLayout120.xml.rels><?xml version="1.0" encoding="UTF-8" standalone="yes"?>
<Relationships xmlns="http://schemas.openxmlformats.org/package/2006/relationships"><Relationship Id="rId8" Type="http://schemas.openxmlformats.org/officeDocument/2006/relationships/image" Target="../media/image445.png"/><Relationship Id="rId3" Type="http://schemas.openxmlformats.org/officeDocument/2006/relationships/image" Target="../media/image170.png"/><Relationship Id="rId7" Type="http://schemas.openxmlformats.org/officeDocument/2006/relationships/image" Target="../media/image444.png"/><Relationship Id="rId2" Type="http://schemas.openxmlformats.org/officeDocument/2006/relationships/image" Target="../media/image443.png"/><Relationship Id="rId1" Type="http://schemas.openxmlformats.org/officeDocument/2006/relationships/slideMaster" Target="../slideMasters/slideMaster4.xml"/><Relationship Id="rId6" Type="http://schemas.openxmlformats.org/officeDocument/2006/relationships/image" Target="../media/image441.png"/><Relationship Id="rId5" Type="http://schemas.openxmlformats.org/officeDocument/2006/relationships/image" Target="../media/image171.png"/><Relationship Id="rId4" Type="http://schemas.openxmlformats.org/officeDocument/2006/relationships/image" Target="../media/image26.png"/><Relationship Id="rId9" Type="http://schemas.openxmlformats.org/officeDocument/2006/relationships/image" Target="../media/image174.png"/></Relationships>
</file>

<file path=ppt/slideLayouts/_rels/slideLayout121.xml.rels><?xml version="1.0" encoding="UTF-8" standalone="yes"?>
<Relationships xmlns="http://schemas.openxmlformats.org/package/2006/relationships"><Relationship Id="rId8" Type="http://schemas.openxmlformats.org/officeDocument/2006/relationships/image" Target="../media/image163.png"/><Relationship Id="rId3" Type="http://schemas.openxmlformats.org/officeDocument/2006/relationships/image" Target="../media/image25.png"/><Relationship Id="rId7" Type="http://schemas.openxmlformats.org/officeDocument/2006/relationships/image" Target="../media/image155.png"/><Relationship Id="rId2" Type="http://schemas.openxmlformats.org/officeDocument/2006/relationships/image" Target="../media/image446.png"/><Relationship Id="rId1" Type="http://schemas.openxmlformats.org/officeDocument/2006/relationships/slideMaster" Target="../slideMasters/slideMaster4.xml"/><Relationship Id="rId6" Type="http://schemas.openxmlformats.org/officeDocument/2006/relationships/image" Target="../media/image26.png"/><Relationship Id="rId5" Type="http://schemas.openxmlformats.org/officeDocument/2006/relationships/image" Target="../media/image438.png"/><Relationship Id="rId10" Type="http://schemas.openxmlformats.org/officeDocument/2006/relationships/image" Target="../media/image447.png"/><Relationship Id="rId4" Type="http://schemas.openxmlformats.org/officeDocument/2006/relationships/image" Target="../media/image176.png"/><Relationship Id="rId9" Type="http://schemas.openxmlformats.org/officeDocument/2006/relationships/image" Target="../media/image441.png"/></Relationships>
</file>

<file path=ppt/slideLayouts/_rels/slideLayout122.xml.rels><?xml version="1.0" encoding="UTF-8" standalone="yes"?>
<Relationships xmlns="http://schemas.openxmlformats.org/package/2006/relationships"><Relationship Id="rId8" Type="http://schemas.openxmlformats.org/officeDocument/2006/relationships/image" Target="../media/image182.png"/><Relationship Id="rId3" Type="http://schemas.openxmlformats.org/officeDocument/2006/relationships/image" Target="../media/image179.png"/><Relationship Id="rId7" Type="http://schemas.openxmlformats.org/officeDocument/2006/relationships/image" Target="../media/image441.png"/><Relationship Id="rId2" Type="http://schemas.openxmlformats.org/officeDocument/2006/relationships/image" Target="../media/image178.png"/><Relationship Id="rId1" Type="http://schemas.openxmlformats.org/officeDocument/2006/relationships/slideMaster" Target="../slideMasters/slideMaster4.xml"/><Relationship Id="rId6" Type="http://schemas.openxmlformats.org/officeDocument/2006/relationships/image" Target="../media/image26.png"/><Relationship Id="rId5" Type="http://schemas.openxmlformats.org/officeDocument/2006/relationships/image" Target="../media/image181.png"/><Relationship Id="rId4" Type="http://schemas.openxmlformats.org/officeDocument/2006/relationships/image" Target="../media/image180.png"/><Relationship Id="rId9" Type="http://schemas.openxmlformats.org/officeDocument/2006/relationships/image" Target="../media/image183.png"/></Relationships>
</file>

<file path=ppt/slideLayouts/_rels/slideLayout123.xml.rels><?xml version="1.0" encoding="UTF-8" standalone="yes"?>
<Relationships xmlns="http://schemas.openxmlformats.org/package/2006/relationships"><Relationship Id="rId8" Type="http://schemas.openxmlformats.org/officeDocument/2006/relationships/image" Target="../media/image188.png"/><Relationship Id="rId3" Type="http://schemas.openxmlformats.org/officeDocument/2006/relationships/image" Target="../media/image185.png"/><Relationship Id="rId7" Type="http://schemas.openxmlformats.org/officeDocument/2006/relationships/image" Target="../media/image187.png"/><Relationship Id="rId2" Type="http://schemas.openxmlformats.org/officeDocument/2006/relationships/image" Target="../media/image184.png"/><Relationship Id="rId1" Type="http://schemas.openxmlformats.org/officeDocument/2006/relationships/slideMaster" Target="../slideMasters/slideMaster4.xml"/><Relationship Id="rId6" Type="http://schemas.openxmlformats.org/officeDocument/2006/relationships/image" Target="../media/image186.png"/><Relationship Id="rId5" Type="http://schemas.openxmlformats.org/officeDocument/2006/relationships/image" Target="../media/image441.png"/><Relationship Id="rId4" Type="http://schemas.openxmlformats.org/officeDocument/2006/relationships/image" Target="../media/image26.png"/><Relationship Id="rId9" Type="http://schemas.openxmlformats.org/officeDocument/2006/relationships/image" Target="../media/image189.png"/></Relationships>
</file>

<file path=ppt/slideLayouts/_rels/slideLayout124.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449.png"/><Relationship Id="rId2" Type="http://schemas.openxmlformats.org/officeDocument/2006/relationships/image" Target="../media/image190.png"/><Relationship Id="rId1" Type="http://schemas.openxmlformats.org/officeDocument/2006/relationships/slideMaster" Target="../slideMasters/slideMaster4.xml"/><Relationship Id="rId6" Type="http://schemas.openxmlformats.org/officeDocument/2006/relationships/image" Target="../media/image448.png"/><Relationship Id="rId5" Type="http://schemas.openxmlformats.org/officeDocument/2006/relationships/image" Target="../media/image191.png"/><Relationship Id="rId4" Type="http://schemas.openxmlformats.org/officeDocument/2006/relationships/image" Target="../media/image441.png"/></Relationships>
</file>

<file path=ppt/slideLayouts/_rels/slideLayout125.xml.rels><?xml version="1.0" encoding="UTF-8" standalone="yes"?>
<Relationships xmlns="http://schemas.openxmlformats.org/package/2006/relationships"><Relationship Id="rId8" Type="http://schemas.openxmlformats.org/officeDocument/2006/relationships/image" Target="../media/image450.png"/><Relationship Id="rId3" Type="http://schemas.openxmlformats.org/officeDocument/2006/relationships/image" Target="../media/image194.png"/><Relationship Id="rId7" Type="http://schemas.openxmlformats.org/officeDocument/2006/relationships/image" Target="../media/image195.png"/><Relationship Id="rId2" Type="http://schemas.openxmlformats.org/officeDocument/2006/relationships/image" Target="../media/image193.png"/><Relationship Id="rId1" Type="http://schemas.openxmlformats.org/officeDocument/2006/relationships/slideMaster" Target="../slideMasters/slideMaster4.xml"/><Relationship Id="rId6" Type="http://schemas.openxmlformats.org/officeDocument/2006/relationships/image" Target="../media/image441.png"/><Relationship Id="rId5" Type="http://schemas.openxmlformats.org/officeDocument/2006/relationships/image" Target="../media/image26.png"/><Relationship Id="rId4" Type="http://schemas.openxmlformats.org/officeDocument/2006/relationships/image" Target="../media/image438.png"/><Relationship Id="rId9" Type="http://schemas.openxmlformats.org/officeDocument/2006/relationships/image" Target="../media/image425.png"/></Relationships>
</file>

<file path=ppt/slideLayouts/_rels/slideLayout126.xml.rels><?xml version="1.0" encoding="UTF-8" standalone="yes"?>
<Relationships xmlns="http://schemas.openxmlformats.org/package/2006/relationships"><Relationship Id="rId3" Type="http://schemas.openxmlformats.org/officeDocument/2006/relationships/image" Target="../media/image198.png"/><Relationship Id="rId7" Type="http://schemas.openxmlformats.org/officeDocument/2006/relationships/image" Target="../media/image451.png"/><Relationship Id="rId2" Type="http://schemas.openxmlformats.org/officeDocument/2006/relationships/image" Target="../media/image197.png"/><Relationship Id="rId1" Type="http://schemas.openxmlformats.org/officeDocument/2006/relationships/slideMaster" Target="../slideMasters/slideMaster4.xml"/><Relationship Id="rId6" Type="http://schemas.openxmlformats.org/officeDocument/2006/relationships/image" Target="../media/image199.png"/><Relationship Id="rId5" Type="http://schemas.openxmlformats.org/officeDocument/2006/relationships/image" Target="../media/image441.png"/><Relationship Id="rId4" Type="http://schemas.openxmlformats.org/officeDocument/2006/relationships/image" Target="../media/image26.png"/></Relationships>
</file>

<file path=ppt/slideLayouts/_rels/slideLayout127.xml.rels><?xml version="1.0" encoding="UTF-8" standalone="yes"?>
<Relationships xmlns="http://schemas.openxmlformats.org/package/2006/relationships"><Relationship Id="rId8" Type="http://schemas.openxmlformats.org/officeDocument/2006/relationships/image" Target="../media/image207.png"/><Relationship Id="rId3" Type="http://schemas.openxmlformats.org/officeDocument/2006/relationships/image" Target="../media/image202.png"/><Relationship Id="rId7" Type="http://schemas.openxmlformats.org/officeDocument/2006/relationships/image" Target="../media/image453.png"/><Relationship Id="rId2" Type="http://schemas.openxmlformats.org/officeDocument/2006/relationships/image" Target="../media/image452.png"/><Relationship Id="rId1" Type="http://schemas.openxmlformats.org/officeDocument/2006/relationships/slideMaster" Target="../slideMasters/slideMaster4.xml"/><Relationship Id="rId6" Type="http://schemas.openxmlformats.org/officeDocument/2006/relationships/image" Target="../media/image205.png"/><Relationship Id="rId5" Type="http://schemas.openxmlformats.org/officeDocument/2006/relationships/image" Target="../media/image204.png"/><Relationship Id="rId10" Type="http://schemas.openxmlformats.org/officeDocument/2006/relationships/image" Target="../media/image26.png"/><Relationship Id="rId4" Type="http://schemas.openxmlformats.org/officeDocument/2006/relationships/image" Target="../media/image203.png"/><Relationship Id="rId9" Type="http://schemas.openxmlformats.org/officeDocument/2006/relationships/image" Target="../media/image208.png"/></Relationships>
</file>

<file path=ppt/slideLayouts/_rels/slideLayout128.xml.rels><?xml version="1.0" encoding="UTF-8" standalone="yes"?>
<Relationships xmlns="http://schemas.openxmlformats.org/package/2006/relationships"><Relationship Id="rId8" Type="http://schemas.openxmlformats.org/officeDocument/2006/relationships/image" Target="../media/image129.png"/><Relationship Id="rId3" Type="http://schemas.openxmlformats.org/officeDocument/2006/relationships/image" Target="../media/image210.png"/><Relationship Id="rId7" Type="http://schemas.openxmlformats.org/officeDocument/2006/relationships/image" Target="../media/image455.png"/><Relationship Id="rId2" Type="http://schemas.openxmlformats.org/officeDocument/2006/relationships/image" Target="../media/image209.png"/><Relationship Id="rId1" Type="http://schemas.openxmlformats.org/officeDocument/2006/relationships/slideMaster" Target="../slideMasters/slideMaster4.xml"/><Relationship Id="rId6" Type="http://schemas.openxmlformats.org/officeDocument/2006/relationships/image" Target="../media/image211.png"/><Relationship Id="rId5" Type="http://schemas.openxmlformats.org/officeDocument/2006/relationships/image" Target="../media/image454.png"/><Relationship Id="rId10" Type="http://schemas.openxmlformats.org/officeDocument/2006/relationships/image" Target="../media/image214.png"/><Relationship Id="rId4" Type="http://schemas.openxmlformats.org/officeDocument/2006/relationships/image" Target="../media/image26.png"/><Relationship Id="rId9" Type="http://schemas.openxmlformats.org/officeDocument/2006/relationships/image" Target="../media/image213.png"/></Relationships>
</file>

<file path=ppt/slideLayouts/_rels/slideLayout129.xml.rels><?xml version="1.0" encoding="UTF-8" standalone="yes"?>
<Relationships xmlns="http://schemas.openxmlformats.org/package/2006/relationships"><Relationship Id="rId8" Type="http://schemas.openxmlformats.org/officeDocument/2006/relationships/image" Target="../media/image218.png"/><Relationship Id="rId3" Type="http://schemas.openxmlformats.org/officeDocument/2006/relationships/image" Target="../media/image26.png"/><Relationship Id="rId7" Type="http://schemas.openxmlformats.org/officeDocument/2006/relationships/image" Target="../media/image456.png"/><Relationship Id="rId2" Type="http://schemas.openxmlformats.org/officeDocument/2006/relationships/image" Target="../media/image215.png"/><Relationship Id="rId1" Type="http://schemas.openxmlformats.org/officeDocument/2006/relationships/slideMaster" Target="../slideMasters/slideMaster4.xml"/><Relationship Id="rId6" Type="http://schemas.openxmlformats.org/officeDocument/2006/relationships/image" Target="../media/image216.png"/><Relationship Id="rId5" Type="http://schemas.openxmlformats.org/officeDocument/2006/relationships/image" Target="../media/image211.png"/><Relationship Id="rId4" Type="http://schemas.openxmlformats.org/officeDocument/2006/relationships/image" Target="../media/image454.png"/></Relationships>
</file>

<file path=ppt/slideLayouts/_rels/slideLayout13.xml.rels><?xml version="1.0" encoding="UTF-8" standalone="yes"?>
<Relationships xmlns="http://schemas.openxmlformats.org/package/2006/relationships"><Relationship Id="rId8" Type="http://schemas.openxmlformats.org/officeDocument/2006/relationships/image" Target="../media/image103.png"/><Relationship Id="rId13" Type="http://schemas.openxmlformats.org/officeDocument/2006/relationships/image" Target="../media/image108.png"/><Relationship Id="rId3" Type="http://schemas.openxmlformats.org/officeDocument/2006/relationships/image" Target="../media/image26.png"/><Relationship Id="rId7" Type="http://schemas.openxmlformats.org/officeDocument/2006/relationships/image" Target="../media/image102.png"/><Relationship Id="rId12" Type="http://schemas.openxmlformats.org/officeDocument/2006/relationships/image" Target="../media/image107.png"/><Relationship Id="rId2" Type="http://schemas.openxmlformats.org/officeDocument/2006/relationships/image" Target="../media/image98.png"/><Relationship Id="rId1" Type="http://schemas.openxmlformats.org/officeDocument/2006/relationships/slideMaster" Target="../slideMasters/slideMaster1.xml"/><Relationship Id="rId6" Type="http://schemas.openxmlformats.org/officeDocument/2006/relationships/image" Target="../media/image101.png"/><Relationship Id="rId11" Type="http://schemas.openxmlformats.org/officeDocument/2006/relationships/image" Target="../media/image106.png"/><Relationship Id="rId5" Type="http://schemas.openxmlformats.org/officeDocument/2006/relationships/image" Target="../media/image100.png"/><Relationship Id="rId10" Type="http://schemas.openxmlformats.org/officeDocument/2006/relationships/image" Target="../media/image105.png"/><Relationship Id="rId4" Type="http://schemas.openxmlformats.org/officeDocument/2006/relationships/image" Target="../media/image99.png"/><Relationship Id="rId9" Type="http://schemas.openxmlformats.org/officeDocument/2006/relationships/image" Target="../media/image104.png"/></Relationships>
</file>

<file path=ppt/slideLayouts/_rels/slideLayout130.xml.rels><?xml version="1.0" encoding="UTF-8" standalone="yes"?>
<Relationships xmlns="http://schemas.openxmlformats.org/package/2006/relationships"><Relationship Id="rId8" Type="http://schemas.openxmlformats.org/officeDocument/2006/relationships/image" Target="../media/image213.png"/><Relationship Id="rId3" Type="http://schemas.openxmlformats.org/officeDocument/2006/relationships/image" Target="../media/image25.png"/><Relationship Id="rId7" Type="http://schemas.openxmlformats.org/officeDocument/2006/relationships/image" Target="../media/image129.png"/><Relationship Id="rId2" Type="http://schemas.openxmlformats.org/officeDocument/2006/relationships/image" Target="../media/image209.png"/><Relationship Id="rId1" Type="http://schemas.openxmlformats.org/officeDocument/2006/relationships/slideMaster" Target="../slideMasters/slideMaster4.xml"/><Relationship Id="rId6" Type="http://schemas.openxmlformats.org/officeDocument/2006/relationships/image" Target="../media/image211.png"/><Relationship Id="rId5" Type="http://schemas.openxmlformats.org/officeDocument/2006/relationships/image" Target="../media/image454.png"/><Relationship Id="rId4" Type="http://schemas.openxmlformats.org/officeDocument/2006/relationships/image" Target="../media/image26.png"/><Relationship Id="rId9" Type="http://schemas.openxmlformats.org/officeDocument/2006/relationships/image" Target="../media/image457.png"/></Relationships>
</file>

<file path=ppt/slideLayouts/_rels/slideLayout131.xml.rels><?xml version="1.0" encoding="UTF-8" standalone="yes"?>
<Relationships xmlns="http://schemas.openxmlformats.org/package/2006/relationships"><Relationship Id="rId8" Type="http://schemas.openxmlformats.org/officeDocument/2006/relationships/image" Target="../media/image213.png"/><Relationship Id="rId3" Type="http://schemas.openxmlformats.org/officeDocument/2006/relationships/image" Target="../media/image221.png"/><Relationship Id="rId7" Type="http://schemas.openxmlformats.org/officeDocument/2006/relationships/image" Target="../media/image129.png"/><Relationship Id="rId2" Type="http://schemas.openxmlformats.org/officeDocument/2006/relationships/image" Target="../media/image220.png"/><Relationship Id="rId1" Type="http://schemas.openxmlformats.org/officeDocument/2006/relationships/slideMaster" Target="../slideMasters/slideMaster4.xml"/><Relationship Id="rId6" Type="http://schemas.openxmlformats.org/officeDocument/2006/relationships/image" Target="../media/image211.png"/><Relationship Id="rId11" Type="http://schemas.openxmlformats.org/officeDocument/2006/relationships/image" Target="../media/image224.png"/><Relationship Id="rId5" Type="http://schemas.openxmlformats.org/officeDocument/2006/relationships/image" Target="../media/image454.png"/><Relationship Id="rId10" Type="http://schemas.openxmlformats.org/officeDocument/2006/relationships/image" Target="../media/image223.png"/><Relationship Id="rId4" Type="http://schemas.openxmlformats.org/officeDocument/2006/relationships/image" Target="../media/image26.png"/><Relationship Id="rId9" Type="http://schemas.openxmlformats.org/officeDocument/2006/relationships/image" Target="../media/image222.png"/></Relationships>
</file>

<file path=ppt/slideLayouts/_rels/slideLayout132.xml.rels><?xml version="1.0" encoding="UTF-8" standalone="yes"?>
<Relationships xmlns="http://schemas.openxmlformats.org/package/2006/relationships"><Relationship Id="rId8" Type="http://schemas.openxmlformats.org/officeDocument/2006/relationships/image" Target="../media/image228.png"/><Relationship Id="rId3" Type="http://schemas.openxmlformats.org/officeDocument/2006/relationships/image" Target="../media/image226.png"/><Relationship Id="rId7" Type="http://schemas.openxmlformats.org/officeDocument/2006/relationships/image" Target="../media/image227.png"/><Relationship Id="rId2" Type="http://schemas.openxmlformats.org/officeDocument/2006/relationships/image" Target="../media/image225.png"/><Relationship Id="rId1" Type="http://schemas.openxmlformats.org/officeDocument/2006/relationships/slideMaster" Target="../slideMasters/slideMaster4.xml"/><Relationship Id="rId6" Type="http://schemas.openxmlformats.org/officeDocument/2006/relationships/image" Target="../media/image454.png"/><Relationship Id="rId5" Type="http://schemas.openxmlformats.org/officeDocument/2006/relationships/image" Target="../media/image211.png"/><Relationship Id="rId4" Type="http://schemas.openxmlformats.org/officeDocument/2006/relationships/image" Target="../media/image26.png"/><Relationship Id="rId9" Type="http://schemas.openxmlformats.org/officeDocument/2006/relationships/image" Target="../media/image229.png"/></Relationships>
</file>

<file path=ppt/slideLayouts/_rels/slideLayout133.xml.rels><?xml version="1.0" encoding="UTF-8" standalone="yes"?>
<Relationships xmlns="http://schemas.openxmlformats.org/package/2006/relationships"><Relationship Id="rId8" Type="http://schemas.openxmlformats.org/officeDocument/2006/relationships/image" Target="../media/image233.png"/><Relationship Id="rId3" Type="http://schemas.openxmlformats.org/officeDocument/2006/relationships/image" Target="../media/image202.png"/><Relationship Id="rId7" Type="http://schemas.openxmlformats.org/officeDocument/2006/relationships/image" Target="../media/image458.png"/><Relationship Id="rId2" Type="http://schemas.openxmlformats.org/officeDocument/2006/relationships/image" Target="../media/image230.png"/><Relationship Id="rId1" Type="http://schemas.openxmlformats.org/officeDocument/2006/relationships/slideMaster" Target="../slideMasters/slideMaster4.xml"/><Relationship Id="rId6" Type="http://schemas.openxmlformats.org/officeDocument/2006/relationships/image" Target="../media/image231.png"/><Relationship Id="rId5" Type="http://schemas.openxmlformats.org/officeDocument/2006/relationships/image" Target="../media/image454.png"/><Relationship Id="rId4" Type="http://schemas.openxmlformats.org/officeDocument/2006/relationships/image" Target="../media/image26.png"/></Relationships>
</file>

<file path=ppt/slideLayouts/_rels/slideLayout134.xml.rels><?xml version="1.0" encoding="UTF-8" standalone="yes"?>
<Relationships xmlns="http://schemas.openxmlformats.org/package/2006/relationships"><Relationship Id="rId8" Type="http://schemas.openxmlformats.org/officeDocument/2006/relationships/image" Target="../media/image237.png"/><Relationship Id="rId3" Type="http://schemas.openxmlformats.org/officeDocument/2006/relationships/image" Target="../media/image209.png"/><Relationship Id="rId7" Type="http://schemas.openxmlformats.org/officeDocument/2006/relationships/image" Target="../media/image236.png"/><Relationship Id="rId2" Type="http://schemas.openxmlformats.org/officeDocument/2006/relationships/image" Target="../media/image234.png"/><Relationship Id="rId1" Type="http://schemas.openxmlformats.org/officeDocument/2006/relationships/slideMaster" Target="../slideMasters/slideMaster4.xml"/><Relationship Id="rId6" Type="http://schemas.openxmlformats.org/officeDocument/2006/relationships/image" Target="../media/image235.png"/><Relationship Id="rId5" Type="http://schemas.openxmlformats.org/officeDocument/2006/relationships/image" Target="../media/image454.png"/><Relationship Id="rId4" Type="http://schemas.openxmlformats.org/officeDocument/2006/relationships/image" Target="../media/image26.png"/><Relationship Id="rId9" Type="http://schemas.openxmlformats.org/officeDocument/2006/relationships/image" Target="../media/image459.png"/></Relationships>
</file>

<file path=ppt/slideLayouts/_rels/slideLayout135.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26.png"/><Relationship Id="rId7" Type="http://schemas.openxmlformats.org/officeDocument/2006/relationships/image" Target="../media/image36.png"/><Relationship Id="rId2" Type="http://schemas.openxmlformats.org/officeDocument/2006/relationships/image" Target="../media/image32.png"/><Relationship Id="rId1" Type="http://schemas.openxmlformats.org/officeDocument/2006/relationships/slideMaster" Target="../slideMasters/slideMaster4.xml"/><Relationship Id="rId6" Type="http://schemas.openxmlformats.org/officeDocument/2006/relationships/image" Target="../media/image454.png"/><Relationship Id="rId5" Type="http://schemas.openxmlformats.org/officeDocument/2006/relationships/image" Target="../media/image34.png"/><Relationship Id="rId4" Type="http://schemas.openxmlformats.org/officeDocument/2006/relationships/image" Target="../media/image33.png"/></Relationships>
</file>

<file path=ppt/slideLayouts/_rels/slideLayout136.xml.rels><?xml version="1.0" encoding="UTF-8" standalone="yes"?>
<Relationships xmlns="http://schemas.openxmlformats.org/package/2006/relationships"><Relationship Id="rId8" Type="http://schemas.openxmlformats.org/officeDocument/2006/relationships/image" Target="../media/image460.png"/><Relationship Id="rId3" Type="http://schemas.openxmlformats.org/officeDocument/2006/relationships/image" Target="../media/image240.png"/><Relationship Id="rId7" Type="http://schemas.openxmlformats.org/officeDocument/2006/relationships/image" Target="../media/image129.png"/><Relationship Id="rId2" Type="http://schemas.openxmlformats.org/officeDocument/2006/relationships/image" Target="../media/image239.png"/><Relationship Id="rId1" Type="http://schemas.openxmlformats.org/officeDocument/2006/relationships/slideMaster" Target="../slideMasters/slideMaster4.xml"/><Relationship Id="rId6" Type="http://schemas.openxmlformats.org/officeDocument/2006/relationships/image" Target="../media/image241.png"/><Relationship Id="rId5" Type="http://schemas.openxmlformats.org/officeDocument/2006/relationships/image" Target="../media/image454.png"/><Relationship Id="rId4" Type="http://schemas.openxmlformats.org/officeDocument/2006/relationships/image" Target="../media/image26.png"/></Relationships>
</file>

<file path=ppt/slideLayouts/_rels/slideLayout137.xml.rels><?xml version="1.0" encoding="UTF-8" standalone="yes"?>
<Relationships xmlns="http://schemas.openxmlformats.org/package/2006/relationships"><Relationship Id="rId8" Type="http://schemas.openxmlformats.org/officeDocument/2006/relationships/image" Target="../media/image249.png"/><Relationship Id="rId3" Type="http://schemas.openxmlformats.org/officeDocument/2006/relationships/image" Target="../media/image244.png"/><Relationship Id="rId7" Type="http://schemas.openxmlformats.org/officeDocument/2006/relationships/image" Target="../media/image248.png"/><Relationship Id="rId2" Type="http://schemas.openxmlformats.org/officeDocument/2006/relationships/image" Target="../media/image461.png"/><Relationship Id="rId1" Type="http://schemas.openxmlformats.org/officeDocument/2006/relationships/slideMaster" Target="../slideMasters/slideMaster4.xml"/><Relationship Id="rId6" Type="http://schemas.openxmlformats.org/officeDocument/2006/relationships/image" Target="../media/image247.png"/><Relationship Id="rId5" Type="http://schemas.openxmlformats.org/officeDocument/2006/relationships/image" Target="../media/image246.png"/><Relationship Id="rId10" Type="http://schemas.openxmlformats.org/officeDocument/2006/relationships/image" Target="../media/image26.png"/><Relationship Id="rId4" Type="http://schemas.openxmlformats.org/officeDocument/2006/relationships/image" Target="../media/image245.png"/><Relationship Id="rId9" Type="http://schemas.openxmlformats.org/officeDocument/2006/relationships/image" Target="../media/image250.png"/></Relationships>
</file>

<file path=ppt/slideLayouts/_rels/slideLayout138.xml.rels><?xml version="1.0" encoding="UTF-8" standalone="yes"?>
<Relationships xmlns="http://schemas.openxmlformats.org/package/2006/relationships"><Relationship Id="rId8" Type="http://schemas.openxmlformats.org/officeDocument/2006/relationships/image" Target="../media/image463.png"/><Relationship Id="rId3" Type="http://schemas.openxmlformats.org/officeDocument/2006/relationships/image" Target="../media/image252.png"/><Relationship Id="rId7" Type="http://schemas.openxmlformats.org/officeDocument/2006/relationships/image" Target="../media/image255.png"/><Relationship Id="rId2" Type="http://schemas.openxmlformats.org/officeDocument/2006/relationships/image" Target="../media/image251.png"/><Relationship Id="rId1" Type="http://schemas.openxmlformats.org/officeDocument/2006/relationships/slideMaster" Target="../slideMasters/slideMaster4.xml"/><Relationship Id="rId6" Type="http://schemas.openxmlformats.org/officeDocument/2006/relationships/image" Target="../media/image254.png"/><Relationship Id="rId5" Type="http://schemas.openxmlformats.org/officeDocument/2006/relationships/image" Target="../media/image26.png"/><Relationship Id="rId10" Type="http://schemas.openxmlformats.org/officeDocument/2006/relationships/image" Target="../media/image258.png"/><Relationship Id="rId4" Type="http://schemas.openxmlformats.org/officeDocument/2006/relationships/image" Target="../media/image462.png"/><Relationship Id="rId9" Type="http://schemas.openxmlformats.org/officeDocument/2006/relationships/image" Target="../media/image257.png"/></Relationships>
</file>

<file path=ppt/slideLayouts/_rels/slideLayout139.xml.rels><?xml version="1.0" encoding="UTF-8" standalone="yes"?>
<Relationships xmlns="http://schemas.openxmlformats.org/package/2006/relationships"><Relationship Id="rId8" Type="http://schemas.openxmlformats.org/officeDocument/2006/relationships/image" Target="../media/image262.png"/><Relationship Id="rId3" Type="http://schemas.openxmlformats.org/officeDocument/2006/relationships/image" Target="../media/image260.png"/><Relationship Id="rId7" Type="http://schemas.openxmlformats.org/officeDocument/2006/relationships/image" Target="../media/image463.png"/><Relationship Id="rId2" Type="http://schemas.openxmlformats.org/officeDocument/2006/relationships/image" Target="../media/image259.png"/><Relationship Id="rId1" Type="http://schemas.openxmlformats.org/officeDocument/2006/relationships/slideMaster" Target="../slideMasters/slideMaster4.xml"/><Relationship Id="rId6" Type="http://schemas.openxmlformats.org/officeDocument/2006/relationships/image" Target="../media/image129.png"/><Relationship Id="rId5" Type="http://schemas.openxmlformats.org/officeDocument/2006/relationships/image" Target="../media/image26.png"/><Relationship Id="rId10" Type="http://schemas.openxmlformats.org/officeDocument/2006/relationships/image" Target="../media/image452.png"/><Relationship Id="rId4" Type="http://schemas.openxmlformats.org/officeDocument/2006/relationships/image" Target="../media/image261.png"/><Relationship Id="rId9" Type="http://schemas.openxmlformats.org/officeDocument/2006/relationships/image" Target="../media/image263.png"/></Relationships>
</file>

<file path=ppt/slideLayouts/_rels/slideLayout14.xml.rels><?xml version="1.0" encoding="UTF-8" standalone="yes"?>
<Relationships xmlns="http://schemas.openxmlformats.org/package/2006/relationships"><Relationship Id="rId8" Type="http://schemas.openxmlformats.org/officeDocument/2006/relationships/image" Target="../media/image112.png"/><Relationship Id="rId3" Type="http://schemas.openxmlformats.org/officeDocument/2006/relationships/image" Target="../media/image26.png"/><Relationship Id="rId7" Type="http://schemas.openxmlformats.org/officeDocument/2006/relationships/image" Target="../media/image111.png"/><Relationship Id="rId2" Type="http://schemas.openxmlformats.org/officeDocument/2006/relationships/image" Target="../media/image109.png"/><Relationship Id="rId1" Type="http://schemas.openxmlformats.org/officeDocument/2006/relationships/slideMaster" Target="../slideMasters/slideMaster1.xml"/><Relationship Id="rId6" Type="http://schemas.openxmlformats.org/officeDocument/2006/relationships/image" Target="../media/image110.png"/><Relationship Id="rId11" Type="http://schemas.openxmlformats.org/officeDocument/2006/relationships/image" Target="../media/image115.png"/><Relationship Id="rId5" Type="http://schemas.openxmlformats.org/officeDocument/2006/relationships/image" Target="../media/image100.png"/><Relationship Id="rId10" Type="http://schemas.openxmlformats.org/officeDocument/2006/relationships/image" Target="../media/image114.png"/><Relationship Id="rId4" Type="http://schemas.openxmlformats.org/officeDocument/2006/relationships/image" Target="../media/image99.png"/><Relationship Id="rId9" Type="http://schemas.openxmlformats.org/officeDocument/2006/relationships/image" Target="../media/image113.png"/></Relationships>
</file>

<file path=ppt/slideLayouts/_rels/slideLayout140.xml.rels><?xml version="1.0" encoding="UTF-8" standalone="yes"?>
<Relationships xmlns="http://schemas.openxmlformats.org/package/2006/relationships"><Relationship Id="rId3" Type="http://schemas.openxmlformats.org/officeDocument/2006/relationships/image" Target="../media/image265.png"/><Relationship Id="rId7" Type="http://schemas.openxmlformats.org/officeDocument/2006/relationships/image" Target="../media/image129.png"/><Relationship Id="rId2" Type="http://schemas.openxmlformats.org/officeDocument/2006/relationships/image" Target="../media/image264.png"/><Relationship Id="rId1" Type="http://schemas.openxmlformats.org/officeDocument/2006/relationships/slideMaster" Target="../slideMasters/slideMaster4.xml"/><Relationship Id="rId6" Type="http://schemas.openxmlformats.org/officeDocument/2006/relationships/image" Target="../media/image266.png"/><Relationship Id="rId5" Type="http://schemas.openxmlformats.org/officeDocument/2006/relationships/image" Target="../media/image463.png"/><Relationship Id="rId4" Type="http://schemas.openxmlformats.org/officeDocument/2006/relationships/image" Target="../media/image26.png"/></Relationships>
</file>

<file path=ppt/slideLayouts/_rels/slideLayout141.xml.rels><?xml version="1.0" encoding="UTF-8" standalone="yes"?>
<Relationships xmlns="http://schemas.openxmlformats.org/package/2006/relationships"><Relationship Id="rId8" Type="http://schemas.openxmlformats.org/officeDocument/2006/relationships/image" Target="../media/image224.png"/><Relationship Id="rId3" Type="http://schemas.openxmlformats.org/officeDocument/2006/relationships/image" Target="../media/image268.png"/><Relationship Id="rId7" Type="http://schemas.openxmlformats.org/officeDocument/2006/relationships/image" Target="../media/image129.png"/><Relationship Id="rId2" Type="http://schemas.openxmlformats.org/officeDocument/2006/relationships/image" Target="../media/image267.png"/><Relationship Id="rId1" Type="http://schemas.openxmlformats.org/officeDocument/2006/relationships/slideMaster" Target="../slideMasters/slideMaster4.xml"/><Relationship Id="rId6" Type="http://schemas.openxmlformats.org/officeDocument/2006/relationships/image" Target="../media/image270.png"/><Relationship Id="rId5" Type="http://schemas.openxmlformats.org/officeDocument/2006/relationships/image" Target="../media/image26.png"/><Relationship Id="rId4" Type="http://schemas.openxmlformats.org/officeDocument/2006/relationships/image" Target="../media/image269.png"/><Relationship Id="rId9" Type="http://schemas.openxmlformats.org/officeDocument/2006/relationships/image" Target="../media/image463.png"/></Relationships>
</file>

<file path=ppt/slideLayouts/_rels/slideLayout142.xml.rels><?xml version="1.0" encoding="UTF-8" standalone="yes"?>
<Relationships xmlns="http://schemas.openxmlformats.org/package/2006/relationships"><Relationship Id="rId8" Type="http://schemas.openxmlformats.org/officeDocument/2006/relationships/image" Target="../media/image274.png"/><Relationship Id="rId3" Type="http://schemas.openxmlformats.org/officeDocument/2006/relationships/image" Target="../media/image272.png"/><Relationship Id="rId7" Type="http://schemas.openxmlformats.org/officeDocument/2006/relationships/image" Target="../media/image452.png"/><Relationship Id="rId2" Type="http://schemas.openxmlformats.org/officeDocument/2006/relationships/image" Target="../media/image271.png"/><Relationship Id="rId1" Type="http://schemas.openxmlformats.org/officeDocument/2006/relationships/slideMaster" Target="../slideMasters/slideMaster4.xml"/><Relationship Id="rId6" Type="http://schemas.openxmlformats.org/officeDocument/2006/relationships/image" Target="../media/image273.png"/><Relationship Id="rId5" Type="http://schemas.openxmlformats.org/officeDocument/2006/relationships/image" Target="../media/image463.png"/><Relationship Id="rId4" Type="http://schemas.openxmlformats.org/officeDocument/2006/relationships/image" Target="../media/image26.png"/><Relationship Id="rId9" Type="http://schemas.openxmlformats.org/officeDocument/2006/relationships/image" Target="../media/image129.png"/></Relationships>
</file>

<file path=ppt/slideLayouts/_rels/slideLayout143.xml.rels><?xml version="1.0" encoding="UTF-8" standalone="yes"?>
<Relationships xmlns="http://schemas.openxmlformats.org/package/2006/relationships"><Relationship Id="rId8" Type="http://schemas.openxmlformats.org/officeDocument/2006/relationships/image" Target="../media/image254.png"/><Relationship Id="rId3" Type="http://schemas.openxmlformats.org/officeDocument/2006/relationships/image" Target="../media/image276.png"/><Relationship Id="rId7" Type="http://schemas.openxmlformats.org/officeDocument/2006/relationships/image" Target="../media/image465.png"/><Relationship Id="rId2" Type="http://schemas.openxmlformats.org/officeDocument/2006/relationships/image" Target="../media/image464.png"/><Relationship Id="rId1" Type="http://schemas.openxmlformats.org/officeDocument/2006/relationships/slideMaster" Target="../slideMasters/slideMaster4.xml"/><Relationship Id="rId6" Type="http://schemas.openxmlformats.org/officeDocument/2006/relationships/image" Target="../media/image277.png"/><Relationship Id="rId5" Type="http://schemas.openxmlformats.org/officeDocument/2006/relationships/image" Target="../media/image463.png"/><Relationship Id="rId4" Type="http://schemas.openxmlformats.org/officeDocument/2006/relationships/image" Target="../media/image26.png"/></Relationships>
</file>

<file path=ppt/slideLayouts/_rels/slideLayout144.xml.rels><?xml version="1.0" encoding="UTF-8" standalone="yes"?>
<Relationships xmlns="http://schemas.openxmlformats.org/package/2006/relationships"><Relationship Id="rId8" Type="http://schemas.openxmlformats.org/officeDocument/2006/relationships/image" Target="../media/image283.png"/><Relationship Id="rId3" Type="http://schemas.openxmlformats.org/officeDocument/2006/relationships/image" Target="../media/image26.png"/><Relationship Id="rId7" Type="http://schemas.openxmlformats.org/officeDocument/2006/relationships/image" Target="../media/image282.png"/><Relationship Id="rId2" Type="http://schemas.openxmlformats.org/officeDocument/2006/relationships/image" Target="../media/image279.png"/><Relationship Id="rId1" Type="http://schemas.openxmlformats.org/officeDocument/2006/relationships/slideMaster" Target="../slideMasters/slideMaster4.xml"/><Relationship Id="rId6" Type="http://schemas.openxmlformats.org/officeDocument/2006/relationships/image" Target="../media/image281.png"/><Relationship Id="rId5" Type="http://schemas.openxmlformats.org/officeDocument/2006/relationships/image" Target="../media/image280.png"/><Relationship Id="rId4" Type="http://schemas.openxmlformats.org/officeDocument/2006/relationships/image" Target="../media/image463.png"/><Relationship Id="rId9" Type="http://schemas.openxmlformats.org/officeDocument/2006/relationships/image" Target="../media/image452.png"/></Relationships>
</file>

<file path=ppt/slideLayouts/_rels/slideLayout145.xml.rels><?xml version="1.0" encoding="UTF-8" standalone="yes"?>
<Relationships xmlns="http://schemas.openxmlformats.org/package/2006/relationships"><Relationship Id="rId8" Type="http://schemas.openxmlformats.org/officeDocument/2006/relationships/image" Target="../media/image288.png"/><Relationship Id="rId3" Type="http://schemas.openxmlformats.org/officeDocument/2006/relationships/image" Target="../media/image285.png"/><Relationship Id="rId7" Type="http://schemas.openxmlformats.org/officeDocument/2006/relationships/image" Target="../media/image287.png"/><Relationship Id="rId2" Type="http://schemas.openxmlformats.org/officeDocument/2006/relationships/image" Target="../media/image284.png"/><Relationship Id="rId1" Type="http://schemas.openxmlformats.org/officeDocument/2006/relationships/slideMaster" Target="../slideMasters/slideMaster4.xml"/><Relationship Id="rId6" Type="http://schemas.openxmlformats.org/officeDocument/2006/relationships/image" Target="../media/image286.png"/><Relationship Id="rId5" Type="http://schemas.openxmlformats.org/officeDocument/2006/relationships/image" Target="../media/image463.png"/><Relationship Id="rId4" Type="http://schemas.openxmlformats.org/officeDocument/2006/relationships/image" Target="../media/image26.png"/></Relationships>
</file>

<file path=ppt/slideLayouts/_rels/slideLayout146.xml.rels><?xml version="1.0" encoding="UTF-8" standalone="yes"?>
<Relationships xmlns="http://schemas.openxmlformats.org/package/2006/relationships"><Relationship Id="rId3" Type="http://schemas.openxmlformats.org/officeDocument/2006/relationships/image" Target="../media/image290.png"/><Relationship Id="rId7" Type="http://schemas.openxmlformats.org/officeDocument/2006/relationships/image" Target="../media/image292.png"/><Relationship Id="rId2" Type="http://schemas.openxmlformats.org/officeDocument/2006/relationships/image" Target="../media/image289.png"/><Relationship Id="rId1" Type="http://schemas.openxmlformats.org/officeDocument/2006/relationships/slideMaster" Target="../slideMasters/slideMaster4.xml"/><Relationship Id="rId6" Type="http://schemas.openxmlformats.org/officeDocument/2006/relationships/image" Target="../media/image291.png"/><Relationship Id="rId5" Type="http://schemas.openxmlformats.org/officeDocument/2006/relationships/image" Target="../media/image463.png"/><Relationship Id="rId4" Type="http://schemas.openxmlformats.org/officeDocument/2006/relationships/image" Target="../media/image26.png"/></Relationships>
</file>

<file path=ppt/slideLayouts/_rels/slideLayout147.xml.rels><?xml version="1.0" encoding="UTF-8" standalone="yes"?>
<Relationships xmlns="http://schemas.openxmlformats.org/package/2006/relationships"><Relationship Id="rId8" Type="http://schemas.openxmlformats.org/officeDocument/2006/relationships/image" Target="../media/image296.png"/><Relationship Id="rId3" Type="http://schemas.openxmlformats.org/officeDocument/2006/relationships/image" Target="../media/image294.png"/><Relationship Id="rId7" Type="http://schemas.openxmlformats.org/officeDocument/2006/relationships/image" Target="../media/image295.png"/><Relationship Id="rId2" Type="http://schemas.openxmlformats.org/officeDocument/2006/relationships/image" Target="../media/image293.png"/><Relationship Id="rId1" Type="http://schemas.openxmlformats.org/officeDocument/2006/relationships/slideMaster" Target="../slideMasters/slideMaster4.xml"/><Relationship Id="rId6" Type="http://schemas.openxmlformats.org/officeDocument/2006/relationships/image" Target="../media/image274.png"/><Relationship Id="rId5" Type="http://schemas.openxmlformats.org/officeDocument/2006/relationships/image" Target="../media/image453.png"/><Relationship Id="rId10" Type="http://schemas.openxmlformats.org/officeDocument/2006/relationships/image" Target="../media/image466.png"/><Relationship Id="rId4" Type="http://schemas.openxmlformats.org/officeDocument/2006/relationships/image" Target="../media/image26.png"/><Relationship Id="rId9" Type="http://schemas.openxmlformats.org/officeDocument/2006/relationships/image" Target="../media/image297.png"/></Relationships>
</file>

<file path=ppt/slideLayouts/_rels/slideLayout148.xml.rels><?xml version="1.0" encoding="UTF-8" standalone="yes"?>
<Relationships xmlns="http://schemas.openxmlformats.org/package/2006/relationships"><Relationship Id="rId8" Type="http://schemas.openxmlformats.org/officeDocument/2006/relationships/image" Target="../media/image304.png"/><Relationship Id="rId3" Type="http://schemas.openxmlformats.org/officeDocument/2006/relationships/image" Target="../media/image300.png"/><Relationship Id="rId7" Type="http://schemas.openxmlformats.org/officeDocument/2006/relationships/image" Target="../media/image303.png"/><Relationship Id="rId2" Type="http://schemas.openxmlformats.org/officeDocument/2006/relationships/image" Target="../media/image299.png"/><Relationship Id="rId1" Type="http://schemas.openxmlformats.org/officeDocument/2006/relationships/slideMaster" Target="../slideMasters/slideMaster4.xml"/><Relationship Id="rId6" Type="http://schemas.openxmlformats.org/officeDocument/2006/relationships/image" Target="../media/image467.png"/><Relationship Id="rId5" Type="http://schemas.openxmlformats.org/officeDocument/2006/relationships/image" Target="../media/image301.png"/><Relationship Id="rId4" Type="http://schemas.openxmlformats.org/officeDocument/2006/relationships/image" Target="../media/image26.png"/><Relationship Id="rId9" Type="http://schemas.openxmlformats.org/officeDocument/2006/relationships/image" Target="../media/image305.png"/></Relationships>
</file>

<file path=ppt/slideLayouts/_rels/slideLayout149.xml.rels><?xml version="1.0" encoding="UTF-8" standalone="yes"?>
<Relationships xmlns="http://schemas.openxmlformats.org/package/2006/relationships"><Relationship Id="rId8" Type="http://schemas.openxmlformats.org/officeDocument/2006/relationships/image" Target="../media/image311.png"/><Relationship Id="rId3" Type="http://schemas.openxmlformats.org/officeDocument/2006/relationships/image" Target="../media/image307.png"/><Relationship Id="rId7" Type="http://schemas.openxmlformats.org/officeDocument/2006/relationships/image" Target="../media/image425.png"/><Relationship Id="rId2" Type="http://schemas.openxmlformats.org/officeDocument/2006/relationships/image" Target="../media/image306.png"/><Relationship Id="rId1" Type="http://schemas.openxmlformats.org/officeDocument/2006/relationships/slideMaster" Target="../slideMasters/slideMaster4.xml"/><Relationship Id="rId6" Type="http://schemas.openxmlformats.org/officeDocument/2006/relationships/image" Target="../media/image310.png"/><Relationship Id="rId5" Type="http://schemas.openxmlformats.org/officeDocument/2006/relationships/image" Target="../media/image309.png"/><Relationship Id="rId10" Type="http://schemas.openxmlformats.org/officeDocument/2006/relationships/image" Target="../media/image26.png"/><Relationship Id="rId4" Type="http://schemas.openxmlformats.org/officeDocument/2006/relationships/image" Target="../media/image308.png"/><Relationship Id="rId9" Type="http://schemas.openxmlformats.org/officeDocument/2006/relationships/image" Target="../media/image312.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119.png"/><Relationship Id="rId2" Type="http://schemas.openxmlformats.org/officeDocument/2006/relationships/image" Target="../media/image116.png"/><Relationship Id="rId1" Type="http://schemas.openxmlformats.org/officeDocument/2006/relationships/slideMaster" Target="../slideMasters/slideMaster1.xml"/><Relationship Id="rId6" Type="http://schemas.openxmlformats.org/officeDocument/2006/relationships/image" Target="../media/image118.png"/><Relationship Id="rId5" Type="http://schemas.openxmlformats.org/officeDocument/2006/relationships/image" Target="../media/image117.png"/><Relationship Id="rId4" Type="http://schemas.openxmlformats.org/officeDocument/2006/relationships/image" Target="../media/image99.png"/></Relationships>
</file>

<file path=ppt/slideLayouts/_rels/slideLayout15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6.png"/><Relationship Id="rId1" Type="http://schemas.openxmlformats.org/officeDocument/2006/relationships/slideMaster" Target="../slideMasters/slideMaster4.xml"/><Relationship Id="rId6" Type="http://schemas.openxmlformats.org/officeDocument/2006/relationships/image" Target="../media/image469.png"/><Relationship Id="rId5" Type="http://schemas.openxmlformats.org/officeDocument/2006/relationships/image" Target="../media/image30.png"/><Relationship Id="rId4" Type="http://schemas.openxmlformats.org/officeDocument/2006/relationships/image" Target="../media/image468.png"/></Relationships>
</file>

<file path=ppt/slideLayouts/_rels/slideLayout151.xml.rels><?xml version="1.0" encoding="UTF-8" standalone="yes"?>
<Relationships xmlns="http://schemas.openxmlformats.org/package/2006/relationships"><Relationship Id="rId8" Type="http://schemas.openxmlformats.org/officeDocument/2006/relationships/image" Target="../media/image471.png"/><Relationship Id="rId3" Type="http://schemas.openxmlformats.org/officeDocument/2006/relationships/image" Target="../media/image314.png"/><Relationship Id="rId7" Type="http://schemas.openxmlformats.org/officeDocument/2006/relationships/image" Target="../media/image317.png"/><Relationship Id="rId2" Type="http://schemas.openxmlformats.org/officeDocument/2006/relationships/image" Target="../media/image313.png"/><Relationship Id="rId1" Type="http://schemas.openxmlformats.org/officeDocument/2006/relationships/slideMaster" Target="../slideMasters/slideMaster4.xml"/><Relationship Id="rId6" Type="http://schemas.openxmlformats.org/officeDocument/2006/relationships/image" Target="../media/image470.png"/><Relationship Id="rId5" Type="http://schemas.openxmlformats.org/officeDocument/2006/relationships/image" Target="../media/image315.png"/><Relationship Id="rId4" Type="http://schemas.openxmlformats.org/officeDocument/2006/relationships/image" Target="../media/image26.png"/><Relationship Id="rId9" Type="http://schemas.openxmlformats.org/officeDocument/2006/relationships/image" Target="../media/image319.png"/></Relationships>
</file>

<file path=ppt/slideLayouts/_rels/slideLayout152.xml.rels><?xml version="1.0" encoding="UTF-8" standalone="yes"?>
<Relationships xmlns="http://schemas.openxmlformats.org/package/2006/relationships"><Relationship Id="rId8" Type="http://schemas.openxmlformats.org/officeDocument/2006/relationships/image" Target="../media/image323.png"/><Relationship Id="rId13" Type="http://schemas.openxmlformats.org/officeDocument/2006/relationships/image" Target="../media/image474.png"/><Relationship Id="rId3" Type="http://schemas.openxmlformats.org/officeDocument/2006/relationships/image" Target="../media/image26.png"/><Relationship Id="rId7" Type="http://schemas.openxmlformats.org/officeDocument/2006/relationships/image" Target="../media/image322.png"/><Relationship Id="rId12" Type="http://schemas.openxmlformats.org/officeDocument/2006/relationships/image" Target="../media/image473.png"/><Relationship Id="rId2" Type="http://schemas.openxmlformats.org/officeDocument/2006/relationships/image" Target="../media/image24.png"/><Relationship Id="rId1" Type="http://schemas.openxmlformats.org/officeDocument/2006/relationships/slideMaster" Target="../slideMasters/slideMaster4.xml"/><Relationship Id="rId6" Type="http://schemas.openxmlformats.org/officeDocument/2006/relationships/image" Target="../media/image321.png"/><Relationship Id="rId11" Type="http://schemas.openxmlformats.org/officeDocument/2006/relationships/image" Target="../media/image472.png"/><Relationship Id="rId5" Type="http://schemas.openxmlformats.org/officeDocument/2006/relationships/image" Target="../media/image320.png"/><Relationship Id="rId10" Type="http://schemas.openxmlformats.org/officeDocument/2006/relationships/image" Target="../media/image325.png"/><Relationship Id="rId4" Type="http://schemas.openxmlformats.org/officeDocument/2006/relationships/image" Target="../media/image425.png"/><Relationship Id="rId9" Type="http://schemas.openxmlformats.org/officeDocument/2006/relationships/image" Target="../media/image324.png"/></Relationships>
</file>

<file path=ppt/slideLayouts/_rels/slideLayout153.xml.rels><?xml version="1.0" encoding="UTF-8" standalone="yes"?>
<Relationships xmlns="http://schemas.openxmlformats.org/package/2006/relationships"><Relationship Id="rId8" Type="http://schemas.openxmlformats.org/officeDocument/2006/relationships/image" Target="../media/image333.png"/><Relationship Id="rId3" Type="http://schemas.openxmlformats.org/officeDocument/2006/relationships/image" Target="../media/image430.png"/><Relationship Id="rId7" Type="http://schemas.openxmlformats.org/officeDocument/2006/relationships/image" Target="../media/image332.png"/><Relationship Id="rId2" Type="http://schemas.openxmlformats.org/officeDocument/2006/relationships/image" Target="../media/image329.png"/><Relationship Id="rId1" Type="http://schemas.openxmlformats.org/officeDocument/2006/relationships/slideMaster" Target="../slideMasters/slideMaster4.xml"/><Relationship Id="rId6" Type="http://schemas.openxmlformats.org/officeDocument/2006/relationships/image" Target="../media/image26.png"/><Relationship Id="rId5" Type="http://schemas.openxmlformats.org/officeDocument/2006/relationships/image" Target="../media/image475.png"/><Relationship Id="rId10" Type="http://schemas.openxmlformats.org/officeDocument/2006/relationships/image" Target="../media/image425.png"/><Relationship Id="rId4" Type="http://schemas.openxmlformats.org/officeDocument/2006/relationships/image" Target="../media/image330.png"/><Relationship Id="rId9" Type="http://schemas.openxmlformats.org/officeDocument/2006/relationships/image" Target="../media/image334.png"/></Relationships>
</file>

<file path=ppt/slideLayouts/_rels/slideLayout154.xml.rels><?xml version="1.0" encoding="UTF-8" standalone="yes"?>
<Relationships xmlns="http://schemas.openxmlformats.org/package/2006/relationships"><Relationship Id="rId8" Type="http://schemas.openxmlformats.org/officeDocument/2006/relationships/image" Target="../media/image340.png"/><Relationship Id="rId3" Type="http://schemas.openxmlformats.org/officeDocument/2006/relationships/image" Target="../media/image426.png"/><Relationship Id="rId7" Type="http://schemas.openxmlformats.org/officeDocument/2006/relationships/image" Target="../media/image339.png"/><Relationship Id="rId2" Type="http://schemas.openxmlformats.org/officeDocument/2006/relationships/image" Target="../media/image335.png"/><Relationship Id="rId1" Type="http://schemas.openxmlformats.org/officeDocument/2006/relationships/slideMaster" Target="../slideMasters/slideMaster4.xml"/><Relationship Id="rId6" Type="http://schemas.openxmlformats.org/officeDocument/2006/relationships/image" Target="../media/image338.png"/><Relationship Id="rId5" Type="http://schemas.openxmlformats.org/officeDocument/2006/relationships/image" Target="../media/image337.png"/><Relationship Id="rId4" Type="http://schemas.openxmlformats.org/officeDocument/2006/relationships/image" Target="../media/image336.png"/><Relationship Id="rId9" Type="http://schemas.openxmlformats.org/officeDocument/2006/relationships/image" Target="../media/image26.png"/></Relationships>
</file>

<file path=ppt/slideLayouts/_rels/slideLayout155.xml.rels><?xml version="1.0" encoding="UTF-8" standalone="yes"?>
<Relationships xmlns="http://schemas.openxmlformats.org/package/2006/relationships"><Relationship Id="rId8" Type="http://schemas.openxmlformats.org/officeDocument/2006/relationships/image" Target="../media/image347.png"/><Relationship Id="rId13" Type="http://schemas.openxmlformats.org/officeDocument/2006/relationships/image" Target="../media/image352.png"/><Relationship Id="rId3" Type="http://schemas.openxmlformats.org/officeDocument/2006/relationships/image" Target="../media/image477.png"/><Relationship Id="rId7" Type="http://schemas.openxmlformats.org/officeDocument/2006/relationships/image" Target="../media/image480.png"/><Relationship Id="rId12" Type="http://schemas.openxmlformats.org/officeDocument/2006/relationships/image" Target="../media/image351.png"/><Relationship Id="rId17" Type="http://schemas.openxmlformats.org/officeDocument/2006/relationships/image" Target="../media/image26.png"/><Relationship Id="rId2" Type="http://schemas.openxmlformats.org/officeDocument/2006/relationships/image" Target="../media/image476.png"/><Relationship Id="rId16" Type="http://schemas.openxmlformats.org/officeDocument/2006/relationships/image" Target="../media/image481.png"/><Relationship Id="rId1" Type="http://schemas.openxmlformats.org/officeDocument/2006/relationships/slideMaster" Target="../slideMasters/slideMaster4.xml"/><Relationship Id="rId6" Type="http://schemas.openxmlformats.org/officeDocument/2006/relationships/image" Target="../media/image345.png"/><Relationship Id="rId11" Type="http://schemas.openxmlformats.org/officeDocument/2006/relationships/image" Target="../media/image350.png"/><Relationship Id="rId5" Type="http://schemas.openxmlformats.org/officeDocument/2006/relationships/image" Target="../media/image479.png"/><Relationship Id="rId15" Type="http://schemas.openxmlformats.org/officeDocument/2006/relationships/image" Target="../media/image354.png"/><Relationship Id="rId10" Type="http://schemas.openxmlformats.org/officeDocument/2006/relationships/image" Target="../media/image349.png"/><Relationship Id="rId4" Type="http://schemas.openxmlformats.org/officeDocument/2006/relationships/image" Target="../media/image478.png"/><Relationship Id="rId9" Type="http://schemas.openxmlformats.org/officeDocument/2006/relationships/image" Target="../media/image348.png"/><Relationship Id="rId14" Type="http://schemas.openxmlformats.org/officeDocument/2006/relationships/image" Target="../media/image353.png"/></Relationships>
</file>

<file path=ppt/slideLayouts/_rels/slideLayout156.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357.png"/><Relationship Id="rId7" Type="http://schemas.openxmlformats.org/officeDocument/2006/relationships/image" Target="../media/image360.png"/><Relationship Id="rId2" Type="http://schemas.openxmlformats.org/officeDocument/2006/relationships/image" Target="../media/image356.png"/><Relationship Id="rId1" Type="http://schemas.openxmlformats.org/officeDocument/2006/relationships/slideMaster" Target="../slideMasters/slideMaster4.xml"/><Relationship Id="rId6" Type="http://schemas.openxmlformats.org/officeDocument/2006/relationships/image" Target="../media/image359.png"/><Relationship Id="rId5" Type="http://schemas.openxmlformats.org/officeDocument/2006/relationships/image" Target="../media/image274.png"/><Relationship Id="rId4" Type="http://schemas.openxmlformats.org/officeDocument/2006/relationships/image" Target="../media/image358.png"/></Relationships>
</file>

<file path=ppt/slideLayouts/_rels/slideLayout157.xml.rels><?xml version="1.0" encoding="UTF-8" standalone="yes"?>
<Relationships xmlns="http://schemas.openxmlformats.org/package/2006/relationships"><Relationship Id="rId8" Type="http://schemas.openxmlformats.org/officeDocument/2006/relationships/image" Target="../media/image366.png"/><Relationship Id="rId13" Type="http://schemas.openxmlformats.org/officeDocument/2006/relationships/image" Target="../media/image370.png"/><Relationship Id="rId3" Type="http://schemas.openxmlformats.org/officeDocument/2006/relationships/image" Target="../media/image314.png"/><Relationship Id="rId7" Type="http://schemas.openxmlformats.org/officeDocument/2006/relationships/image" Target="../media/image365.png"/><Relationship Id="rId12" Type="http://schemas.openxmlformats.org/officeDocument/2006/relationships/image" Target="../media/image369.png"/><Relationship Id="rId2" Type="http://schemas.openxmlformats.org/officeDocument/2006/relationships/image" Target="../media/image361.png"/><Relationship Id="rId1" Type="http://schemas.openxmlformats.org/officeDocument/2006/relationships/slideMaster" Target="../slideMasters/slideMaster4.xml"/><Relationship Id="rId6" Type="http://schemas.openxmlformats.org/officeDocument/2006/relationships/image" Target="../media/image364.png"/><Relationship Id="rId11" Type="http://schemas.openxmlformats.org/officeDocument/2006/relationships/image" Target="../media/image26.png"/><Relationship Id="rId5" Type="http://schemas.openxmlformats.org/officeDocument/2006/relationships/image" Target="../media/image363.png"/><Relationship Id="rId10" Type="http://schemas.openxmlformats.org/officeDocument/2006/relationships/image" Target="../media/image482.png"/><Relationship Id="rId4" Type="http://schemas.openxmlformats.org/officeDocument/2006/relationships/image" Target="../media/image362.png"/><Relationship Id="rId9" Type="http://schemas.openxmlformats.org/officeDocument/2006/relationships/image" Target="../media/image367.png"/></Relationships>
</file>

<file path=ppt/slideLayouts/_rels/slideLayout158.xml.rels><?xml version="1.0" encoding="UTF-8" standalone="yes"?>
<Relationships xmlns="http://schemas.openxmlformats.org/package/2006/relationships"><Relationship Id="rId8" Type="http://schemas.openxmlformats.org/officeDocument/2006/relationships/image" Target="../media/image483.png"/><Relationship Id="rId3" Type="http://schemas.openxmlformats.org/officeDocument/2006/relationships/image" Target="../media/image70.png"/><Relationship Id="rId7" Type="http://schemas.openxmlformats.org/officeDocument/2006/relationships/image" Target="../media/image374.png"/><Relationship Id="rId2" Type="http://schemas.openxmlformats.org/officeDocument/2006/relationships/image" Target="../media/image371.png"/><Relationship Id="rId1" Type="http://schemas.openxmlformats.org/officeDocument/2006/relationships/slideMaster" Target="../slideMasters/slideMaster4.xml"/><Relationship Id="rId6" Type="http://schemas.openxmlformats.org/officeDocument/2006/relationships/image" Target="../media/image373.png"/><Relationship Id="rId5" Type="http://schemas.openxmlformats.org/officeDocument/2006/relationships/image" Target="../media/image26.png"/><Relationship Id="rId4" Type="http://schemas.openxmlformats.org/officeDocument/2006/relationships/image" Target="../media/image372.png"/><Relationship Id="rId9" Type="http://schemas.openxmlformats.org/officeDocument/2006/relationships/image" Target="../media/image430.png"/></Relationships>
</file>

<file path=ppt/slideLayouts/_rels/slideLayout159.xml.rels><?xml version="1.0" encoding="UTF-8" standalone="yes"?>
<Relationships xmlns="http://schemas.openxmlformats.org/package/2006/relationships"><Relationship Id="rId8" Type="http://schemas.openxmlformats.org/officeDocument/2006/relationships/image" Target="../media/image379.png"/><Relationship Id="rId3" Type="http://schemas.openxmlformats.org/officeDocument/2006/relationships/image" Target="../media/image307.png"/><Relationship Id="rId7" Type="http://schemas.openxmlformats.org/officeDocument/2006/relationships/image" Target="../media/image378.png"/><Relationship Id="rId2" Type="http://schemas.openxmlformats.org/officeDocument/2006/relationships/image" Target="../media/image376.png"/><Relationship Id="rId1" Type="http://schemas.openxmlformats.org/officeDocument/2006/relationships/slideMaster" Target="../slideMasters/slideMaster4.xml"/><Relationship Id="rId6" Type="http://schemas.openxmlformats.org/officeDocument/2006/relationships/image" Target="../media/image425.png"/><Relationship Id="rId5" Type="http://schemas.openxmlformats.org/officeDocument/2006/relationships/image" Target="../media/image377.png"/><Relationship Id="rId4" Type="http://schemas.openxmlformats.org/officeDocument/2006/relationships/image" Target="../media/image26.png"/><Relationship Id="rId9" Type="http://schemas.openxmlformats.org/officeDocument/2006/relationships/image" Target="../media/image380.png"/></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124.png"/><Relationship Id="rId3" Type="http://schemas.openxmlformats.org/officeDocument/2006/relationships/image" Target="../media/image121.png"/><Relationship Id="rId7" Type="http://schemas.openxmlformats.org/officeDocument/2006/relationships/image" Target="../media/image123.png"/><Relationship Id="rId2" Type="http://schemas.openxmlformats.org/officeDocument/2006/relationships/image" Target="../media/image120.png"/><Relationship Id="rId1" Type="http://schemas.openxmlformats.org/officeDocument/2006/relationships/slideMaster" Target="../slideMasters/slideMaster1.xml"/><Relationship Id="rId6" Type="http://schemas.openxmlformats.org/officeDocument/2006/relationships/image" Target="../media/image99.png"/><Relationship Id="rId5" Type="http://schemas.openxmlformats.org/officeDocument/2006/relationships/image" Target="../media/image26.png"/><Relationship Id="rId4" Type="http://schemas.openxmlformats.org/officeDocument/2006/relationships/image" Target="../media/image122.png"/></Relationships>
</file>

<file path=ppt/slideLayouts/_rels/slideLayout160.xml.rels><?xml version="1.0" encoding="UTF-8" standalone="yes"?>
<Relationships xmlns="http://schemas.openxmlformats.org/package/2006/relationships"><Relationship Id="rId8" Type="http://schemas.openxmlformats.org/officeDocument/2006/relationships/image" Target="../media/image385.png"/><Relationship Id="rId3" Type="http://schemas.openxmlformats.org/officeDocument/2006/relationships/image" Target="../media/image382.png"/><Relationship Id="rId7" Type="http://schemas.openxmlformats.org/officeDocument/2006/relationships/image" Target="../media/image384.png"/><Relationship Id="rId2" Type="http://schemas.openxmlformats.org/officeDocument/2006/relationships/image" Target="../media/image438.png"/><Relationship Id="rId1" Type="http://schemas.openxmlformats.org/officeDocument/2006/relationships/slideMaster" Target="../slideMasters/slideMaster4.xml"/><Relationship Id="rId6" Type="http://schemas.openxmlformats.org/officeDocument/2006/relationships/image" Target="../media/image383.png"/><Relationship Id="rId5" Type="http://schemas.openxmlformats.org/officeDocument/2006/relationships/image" Target="../media/image26.png"/><Relationship Id="rId4" Type="http://schemas.openxmlformats.org/officeDocument/2006/relationships/image" Target="../media/image376.png"/><Relationship Id="rId9" Type="http://schemas.openxmlformats.org/officeDocument/2006/relationships/image" Target="../media/image484.png"/></Relationships>
</file>

<file path=ppt/slideLayouts/_rels/slideLayout161.xml.rels><?xml version="1.0" encoding="UTF-8" standalone="yes"?>
<Relationships xmlns="http://schemas.openxmlformats.org/package/2006/relationships"><Relationship Id="rId3" Type="http://schemas.openxmlformats.org/officeDocument/2006/relationships/image" Target="../media/image417.png"/><Relationship Id="rId7" Type="http://schemas.openxmlformats.org/officeDocument/2006/relationships/image" Target="../media/image390.png"/><Relationship Id="rId2" Type="http://schemas.openxmlformats.org/officeDocument/2006/relationships/image" Target="../media/image387.png"/><Relationship Id="rId1" Type="http://schemas.openxmlformats.org/officeDocument/2006/relationships/slideMaster" Target="../slideMasters/slideMaster4.xml"/><Relationship Id="rId6" Type="http://schemas.openxmlformats.org/officeDocument/2006/relationships/image" Target="../media/image389.png"/><Relationship Id="rId5" Type="http://schemas.openxmlformats.org/officeDocument/2006/relationships/image" Target="../media/image26.png"/><Relationship Id="rId4" Type="http://schemas.openxmlformats.org/officeDocument/2006/relationships/image" Target="../media/image325.png"/></Relationships>
</file>

<file path=ppt/slideLayouts/_rels/slideLayout162.xml.rels><?xml version="1.0" encoding="UTF-8" standalone="yes"?>
<Relationships xmlns="http://schemas.openxmlformats.org/package/2006/relationships"><Relationship Id="rId3" Type="http://schemas.openxmlformats.org/officeDocument/2006/relationships/image" Target="../media/image392.png"/><Relationship Id="rId7" Type="http://schemas.openxmlformats.org/officeDocument/2006/relationships/image" Target="../media/image394.png"/><Relationship Id="rId2" Type="http://schemas.openxmlformats.org/officeDocument/2006/relationships/image" Target="../media/image391.png"/><Relationship Id="rId1" Type="http://schemas.openxmlformats.org/officeDocument/2006/relationships/slideMaster" Target="../slideMasters/slideMaster4.xml"/><Relationship Id="rId6" Type="http://schemas.openxmlformats.org/officeDocument/2006/relationships/image" Target="../media/image393.png"/><Relationship Id="rId5" Type="http://schemas.openxmlformats.org/officeDocument/2006/relationships/image" Target="../media/image26.png"/><Relationship Id="rId4" Type="http://schemas.openxmlformats.org/officeDocument/2006/relationships/image" Target="../media/image70.png"/></Relationships>
</file>

<file path=ppt/slideLayouts/_rels/slideLayout163.xml.rels><?xml version="1.0" encoding="UTF-8" standalone="yes"?>
<Relationships xmlns="http://schemas.openxmlformats.org/package/2006/relationships"><Relationship Id="rId3" Type="http://schemas.openxmlformats.org/officeDocument/2006/relationships/image" Target="../media/image396.png"/><Relationship Id="rId2" Type="http://schemas.openxmlformats.org/officeDocument/2006/relationships/image" Target="../media/image395.png"/><Relationship Id="rId1" Type="http://schemas.openxmlformats.org/officeDocument/2006/relationships/slideMaster" Target="../slideMasters/slideMaster4.xml"/><Relationship Id="rId6" Type="http://schemas.openxmlformats.org/officeDocument/2006/relationships/image" Target="../media/image397.png"/><Relationship Id="rId5" Type="http://schemas.openxmlformats.org/officeDocument/2006/relationships/image" Target="../media/image485.png"/><Relationship Id="rId4" Type="http://schemas.openxmlformats.org/officeDocument/2006/relationships/image" Target="../media/image26.png"/></Relationships>
</file>

<file path=ppt/slideLayouts/_rels/slideLayout164.xml.rels><?xml version="1.0" encoding="UTF-8" standalone="yes"?>
<Relationships xmlns="http://schemas.openxmlformats.org/package/2006/relationships"><Relationship Id="rId8" Type="http://schemas.openxmlformats.org/officeDocument/2006/relationships/image" Target="../media/image403.png"/><Relationship Id="rId3" Type="http://schemas.openxmlformats.org/officeDocument/2006/relationships/image" Target="../media/image399.png"/><Relationship Id="rId7" Type="http://schemas.openxmlformats.org/officeDocument/2006/relationships/image" Target="../media/image402.png"/><Relationship Id="rId2" Type="http://schemas.openxmlformats.org/officeDocument/2006/relationships/image" Target="../media/image398.png"/><Relationship Id="rId1" Type="http://schemas.openxmlformats.org/officeDocument/2006/relationships/slideMaster" Target="../slideMasters/slideMaster4.xml"/><Relationship Id="rId6" Type="http://schemas.openxmlformats.org/officeDocument/2006/relationships/image" Target="../media/image401.png"/><Relationship Id="rId5" Type="http://schemas.openxmlformats.org/officeDocument/2006/relationships/image" Target="../media/image400.png"/><Relationship Id="rId4" Type="http://schemas.openxmlformats.org/officeDocument/2006/relationships/image" Target="../media/image26.png"/><Relationship Id="rId9" Type="http://schemas.openxmlformats.org/officeDocument/2006/relationships/image" Target="../media/image404.png"/></Relationships>
</file>

<file path=ppt/slideLayouts/_rels/slideLayout16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32.png"/><Relationship Id="rId1" Type="http://schemas.openxmlformats.org/officeDocument/2006/relationships/slideMaster" Target="../slideMasters/slideMaster4.xml"/><Relationship Id="rId6" Type="http://schemas.openxmlformats.org/officeDocument/2006/relationships/image" Target="../media/image37.png"/><Relationship Id="rId5" Type="http://schemas.openxmlformats.org/officeDocument/2006/relationships/image" Target="../media/image454.png"/><Relationship Id="rId4" Type="http://schemas.openxmlformats.org/officeDocument/2006/relationships/image" Target="../media/image34.png"/></Relationships>
</file>

<file path=ppt/slideLayouts/_rels/slideLayout166.xml.rels><?xml version="1.0" encoding="UTF-8" standalone="yes"?>
<Relationships xmlns="http://schemas.openxmlformats.org/package/2006/relationships"><Relationship Id="rId8" Type="http://schemas.openxmlformats.org/officeDocument/2006/relationships/image" Target="../media/image229.png"/><Relationship Id="rId3" Type="http://schemas.openxmlformats.org/officeDocument/2006/relationships/image" Target="../media/image226.png"/><Relationship Id="rId7" Type="http://schemas.openxmlformats.org/officeDocument/2006/relationships/image" Target="../media/image228.png"/><Relationship Id="rId2" Type="http://schemas.openxmlformats.org/officeDocument/2006/relationships/image" Target="../media/image486.png"/><Relationship Id="rId1" Type="http://schemas.openxmlformats.org/officeDocument/2006/relationships/slideMaster" Target="../slideMasters/slideMaster4.xml"/><Relationship Id="rId6" Type="http://schemas.openxmlformats.org/officeDocument/2006/relationships/image" Target="../media/image227.png"/><Relationship Id="rId5" Type="http://schemas.openxmlformats.org/officeDocument/2006/relationships/image" Target="../media/image454.png"/><Relationship Id="rId4" Type="http://schemas.openxmlformats.org/officeDocument/2006/relationships/image" Target="../media/image26.png"/></Relationships>
</file>

<file path=ppt/slideLayouts/_rels/slideLayout17.xml.rels><?xml version="1.0" encoding="UTF-8" standalone="yes"?>
<Relationships xmlns="http://schemas.openxmlformats.org/package/2006/relationships"><Relationship Id="rId8" Type="http://schemas.openxmlformats.org/officeDocument/2006/relationships/image" Target="../media/image128.png"/><Relationship Id="rId3" Type="http://schemas.openxmlformats.org/officeDocument/2006/relationships/image" Target="../media/image26.png"/><Relationship Id="rId7" Type="http://schemas.openxmlformats.org/officeDocument/2006/relationships/image" Target="../media/image127.png"/><Relationship Id="rId2" Type="http://schemas.openxmlformats.org/officeDocument/2006/relationships/image" Target="../media/image125.png"/><Relationship Id="rId1" Type="http://schemas.openxmlformats.org/officeDocument/2006/relationships/slideMaster" Target="../slideMasters/slideMaster1.xml"/><Relationship Id="rId6" Type="http://schemas.openxmlformats.org/officeDocument/2006/relationships/image" Target="../media/image126.png"/><Relationship Id="rId5" Type="http://schemas.openxmlformats.org/officeDocument/2006/relationships/image" Target="../media/image97.png"/><Relationship Id="rId4" Type="http://schemas.openxmlformats.org/officeDocument/2006/relationships/image" Target="../media/image99.png"/><Relationship Id="rId9" Type="http://schemas.openxmlformats.org/officeDocument/2006/relationships/image" Target="../media/image129.png"/></Relationships>
</file>

<file path=ppt/slideLayouts/_rels/slideLayout18.xml.rels><?xml version="1.0" encoding="UTF-8" standalone="yes"?>
<Relationships xmlns="http://schemas.openxmlformats.org/package/2006/relationships"><Relationship Id="rId8" Type="http://schemas.openxmlformats.org/officeDocument/2006/relationships/image" Target="../media/image133.png"/><Relationship Id="rId3" Type="http://schemas.openxmlformats.org/officeDocument/2006/relationships/image" Target="../media/image26.png"/><Relationship Id="rId7" Type="http://schemas.openxmlformats.org/officeDocument/2006/relationships/image" Target="../media/image132.png"/><Relationship Id="rId2" Type="http://schemas.openxmlformats.org/officeDocument/2006/relationships/image" Target="../media/image121.png"/><Relationship Id="rId1" Type="http://schemas.openxmlformats.org/officeDocument/2006/relationships/slideMaster" Target="../slideMasters/slideMaster1.xml"/><Relationship Id="rId6" Type="http://schemas.openxmlformats.org/officeDocument/2006/relationships/image" Target="../media/image131.png"/><Relationship Id="rId5" Type="http://schemas.openxmlformats.org/officeDocument/2006/relationships/image" Target="../media/image130.png"/><Relationship Id="rId4" Type="http://schemas.openxmlformats.org/officeDocument/2006/relationships/image" Target="../media/image99.png"/><Relationship Id="rId9" Type="http://schemas.openxmlformats.org/officeDocument/2006/relationships/image" Target="../media/image134.png"/></Relationships>
</file>

<file path=ppt/slideLayouts/_rels/slideLayout19.xml.rels><?xml version="1.0" encoding="UTF-8" standalone="yes"?>
<Relationships xmlns="http://schemas.openxmlformats.org/package/2006/relationships"><Relationship Id="rId8" Type="http://schemas.openxmlformats.org/officeDocument/2006/relationships/image" Target="../media/image136.png"/><Relationship Id="rId3" Type="http://schemas.openxmlformats.org/officeDocument/2006/relationships/image" Target="../media/image26.png"/><Relationship Id="rId7" Type="http://schemas.openxmlformats.org/officeDocument/2006/relationships/image" Target="../media/image135.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132.png"/><Relationship Id="rId11" Type="http://schemas.openxmlformats.org/officeDocument/2006/relationships/image" Target="../media/image138.png"/><Relationship Id="rId5" Type="http://schemas.openxmlformats.org/officeDocument/2006/relationships/image" Target="../media/image130.png"/><Relationship Id="rId10" Type="http://schemas.openxmlformats.org/officeDocument/2006/relationships/image" Target="../media/image137.png"/><Relationship Id="rId4" Type="http://schemas.openxmlformats.org/officeDocument/2006/relationships/image" Target="../media/image99.png"/><Relationship Id="rId9" Type="http://schemas.openxmlformats.org/officeDocument/2006/relationships/image" Target="../media/image131.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Layouts/_rels/slideLayout20.xml.rels><?xml version="1.0" encoding="UTF-8" standalone="yes"?>
<Relationships xmlns="http://schemas.openxmlformats.org/package/2006/relationships"><Relationship Id="rId8" Type="http://schemas.openxmlformats.org/officeDocument/2006/relationships/image" Target="../media/image97.png"/><Relationship Id="rId3" Type="http://schemas.openxmlformats.org/officeDocument/2006/relationships/image" Target="../media/image140.png"/><Relationship Id="rId7" Type="http://schemas.openxmlformats.org/officeDocument/2006/relationships/image" Target="../media/image142.png"/><Relationship Id="rId2" Type="http://schemas.openxmlformats.org/officeDocument/2006/relationships/image" Target="../media/image139.png"/><Relationship Id="rId1" Type="http://schemas.openxmlformats.org/officeDocument/2006/relationships/slideMaster" Target="../slideMasters/slideMaster1.xml"/><Relationship Id="rId6" Type="http://schemas.openxmlformats.org/officeDocument/2006/relationships/image" Target="../media/image141.png"/><Relationship Id="rId5" Type="http://schemas.openxmlformats.org/officeDocument/2006/relationships/image" Target="../media/image99.png"/><Relationship Id="rId4" Type="http://schemas.openxmlformats.org/officeDocument/2006/relationships/image" Target="../media/image26.png"/></Relationships>
</file>

<file path=ppt/slideLayouts/_rels/slideLayout21.xml.rels><?xml version="1.0" encoding="UTF-8" standalone="yes"?>
<Relationships xmlns="http://schemas.openxmlformats.org/package/2006/relationships"><Relationship Id="rId8" Type="http://schemas.openxmlformats.org/officeDocument/2006/relationships/image" Target="../media/image145.png"/><Relationship Id="rId3" Type="http://schemas.openxmlformats.org/officeDocument/2006/relationships/image" Target="../media/image143.png"/><Relationship Id="rId7" Type="http://schemas.openxmlformats.org/officeDocument/2006/relationships/image" Target="../media/image144.png"/><Relationship Id="rId2" Type="http://schemas.openxmlformats.org/officeDocument/2006/relationships/image" Target="../media/image121.png"/><Relationship Id="rId1" Type="http://schemas.openxmlformats.org/officeDocument/2006/relationships/slideMaster" Target="../slideMasters/slideMaster1.xml"/><Relationship Id="rId6" Type="http://schemas.openxmlformats.org/officeDocument/2006/relationships/image" Target="../media/image97.png"/><Relationship Id="rId5" Type="http://schemas.openxmlformats.org/officeDocument/2006/relationships/image" Target="../media/image99.png"/><Relationship Id="rId4" Type="http://schemas.openxmlformats.org/officeDocument/2006/relationships/image" Target="../media/image26.png"/></Relationships>
</file>

<file path=ppt/slideLayouts/_rels/slideLayout22.xml.rels><?xml version="1.0" encoding="UTF-8" standalone="yes"?>
<Relationships xmlns="http://schemas.openxmlformats.org/package/2006/relationships"><Relationship Id="rId8" Type="http://schemas.openxmlformats.org/officeDocument/2006/relationships/image" Target="../media/image151.png"/><Relationship Id="rId3" Type="http://schemas.openxmlformats.org/officeDocument/2006/relationships/image" Target="../media/image146.png"/><Relationship Id="rId7" Type="http://schemas.openxmlformats.org/officeDocument/2006/relationships/image" Target="../media/image150.png"/><Relationship Id="rId2" Type="http://schemas.openxmlformats.org/officeDocument/2006/relationships/image" Target="../media/image78.png"/><Relationship Id="rId1" Type="http://schemas.openxmlformats.org/officeDocument/2006/relationships/slideMaster" Target="../slideMasters/slideMaster1.xml"/><Relationship Id="rId6" Type="http://schemas.openxmlformats.org/officeDocument/2006/relationships/image" Target="../media/image149.png"/><Relationship Id="rId5" Type="http://schemas.openxmlformats.org/officeDocument/2006/relationships/image" Target="../media/image148.png"/><Relationship Id="rId10" Type="http://schemas.openxmlformats.org/officeDocument/2006/relationships/image" Target="../media/image26.png"/><Relationship Id="rId4" Type="http://schemas.openxmlformats.org/officeDocument/2006/relationships/image" Target="../media/image147.png"/><Relationship Id="rId9" Type="http://schemas.openxmlformats.org/officeDocument/2006/relationships/image" Target="../media/image152.png"/></Relationships>
</file>

<file path=ppt/slideLayouts/_rels/slideLayout23.xml.rels><?xml version="1.0" encoding="UTF-8" standalone="yes"?>
<Relationships xmlns="http://schemas.openxmlformats.org/package/2006/relationships"><Relationship Id="rId8" Type="http://schemas.openxmlformats.org/officeDocument/2006/relationships/image" Target="../media/image158.png"/><Relationship Id="rId3" Type="http://schemas.openxmlformats.org/officeDocument/2006/relationships/image" Target="../media/image26.png"/><Relationship Id="rId7" Type="http://schemas.openxmlformats.org/officeDocument/2006/relationships/image" Target="../media/image157.png"/><Relationship Id="rId2" Type="http://schemas.openxmlformats.org/officeDocument/2006/relationships/image" Target="../media/image153.png"/><Relationship Id="rId1" Type="http://schemas.openxmlformats.org/officeDocument/2006/relationships/slideMaster" Target="../slideMasters/slideMaster1.xml"/><Relationship Id="rId6" Type="http://schemas.openxmlformats.org/officeDocument/2006/relationships/image" Target="../media/image156.png"/><Relationship Id="rId11" Type="http://schemas.openxmlformats.org/officeDocument/2006/relationships/image" Target="../media/image161.png"/><Relationship Id="rId5" Type="http://schemas.openxmlformats.org/officeDocument/2006/relationships/image" Target="../media/image155.png"/><Relationship Id="rId10" Type="http://schemas.openxmlformats.org/officeDocument/2006/relationships/image" Target="../media/image160.png"/><Relationship Id="rId4" Type="http://schemas.openxmlformats.org/officeDocument/2006/relationships/image" Target="../media/image154.png"/><Relationship Id="rId9" Type="http://schemas.openxmlformats.org/officeDocument/2006/relationships/image" Target="../media/image159.png"/></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165.png"/><Relationship Id="rId3" Type="http://schemas.openxmlformats.org/officeDocument/2006/relationships/image" Target="../media/image26.png"/><Relationship Id="rId7" Type="http://schemas.openxmlformats.org/officeDocument/2006/relationships/image" Target="../media/image164.png"/><Relationship Id="rId2" Type="http://schemas.openxmlformats.org/officeDocument/2006/relationships/image" Target="../media/image162.png"/><Relationship Id="rId1" Type="http://schemas.openxmlformats.org/officeDocument/2006/relationships/slideMaster" Target="../slideMasters/slideMaster1.xml"/><Relationship Id="rId6" Type="http://schemas.openxmlformats.org/officeDocument/2006/relationships/image" Target="../media/image161.png"/><Relationship Id="rId11" Type="http://schemas.openxmlformats.org/officeDocument/2006/relationships/image" Target="../media/image168.png"/><Relationship Id="rId5" Type="http://schemas.openxmlformats.org/officeDocument/2006/relationships/image" Target="../media/image163.png"/><Relationship Id="rId10" Type="http://schemas.openxmlformats.org/officeDocument/2006/relationships/image" Target="../media/image167.png"/><Relationship Id="rId4" Type="http://schemas.openxmlformats.org/officeDocument/2006/relationships/image" Target="../media/image155.png"/><Relationship Id="rId9" Type="http://schemas.openxmlformats.org/officeDocument/2006/relationships/image" Target="../media/image166.png"/></Relationships>
</file>

<file path=ppt/slideLayouts/_rels/slideLayout25.xml.rels><?xml version="1.0" encoding="UTF-8" standalone="yes"?>
<Relationships xmlns="http://schemas.openxmlformats.org/package/2006/relationships"><Relationship Id="rId8" Type="http://schemas.openxmlformats.org/officeDocument/2006/relationships/image" Target="../media/image173.png"/><Relationship Id="rId3" Type="http://schemas.openxmlformats.org/officeDocument/2006/relationships/image" Target="../media/image170.png"/><Relationship Id="rId7" Type="http://schemas.openxmlformats.org/officeDocument/2006/relationships/image" Target="../media/image172.png"/><Relationship Id="rId2" Type="http://schemas.openxmlformats.org/officeDocument/2006/relationships/image" Target="../media/image169.png"/><Relationship Id="rId1" Type="http://schemas.openxmlformats.org/officeDocument/2006/relationships/slideMaster" Target="../slideMasters/slideMaster1.xml"/><Relationship Id="rId6" Type="http://schemas.openxmlformats.org/officeDocument/2006/relationships/image" Target="../media/image161.png"/><Relationship Id="rId5" Type="http://schemas.openxmlformats.org/officeDocument/2006/relationships/image" Target="../media/image171.png"/><Relationship Id="rId4" Type="http://schemas.openxmlformats.org/officeDocument/2006/relationships/image" Target="../media/image26.png"/><Relationship Id="rId9" Type="http://schemas.openxmlformats.org/officeDocument/2006/relationships/image" Target="../media/image174.png"/></Relationships>
</file>

<file path=ppt/slideLayouts/_rels/slideLayout26.xml.rels><?xml version="1.0" encoding="UTF-8" standalone="yes"?>
<Relationships xmlns="http://schemas.openxmlformats.org/package/2006/relationships"><Relationship Id="rId8" Type="http://schemas.openxmlformats.org/officeDocument/2006/relationships/image" Target="../media/image163.png"/><Relationship Id="rId3" Type="http://schemas.openxmlformats.org/officeDocument/2006/relationships/image" Target="../media/image25.png"/><Relationship Id="rId7" Type="http://schemas.openxmlformats.org/officeDocument/2006/relationships/image" Target="../media/image155.png"/><Relationship Id="rId2" Type="http://schemas.openxmlformats.org/officeDocument/2006/relationships/image" Target="../media/image175.png"/><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153.png"/><Relationship Id="rId10" Type="http://schemas.openxmlformats.org/officeDocument/2006/relationships/image" Target="../media/image177.png"/><Relationship Id="rId4" Type="http://schemas.openxmlformats.org/officeDocument/2006/relationships/image" Target="../media/image176.png"/><Relationship Id="rId9" Type="http://schemas.openxmlformats.org/officeDocument/2006/relationships/image" Target="../media/image161.png"/></Relationships>
</file>

<file path=ppt/slideLayouts/_rels/slideLayout27.xml.rels><?xml version="1.0" encoding="UTF-8" standalone="yes"?>
<Relationships xmlns="http://schemas.openxmlformats.org/package/2006/relationships"><Relationship Id="rId8" Type="http://schemas.openxmlformats.org/officeDocument/2006/relationships/image" Target="../media/image182.png"/><Relationship Id="rId3" Type="http://schemas.openxmlformats.org/officeDocument/2006/relationships/image" Target="../media/image179.png"/><Relationship Id="rId7" Type="http://schemas.openxmlformats.org/officeDocument/2006/relationships/image" Target="../media/image161.png"/><Relationship Id="rId2" Type="http://schemas.openxmlformats.org/officeDocument/2006/relationships/image" Target="../media/image178.png"/><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181.png"/><Relationship Id="rId4" Type="http://schemas.openxmlformats.org/officeDocument/2006/relationships/image" Target="../media/image180.png"/><Relationship Id="rId9" Type="http://schemas.openxmlformats.org/officeDocument/2006/relationships/image" Target="../media/image183.png"/></Relationships>
</file>

<file path=ppt/slideLayouts/_rels/slideLayout28.xml.rels><?xml version="1.0" encoding="UTF-8" standalone="yes"?>
<Relationships xmlns="http://schemas.openxmlformats.org/package/2006/relationships"><Relationship Id="rId8" Type="http://schemas.openxmlformats.org/officeDocument/2006/relationships/image" Target="../media/image188.png"/><Relationship Id="rId3" Type="http://schemas.openxmlformats.org/officeDocument/2006/relationships/image" Target="../media/image185.png"/><Relationship Id="rId7" Type="http://schemas.openxmlformats.org/officeDocument/2006/relationships/image" Target="../media/image187.png"/><Relationship Id="rId2" Type="http://schemas.openxmlformats.org/officeDocument/2006/relationships/image" Target="../media/image184.png"/><Relationship Id="rId1" Type="http://schemas.openxmlformats.org/officeDocument/2006/relationships/slideMaster" Target="../slideMasters/slideMaster1.xml"/><Relationship Id="rId6" Type="http://schemas.openxmlformats.org/officeDocument/2006/relationships/image" Target="../media/image186.png"/><Relationship Id="rId5" Type="http://schemas.openxmlformats.org/officeDocument/2006/relationships/image" Target="../media/image161.png"/><Relationship Id="rId4" Type="http://schemas.openxmlformats.org/officeDocument/2006/relationships/image" Target="../media/image26.png"/><Relationship Id="rId9" Type="http://schemas.openxmlformats.org/officeDocument/2006/relationships/image" Target="../media/image189.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192.png"/><Relationship Id="rId2" Type="http://schemas.openxmlformats.org/officeDocument/2006/relationships/image" Target="../media/image190.png"/><Relationship Id="rId1" Type="http://schemas.openxmlformats.org/officeDocument/2006/relationships/slideMaster" Target="../slideMasters/slideMaster1.xml"/><Relationship Id="rId6" Type="http://schemas.openxmlformats.org/officeDocument/2006/relationships/image" Target="../media/image168.png"/><Relationship Id="rId5" Type="http://schemas.openxmlformats.org/officeDocument/2006/relationships/image" Target="../media/image191.png"/><Relationship Id="rId4" Type="http://schemas.openxmlformats.org/officeDocument/2006/relationships/image" Target="../media/image161.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Layouts/_rels/slideLayout30.xml.rels><?xml version="1.0" encoding="UTF-8" standalone="yes"?>
<Relationships xmlns="http://schemas.openxmlformats.org/package/2006/relationships"><Relationship Id="rId8" Type="http://schemas.openxmlformats.org/officeDocument/2006/relationships/image" Target="../media/image196.png"/><Relationship Id="rId3" Type="http://schemas.openxmlformats.org/officeDocument/2006/relationships/image" Target="../media/image194.png"/><Relationship Id="rId7" Type="http://schemas.openxmlformats.org/officeDocument/2006/relationships/image" Target="../media/image195.png"/><Relationship Id="rId2" Type="http://schemas.openxmlformats.org/officeDocument/2006/relationships/image" Target="../media/image193.png"/><Relationship Id="rId1" Type="http://schemas.openxmlformats.org/officeDocument/2006/relationships/slideMaster" Target="../slideMasters/slideMaster1.xml"/><Relationship Id="rId6" Type="http://schemas.openxmlformats.org/officeDocument/2006/relationships/image" Target="../media/image161.png"/><Relationship Id="rId5" Type="http://schemas.openxmlformats.org/officeDocument/2006/relationships/image" Target="../media/image26.png"/><Relationship Id="rId4" Type="http://schemas.openxmlformats.org/officeDocument/2006/relationships/image" Target="../media/image153.png"/><Relationship Id="rId9" Type="http://schemas.openxmlformats.org/officeDocument/2006/relationships/image" Target="../media/image78.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98.png"/><Relationship Id="rId7" Type="http://schemas.openxmlformats.org/officeDocument/2006/relationships/image" Target="../media/image200.png"/><Relationship Id="rId2" Type="http://schemas.openxmlformats.org/officeDocument/2006/relationships/image" Target="../media/image197.png"/><Relationship Id="rId1" Type="http://schemas.openxmlformats.org/officeDocument/2006/relationships/slideMaster" Target="../slideMasters/slideMaster1.xml"/><Relationship Id="rId6" Type="http://schemas.openxmlformats.org/officeDocument/2006/relationships/image" Target="../media/image199.png"/><Relationship Id="rId5" Type="http://schemas.openxmlformats.org/officeDocument/2006/relationships/image" Target="../media/image161.png"/><Relationship Id="rId4" Type="http://schemas.openxmlformats.org/officeDocument/2006/relationships/image" Target="../media/image26.png"/></Relationships>
</file>

<file path=ppt/slideLayouts/_rels/slideLayout32.xml.rels><?xml version="1.0" encoding="UTF-8" standalone="yes"?>
<Relationships xmlns="http://schemas.openxmlformats.org/package/2006/relationships"><Relationship Id="rId8" Type="http://schemas.openxmlformats.org/officeDocument/2006/relationships/image" Target="../media/image207.png"/><Relationship Id="rId3" Type="http://schemas.openxmlformats.org/officeDocument/2006/relationships/image" Target="../media/image202.png"/><Relationship Id="rId7" Type="http://schemas.openxmlformats.org/officeDocument/2006/relationships/image" Target="../media/image206.png"/><Relationship Id="rId2" Type="http://schemas.openxmlformats.org/officeDocument/2006/relationships/image" Target="../media/image201.png"/><Relationship Id="rId1" Type="http://schemas.openxmlformats.org/officeDocument/2006/relationships/slideMaster" Target="../slideMasters/slideMaster1.xml"/><Relationship Id="rId6" Type="http://schemas.openxmlformats.org/officeDocument/2006/relationships/image" Target="../media/image205.png"/><Relationship Id="rId5" Type="http://schemas.openxmlformats.org/officeDocument/2006/relationships/image" Target="../media/image204.png"/><Relationship Id="rId10" Type="http://schemas.openxmlformats.org/officeDocument/2006/relationships/image" Target="../media/image26.png"/><Relationship Id="rId4" Type="http://schemas.openxmlformats.org/officeDocument/2006/relationships/image" Target="../media/image203.png"/><Relationship Id="rId9" Type="http://schemas.openxmlformats.org/officeDocument/2006/relationships/image" Target="../media/image208.png"/></Relationships>
</file>

<file path=ppt/slideLayouts/_rels/slideLayout33.xml.rels><?xml version="1.0" encoding="UTF-8" standalone="yes"?>
<Relationships xmlns="http://schemas.openxmlformats.org/package/2006/relationships"><Relationship Id="rId8" Type="http://schemas.openxmlformats.org/officeDocument/2006/relationships/image" Target="../media/image129.png"/><Relationship Id="rId3" Type="http://schemas.openxmlformats.org/officeDocument/2006/relationships/image" Target="../media/image210.png"/><Relationship Id="rId7" Type="http://schemas.openxmlformats.org/officeDocument/2006/relationships/image" Target="../media/image212.png"/><Relationship Id="rId2" Type="http://schemas.openxmlformats.org/officeDocument/2006/relationships/image" Target="../media/image209.png"/><Relationship Id="rId1" Type="http://schemas.openxmlformats.org/officeDocument/2006/relationships/slideMaster" Target="../slideMasters/slideMaster1.xml"/><Relationship Id="rId6" Type="http://schemas.openxmlformats.org/officeDocument/2006/relationships/image" Target="../media/image211.png"/><Relationship Id="rId5" Type="http://schemas.openxmlformats.org/officeDocument/2006/relationships/image" Target="../media/image35.png"/><Relationship Id="rId10" Type="http://schemas.openxmlformats.org/officeDocument/2006/relationships/image" Target="../media/image214.png"/><Relationship Id="rId4" Type="http://schemas.openxmlformats.org/officeDocument/2006/relationships/image" Target="../media/image26.png"/><Relationship Id="rId9" Type="http://schemas.openxmlformats.org/officeDocument/2006/relationships/image" Target="../media/image213.png"/></Relationships>
</file>

<file path=ppt/slideLayouts/_rels/slideLayout34.xml.rels><?xml version="1.0" encoding="UTF-8" standalone="yes"?>
<Relationships xmlns="http://schemas.openxmlformats.org/package/2006/relationships"><Relationship Id="rId8" Type="http://schemas.openxmlformats.org/officeDocument/2006/relationships/image" Target="../media/image218.png"/><Relationship Id="rId3" Type="http://schemas.openxmlformats.org/officeDocument/2006/relationships/image" Target="../media/image26.png"/><Relationship Id="rId7" Type="http://schemas.openxmlformats.org/officeDocument/2006/relationships/image" Target="../media/image217.png"/><Relationship Id="rId2" Type="http://schemas.openxmlformats.org/officeDocument/2006/relationships/image" Target="../media/image215.png"/><Relationship Id="rId1" Type="http://schemas.openxmlformats.org/officeDocument/2006/relationships/slideMaster" Target="../slideMasters/slideMaster1.xml"/><Relationship Id="rId6" Type="http://schemas.openxmlformats.org/officeDocument/2006/relationships/image" Target="../media/image216.png"/><Relationship Id="rId5" Type="http://schemas.openxmlformats.org/officeDocument/2006/relationships/image" Target="../media/image211.png"/><Relationship Id="rId4" Type="http://schemas.openxmlformats.org/officeDocument/2006/relationships/image" Target="../media/image35.png"/></Relationships>
</file>

<file path=ppt/slideLayouts/_rels/slideLayout35.xml.rels><?xml version="1.0" encoding="UTF-8" standalone="yes"?>
<Relationships xmlns="http://schemas.openxmlformats.org/package/2006/relationships"><Relationship Id="rId8" Type="http://schemas.openxmlformats.org/officeDocument/2006/relationships/image" Target="../media/image213.png"/><Relationship Id="rId3" Type="http://schemas.openxmlformats.org/officeDocument/2006/relationships/image" Target="../media/image25.png"/><Relationship Id="rId7" Type="http://schemas.openxmlformats.org/officeDocument/2006/relationships/image" Target="../media/image129.png"/><Relationship Id="rId2" Type="http://schemas.openxmlformats.org/officeDocument/2006/relationships/image" Target="../media/image209.png"/><Relationship Id="rId1" Type="http://schemas.openxmlformats.org/officeDocument/2006/relationships/slideMaster" Target="../slideMasters/slideMaster1.xml"/><Relationship Id="rId6" Type="http://schemas.openxmlformats.org/officeDocument/2006/relationships/image" Target="../media/image211.png"/><Relationship Id="rId5" Type="http://schemas.openxmlformats.org/officeDocument/2006/relationships/image" Target="../media/image35.png"/><Relationship Id="rId4" Type="http://schemas.openxmlformats.org/officeDocument/2006/relationships/image" Target="../media/image26.png"/><Relationship Id="rId9" Type="http://schemas.openxmlformats.org/officeDocument/2006/relationships/image" Target="../media/image219.png"/></Relationships>
</file>

<file path=ppt/slideLayouts/_rels/slideLayout36.xml.rels><?xml version="1.0" encoding="UTF-8" standalone="yes"?>
<Relationships xmlns="http://schemas.openxmlformats.org/package/2006/relationships"><Relationship Id="rId8" Type="http://schemas.openxmlformats.org/officeDocument/2006/relationships/image" Target="../media/image213.png"/><Relationship Id="rId3" Type="http://schemas.openxmlformats.org/officeDocument/2006/relationships/image" Target="../media/image221.png"/><Relationship Id="rId7" Type="http://schemas.openxmlformats.org/officeDocument/2006/relationships/image" Target="../media/image129.png"/><Relationship Id="rId2" Type="http://schemas.openxmlformats.org/officeDocument/2006/relationships/image" Target="../media/image220.png"/><Relationship Id="rId1" Type="http://schemas.openxmlformats.org/officeDocument/2006/relationships/slideMaster" Target="../slideMasters/slideMaster1.xml"/><Relationship Id="rId6" Type="http://schemas.openxmlformats.org/officeDocument/2006/relationships/image" Target="../media/image211.png"/><Relationship Id="rId11" Type="http://schemas.openxmlformats.org/officeDocument/2006/relationships/image" Target="../media/image224.png"/><Relationship Id="rId5" Type="http://schemas.openxmlformats.org/officeDocument/2006/relationships/image" Target="../media/image35.png"/><Relationship Id="rId10" Type="http://schemas.openxmlformats.org/officeDocument/2006/relationships/image" Target="../media/image223.png"/><Relationship Id="rId4" Type="http://schemas.openxmlformats.org/officeDocument/2006/relationships/image" Target="../media/image26.png"/><Relationship Id="rId9" Type="http://schemas.openxmlformats.org/officeDocument/2006/relationships/image" Target="../media/image222.png"/></Relationships>
</file>

<file path=ppt/slideLayouts/_rels/slideLayout37.xml.rels><?xml version="1.0" encoding="UTF-8" standalone="yes"?>
<Relationships xmlns="http://schemas.openxmlformats.org/package/2006/relationships"><Relationship Id="rId8" Type="http://schemas.openxmlformats.org/officeDocument/2006/relationships/image" Target="../media/image228.png"/><Relationship Id="rId3" Type="http://schemas.openxmlformats.org/officeDocument/2006/relationships/image" Target="../media/image226.png"/><Relationship Id="rId7" Type="http://schemas.openxmlformats.org/officeDocument/2006/relationships/image" Target="../media/image227.png"/><Relationship Id="rId2" Type="http://schemas.openxmlformats.org/officeDocument/2006/relationships/image" Target="../media/image225.png"/><Relationship Id="rId1" Type="http://schemas.openxmlformats.org/officeDocument/2006/relationships/slideMaster" Target="../slideMasters/slideMaster1.xml"/><Relationship Id="rId6" Type="http://schemas.openxmlformats.org/officeDocument/2006/relationships/image" Target="../media/image35.png"/><Relationship Id="rId5" Type="http://schemas.openxmlformats.org/officeDocument/2006/relationships/image" Target="../media/image211.png"/><Relationship Id="rId4" Type="http://schemas.openxmlformats.org/officeDocument/2006/relationships/image" Target="../media/image26.png"/><Relationship Id="rId9" Type="http://schemas.openxmlformats.org/officeDocument/2006/relationships/image" Target="../media/image229.png"/></Relationships>
</file>

<file path=ppt/slideLayouts/_rels/slideLayout38.xml.rels><?xml version="1.0" encoding="UTF-8" standalone="yes"?>
<Relationships xmlns="http://schemas.openxmlformats.org/package/2006/relationships"><Relationship Id="rId8" Type="http://schemas.openxmlformats.org/officeDocument/2006/relationships/image" Target="../media/image233.png"/><Relationship Id="rId3" Type="http://schemas.openxmlformats.org/officeDocument/2006/relationships/image" Target="../media/image202.png"/><Relationship Id="rId7" Type="http://schemas.openxmlformats.org/officeDocument/2006/relationships/image" Target="../media/image232.png"/><Relationship Id="rId2" Type="http://schemas.openxmlformats.org/officeDocument/2006/relationships/image" Target="../media/image230.png"/><Relationship Id="rId1" Type="http://schemas.openxmlformats.org/officeDocument/2006/relationships/slideMaster" Target="../slideMasters/slideMaster1.xml"/><Relationship Id="rId6" Type="http://schemas.openxmlformats.org/officeDocument/2006/relationships/image" Target="../media/image231.png"/><Relationship Id="rId5" Type="http://schemas.openxmlformats.org/officeDocument/2006/relationships/image" Target="../media/image35.png"/><Relationship Id="rId4" Type="http://schemas.openxmlformats.org/officeDocument/2006/relationships/image" Target="../media/image26.png"/></Relationships>
</file>

<file path=ppt/slideLayouts/_rels/slideLayout39.xml.rels><?xml version="1.0" encoding="UTF-8" standalone="yes"?>
<Relationships xmlns="http://schemas.openxmlformats.org/package/2006/relationships"><Relationship Id="rId8" Type="http://schemas.openxmlformats.org/officeDocument/2006/relationships/image" Target="../media/image237.png"/><Relationship Id="rId3" Type="http://schemas.openxmlformats.org/officeDocument/2006/relationships/image" Target="../media/image209.png"/><Relationship Id="rId7" Type="http://schemas.openxmlformats.org/officeDocument/2006/relationships/image" Target="../media/image236.png"/><Relationship Id="rId2" Type="http://schemas.openxmlformats.org/officeDocument/2006/relationships/image" Target="../media/image234.png"/><Relationship Id="rId1" Type="http://schemas.openxmlformats.org/officeDocument/2006/relationships/slideMaster" Target="../slideMasters/slideMaster1.xml"/><Relationship Id="rId6" Type="http://schemas.openxmlformats.org/officeDocument/2006/relationships/image" Target="../media/image235.png"/><Relationship Id="rId5" Type="http://schemas.openxmlformats.org/officeDocument/2006/relationships/image" Target="../media/image35.png"/><Relationship Id="rId4" Type="http://schemas.openxmlformats.org/officeDocument/2006/relationships/image" Target="../media/image26.png"/><Relationship Id="rId9" Type="http://schemas.openxmlformats.org/officeDocument/2006/relationships/image" Target="../media/image238.png"/></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26.png"/><Relationship Id="rId7" Type="http://schemas.openxmlformats.org/officeDocument/2006/relationships/image" Target="../media/image36.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Layouts/_rels/slideLayout40.xml.rels><?xml version="1.0" encoding="UTF-8" standalone="yes"?>
<Relationships xmlns="http://schemas.openxmlformats.org/package/2006/relationships"><Relationship Id="rId8" Type="http://schemas.openxmlformats.org/officeDocument/2006/relationships/image" Target="../media/image242.png"/><Relationship Id="rId3" Type="http://schemas.openxmlformats.org/officeDocument/2006/relationships/image" Target="../media/image240.png"/><Relationship Id="rId7" Type="http://schemas.openxmlformats.org/officeDocument/2006/relationships/image" Target="../media/image129.png"/><Relationship Id="rId2" Type="http://schemas.openxmlformats.org/officeDocument/2006/relationships/image" Target="../media/image239.png"/><Relationship Id="rId1" Type="http://schemas.openxmlformats.org/officeDocument/2006/relationships/slideMaster" Target="../slideMasters/slideMaster1.xml"/><Relationship Id="rId6" Type="http://schemas.openxmlformats.org/officeDocument/2006/relationships/image" Target="../media/image241.png"/><Relationship Id="rId5" Type="http://schemas.openxmlformats.org/officeDocument/2006/relationships/image" Target="../media/image35.png"/><Relationship Id="rId4" Type="http://schemas.openxmlformats.org/officeDocument/2006/relationships/image" Target="../media/image26.png"/></Relationships>
</file>

<file path=ppt/slideLayouts/_rels/slideLayout41.xml.rels><?xml version="1.0" encoding="UTF-8" standalone="yes"?>
<Relationships xmlns="http://schemas.openxmlformats.org/package/2006/relationships"><Relationship Id="rId8" Type="http://schemas.openxmlformats.org/officeDocument/2006/relationships/image" Target="../media/image249.png"/><Relationship Id="rId3" Type="http://schemas.openxmlformats.org/officeDocument/2006/relationships/image" Target="../media/image244.png"/><Relationship Id="rId7" Type="http://schemas.openxmlformats.org/officeDocument/2006/relationships/image" Target="../media/image248.png"/><Relationship Id="rId2" Type="http://schemas.openxmlformats.org/officeDocument/2006/relationships/image" Target="../media/image243.png"/><Relationship Id="rId1" Type="http://schemas.openxmlformats.org/officeDocument/2006/relationships/slideMaster" Target="../slideMasters/slideMaster1.xml"/><Relationship Id="rId6" Type="http://schemas.openxmlformats.org/officeDocument/2006/relationships/image" Target="../media/image247.png"/><Relationship Id="rId5" Type="http://schemas.openxmlformats.org/officeDocument/2006/relationships/image" Target="../media/image246.png"/><Relationship Id="rId10" Type="http://schemas.openxmlformats.org/officeDocument/2006/relationships/image" Target="../media/image26.png"/><Relationship Id="rId4" Type="http://schemas.openxmlformats.org/officeDocument/2006/relationships/image" Target="../media/image245.png"/><Relationship Id="rId9" Type="http://schemas.openxmlformats.org/officeDocument/2006/relationships/image" Target="../media/image250.png"/></Relationships>
</file>

<file path=ppt/slideLayouts/_rels/slideLayout42.xml.rels><?xml version="1.0" encoding="UTF-8" standalone="yes"?>
<Relationships xmlns="http://schemas.openxmlformats.org/package/2006/relationships"><Relationship Id="rId8" Type="http://schemas.openxmlformats.org/officeDocument/2006/relationships/image" Target="../media/image256.png"/><Relationship Id="rId3" Type="http://schemas.openxmlformats.org/officeDocument/2006/relationships/image" Target="../media/image252.png"/><Relationship Id="rId7" Type="http://schemas.openxmlformats.org/officeDocument/2006/relationships/image" Target="../media/image255.png"/><Relationship Id="rId2" Type="http://schemas.openxmlformats.org/officeDocument/2006/relationships/image" Target="../media/image251.png"/><Relationship Id="rId1" Type="http://schemas.openxmlformats.org/officeDocument/2006/relationships/slideMaster" Target="../slideMasters/slideMaster1.xml"/><Relationship Id="rId6" Type="http://schemas.openxmlformats.org/officeDocument/2006/relationships/image" Target="../media/image254.png"/><Relationship Id="rId5" Type="http://schemas.openxmlformats.org/officeDocument/2006/relationships/image" Target="../media/image26.png"/><Relationship Id="rId10" Type="http://schemas.openxmlformats.org/officeDocument/2006/relationships/image" Target="../media/image258.png"/><Relationship Id="rId4" Type="http://schemas.openxmlformats.org/officeDocument/2006/relationships/image" Target="../media/image253.png"/><Relationship Id="rId9" Type="http://schemas.openxmlformats.org/officeDocument/2006/relationships/image" Target="../media/image257.png"/></Relationships>
</file>

<file path=ppt/slideLayouts/_rels/slideLayout43.xml.rels><?xml version="1.0" encoding="UTF-8" standalone="yes"?>
<Relationships xmlns="http://schemas.openxmlformats.org/package/2006/relationships"><Relationship Id="rId8" Type="http://schemas.openxmlformats.org/officeDocument/2006/relationships/image" Target="../media/image262.png"/><Relationship Id="rId3" Type="http://schemas.openxmlformats.org/officeDocument/2006/relationships/image" Target="../media/image260.png"/><Relationship Id="rId7" Type="http://schemas.openxmlformats.org/officeDocument/2006/relationships/image" Target="../media/image256.png"/><Relationship Id="rId2" Type="http://schemas.openxmlformats.org/officeDocument/2006/relationships/image" Target="../media/image259.png"/><Relationship Id="rId1" Type="http://schemas.openxmlformats.org/officeDocument/2006/relationships/slideMaster" Target="../slideMasters/slideMaster1.xml"/><Relationship Id="rId6" Type="http://schemas.openxmlformats.org/officeDocument/2006/relationships/image" Target="../media/image129.png"/><Relationship Id="rId5" Type="http://schemas.openxmlformats.org/officeDocument/2006/relationships/image" Target="../media/image26.png"/><Relationship Id="rId10" Type="http://schemas.openxmlformats.org/officeDocument/2006/relationships/image" Target="../media/image201.png"/><Relationship Id="rId4" Type="http://schemas.openxmlformats.org/officeDocument/2006/relationships/image" Target="../media/image261.png"/><Relationship Id="rId9" Type="http://schemas.openxmlformats.org/officeDocument/2006/relationships/image" Target="../media/image263.pn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265.png"/><Relationship Id="rId7" Type="http://schemas.openxmlformats.org/officeDocument/2006/relationships/image" Target="../media/image129.png"/><Relationship Id="rId2" Type="http://schemas.openxmlformats.org/officeDocument/2006/relationships/image" Target="../media/image264.png"/><Relationship Id="rId1" Type="http://schemas.openxmlformats.org/officeDocument/2006/relationships/slideMaster" Target="../slideMasters/slideMaster1.xml"/><Relationship Id="rId6" Type="http://schemas.openxmlformats.org/officeDocument/2006/relationships/image" Target="../media/image266.png"/><Relationship Id="rId5" Type="http://schemas.openxmlformats.org/officeDocument/2006/relationships/image" Target="../media/image256.png"/><Relationship Id="rId4" Type="http://schemas.openxmlformats.org/officeDocument/2006/relationships/image" Target="../media/image26.png"/></Relationships>
</file>

<file path=ppt/slideLayouts/_rels/slideLayout45.xml.rels><?xml version="1.0" encoding="UTF-8" standalone="yes"?>
<Relationships xmlns="http://schemas.openxmlformats.org/package/2006/relationships"><Relationship Id="rId8" Type="http://schemas.openxmlformats.org/officeDocument/2006/relationships/image" Target="../media/image224.png"/><Relationship Id="rId3" Type="http://schemas.openxmlformats.org/officeDocument/2006/relationships/image" Target="../media/image268.png"/><Relationship Id="rId7" Type="http://schemas.openxmlformats.org/officeDocument/2006/relationships/image" Target="../media/image129.png"/><Relationship Id="rId2" Type="http://schemas.openxmlformats.org/officeDocument/2006/relationships/image" Target="../media/image267.png"/><Relationship Id="rId1" Type="http://schemas.openxmlformats.org/officeDocument/2006/relationships/slideMaster" Target="../slideMasters/slideMaster1.xml"/><Relationship Id="rId6" Type="http://schemas.openxmlformats.org/officeDocument/2006/relationships/image" Target="../media/image270.png"/><Relationship Id="rId5" Type="http://schemas.openxmlformats.org/officeDocument/2006/relationships/image" Target="../media/image26.png"/><Relationship Id="rId4" Type="http://schemas.openxmlformats.org/officeDocument/2006/relationships/image" Target="../media/image269.png"/><Relationship Id="rId9" Type="http://schemas.openxmlformats.org/officeDocument/2006/relationships/image" Target="../media/image256.png"/></Relationships>
</file>

<file path=ppt/slideLayouts/_rels/slideLayout46.xml.rels><?xml version="1.0" encoding="UTF-8" standalone="yes"?>
<Relationships xmlns="http://schemas.openxmlformats.org/package/2006/relationships"><Relationship Id="rId8" Type="http://schemas.openxmlformats.org/officeDocument/2006/relationships/image" Target="../media/image274.png"/><Relationship Id="rId3" Type="http://schemas.openxmlformats.org/officeDocument/2006/relationships/image" Target="../media/image272.png"/><Relationship Id="rId7" Type="http://schemas.openxmlformats.org/officeDocument/2006/relationships/image" Target="../media/image201.png"/><Relationship Id="rId2" Type="http://schemas.openxmlformats.org/officeDocument/2006/relationships/image" Target="../media/image271.png"/><Relationship Id="rId1" Type="http://schemas.openxmlformats.org/officeDocument/2006/relationships/slideMaster" Target="../slideMasters/slideMaster1.xml"/><Relationship Id="rId6" Type="http://schemas.openxmlformats.org/officeDocument/2006/relationships/image" Target="../media/image273.png"/><Relationship Id="rId5" Type="http://schemas.openxmlformats.org/officeDocument/2006/relationships/image" Target="../media/image256.png"/><Relationship Id="rId4" Type="http://schemas.openxmlformats.org/officeDocument/2006/relationships/image" Target="../media/image26.png"/><Relationship Id="rId9" Type="http://schemas.openxmlformats.org/officeDocument/2006/relationships/image" Target="../media/image129.png"/></Relationships>
</file>

<file path=ppt/slideLayouts/_rels/slideLayout47.xml.rels><?xml version="1.0" encoding="UTF-8" standalone="yes"?>
<Relationships xmlns="http://schemas.openxmlformats.org/package/2006/relationships"><Relationship Id="rId8" Type="http://schemas.openxmlformats.org/officeDocument/2006/relationships/image" Target="../media/image254.png"/><Relationship Id="rId3" Type="http://schemas.openxmlformats.org/officeDocument/2006/relationships/image" Target="../media/image276.png"/><Relationship Id="rId7" Type="http://schemas.openxmlformats.org/officeDocument/2006/relationships/image" Target="../media/image278.png"/><Relationship Id="rId2" Type="http://schemas.openxmlformats.org/officeDocument/2006/relationships/image" Target="../media/image275.png"/><Relationship Id="rId1" Type="http://schemas.openxmlformats.org/officeDocument/2006/relationships/slideMaster" Target="../slideMasters/slideMaster1.xml"/><Relationship Id="rId6" Type="http://schemas.openxmlformats.org/officeDocument/2006/relationships/image" Target="../media/image277.png"/><Relationship Id="rId5" Type="http://schemas.openxmlformats.org/officeDocument/2006/relationships/image" Target="../media/image256.png"/><Relationship Id="rId4" Type="http://schemas.openxmlformats.org/officeDocument/2006/relationships/image" Target="../media/image26.png"/></Relationships>
</file>

<file path=ppt/slideLayouts/_rels/slideLayout48.xml.rels><?xml version="1.0" encoding="UTF-8" standalone="yes"?>
<Relationships xmlns="http://schemas.openxmlformats.org/package/2006/relationships"><Relationship Id="rId8" Type="http://schemas.openxmlformats.org/officeDocument/2006/relationships/image" Target="../media/image283.png"/><Relationship Id="rId3" Type="http://schemas.openxmlformats.org/officeDocument/2006/relationships/image" Target="../media/image26.png"/><Relationship Id="rId7" Type="http://schemas.openxmlformats.org/officeDocument/2006/relationships/image" Target="../media/image282.png"/><Relationship Id="rId2" Type="http://schemas.openxmlformats.org/officeDocument/2006/relationships/image" Target="../media/image279.png"/><Relationship Id="rId1" Type="http://schemas.openxmlformats.org/officeDocument/2006/relationships/slideMaster" Target="../slideMasters/slideMaster1.xml"/><Relationship Id="rId6" Type="http://schemas.openxmlformats.org/officeDocument/2006/relationships/image" Target="../media/image281.png"/><Relationship Id="rId5" Type="http://schemas.openxmlformats.org/officeDocument/2006/relationships/image" Target="../media/image280.png"/><Relationship Id="rId4" Type="http://schemas.openxmlformats.org/officeDocument/2006/relationships/image" Target="../media/image256.png"/><Relationship Id="rId9" Type="http://schemas.openxmlformats.org/officeDocument/2006/relationships/image" Target="../media/image201.png"/></Relationships>
</file>

<file path=ppt/slideLayouts/_rels/slideLayout49.xml.rels><?xml version="1.0" encoding="UTF-8" standalone="yes"?>
<Relationships xmlns="http://schemas.openxmlformats.org/package/2006/relationships"><Relationship Id="rId8" Type="http://schemas.openxmlformats.org/officeDocument/2006/relationships/image" Target="../media/image288.png"/><Relationship Id="rId3" Type="http://schemas.openxmlformats.org/officeDocument/2006/relationships/image" Target="../media/image285.png"/><Relationship Id="rId7" Type="http://schemas.openxmlformats.org/officeDocument/2006/relationships/image" Target="../media/image287.png"/><Relationship Id="rId2" Type="http://schemas.openxmlformats.org/officeDocument/2006/relationships/image" Target="../media/image284.png"/><Relationship Id="rId1" Type="http://schemas.openxmlformats.org/officeDocument/2006/relationships/slideMaster" Target="../slideMasters/slideMaster1.xml"/><Relationship Id="rId6" Type="http://schemas.openxmlformats.org/officeDocument/2006/relationships/image" Target="../media/image286.png"/><Relationship Id="rId5" Type="http://schemas.openxmlformats.org/officeDocument/2006/relationships/image" Target="../media/image256.png"/><Relationship Id="rId4" Type="http://schemas.openxmlformats.org/officeDocument/2006/relationships/image" Target="../media/image26.png"/></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290.png"/><Relationship Id="rId7" Type="http://schemas.openxmlformats.org/officeDocument/2006/relationships/image" Target="../media/image292.png"/><Relationship Id="rId2" Type="http://schemas.openxmlformats.org/officeDocument/2006/relationships/image" Target="../media/image289.png"/><Relationship Id="rId1" Type="http://schemas.openxmlformats.org/officeDocument/2006/relationships/slideMaster" Target="../slideMasters/slideMaster1.xml"/><Relationship Id="rId6" Type="http://schemas.openxmlformats.org/officeDocument/2006/relationships/image" Target="../media/image291.png"/><Relationship Id="rId5" Type="http://schemas.openxmlformats.org/officeDocument/2006/relationships/image" Target="../media/image256.png"/><Relationship Id="rId4" Type="http://schemas.openxmlformats.org/officeDocument/2006/relationships/image" Target="../media/image26.png"/></Relationships>
</file>

<file path=ppt/slideLayouts/_rels/slideLayout51.xml.rels><?xml version="1.0" encoding="UTF-8" standalone="yes"?>
<Relationships xmlns="http://schemas.openxmlformats.org/package/2006/relationships"><Relationship Id="rId8" Type="http://schemas.openxmlformats.org/officeDocument/2006/relationships/image" Target="../media/image296.png"/><Relationship Id="rId3" Type="http://schemas.openxmlformats.org/officeDocument/2006/relationships/image" Target="../media/image294.png"/><Relationship Id="rId7" Type="http://schemas.openxmlformats.org/officeDocument/2006/relationships/image" Target="../media/image295.png"/><Relationship Id="rId2" Type="http://schemas.openxmlformats.org/officeDocument/2006/relationships/image" Target="../media/image293.png"/><Relationship Id="rId1" Type="http://schemas.openxmlformats.org/officeDocument/2006/relationships/slideMaster" Target="../slideMasters/slideMaster1.xml"/><Relationship Id="rId6" Type="http://schemas.openxmlformats.org/officeDocument/2006/relationships/image" Target="../media/image274.png"/><Relationship Id="rId5" Type="http://schemas.openxmlformats.org/officeDocument/2006/relationships/image" Target="../media/image206.png"/><Relationship Id="rId10" Type="http://schemas.openxmlformats.org/officeDocument/2006/relationships/image" Target="../media/image298.png"/><Relationship Id="rId4" Type="http://schemas.openxmlformats.org/officeDocument/2006/relationships/image" Target="../media/image26.png"/><Relationship Id="rId9" Type="http://schemas.openxmlformats.org/officeDocument/2006/relationships/image" Target="../media/image297.png"/></Relationships>
</file>

<file path=ppt/slideLayouts/_rels/slideLayout52.xml.rels><?xml version="1.0" encoding="UTF-8" standalone="yes"?>
<Relationships xmlns="http://schemas.openxmlformats.org/package/2006/relationships"><Relationship Id="rId8" Type="http://schemas.openxmlformats.org/officeDocument/2006/relationships/image" Target="../media/image304.png"/><Relationship Id="rId3" Type="http://schemas.openxmlformats.org/officeDocument/2006/relationships/image" Target="../media/image300.png"/><Relationship Id="rId7" Type="http://schemas.openxmlformats.org/officeDocument/2006/relationships/image" Target="../media/image303.png"/><Relationship Id="rId2" Type="http://schemas.openxmlformats.org/officeDocument/2006/relationships/image" Target="../media/image299.png"/><Relationship Id="rId1" Type="http://schemas.openxmlformats.org/officeDocument/2006/relationships/slideMaster" Target="../slideMasters/slideMaster1.xml"/><Relationship Id="rId6" Type="http://schemas.openxmlformats.org/officeDocument/2006/relationships/image" Target="../media/image302.png"/><Relationship Id="rId5" Type="http://schemas.openxmlformats.org/officeDocument/2006/relationships/image" Target="../media/image301.png"/><Relationship Id="rId4" Type="http://schemas.openxmlformats.org/officeDocument/2006/relationships/image" Target="../media/image26.png"/><Relationship Id="rId9" Type="http://schemas.openxmlformats.org/officeDocument/2006/relationships/image" Target="../media/image305.png"/></Relationships>
</file>

<file path=ppt/slideLayouts/_rels/slideLayout53.xml.rels><?xml version="1.0" encoding="UTF-8" standalone="yes"?>
<Relationships xmlns="http://schemas.openxmlformats.org/package/2006/relationships"><Relationship Id="rId8" Type="http://schemas.openxmlformats.org/officeDocument/2006/relationships/image" Target="../media/image311.png"/><Relationship Id="rId3" Type="http://schemas.openxmlformats.org/officeDocument/2006/relationships/image" Target="../media/image307.png"/><Relationship Id="rId7" Type="http://schemas.openxmlformats.org/officeDocument/2006/relationships/image" Target="../media/image78.png"/><Relationship Id="rId2" Type="http://schemas.openxmlformats.org/officeDocument/2006/relationships/image" Target="../media/image306.png"/><Relationship Id="rId1" Type="http://schemas.openxmlformats.org/officeDocument/2006/relationships/slideMaster" Target="../slideMasters/slideMaster1.xml"/><Relationship Id="rId6" Type="http://schemas.openxmlformats.org/officeDocument/2006/relationships/image" Target="../media/image310.png"/><Relationship Id="rId5" Type="http://schemas.openxmlformats.org/officeDocument/2006/relationships/image" Target="../media/image309.png"/><Relationship Id="rId10" Type="http://schemas.openxmlformats.org/officeDocument/2006/relationships/image" Target="../media/image26.png"/><Relationship Id="rId4" Type="http://schemas.openxmlformats.org/officeDocument/2006/relationships/image" Target="../media/image308.png"/><Relationship Id="rId9" Type="http://schemas.openxmlformats.org/officeDocument/2006/relationships/image" Target="../media/image312.png"/></Relationships>
</file>

<file path=ppt/slideLayouts/_rels/slideLayout54.xml.rels><?xml version="1.0" encoding="UTF-8" standalone="yes"?>
<Relationships xmlns="http://schemas.openxmlformats.org/package/2006/relationships"><Relationship Id="rId8" Type="http://schemas.openxmlformats.org/officeDocument/2006/relationships/image" Target="../media/image318.png"/><Relationship Id="rId3" Type="http://schemas.openxmlformats.org/officeDocument/2006/relationships/image" Target="../media/image314.png"/><Relationship Id="rId7" Type="http://schemas.openxmlformats.org/officeDocument/2006/relationships/image" Target="../media/image317.png"/><Relationship Id="rId2" Type="http://schemas.openxmlformats.org/officeDocument/2006/relationships/image" Target="../media/image313.png"/><Relationship Id="rId1" Type="http://schemas.openxmlformats.org/officeDocument/2006/relationships/slideMaster" Target="../slideMasters/slideMaster1.xml"/><Relationship Id="rId6" Type="http://schemas.openxmlformats.org/officeDocument/2006/relationships/image" Target="../media/image316.png"/><Relationship Id="rId5" Type="http://schemas.openxmlformats.org/officeDocument/2006/relationships/image" Target="../media/image315.png"/><Relationship Id="rId4" Type="http://schemas.openxmlformats.org/officeDocument/2006/relationships/image" Target="../media/image26.png"/><Relationship Id="rId9" Type="http://schemas.openxmlformats.org/officeDocument/2006/relationships/image" Target="../media/image319.png"/></Relationships>
</file>

<file path=ppt/slideLayouts/_rels/slideLayout55.xml.rels><?xml version="1.0" encoding="UTF-8" standalone="yes"?>
<Relationships xmlns="http://schemas.openxmlformats.org/package/2006/relationships"><Relationship Id="rId8" Type="http://schemas.openxmlformats.org/officeDocument/2006/relationships/image" Target="../media/image323.png"/><Relationship Id="rId13" Type="http://schemas.openxmlformats.org/officeDocument/2006/relationships/image" Target="../media/image328.png"/><Relationship Id="rId3" Type="http://schemas.openxmlformats.org/officeDocument/2006/relationships/image" Target="../media/image26.png"/><Relationship Id="rId7" Type="http://schemas.openxmlformats.org/officeDocument/2006/relationships/image" Target="../media/image322.png"/><Relationship Id="rId12" Type="http://schemas.openxmlformats.org/officeDocument/2006/relationships/image" Target="../media/image327.png"/><Relationship Id="rId2" Type="http://schemas.openxmlformats.org/officeDocument/2006/relationships/image" Target="../media/image24.png"/><Relationship Id="rId1" Type="http://schemas.openxmlformats.org/officeDocument/2006/relationships/slideMaster" Target="../slideMasters/slideMaster1.xml"/><Relationship Id="rId6" Type="http://schemas.openxmlformats.org/officeDocument/2006/relationships/image" Target="../media/image321.png"/><Relationship Id="rId11" Type="http://schemas.openxmlformats.org/officeDocument/2006/relationships/image" Target="../media/image326.png"/><Relationship Id="rId5" Type="http://schemas.openxmlformats.org/officeDocument/2006/relationships/image" Target="../media/image320.png"/><Relationship Id="rId10" Type="http://schemas.openxmlformats.org/officeDocument/2006/relationships/image" Target="../media/image325.png"/><Relationship Id="rId4" Type="http://schemas.openxmlformats.org/officeDocument/2006/relationships/image" Target="../media/image78.png"/><Relationship Id="rId9" Type="http://schemas.openxmlformats.org/officeDocument/2006/relationships/image" Target="../media/image324.png"/></Relationships>
</file>

<file path=ppt/slideLayouts/_rels/slideLayout56.xml.rels><?xml version="1.0" encoding="UTF-8" standalone="yes"?>
<Relationships xmlns="http://schemas.openxmlformats.org/package/2006/relationships"><Relationship Id="rId8" Type="http://schemas.openxmlformats.org/officeDocument/2006/relationships/image" Target="../media/image333.png"/><Relationship Id="rId3" Type="http://schemas.openxmlformats.org/officeDocument/2006/relationships/image" Target="../media/image100.png"/><Relationship Id="rId7" Type="http://schemas.openxmlformats.org/officeDocument/2006/relationships/image" Target="../media/image332.png"/><Relationship Id="rId2" Type="http://schemas.openxmlformats.org/officeDocument/2006/relationships/image" Target="../media/image329.png"/><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331.png"/><Relationship Id="rId10" Type="http://schemas.openxmlformats.org/officeDocument/2006/relationships/image" Target="../media/image78.png"/><Relationship Id="rId4" Type="http://schemas.openxmlformats.org/officeDocument/2006/relationships/image" Target="../media/image330.png"/><Relationship Id="rId9" Type="http://schemas.openxmlformats.org/officeDocument/2006/relationships/image" Target="../media/image334.png"/></Relationships>
</file>

<file path=ppt/slideLayouts/_rels/slideLayout57.xml.rels><?xml version="1.0" encoding="UTF-8" standalone="yes"?>
<Relationships xmlns="http://schemas.openxmlformats.org/package/2006/relationships"><Relationship Id="rId8" Type="http://schemas.openxmlformats.org/officeDocument/2006/relationships/image" Target="../media/image340.png"/><Relationship Id="rId3" Type="http://schemas.openxmlformats.org/officeDocument/2006/relationships/image" Target="../media/image84.png"/><Relationship Id="rId7" Type="http://schemas.openxmlformats.org/officeDocument/2006/relationships/image" Target="../media/image339.png"/><Relationship Id="rId2" Type="http://schemas.openxmlformats.org/officeDocument/2006/relationships/image" Target="../media/image335.png"/><Relationship Id="rId1" Type="http://schemas.openxmlformats.org/officeDocument/2006/relationships/slideMaster" Target="../slideMasters/slideMaster1.xml"/><Relationship Id="rId6" Type="http://schemas.openxmlformats.org/officeDocument/2006/relationships/image" Target="../media/image338.png"/><Relationship Id="rId5" Type="http://schemas.openxmlformats.org/officeDocument/2006/relationships/image" Target="../media/image337.png"/><Relationship Id="rId4" Type="http://schemas.openxmlformats.org/officeDocument/2006/relationships/image" Target="../media/image336.png"/><Relationship Id="rId9" Type="http://schemas.openxmlformats.org/officeDocument/2006/relationships/image" Target="../media/image26.png"/></Relationships>
</file>

<file path=ppt/slideLayouts/_rels/slideLayout58.xml.rels><?xml version="1.0" encoding="UTF-8" standalone="yes"?>
<Relationships xmlns="http://schemas.openxmlformats.org/package/2006/relationships"><Relationship Id="rId8" Type="http://schemas.openxmlformats.org/officeDocument/2006/relationships/image" Target="../media/image347.png"/><Relationship Id="rId13" Type="http://schemas.openxmlformats.org/officeDocument/2006/relationships/image" Target="../media/image352.png"/><Relationship Id="rId3" Type="http://schemas.openxmlformats.org/officeDocument/2006/relationships/image" Target="../media/image342.png"/><Relationship Id="rId7" Type="http://schemas.openxmlformats.org/officeDocument/2006/relationships/image" Target="../media/image346.png"/><Relationship Id="rId12" Type="http://schemas.openxmlformats.org/officeDocument/2006/relationships/image" Target="../media/image351.png"/><Relationship Id="rId17" Type="http://schemas.openxmlformats.org/officeDocument/2006/relationships/image" Target="../media/image26.png"/><Relationship Id="rId2" Type="http://schemas.openxmlformats.org/officeDocument/2006/relationships/image" Target="../media/image341.png"/><Relationship Id="rId16" Type="http://schemas.openxmlformats.org/officeDocument/2006/relationships/image" Target="../media/image355.png"/><Relationship Id="rId1" Type="http://schemas.openxmlformats.org/officeDocument/2006/relationships/slideMaster" Target="../slideMasters/slideMaster1.xml"/><Relationship Id="rId6" Type="http://schemas.openxmlformats.org/officeDocument/2006/relationships/image" Target="../media/image345.png"/><Relationship Id="rId11" Type="http://schemas.openxmlformats.org/officeDocument/2006/relationships/image" Target="../media/image350.png"/><Relationship Id="rId5" Type="http://schemas.openxmlformats.org/officeDocument/2006/relationships/image" Target="../media/image344.png"/><Relationship Id="rId15" Type="http://schemas.openxmlformats.org/officeDocument/2006/relationships/image" Target="../media/image354.png"/><Relationship Id="rId10" Type="http://schemas.openxmlformats.org/officeDocument/2006/relationships/image" Target="../media/image349.png"/><Relationship Id="rId4" Type="http://schemas.openxmlformats.org/officeDocument/2006/relationships/image" Target="../media/image343.png"/><Relationship Id="rId9" Type="http://schemas.openxmlformats.org/officeDocument/2006/relationships/image" Target="../media/image348.png"/><Relationship Id="rId14" Type="http://schemas.openxmlformats.org/officeDocument/2006/relationships/image" Target="../media/image353.png"/></Relationships>
</file>

<file path=ppt/slideLayouts/_rels/slideLayout59.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357.png"/><Relationship Id="rId7" Type="http://schemas.openxmlformats.org/officeDocument/2006/relationships/image" Target="../media/image360.png"/><Relationship Id="rId2" Type="http://schemas.openxmlformats.org/officeDocument/2006/relationships/image" Target="../media/image356.png"/><Relationship Id="rId1" Type="http://schemas.openxmlformats.org/officeDocument/2006/relationships/slideMaster" Target="../slideMasters/slideMaster1.xml"/><Relationship Id="rId6" Type="http://schemas.openxmlformats.org/officeDocument/2006/relationships/image" Target="../media/image359.png"/><Relationship Id="rId5" Type="http://schemas.openxmlformats.org/officeDocument/2006/relationships/image" Target="../media/image274.png"/><Relationship Id="rId4" Type="http://schemas.openxmlformats.org/officeDocument/2006/relationships/image" Target="../media/image358.pn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39.png"/><Relationship Id="rId7" Type="http://schemas.openxmlformats.org/officeDocument/2006/relationships/image" Target="../media/image43.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2.png"/><Relationship Id="rId5" Type="http://schemas.openxmlformats.org/officeDocument/2006/relationships/image" Target="../media/image41.png"/><Relationship Id="rId10" Type="http://schemas.openxmlformats.org/officeDocument/2006/relationships/image" Target="../media/image46.png"/><Relationship Id="rId4" Type="http://schemas.openxmlformats.org/officeDocument/2006/relationships/image" Target="../media/image40.png"/><Relationship Id="rId9" Type="http://schemas.openxmlformats.org/officeDocument/2006/relationships/image" Target="../media/image45.png"/></Relationships>
</file>

<file path=ppt/slideLayouts/_rels/slideLayout60.xml.rels><?xml version="1.0" encoding="UTF-8" standalone="yes"?>
<Relationships xmlns="http://schemas.openxmlformats.org/package/2006/relationships"><Relationship Id="rId8" Type="http://schemas.openxmlformats.org/officeDocument/2006/relationships/image" Target="../media/image366.png"/><Relationship Id="rId13" Type="http://schemas.openxmlformats.org/officeDocument/2006/relationships/image" Target="../media/image370.png"/><Relationship Id="rId3" Type="http://schemas.openxmlformats.org/officeDocument/2006/relationships/image" Target="../media/image314.png"/><Relationship Id="rId7" Type="http://schemas.openxmlformats.org/officeDocument/2006/relationships/image" Target="../media/image365.png"/><Relationship Id="rId12" Type="http://schemas.openxmlformats.org/officeDocument/2006/relationships/image" Target="../media/image369.png"/><Relationship Id="rId2" Type="http://schemas.openxmlformats.org/officeDocument/2006/relationships/image" Target="../media/image361.png"/><Relationship Id="rId1" Type="http://schemas.openxmlformats.org/officeDocument/2006/relationships/slideMaster" Target="../slideMasters/slideMaster1.xml"/><Relationship Id="rId6" Type="http://schemas.openxmlformats.org/officeDocument/2006/relationships/image" Target="../media/image364.png"/><Relationship Id="rId11" Type="http://schemas.openxmlformats.org/officeDocument/2006/relationships/image" Target="../media/image26.png"/><Relationship Id="rId5" Type="http://schemas.openxmlformats.org/officeDocument/2006/relationships/image" Target="../media/image363.png"/><Relationship Id="rId10" Type="http://schemas.openxmlformats.org/officeDocument/2006/relationships/image" Target="../media/image368.png"/><Relationship Id="rId4" Type="http://schemas.openxmlformats.org/officeDocument/2006/relationships/image" Target="../media/image362.png"/><Relationship Id="rId9" Type="http://schemas.openxmlformats.org/officeDocument/2006/relationships/image" Target="../media/image367.png"/></Relationships>
</file>

<file path=ppt/slideLayouts/_rels/slideLayout61.xml.rels><?xml version="1.0" encoding="UTF-8" standalone="yes"?>
<Relationships xmlns="http://schemas.openxmlformats.org/package/2006/relationships"><Relationship Id="rId8" Type="http://schemas.openxmlformats.org/officeDocument/2006/relationships/image" Target="../media/image375.png"/><Relationship Id="rId3" Type="http://schemas.openxmlformats.org/officeDocument/2006/relationships/image" Target="../media/image70.png"/><Relationship Id="rId7" Type="http://schemas.openxmlformats.org/officeDocument/2006/relationships/image" Target="../media/image374.png"/><Relationship Id="rId2" Type="http://schemas.openxmlformats.org/officeDocument/2006/relationships/image" Target="../media/image371.png"/><Relationship Id="rId1" Type="http://schemas.openxmlformats.org/officeDocument/2006/relationships/slideMaster" Target="../slideMasters/slideMaster1.xml"/><Relationship Id="rId6" Type="http://schemas.openxmlformats.org/officeDocument/2006/relationships/image" Target="../media/image373.png"/><Relationship Id="rId5" Type="http://schemas.openxmlformats.org/officeDocument/2006/relationships/image" Target="../media/image26.png"/><Relationship Id="rId4" Type="http://schemas.openxmlformats.org/officeDocument/2006/relationships/image" Target="../media/image372.png"/><Relationship Id="rId9" Type="http://schemas.openxmlformats.org/officeDocument/2006/relationships/image" Target="../media/image100.png"/></Relationships>
</file>

<file path=ppt/slideLayouts/_rels/slideLayout62.xml.rels><?xml version="1.0" encoding="UTF-8" standalone="yes"?>
<Relationships xmlns="http://schemas.openxmlformats.org/package/2006/relationships"><Relationship Id="rId8" Type="http://schemas.openxmlformats.org/officeDocument/2006/relationships/image" Target="../media/image379.png"/><Relationship Id="rId3" Type="http://schemas.openxmlformats.org/officeDocument/2006/relationships/image" Target="../media/image307.png"/><Relationship Id="rId7" Type="http://schemas.openxmlformats.org/officeDocument/2006/relationships/image" Target="../media/image378.png"/><Relationship Id="rId2" Type="http://schemas.openxmlformats.org/officeDocument/2006/relationships/image" Target="../media/image376.png"/><Relationship Id="rId1" Type="http://schemas.openxmlformats.org/officeDocument/2006/relationships/slideMaster" Target="../slideMasters/slideMaster1.xml"/><Relationship Id="rId6" Type="http://schemas.openxmlformats.org/officeDocument/2006/relationships/image" Target="../media/image78.png"/><Relationship Id="rId5" Type="http://schemas.openxmlformats.org/officeDocument/2006/relationships/image" Target="../media/image377.png"/><Relationship Id="rId4" Type="http://schemas.openxmlformats.org/officeDocument/2006/relationships/image" Target="../media/image26.png"/><Relationship Id="rId9" Type="http://schemas.openxmlformats.org/officeDocument/2006/relationships/image" Target="../media/image380.png"/></Relationships>
</file>

<file path=ppt/slideLayouts/_rels/slideLayout63.xml.rels><?xml version="1.0" encoding="UTF-8" standalone="yes"?>
<Relationships xmlns="http://schemas.openxmlformats.org/package/2006/relationships"><Relationship Id="rId8" Type="http://schemas.openxmlformats.org/officeDocument/2006/relationships/image" Target="../media/image385.png"/><Relationship Id="rId3" Type="http://schemas.openxmlformats.org/officeDocument/2006/relationships/image" Target="../media/image382.png"/><Relationship Id="rId7" Type="http://schemas.openxmlformats.org/officeDocument/2006/relationships/image" Target="../media/image384.png"/><Relationship Id="rId2" Type="http://schemas.openxmlformats.org/officeDocument/2006/relationships/image" Target="../media/image381.png"/><Relationship Id="rId1" Type="http://schemas.openxmlformats.org/officeDocument/2006/relationships/slideMaster" Target="../slideMasters/slideMaster1.xml"/><Relationship Id="rId6" Type="http://schemas.openxmlformats.org/officeDocument/2006/relationships/image" Target="../media/image383.png"/><Relationship Id="rId5" Type="http://schemas.openxmlformats.org/officeDocument/2006/relationships/image" Target="../media/image26.png"/><Relationship Id="rId4" Type="http://schemas.openxmlformats.org/officeDocument/2006/relationships/image" Target="../media/image376.png"/><Relationship Id="rId9" Type="http://schemas.openxmlformats.org/officeDocument/2006/relationships/image" Target="../media/image386.png"/></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388.png"/><Relationship Id="rId7" Type="http://schemas.openxmlformats.org/officeDocument/2006/relationships/image" Target="../media/image390.png"/><Relationship Id="rId2" Type="http://schemas.openxmlformats.org/officeDocument/2006/relationships/image" Target="../media/image387.png"/><Relationship Id="rId1" Type="http://schemas.openxmlformats.org/officeDocument/2006/relationships/slideMaster" Target="../slideMasters/slideMaster1.xml"/><Relationship Id="rId6" Type="http://schemas.openxmlformats.org/officeDocument/2006/relationships/image" Target="../media/image389.png"/><Relationship Id="rId5" Type="http://schemas.openxmlformats.org/officeDocument/2006/relationships/image" Target="../media/image26.png"/><Relationship Id="rId4" Type="http://schemas.openxmlformats.org/officeDocument/2006/relationships/image" Target="../media/image325.png"/></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392.png"/><Relationship Id="rId7" Type="http://schemas.openxmlformats.org/officeDocument/2006/relationships/image" Target="../media/image394.png"/><Relationship Id="rId2" Type="http://schemas.openxmlformats.org/officeDocument/2006/relationships/image" Target="../media/image391.png"/><Relationship Id="rId1" Type="http://schemas.openxmlformats.org/officeDocument/2006/relationships/slideMaster" Target="../slideMasters/slideMaster1.xml"/><Relationship Id="rId6" Type="http://schemas.openxmlformats.org/officeDocument/2006/relationships/image" Target="../media/image393.png"/><Relationship Id="rId5" Type="http://schemas.openxmlformats.org/officeDocument/2006/relationships/image" Target="../media/image26.png"/><Relationship Id="rId4" Type="http://schemas.openxmlformats.org/officeDocument/2006/relationships/image" Target="../media/image70.png"/></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396.png"/><Relationship Id="rId2" Type="http://schemas.openxmlformats.org/officeDocument/2006/relationships/image" Target="../media/image395.png"/><Relationship Id="rId1" Type="http://schemas.openxmlformats.org/officeDocument/2006/relationships/slideMaster" Target="../slideMasters/slideMaster1.xml"/><Relationship Id="rId6" Type="http://schemas.openxmlformats.org/officeDocument/2006/relationships/image" Target="../media/image397.png"/><Relationship Id="rId5" Type="http://schemas.openxmlformats.org/officeDocument/2006/relationships/image" Target="../media/image278.png"/><Relationship Id="rId4" Type="http://schemas.openxmlformats.org/officeDocument/2006/relationships/image" Target="../media/image26.png"/></Relationships>
</file>

<file path=ppt/slideLayouts/_rels/slideLayout67.xml.rels><?xml version="1.0" encoding="UTF-8" standalone="yes"?>
<Relationships xmlns="http://schemas.openxmlformats.org/package/2006/relationships"><Relationship Id="rId8" Type="http://schemas.openxmlformats.org/officeDocument/2006/relationships/image" Target="../media/image403.png"/><Relationship Id="rId3" Type="http://schemas.openxmlformats.org/officeDocument/2006/relationships/image" Target="../media/image399.png"/><Relationship Id="rId7" Type="http://schemas.openxmlformats.org/officeDocument/2006/relationships/image" Target="../media/image402.png"/><Relationship Id="rId2" Type="http://schemas.openxmlformats.org/officeDocument/2006/relationships/image" Target="../media/image398.png"/><Relationship Id="rId1" Type="http://schemas.openxmlformats.org/officeDocument/2006/relationships/slideMaster" Target="../slideMasters/slideMaster1.xml"/><Relationship Id="rId6" Type="http://schemas.openxmlformats.org/officeDocument/2006/relationships/image" Target="../media/image401.png"/><Relationship Id="rId5" Type="http://schemas.openxmlformats.org/officeDocument/2006/relationships/image" Target="../media/image400.png"/><Relationship Id="rId4" Type="http://schemas.openxmlformats.org/officeDocument/2006/relationships/image" Target="../media/image26.png"/><Relationship Id="rId9" Type="http://schemas.openxmlformats.org/officeDocument/2006/relationships/image" Target="../media/image404.png"/></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15.png"/><Relationship Id="rId1" Type="http://schemas.openxmlformats.org/officeDocument/2006/relationships/slideMaster" Target="../slideMasters/slideMaster2.xml"/><Relationship Id="rId6" Type="http://schemas.openxmlformats.org/officeDocument/2006/relationships/image" Target="../media/image217.png"/><Relationship Id="rId5" Type="http://schemas.openxmlformats.org/officeDocument/2006/relationships/image" Target="../media/image216.png"/><Relationship Id="rId4" Type="http://schemas.openxmlformats.org/officeDocument/2006/relationships/image" Target="../media/image35.png"/></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210.png"/><Relationship Id="rId7" Type="http://schemas.openxmlformats.org/officeDocument/2006/relationships/image" Target="../media/image213.png"/><Relationship Id="rId2" Type="http://schemas.openxmlformats.org/officeDocument/2006/relationships/image" Target="../media/image209.png"/><Relationship Id="rId1" Type="http://schemas.openxmlformats.org/officeDocument/2006/relationships/slideMaster" Target="../slideMasters/slideMaster2.xml"/><Relationship Id="rId6" Type="http://schemas.openxmlformats.org/officeDocument/2006/relationships/image" Target="../media/image129.png"/><Relationship Id="rId5" Type="http://schemas.openxmlformats.org/officeDocument/2006/relationships/image" Target="../media/image35.png"/><Relationship Id="rId4" Type="http://schemas.openxmlformats.org/officeDocument/2006/relationships/image" Target="../media/image26.png"/></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image" Target="../media/image48.png"/><Relationship Id="rId7" Type="http://schemas.openxmlformats.org/officeDocument/2006/relationships/image" Target="../media/image52.png"/><Relationship Id="rId2" Type="http://schemas.openxmlformats.org/officeDocument/2006/relationships/image" Target="../media/image47.png"/><Relationship Id="rId1" Type="http://schemas.openxmlformats.org/officeDocument/2006/relationships/slideMaster" Target="../slideMasters/slideMaster1.xml"/><Relationship Id="rId6" Type="http://schemas.openxmlformats.org/officeDocument/2006/relationships/image" Target="../media/image51.png"/><Relationship Id="rId5" Type="http://schemas.openxmlformats.org/officeDocument/2006/relationships/image" Target="../media/image50.png"/><Relationship Id="rId10" Type="http://schemas.openxmlformats.org/officeDocument/2006/relationships/image" Target="../media/image55.png"/><Relationship Id="rId4" Type="http://schemas.openxmlformats.org/officeDocument/2006/relationships/image" Target="../media/image49.png"/><Relationship Id="rId9" Type="http://schemas.openxmlformats.org/officeDocument/2006/relationships/image" Target="../media/image54.png"/></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6.png"/><Relationship Id="rId1" Type="http://schemas.openxmlformats.org/officeDocument/2006/relationships/slideMaster" Target="../slideMasters/slideMaster2.xml"/><Relationship Id="rId5" Type="http://schemas.openxmlformats.org/officeDocument/2006/relationships/image" Target="../media/image30.png"/><Relationship Id="rId4" Type="http://schemas.openxmlformats.org/officeDocument/2006/relationships/image" Target="../media/image29.png"/></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26.png"/><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2.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Layouts/_rels/slideLayout73.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39.png"/><Relationship Id="rId7" Type="http://schemas.openxmlformats.org/officeDocument/2006/relationships/image" Target="../media/image43.png"/><Relationship Id="rId2" Type="http://schemas.openxmlformats.org/officeDocument/2006/relationships/image" Target="../media/image38.png"/><Relationship Id="rId1" Type="http://schemas.openxmlformats.org/officeDocument/2006/relationships/slideMaster" Target="../slideMasters/slideMaster2.xml"/><Relationship Id="rId6" Type="http://schemas.openxmlformats.org/officeDocument/2006/relationships/image" Target="../media/image42.png"/><Relationship Id="rId11" Type="http://schemas.openxmlformats.org/officeDocument/2006/relationships/image" Target="../media/image405.png"/><Relationship Id="rId5" Type="http://schemas.openxmlformats.org/officeDocument/2006/relationships/image" Target="../media/image41.png"/><Relationship Id="rId10" Type="http://schemas.openxmlformats.org/officeDocument/2006/relationships/image" Target="../media/image46.png"/><Relationship Id="rId4" Type="http://schemas.openxmlformats.org/officeDocument/2006/relationships/image" Target="../media/image40.png"/><Relationship Id="rId9" Type="http://schemas.openxmlformats.org/officeDocument/2006/relationships/image" Target="../media/image45.png"/></Relationships>
</file>

<file path=ppt/slideLayouts/_rels/slideLayout74.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39.png"/><Relationship Id="rId7" Type="http://schemas.openxmlformats.org/officeDocument/2006/relationships/image" Target="../media/image43.png"/><Relationship Id="rId2" Type="http://schemas.openxmlformats.org/officeDocument/2006/relationships/image" Target="../media/image38.png"/><Relationship Id="rId1" Type="http://schemas.openxmlformats.org/officeDocument/2006/relationships/slideMaster" Target="../slideMasters/slideMaster2.xml"/><Relationship Id="rId6" Type="http://schemas.openxmlformats.org/officeDocument/2006/relationships/image" Target="../media/image42.png"/><Relationship Id="rId5" Type="http://schemas.openxmlformats.org/officeDocument/2006/relationships/image" Target="../media/image41.png"/><Relationship Id="rId10" Type="http://schemas.openxmlformats.org/officeDocument/2006/relationships/image" Target="../media/image46.png"/><Relationship Id="rId4" Type="http://schemas.openxmlformats.org/officeDocument/2006/relationships/image" Target="../media/image40.png"/><Relationship Id="rId9" Type="http://schemas.openxmlformats.org/officeDocument/2006/relationships/image" Target="../media/image45.png"/></Relationships>
</file>

<file path=ppt/slideLayouts/_rels/slideLayout75.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image" Target="../media/image48.png"/><Relationship Id="rId7" Type="http://schemas.openxmlformats.org/officeDocument/2006/relationships/image" Target="../media/image52.png"/><Relationship Id="rId2" Type="http://schemas.openxmlformats.org/officeDocument/2006/relationships/image" Target="../media/image47.png"/><Relationship Id="rId1" Type="http://schemas.openxmlformats.org/officeDocument/2006/relationships/slideMaster" Target="../slideMasters/slideMaster2.xml"/><Relationship Id="rId6" Type="http://schemas.openxmlformats.org/officeDocument/2006/relationships/image" Target="../media/image51.png"/><Relationship Id="rId5" Type="http://schemas.openxmlformats.org/officeDocument/2006/relationships/image" Target="../media/image50.png"/><Relationship Id="rId10" Type="http://schemas.openxmlformats.org/officeDocument/2006/relationships/image" Target="../media/image55.png"/><Relationship Id="rId4" Type="http://schemas.openxmlformats.org/officeDocument/2006/relationships/image" Target="../media/image49.png"/><Relationship Id="rId9" Type="http://schemas.openxmlformats.org/officeDocument/2006/relationships/image" Target="../media/image54.png"/></Relationships>
</file>

<file path=ppt/slideLayouts/_rels/slideLayout76.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image" Target="../media/image13.png"/><Relationship Id="rId1" Type="http://schemas.openxmlformats.org/officeDocument/2006/relationships/slideMaster" Target="../slideMasters/slideMaster2.xml"/><Relationship Id="rId6" Type="http://schemas.openxmlformats.org/officeDocument/2006/relationships/image" Target="../media/image17.png"/><Relationship Id="rId11" Type="http://schemas.openxmlformats.org/officeDocument/2006/relationships/image" Target="../media/image22.png"/><Relationship Id="rId5" Type="http://schemas.openxmlformats.org/officeDocument/2006/relationships/image" Target="../media/image16.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s>
</file>

<file path=ppt/slideLayouts/_rels/slideLayout77.xml.rels><?xml version="1.0" encoding="UTF-8" standalone="yes"?>
<Relationships xmlns="http://schemas.openxmlformats.org/package/2006/relationships"><Relationship Id="rId8" Type="http://schemas.openxmlformats.org/officeDocument/2006/relationships/image" Target="../media/image61.png"/><Relationship Id="rId3" Type="http://schemas.openxmlformats.org/officeDocument/2006/relationships/image" Target="../media/image25.png"/><Relationship Id="rId7" Type="http://schemas.openxmlformats.org/officeDocument/2006/relationships/image" Target="../media/image60.png"/><Relationship Id="rId2" Type="http://schemas.openxmlformats.org/officeDocument/2006/relationships/image" Target="../media/image56.png"/><Relationship Id="rId1" Type="http://schemas.openxmlformats.org/officeDocument/2006/relationships/slideMaster" Target="../slideMasters/slideMaster2.xml"/><Relationship Id="rId6" Type="http://schemas.openxmlformats.org/officeDocument/2006/relationships/image" Target="../media/image59.png"/><Relationship Id="rId5" Type="http://schemas.openxmlformats.org/officeDocument/2006/relationships/image" Target="../media/image58.png"/><Relationship Id="rId10" Type="http://schemas.openxmlformats.org/officeDocument/2006/relationships/image" Target="../media/image26.png"/><Relationship Id="rId4" Type="http://schemas.openxmlformats.org/officeDocument/2006/relationships/image" Target="../media/image57.png"/><Relationship Id="rId9" Type="http://schemas.openxmlformats.org/officeDocument/2006/relationships/image" Target="../media/image62.png"/></Relationships>
</file>

<file path=ppt/slideLayouts/_rels/slideLayout78.xml.rels><?xml version="1.0" encoding="UTF-8" standalone="yes"?>
<Relationships xmlns="http://schemas.openxmlformats.org/package/2006/relationships"><Relationship Id="rId8" Type="http://schemas.openxmlformats.org/officeDocument/2006/relationships/image" Target="../media/image67.png"/><Relationship Id="rId3" Type="http://schemas.openxmlformats.org/officeDocument/2006/relationships/image" Target="../media/image25.png"/><Relationship Id="rId7" Type="http://schemas.openxmlformats.org/officeDocument/2006/relationships/image" Target="../media/image66.png"/><Relationship Id="rId2" Type="http://schemas.openxmlformats.org/officeDocument/2006/relationships/image" Target="../media/image63.png"/><Relationship Id="rId1" Type="http://schemas.openxmlformats.org/officeDocument/2006/relationships/slideMaster" Target="../slideMasters/slideMaster2.xml"/><Relationship Id="rId6" Type="http://schemas.openxmlformats.org/officeDocument/2006/relationships/image" Target="../media/image65.png"/><Relationship Id="rId11" Type="http://schemas.openxmlformats.org/officeDocument/2006/relationships/image" Target="../media/image26.png"/><Relationship Id="rId5" Type="http://schemas.openxmlformats.org/officeDocument/2006/relationships/image" Target="../media/image64.png"/><Relationship Id="rId10" Type="http://schemas.openxmlformats.org/officeDocument/2006/relationships/image" Target="../media/image69.png"/><Relationship Id="rId4" Type="http://schemas.openxmlformats.org/officeDocument/2006/relationships/image" Target="../media/image57.png"/><Relationship Id="rId9" Type="http://schemas.openxmlformats.org/officeDocument/2006/relationships/image" Target="../media/image68.png"/></Relationships>
</file>

<file path=ppt/slideLayouts/_rels/slideLayout79.xml.rels><?xml version="1.0" encoding="UTF-8" standalone="yes"?>
<Relationships xmlns="http://schemas.openxmlformats.org/package/2006/relationships"><Relationship Id="rId8" Type="http://schemas.openxmlformats.org/officeDocument/2006/relationships/image" Target="../media/image76.png"/><Relationship Id="rId3" Type="http://schemas.openxmlformats.org/officeDocument/2006/relationships/image" Target="../media/image71.png"/><Relationship Id="rId7" Type="http://schemas.openxmlformats.org/officeDocument/2006/relationships/image" Target="../media/image75.png"/><Relationship Id="rId12" Type="http://schemas.openxmlformats.org/officeDocument/2006/relationships/image" Target="../media/image26.png"/><Relationship Id="rId2" Type="http://schemas.openxmlformats.org/officeDocument/2006/relationships/image" Target="../media/image70.png"/><Relationship Id="rId1" Type="http://schemas.openxmlformats.org/officeDocument/2006/relationships/slideMaster" Target="../slideMasters/slideMaster2.xml"/><Relationship Id="rId6" Type="http://schemas.openxmlformats.org/officeDocument/2006/relationships/image" Target="../media/image74.png"/><Relationship Id="rId11" Type="http://schemas.openxmlformats.org/officeDocument/2006/relationships/image" Target="../media/image79.png"/><Relationship Id="rId5" Type="http://schemas.openxmlformats.org/officeDocument/2006/relationships/image" Target="../media/image73.png"/><Relationship Id="rId10" Type="http://schemas.openxmlformats.org/officeDocument/2006/relationships/image" Target="../media/image78.png"/><Relationship Id="rId4" Type="http://schemas.openxmlformats.org/officeDocument/2006/relationships/image" Target="../media/image72.png"/><Relationship Id="rId9" Type="http://schemas.openxmlformats.org/officeDocument/2006/relationships/image" Target="../media/image406.png"/></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61.png"/><Relationship Id="rId3" Type="http://schemas.openxmlformats.org/officeDocument/2006/relationships/image" Target="../media/image25.png"/><Relationship Id="rId7" Type="http://schemas.openxmlformats.org/officeDocument/2006/relationships/image" Target="../media/image60.png"/><Relationship Id="rId2" Type="http://schemas.openxmlformats.org/officeDocument/2006/relationships/image" Target="../media/image56.png"/><Relationship Id="rId1" Type="http://schemas.openxmlformats.org/officeDocument/2006/relationships/slideMaster" Target="../slideMasters/slideMaster1.xml"/><Relationship Id="rId6" Type="http://schemas.openxmlformats.org/officeDocument/2006/relationships/image" Target="../media/image59.png"/><Relationship Id="rId5" Type="http://schemas.openxmlformats.org/officeDocument/2006/relationships/image" Target="../media/image58.png"/><Relationship Id="rId10" Type="http://schemas.openxmlformats.org/officeDocument/2006/relationships/image" Target="../media/image26.png"/><Relationship Id="rId4" Type="http://schemas.openxmlformats.org/officeDocument/2006/relationships/image" Target="../media/image57.png"/><Relationship Id="rId9" Type="http://schemas.openxmlformats.org/officeDocument/2006/relationships/image" Target="../media/image62.png"/></Relationships>
</file>

<file path=ppt/slideLayouts/_rels/slideLayout80.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78.png"/><Relationship Id="rId7" Type="http://schemas.openxmlformats.org/officeDocument/2006/relationships/image" Target="../media/image408.png"/><Relationship Id="rId2" Type="http://schemas.openxmlformats.org/officeDocument/2006/relationships/image" Target="../media/image407.png"/><Relationship Id="rId1" Type="http://schemas.openxmlformats.org/officeDocument/2006/relationships/slideMaster" Target="../slideMasters/slideMaster2.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 Id="rId9" Type="http://schemas.openxmlformats.org/officeDocument/2006/relationships/image" Target="../media/image409.png"/></Relationships>
</file>

<file path=ppt/slideLayouts/_rels/slideLayout81.xml.rels><?xml version="1.0" encoding="UTF-8" standalone="yes"?>
<Relationships xmlns="http://schemas.openxmlformats.org/package/2006/relationships"><Relationship Id="rId8" Type="http://schemas.openxmlformats.org/officeDocument/2006/relationships/image" Target="../media/image86.png"/><Relationship Id="rId13" Type="http://schemas.openxmlformats.org/officeDocument/2006/relationships/image" Target="../media/image91.png"/><Relationship Id="rId3" Type="http://schemas.openxmlformats.org/officeDocument/2006/relationships/image" Target="../media/image81.png"/><Relationship Id="rId7" Type="http://schemas.openxmlformats.org/officeDocument/2006/relationships/image" Target="../media/image85.png"/><Relationship Id="rId12" Type="http://schemas.openxmlformats.org/officeDocument/2006/relationships/image" Target="../media/image90.png"/><Relationship Id="rId2" Type="http://schemas.openxmlformats.org/officeDocument/2006/relationships/image" Target="../media/image80.png"/><Relationship Id="rId1" Type="http://schemas.openxmlformats.org/officeDocument/2006/relationships/slideMaster" Target="../slideMasters/slideMaster2.xml"/><Relationship Id="rId6" Type="http://schemas.openxmlformats.org/officeDocument/2006/relationships/image" Target="../media/image84.png"/><Relationship Id="rId11" Type="http://schemas.openxmlformats.org/officeDocument/2006/relationships/image" Target="../media/image89.png"/><Relationship Id="rId5" Type="http://schemas.openxmlformats.org/officeDocument/2006/relationships/image" Target="../media/image83.png"/><Relationship Id="rId15" Type="http://schemas.openxmlformats.org/officeDocument/2006/relationships/image" Target="../media/image26.png"/><Relationship Id="rId10" Type="http://schemas.openxmlformats.org/officeDocument/2006/relationships/image" Target="../media/image410.png"/><Relationship Id="rId4" Type="http://schemas.openxmlformats.org/officeDocument/2006/relationships/image" Target="../media/image82.png"/><Relationship Id="rId9" Type="http://schemas.openxmlformats.org/officeDocument/2006/relationships/image" Target="../media/image87.png"/><Relationship Id="rId14" Type="http://schemas.openxmlformats.org/officeDocument/2006/relationships/image" Target="../media/image92.png"/></Relationships>
</file>

<file path=ppt/slideLayouts/_rels/slideLayout82.xml.rels><?xml version="1.0" encoding="UTF-8" standalone="yes"?>
<Relationships xmlns="http://schemas.openxmlformats.org/package/2006/relationships"><Relationship Id="rId8" Type="http://schemas.openxmlformats.org/officeDocument/2006/relationships/image" Target="../media/image97.png"/><Relationship Id="rId3" Type="http://schemas.openxmlformats.org/officeDocument/2006/relationships/image" Target="../media/image94.png"/><Relationship Id="rId7" Type="http://schemas.openxmlformats.org/officeDocument/2006/relationships/image" Target="../media/image96.png"/><Relationship Id="rId2" Type="http://schemas.openxmlformats.org/officeDocument/2006/relationships/image" Target="../media/image93.png"/><Relationship Id="rId1" Type="http://schemas.openxmlformats.org/officeDocument/2006/relationships/slideMaster" Target="../slideMasters/slideMaster2.xml"/><Relationship Id="rId6" Type="http://schemas.openxmlformats.org/officeDocument/2006/relationships/image" Target="../media/image78.png"/><Relationship Id="rId5" Type="http://schemas.openxmlformats.org/officeDocument/2006/relationships/image" Target="../media/image406.png"/><Relationship Id="rId4" Type="http://schemas.openxmlformats.org/officeDocument/2006/relationships/image" Target="../media/image95.png"/><Relationship Id="rId9" Type="http://schemas.openxmlformats.org/officeDocument/2006/relationships/image" Target="../media/image26.png"/></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26.png"/><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3.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Layouts/_rels/slideLayout85.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39.png"/><Relationship Id="rId7" Type="http://schemas.openxmlformats.org/officeDocument/2006/relationships/image" Target="../media/image43.png"/><Relationship Id="rId2" Type="http://schemas.openxmlformats.org/officeDocument/2006/relationships/image" Target="../media/image38.png"/><Relationship Id="rId1" Type="http://schemas.openxmlformats.org/officeDocument/2006/relationships/slideMaster" Target="../slideMasters/slideMaster3.xml"/><Relationship Id="rId6" Type="http://schemas.openxmlformats.org/officeDocument/2006/relationships/image" Target="../media/image42.png"/><Relationship Id="rId11" Type="http://schemas.openxmlformats.org/officeDocument/2006/relationships/image" Target="../media/image405.png"/><Relationship Id="rId5" Type="http://schemas.openxmlformats.org/officeDocument/2006/relationships/image" Target="../media/image41.png"/><Relationship Id="rId10" Type="http://schemas.openxmlformats.org/officeDocument/2006/relationships/image" Target="../media/image46.png"/><Relationship Id="rId4" Type="http://schemas.openxmlformats.org/officeDocument/2006/relationships/image" Target="../media/image40.png"/><Relationship Id="rId9" Type="http://schemas.openxmlformats.org/officeDocument/2006/relationships/image" Target="../media/image45.png"/></Relationships>
</file>

<file path=ppt/slideLayouts/_rels/slideLayout86.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39.png"/><Relationship Id="rId7" Type="http://schemas.openxmlformats.org/officeDocument/2006/relationships/image" Target="../media/image43.png"/><Relationship Id="rId2" Type="http://schemas.openxmlformats.org/officeDocument/2006/relationships/image" Target="../media/image38.png"/><Relationship Id="rId1" Type="http://schemas.openxmlformats.org/officeDocument/2006/relationships/slideMaster" Target="../slideMasters/slideMaster3.xml"/><Relationship Id="rId6" Type="http://schemas.openxmlformats.org/officeDocument/2006/relationships/image" Target="../media/image42.png"/><Relationship Id="rId5" Type="http://schemas.openxmlformats.org/officeDocument/2006/relationships/image" Target="../media/image41.png"/><Relationship Id="rId10" Type="http://schemas.openxmlformats.org/officeDocument/2006/relationships/image" Target="../media/image46.png"/><Relationship Id="rId4" Type="http://schemas.openxmlformats.org/officeDocument/2006/relationships/image" Target="../media/image40.png"/><Relationship Id="rId9" Type="http://schemas.openxmlformats.org/officeDocument/2006/relationships/image" Target="../media/image45.png"/></Relationships>
</file>

<file path=ppt/slideLayouts/_rels/slideLayout87.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image" Target="../media/image48.png"/><Relationship Id="rId7" Type="http://schemas.openxmlformats.org/officeDocument/2006/relationships/image" Target="../media/image52.png"/><Relationship Id="rId2" Type="http://schemas.openxmlformats.org/officeDocument/2006/relationships/image" Target="../media/image47.png"/><Relationship Id="rId1" Type="http://schemas.openxmlformats.org/officeDocument/2006/relationships/slideMaster" Target="../slideMasters/slideMaster3.xml"/><Relationship Id="rId6" Type="http://schemas.openxmlformats.org/officeDocument/2006/relationships/image" Target="../media/image51.png"/><Relationship Id="rId5" Type="http://schemas.openxmlformats.org/officeDocument/2006/relationships/image" Target="../media/image50.png"/><Relationship Id="rId10" Type="http://schemas.openxmlformats.org/officeDocument/2006/relationships/image" Target="../media/image55.png"/><Relationship Id="rId4" Type="http://schemas.openxmlformats.org/officeDocument/2006/relationships/image" Target="../media/image49.png"/><Relationship Id="rId9" Type="http://schemas.openxmlformats.org/officeDocument/2006/relationships/image" Target="../media/image54.png"/></Relationships>
</file>

<file path=ppt/slideLayouts/_rels/slideLayout88.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image" Target="../media/image13.png"/><Relationship Id="rId1" Type="http://schemas.openxmlformats.org/officeDocument/2006/relationships/slideMaster" Target="../slideMasters/slideMaster3.xml"/><Relationship Id="rId6" Type="http://schemas.openxmlformats.org/officeDocument/2006/relationships/image" Target="../media/image17.png"/><Relationship Id="rId11" Type="http://schemas.openxmlformats.org/officeDocument/2006/relationships/image" Target="../media/image22.png"/><Relationship Id="rId5" Type="http://schemas.openxmlformats.org/officeDocument/2006/relationships/image" Target="../media/image16.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s>
</file>

<file path=ppt/slideLayouts/_rels/slideLayout89.xml.rels><?xml version="1.0" encoding="UTF-8" standalone="yes"?>
<Relationships xmlns="http://schemas.openxmlformats.org/package/2006/relationships"><Relationship Id="rId8" Type="http://schemas.openxmlformats.org/officeDocument/2006/relationships/image" Target="../media/image61.png"/><Relationship Id="rId3" Type="http://schemas.openxmlformats.org/officeDocument/2006/relationships/image" Target="../media/image25.png"/><Relationship Id="rId7" Type="http://schemas.openxmlformats.org/officeDocument/2006/relationships/image" Target="../media/image60.png"/><Relationship Id="rId2" Type="http://schemas.openxmlformats.org/officeDocument/2006/relationships/image" Target="../media/image56.png"/><Relationship Id="rId1" Type="http://schemas.openxmlformats.org/officeDocument/2006/relationships/slideMaster" Target="../slideMasters/slideMaster3.xml"/><Relationship Id="rId6" Type="http://schemas.openxmlformats.org/officeDocument/2006/relationships/image" Target="../media/image59.png"/><Relationship Id="rId5" Type="http://schemas.openxmlformats.org/officeDocument/2006/relationships/image" Target="../media/image58.png"/><Relationship Id="rId10" Type="http://schemas.openxmlformats.org/officeDocument/2006/relationships/image" Target="../media/image26.png"/><Relationship Id="rId4" Type="http://schemas.openxmlformats.org/officeDocument/2006/relationships/image" Target="../media/image57.png"/><Relationship Id="rId9" Type="http://schemas.openxmlformats.org/officeDocument/2006/relationships/image" Target="../media/image62.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67.png"/><Relationship Id="rId3" Type="http://schemas.openxmlformats.org/officeDocument/2006/relationships/image" Target="../media/image25.png"/><Relationship Id="rId7" Type="http://schemas.openxmlformats.org/officeDocument/2006/relationships/image" Target="../media/image66.png"/><Relationship Id="rId2" Type="http://schemas.openxmlformats.org/officeDocument/2006/relationships/image" Target="../media/image63.png"/><Relationship Id="rId1" Type="http://schemas.openxmlformats.org/officeDocument/2006/relationships/slideMaster" Target="../slideMasters/slideMaster1.xml"/><Relationship Id="rId6" Type="http://schemas.openxmlformats.org/officeDocument/2006/relationships/image" Target="../media/image65.png"/><Relationship Id="rId11" Type="http://schemas.openxmlformats.org/officeDocument/2006/relationships/image" Target="../media/image26.png"/><Relationship Id="rId5" Type="http://schemas.openxmlformats.org/officeDocument/2006/relationships/image" Target="../media/image64.png"/><Relationship Id="rId10" Type="http://schemas.openxmlformats.org/officeDocument/2006/relationships/image" Target="../media/image69.png"/><Relationship Id="rId4" Type="http://schemas.openxmlformats.org/officeDocument/2006/relationships/image" Target="../media/image57.png"/><Relationship Id="rId9" Type="http://schemas.openxmlformats.org/officeDocument/2006/relationships/image" Target="../media/image68.png"/></Relationships>
</file>

<file path=ppt/slideLayouts/_rels/slideLayout90.xml.rels><?xml version="1.0" encoding="UTF-8" standalone="yes"?>
<Relationships xmlns="http://schemas.openxmlformats.org/package/2006/relationships"><Relationship Id="rId8" Type="http://schemas.openxmlformats.org/officeDocument/2006/relationships/image" Target="../media/image67.png"/><Relationship Id="rId3" Type="http://schemas.openxmlformats.org/officeDocument/2006/relationships/image" Target="../media/image25.png"/><Relationship Id="rId7" Type="http://schemas.openxmlformats.org/officeDocument/2006/relationships/image" Target="../media/image66.png"/><Relationship Id="rId2" Type="http://schemas.openxmlformats.org/officeDocument/2006/relationships/image" Target="../media/image63.png"/><Relationship Id="rId1" Type="http://schemas.openxmlformats.org/officeDocument/2006/relationships/slideMaster" Target="../slideMasters/slideMaster3.xml"/><Relationship Id="rId6" Type="http://schemas.openxmlformats.org/officeDocument/2006/relationships/image" Target="../media/image65.png"/><Relationship Id="rId11" Type="http://schemas.openxmlformats.org/officeDocument/2006/relationships/image" Target="../media/image26.png"/><Relationship Id="rId5" Type="http://schemas.openxmlformats.org/officeDocument/2006/relationships/image" Target="../media/image64.png"/><Relationship Id="rId10" Type="http://schemas.openxmlformats.org/officeDocument/2006/relationships/image" Target="../media/image69.png"/><Relationship Id="rId4" Type="http://schemas.openxmlformats.org/officeDocument/2006/relationships/image" Target="../media/image57.png"/><Relationship Id="rId9" Type="http://schemas.openxmlformats.org/officeDocument/2006/relationships/image" Target="../media/image68.png"/></Relationships>
</file>

<file path=ppt/slideLayouts/_rels/slideLayout91.xml.rels><?xml version="1.0" encoding="UTF-8" standalone="yes"?>
<Relationships xmlns="http://schemas.openxmlformats.org/package/2006/relationships"><Relationship Id="rId8" Type="http://schemas.openxmlformats.org/officeDocument/2006/relationships/image" Target="../media/image76.png"/><Relationship Id="rId3" Type="http://schemas.openxmlformats.org/officeDocument/2006/relationships/image" Target="../media/image71.png"/><Relationship Id="rId7" Type="http://schemas.openxmlformats.org/officeDocument/2006/relationships/image" Target="../media/image75.png"/><Relationship Id="rId12" Type="http://schemas.openxmlformats.org/officeDocument/2006/relationships/image" Target="../media/image26.png"/><Relationship Id="rId2" Type="http://schemas.openxmlformats.org/officeDocument/2006/relationships/image" Target="../media/image70.png"/><Relationship Id="rId1" Type="http://schemas.openxmlformats.org/officeDocument/2006/relationships/slideMaster" Target="../slideMasters/slideMaster3.xml"/><Relationship Id="rId6" Type="http://schemas.openxmlformats.org/officeDocument/2006/relationships/image" Target="../media/image74.png"/><Relationship Id="rId11" Type="http://schemas.openxmlformats.org/officeDocument/2006/relationships/image" Target="../media/image79.png"/><Relationship Id="rId5" Type="http://schemas.openxmlformats.org/officeDocument/2006/relationships/image" Target="../media/image73.png"/><Relationship Id="rId10" Type="http://schemas.openxmlformats.org/officeDocument/2006/relationships/image" Target="../media/image78.png"/><Relationship Id="rId4" Type="http://schemas.openxmlformats.org/officeDocument/2006/relationships/image" Target="../media/image72.png"/><Relationship Id="rId9" Type="http://schemas.openxmlformats.org/officeDocument/2006/relationships/image" Target="../media/image406.png"/></Relationships>
</file>

<file path=ppt/slideLayouts/_rels/slideLayout92.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78.png"/><Relationship Id="rId7" Type="http://schemas.openxmlformats.org/officeDocument/2006/relationships/image" Target="../media/image408.png"/><Relationship Id="rId2" Type="http://schemas.openxmlformats.org/officeDocument/2006/relationships/image" Target="../media/image407.png"/><Relationship Id="rId1" Type="http://schemas.openxmlformats.org/officeDocument/2006/relationships/slideMaster" Target="../slideMasters/slideMaster3.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 Id="rId9" Type="http://schemas.openxmlformats.org/officeDocument/2006/relationships/image" Target="../media/image409.png"/></Relationships>
</file>

<file path=ppt/slideLayouts/_rels/slideLayout93.xml.rels><?xml version="1.0" encoding="UTF-8" standalone="yes"?>
<Relationships xmlns="http://schemas.openxmlformats.org/package/2006/relationships"><Relationship Id="rId8" Type="http://schemas.openxmlformats.org/officeDocument/2006/relationships/image" Target="../media/image86.png"/><Relationship Id="rId13" Type="http://schemas.openxmlformats.org/officeDocument/2006/relationships/image" Target="../media/image91.png"/><Relationship Id="rId3" Type="http://schemas.openxmlformats.org/officeDocument/2006/relationships/image" Target="../media/image81.png"/><Relationship Id="rId7" Type="http://schemas.openxmlformats.org/officeDocument/2006/relationships/image" Target="../media/image85.png"/><Relationship Id="rId12" Type="http://schemas.openxmlformats.org/officeDocument/2006/relationships/image" Target="../media/image90.png"/><Relationship Id="rId2" Type="http://schemas.openxmlformats.org/officeDocument/2006/relationships/image" Target="../media/image80.png"/><Relationship Id="rId1" Type="http://schemas.openxmlformats.org/officeDocument/2006/relationships/slideMaster" Target="../slideMasters/slideMaster3.xml"/><Relationship Id="rId6" Type="http://schemas.openxmlformats.org/officeDocument/2006/relationships/image" Target="../media/image84.png"/><Relationship Id="rId11" Type="http://schemas.openxmlformats.org/officeDocument/2006/relationships/image" Target="../media/image89.png"/><Relationship Id="rId5" Type="http://schemas.openxmlformats.org/officeDocument/2006/relationships/image" Target="../media/image83.png"/><Relationship Id="rId15" Type="http://schemas.openxmlformats.org/officeDocument/2006/relationships/image" Target="../media/image26.png"/><Relationship Id="rId10" Type="http://schemas.openxmlformats.org/officeDocument/2006/relationships/image" Target="../media/image410.png"/><Relationship Id="rId4" Type="http://schemas.openxmlformats.org/officeDocument/2006/relationships/image" Target="../media/image82.png"/><Relationship Id="rId9" Type="http://schemas.openxmlformats.org/officeDocument/2006/relationships/image" Target="../media/image87.png"/><Relationship Id="rId14" Type="http://schemas.openxmlformats.org/officeDocument/2006/relationships/image" Target="../media/image92.png"/></Relationships>
</file>

<file path=ppt/slideLayouts/_rels/slideLayout94.xml.rels><?xml version="1.0" encoding="UTF-8" standalone="yes"?>
<Relationships xmlns="http://schemas.openxmlformats.org/package/2006/relationships"><Relationship Id="rId8" Type="http://schemas.openxmlformats.org/officeDocument/2006/relationships/image" Target="../media/image97.png"/><Relationship Id="rId3" Type="http://schemas.openxmlformats.org/officeDocument/2006/relationships/image" Target="../media/image94.png"/><Relationship Id="rId7" Type="http://schemas.openxmlformats.org/officeDocument/2006/relationships/image" Target="../media/image96.png"/><Relationship Id="rId2" Type="http://schemas.openxmlformats.org/officeDocument/2006/relationships/image" Target="../media/image93.png"/><Relationship Id="rId1" Type="http://schemas.openxmlformats.org/officeDocument/2006/relationships/slideMaster" Target="../slideMasters/slideMaster3.xml"/><Relationship Id="rId6" Type="http://schemas.openxmlformats.org/officeDocument/2006/relationships/image" Target="../media/image78.png"/><Relationship Id="rId5" Type="http://schemas.openxmlformats.org/officeDocument/2006/relationships/image" Target="../media/image406.png"/><Relationship Id="rId4" Type="http://schemas.openxmlformats.org/officeDocument/2006/relationships/image" Target="../media/image95.png"/><Relationship Id="rId9" Type="http://schemas.openxmlformats.org/officeDocument/2006/relationships/image" Target="../media/image26.png"/></Relationships>
</file>

<file path=ppt/slideLayouts/_rels/slideLayout95.xml.rels><?xml version="1.0" encoding="UTF-8" standalone="yes"?>
<Relationships xmlns="http://schemas.openxmlformats.org/package/2006/relationships"><Relationship Id="rId8" Type="http://schemas.openxmlformats.org/officeDocument/2006/relationships/image" Target="../media/image103.png"/><Relationship Id="rId13" Type="http://schemas.openxmlformats.org/officeDocument/2006/relationships/image" Target="../media/image108.png"/><Relationship Id="rId3" Type="http://schemas.openxmlformats.org/officeDocument/2006/relationships/image" Target="../media/image26.png"/><Relationship Id="rId7" Type="http://schemas.openxmlformats.org/officeDocument/2006/relationships/image" Target="../media/image102.png"/><Relationship Id="rId12" Type="http://schemas.openxmlformats.org/officeDocument/2006/relationships/image" Target="../media/image107.png"/><Relationship Id="rId2" Type="http://schemas.openxmlformats.org/officeDocument/2006/relationships/image" Target="../media/image98.png"/><Relationship Id="rId1" Type="http://schemas.openxmlformats.org/officeDocument/2006/relationships/slideMaster" Target="../slideMasters/slideMaster3.xml"/><Relationship Id="rId6" Type="http://schemas.openxmlformats.org/officeDocument/2006/relationships/image" Target="../media/image101.png"/><Relationship Id="rId11" Type="http://schemas.openxmlformats.org/officeDocument/2006/relationships/image" Target="../media/image106.png"/><Relationship Id="rId5" Type="http://schemas.openxmlformats.org/officeDocument/2006/relationships/image" Target="../media/image100.png"/><Relationship Id="rId10" Type="http://schemas.openxmlformats.org/officeDocument/2006/relationships/image" Target="../media/image105.png"/><Relationship Id="rId4" Type="http://schemas.openxmlformats.org/officeDocument/2006/relationships/image" Target="../media/image99.png"/><Relationship Id="rId9" Type="http://schemas.openxmlformats.org/officeDocument/2006/relationships/image" Target="../media/image104.png"/></Relationships>
</file>

<file path=ppt/slideLayouts/_rels/slideLayout96.xml.rels><?xml version="1.0" encoding="UTF-8" standalone="yes"?>
<Relationships xmlns="http://schemas.openxmlformats.org/package/2006/relationships"><Relationship Id="rId8" Type="http://schemas.openxmlformats.org/officeDocument/2006/relationships/image" Target="../media/image112.png"/><Relationship Id="rId3" Type="http://schemas.openxmlformats.org/officeDocument/2006/relationships/image" Target="../media/image26.png"/><Relationship Id="rId7" Type="http://schemas.openxmlformats.org/officeDocument/2006/relationships/image" Target="../media/image111.png"/><Relationship Id="rId2" Type="http://schemas.openxmlformats.org/officeDocument/2006/relationships/image" Target="../media/image109.png"/><Relationship Id="rId1" Type="http://schemas.openxmlformats.org/officeDocument/2006/relationships/slideMaster" Target="../slideMasters/slideMaster3.xml"/><Relationship Id="rId6" Type="http://schemas.openxmlformats.org/officeDocument/2006/relationships/image" Target="../media/image110.png"/><Relationship Id="rId11" Type="http://schemas.openxmlformats.org/officeDocument/2006/relationships/image" Target="../media/image115.png"/><Relationship Id="rId5" Type="http://schemas.openxmlformats.org/officeDocument/2006/relationships/image" Target="../media/image100.png"/><Relationship Id="rId10" Type="http://schemas.openxmlformats.org/officeDocument/2006/relationships/image" Target="../media/image114.png"/><Relationship Id="rId4" Type="http://schemas.openxmlformats.org/officeDocument/2006/relationships/image" Target="../media/image99.png"/><Relationship Id="rId9" Type="http://schemas.openxmlformats.org/officeDocument/2006/relationships/image" Target="../media/image113.png"/></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119.png"/><Relationship Id="rId2" Type="http://schemas.openxmlformats.org/officeDocument/2006/relationships/image" Target="../media/image116.png"/><Relationship Id="rId1" Type="http://schemas.openxmlformats.org/officeDocument/2006/relationships/slideMaster" Target="../slideMasters/slideMaster3.xml"/><Relationship Id="rId6" Type="http://schemas.openxmlformats.org/officeDocument/2006/relationships/image" Target="../media/image118.png"/><Relationship Id="rId5" Type="http://schemas.openxmlformats.org/officeDocument/2006/relationships/image" Target="../media/image117.png"/><Relationship Id="rId4" Type="http://schemas.openxmlformats.org/officeDocument/2006/relationships/image" Target="../media/image99.png"/></Relationships>
</file>

<file path=ppt/slideLayouts/_rels/slideLayout98.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416.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415.png"/><Relationship Id="rId2" Type="http://schemas.openxmlformats.org/officeDocument/2006/relationships/image" Target="../media/image1.png"/><Relationship Id="rId1" Type="http://schemas.openxmlformats.org/officeDocument/2006/relationships/slideMaster" Target="../slideMasters/slideMaster4.xml"/><Relationship Id="rId6" Type="http://schemas.openxmlformats.org/officeDocument/2006/relationships/image" Target="../media/image413.png"/><Relationship Id="rId11" Type="http://schemas.openxmlformats.org/officeDocument/2006/relationships/image" Target="../media/image414.png"/><Relationship Id="rId5" Type="http://schemas.openxmlformats.org/officeDocument/2006/relationships/image" Target="../media/image412.png"/><Relationship Id="rId10" Type="http://schemas.openxmlformats.org/officeDocument/2006/relationships/image" Target="../media/image9.png"/><Relationship Id="rId4" Type="http://schemas.openxmlformats.org/officeDocument/2006/relationships/image" Target="../media/image411.png"/><Relationship Id="rId9" Type="http://schemas.openxmlformats.org/officeDocument/2006/relationships/image" Target="../media/image8.png"/></Relationships>
</file>

<file path=ppt/slideLayouts/_rels/slideLayout99.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39.png"/><Relationship Id="rId7" Type="http://schemas.openxmlformats.org/officeDocument/2006/relationships/image" Target="../media/image43.png"/><Relationship Id="rId2" Type="http://schemas.openxmlformats.org/officeDocument/2006/relationships/image" Target="../media/image38.png"/><Relationship Id="rId1" Type="http://schemas.openxmlformats.org/officeDocument/2006/relationships/slideMaster" Target="../slideMasters/slideMaster4.xml"/><Relationship Id="rId6" Type="http://schemas.openxmlformats.org/officeDocument/2006/relationships/image" Target="../media/image42.png"/><Relationship Id="rId5" Type="http://schemas.openxmlformats.org/officeDocument/2006/relationships/image" Target="../media/image41.png"/><Relationship Id="rId10" Type="http://schemas.openxmlformats.org/officeDocument/2006/relationships/image" Target="../media/image46.png"/><Relationship Id="rId4" Type="http://schemas.openxmlformats.org/officeDocument/2006/relationships/image" Target="../media/image417.png"/><Relationship Id="rId9" Type="http://schemas.openxmlformats.org/officeDocument/2006/relationships/image" Target="../media/image45.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1_title-03">
  <p:cSld name="1_title-03">
    <p:spTree>
      <p:nvGrpSpPr>
        <p:cNvPr id="1" name="Shape 35"/>
        <p:cNvGrpSpPr/>
        <p:nvPr/>
      </p:nvGrpSpPr>
      <p:grpSpPr>
        <a:xfrm>
          <a:off x="0" y="0"/>
          <a:ext cx="0" cy="0"/>
          <a:chOff x="0" y="0"/>
          <a:chExt cx="0" cy="0"/>
        </a:xfrm>
      </p:grpSpPr>
      <p:pic>
        <p:nvPicPr>
          <p:cNvPr id="36" name="Google Shape;36;p29"/>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0" y="0"/>
            <a:ext cx="6376307" cy="3518221"/>
          </a:xfrm>
          <a:prstGeom prst="rect">
            <a:avLst/>
          </a:prstGeom>
          <a:noFill/>
          <a:ln>
            <a:noFill/>
          </a:ln>
        </p:spPr>
      </p:pic>
      <p:pic>
        <p:nvPicPr>
          <p:cNvPr id="37" name="Google Shape;37;p29"/>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736529" flipH="1">
            <a:off x="382567" y="1475867"/>
            <a:ext cx="4872218" cy="4024993"/>
          </a:xfrm>
          <a:prstGeom prst="rect">
            <a:avLst/>
          </a:prstGeom>
          <a:noFill/>
          <a:ln>
            <a:noFill/>
          </a:ln>
        </p:spPr>
      </p:pic>
      <p:pic>
        <p:nvPicPr>
          <p:cNvPr id="38" name="Google Shape;38;p29"/>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540325" y="4458656"/>
            <a:ext cx="4305300" cy="1372912"/>
          </a:xfrm>
          <a:prstGeom prst="rect">
            <a:avLst/>
          </a:prstGeom>
          <a:noFill/>
          <a:ln>
            <a:noFill/>
          </a:ln>
        </p:spPr>
      </p:pic>
      <p:pic>
        <p:nvPicPr>
          <p:cNvPr id="39" name="Google Shape;39;p29"/>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3447765" y="0"/>
            <a:ext cx="8742647" cy="5306786"/>
          </a:xfrm>
          <a:prstGeom prst="rect">
            <a:avLst/>
          </a:prstGeom>
          <a:noFill/>
          <a:ln>
            <a:noFill/>
          </a:ln>
        </p:spPr>
      </p:pic>
      <p:sp>
        <p:nvSpPr>
          <p:cNvPr id="40" name="Google Shape;40;p29"/>
          <p:cNvSpPr txBox="1">
            <a:spLocks noGrp="1"/>
          </p:cNvSpPr>
          <p:nvPr>
            <p:ph type="title"/>
          </p:nvPr>
        </p:nvSpPr>
        <p:spPr>
          <a:xfrm>
            <a:off x="9054193" y="169908"/>
            <a:ext cx="2517624" cy="2761071"/>
          </a:xfrm>
          <a:prstGeom prst="rect">
            <a:avLst/>
          </a:prstGeom>
          <a:noFill/>
          <a:ln>
            <a:noFill/>
          </a:ln>
        </p:spPr>
        <p:txBody>
          <a:bodyPr spcFirstLastPara="1" wrap="square" lIns="91425" tIns="45700" rIns="91425" bIns="45700" anchor="ctr" anchorCtr="0">
            <a:normAutofit/>
          </a:bodyPr>
          <a:lstStyle>
            <a:lvl1pPr lvl="0" algn="r">
              <a:lnSpc>
                <a:spcPct val="90000"/>
              </a:lnSpc>
              <a:spcBef>
                <a:spcPts val="0"/>
              </a:spcBef>
              <a:spcAft>
                <a:spcPts val="0"/>
              </a:spcAft>
              <a:buClr>
                <a:schemeClr val="dk1"/>
              </a:buClr>
              <a:buSzPts val="44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1" name="Google Shape;41;p2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2" name="Google Shape;42;p2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 name="Google Shape;43;p29"/>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44" name="Google Shape;44;p29"/>
          <p:cNvSpPr txBox="1">
            <a:spLocks noGrp="1"/>
          </p:cNvSpPr>
          <p:nvPr>
            <p:ph type="body" idx="1"/>
          </p:nvPr>
        </p:nvSpPr>
        <p:spPr>
          <a:xfrm>
            <a:off x="8069792" y="3225914"/>
            <a:ext cx="3502025" cy="1411288"/>
          </a:xfrm>
          <a:prstGeom prst="rect">
            <a:avLst/>
          </a:prstGeom>
          <a:noFill/>
          <a:ln>
            <a:noFill/>
          </a:ln>
        </p:spPr>
        <p:txBody>
          <a:bodyPr spcFirstLastPara="1" wrap="square" lIns="91425" tIns="45700" rIns="91425" bIns="45700" anchor="t" anchorCtr="0">
            <a:normAutofit/>
          </a:bodyPr>
          <a:lstStyle>
            <a:lvl1pPr marL="457200" lvl="0" indent="-330200" algn="r">
              <a:lnSpc>
                <a:spcPct val="90000"/>
              </a:lnSpc>
              <a:spcBef>
                <a:spcPts val="1000"/>
              </a:spcBef>
              <a:spcAft>
                <a:spcPts val="0"/>
              </a:spcAft>
              <a:buClr>
                <a:schemeClr val="dk1"/>
              </a:buClr>
              <a:buSzPts val="1600"/>
              <a:buChar char="•"/>
              <a:defRPr sz="16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45" name="Google Shape;45;p29"/>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17013" y="902667"/>
            <a:ext cx="6773645" cy="4630915"/>
          </a:xfrm>
          <a:prstGeom prst="rect">
            <a:avLst/>
          </a:prstGeom>
          <a:noFill/>
          <a:ln>
            <a:noFill/>
          </a:ln>
        </p:spPr>
      </p:pic>
      <p:sp>
        <p:nvSpPr>
          <p:cNvPr id="46" name="Google Shape;46;p29"/>
          <p:cNvSpPr/>
          <p:nvPr/>
        </p:nvSpPr>
        <p:spPr>
          <a:xfrm>
            <a:off x="0" y="5229200"/>
            <a:ext cx="12190413" cy="16288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252000" tIns="252000" rIns="252000" bIns="252000" anchor="ctr" anchorCtr="0">
            <a:noAutofit/>
          </a:bodyPr>
          <a:lstStyle/>
          <a:p>
            <a:pPr marL="0" marR="0" lvl="0" indent="0" algn="l" rtl="0">
              <a:lnSpc>
                <a:spcPct val="90000"/>
              </a:lnSpc>
              <a:spcBef>
                <a:spcPts val="0"/>
              </a:spcBef>
              <a:spcAft>
                <a:spcPts val="0"/>
              </a:spcAft>
              <a:buNone/>
            </a:pPr>
            <a:endParaRPr sz="1600" b="0" i="0" u="none" strike="noStrike" cap="none">
              <a:solidFill>
                <a:srgbClr val="000000"/>
              </a:solidFill>
              <a:latin typeface="Malgun Gothic"/>
              <a:ea typeface="Malgun Gothic"/>
              <a:cs typeface="Malgun Gothic"/>
              <a:sym typeface="Malgun Gothic"/>
            </a:endParaRPr>
          </a:p>
        </p:txBody>
      </p:sp>
      <p:pic>
        <p:nvPicPr>
          <p:cNvPr id="47" name="Google Shape;47;p29"/>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6493320" y="0"/>
            <a:ext cx="1736561" cy="2506436"/>
          </a:xfrm>
          <a:prstGeom prst="rect">
            <a:avLst/>
          </a:prstGeom>
          <a:noFill/>
          <a:ln>
            <a:noFill/>
          </a:ln>
        </p:spPr>
      </p:pic>
      <p:pic>
        <p:nvPicPr>
          <p:cNvPr id="48" name="Google Shape;48;p29"/>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10800000" flipH="1">
            <a:off x="6064845" y="2774391"/>
            <a:ext cx="2990850" cy="155524"/>
          </a:xfrm>
          <a:prstGeom prst="rect">
            <a:avLst/>
          </a:prstGeom>
          <a:noFill/>
          <a:ln>
            <a:noFill/>
          </a:ln>
        </p:spPr>
      </p:pic>
      <p:pic>
        <p:nvPicPr>
          <p:cNvPr id="49" name="Google Shape;49;p29"/>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1932337">
            <a:off x="335257" y="62979"/>
            <a:ext cx="1119420" cy="1223153"/>
          </a:xfrm>
          <a:prstGeom prst="rect">
            <a:avLst/>
          </a:prstGeom>
          <a:noFill/>
          <a:ln>
            <a:noFill/>
          </a:ln>
        </p:spPr>
      </p:pic>
      <p:pic>
        <p:nvPicPr>
          <p:cNvPr id="50" name="Google Shape;50;p29"/>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7107368" y="3851205"/>
            <a:ext cx="732419" cy="732419"/>
          </a:xfrm>
          <a:prstGeom prst="rect">
            <a:avLst/>
          </a:prstGeom>
          <a:noFill/>
          <a:ln>
            <a:noFill/>
          </a:ln>
        </p:spPr>
      </p:pic>
      <p:pic>
        <p:nvPicPr>
          <p:cNvPr id="51" name="Google Shape;51;p29"/>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3625277" y="187457"/>
            <a:ext cx="900634" cy="905638"/>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matchingName="sub-topic-03">
  <p:cSld name="sub-topic-03">
    <p:spTree>
      <p:nvGrpSpPr>
        <p:cNvPr id="1" name="Shape 188"/>
        <p:cNvGrpSpPr/>
        <p:nvPr/>
      </p:nvGrpSpPr>
      <p:grpSpPr>
        <a:xfrm>
          <a:off x="0" y="0"/>
          <a:ext cx="0" cy="0"/>
          <a:chOff x="0" y="0"/>
          <a:chExt cx="0" cy="0"/>
        </a:xfrm>
      </p:grpSpPr>
      <p:grpSp>
        <p:nvGrpSpPr>
          <p:cNvPr id="189" name="Google Shape;189;p118"/>
          <p:cNvGrpSpPr/>
          <p:nvPr/>
        </p:nvGrpSpPr>
        <p:grpSpPr>
          <a:xfrm>
            <a:off x="0" y="-15941"/>
            <a:ext cx="12200394" cy="6876669"/>
            <a:chOff x="0" y="-15941"/>
            <a:chExt cx="12200394" cy="6876669"/>
          </a:xfrm>
        </p:grpSpPr>
        <p:pic>
          <p:nvPicPr>
            <p:cNvPr id="190" name="Google Shape;190;p118"/>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flipH="1">
              <a:off x="0" y="2728"/>
              <a:ext cx="3285658" cy="6858000"/>
            </a:xfrm>
            <a:prstGeom prst="rect">
              <a:avLst/>
            </a:prstGeom>
            <a:noFill/>
            <a:ln>
              <a:noFill/>
            </a:ln>
          </p:spPr>
        </p:pic>
        <p:pic>
          <p:nvPicPr>
            <p:cNvPr id="191" name="Google Shape;191;p118"/>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a:off x="8914736" y="-15941"/>
              <a:ext cx="3285658" cy="6858000"/>
            </a:xfrm>
            <a:prstGeom prst="rect">
              <a:avLst/>
            </a:prstGeom>
            <a:noFill/>
            <a:ln>
              <a:noFill/>
            </a:ln>
          </p:spPr>
        </p:pic>
      </p:grpSp>
      <p:grpSp>
        <p:nvGrpSpPr>
          <p:cNvPr id="192" name="Google Shape;192;p118"/>
          <p:cNvGrpSpPr/>
          <p:nvPr/>
        </p:nvGrpSpPr>
        <p:grpSpPr>
          <a:xfrm>
            <a:off x="1453046" y="2818412"/>
            <a:ext cx="8762986" cy="2505655"/>
            <a:chOff x="1453046" y="2818412"/>
            <a:chExt cx="8762986" cy="2505655"/>
          </a:xfrm>
        </p:grpSpPr>
        <p:pic>
          <p:nvPicPr>
            <p:cNvPr id="193" name="Google Shape;193;p118"/>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453046" y="2818412"/>
              <a:ext cx="2468230" cy="2468230"/>
            </a:xfrm>
            <a:prstGeom prst="rect">
              <a:avLst/>
            </a:prstGeom>
            <a:noFill/>
            <a:ln>
              <a:noFill/>
            </a:ln>
          </p:spPr>
        </p:pic>
        <p:pic>
          <p:nvPicPr>
            <p:cNvPr id="194" name="Google Shape;194;p118"/>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7747802" y="2855837"/>
              <a:ext cx="2468230" cy="2468230"/>
            </a:xfrm>
            <a:prstGeom prst="rect">
              <a:avLst/>
            </a:prstGeom>
            <a:noFill/>
            <a:ln>
              <a:noFill/>
            </a:ln>
          </p:spPr>
        </p:pic>
      </p:grpSp>
      <p:grpSp>
        <p:nvGrpSpPr>
          <p:cNvPr id="195" name="Google Shape;195;p118"/>
          <p:cNvGrpSpPr/>
          <p:nvPr/>
        </p:nvGrpSpPr>
        <p:grpSpPr>
          <a:xfrm>
            <a:off x="-133486" y="-15941"/>
            <a:ext cx="12215328" cy="7241745"/>
            <a:chOff x="-133486" y="-15941"/>
            <a:chExt cx="12215328" cy="7241745"/>
          </a:xfrm>
        </p:grpSpPr>
        <p:pic>
          <p:nvPicPr>
            <p:cNvPr id="196" name="Google Shape;196;p118"/>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rot="10800000">
              <a:off x="5348416" y="6186735"/>
              <a:ext cx="1536966" cy="671265"/>
            </a:xfrm>
            <a:prstGeom prst="rect">
              <a:avLst/>
            </a:prstGeom>
            <a:noFill/>
            <a:ln>
              <a:noFill/>
            </a:ln>
          </p:spPr>
        </p:pic>
        <p:pic>
          <p:nvPicPr>
            <p:cNvPr id="197" name="Google Shape;197;p118"/>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5447134" y="-15941"/>
              <a:ext cx="1190545" cy="519967"/>
            </a:xfrm>
            <a:prstGeom prst="rect">
              <a:avLst/>
            </a:prstGeom>
            <a:noFill/>
            <a:ln>
              <a:noFill/>
            </a:ln>
          </p:spPr>
        </p:pic>
        <p:pic>
          <p:nvPicPr>
            <p:cNvPr id="198" name="Google Shape;198;p118"/>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3993080" y="3279462"/>
              <a:ext cx="4140132" cy="320860"/>
            </a:xfrm>
            <a:prstGeom prst="rect">
              <a:avLst/>
            </a:prstGeom>
            <a:noFill/>
            <a:ln>
              <a:noFill/>
            </a:ln>
          </p:spPr>
        </p:pic>
        <p:pic>
          <p:nvPicPr>
            <p:cNvPr id="199" name="Google Shape;199;p118"/>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33486" y="2453228"/>
              <a:ext cx="4599527" cy="4599527"/>
            </a:xfrm>
            <a:prstGeom prst="rect">
              <a:avLst/>
            </a:prstGeom>
            <a:noFill/>
            <a:ln>
              <a:noFill/>
            </a:ln>
          </p:spPr>
        </p:pic>
        <p:pic>
          <p:nvPicPr>
            <p:cNvPr id="200" name="Google Shape;200;p118"/>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6881326" y="2280177"/>
              <a:ext cx="4945627" cy="4945627"/>
            </a:xfrm>
            <a:prstGeom prst="rect">
              <a:avLst/>
            </a:prstGeom>
            <a:noFill/>
            <a:ln>
              <a:noFill/>
            </a:ln>
          </p:spPr>
        </p:pic>
        <p:pic>
          <p:nvPicPr>
            <p:cNvPr id="201" name="Google Shape;201;p118"/>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5867976" y="354226"/>
              <a:ext cx="390339" cy="390339"/>
            </a:xfrm>
            <a:prstGeom prst="rect">
              <a:avLst/>
            </a:prstGeom>
            <a:noFill/>
            <a:ln>
              <a:noFill/>
            </a:ln>
          </p:spPr>
        </p:pic>
        <p:pic>
          <p:nvPicPr>
            <p:cNvPr id="202" name="Google Shape;202;p118"/>
            <p:cNvPicPr preferRelativeResize="0"/>
            <p:nvPr/>
          </p:nvPicPr>
          <p:blipFill rotWithShape="1">
            <a:blip r:embed="rId10">
              <a:alphaModFix/>
            </a:blip>
            <a:srcRect/>
            <a:stretch/>
          </p:blipFill>
          <p:spPr>
            <a:xfrm>
              <a:off x="-133486" y="533875"/>
              <a:ext cx="4762500" cy="247650"/>
            </a:xfrm>
            <a:prstGeom prst="rect">
              <a:avLst/>
            </a:prstGeom>
            <a:noFill/>
            <a:ln>
              <a:noFill/>
            </a:ln>
          </p:spPr>
        </p:pic>
        <p:pic>
          <p:nvPicPr>
            <p:cNvPr id="203" name="Google Shape;203;p118"/>
            <p:cNvPicPr preferRelativeResize="0"/>
            <p:nvPr/>
          </p:nvPicPr>
          <p:blipFill rotWithShape="1">
            <a:blip r:embed="rId10">
              <a:alphaModFix/>
            </a:blip>
            <a:srcRect/>
            <a:stretch/>
          </p:blipFill>
          <p:spPr>
            <a:xfrm>
              <a:off x="7319342" y="537940"/>
              <a:ext cx="4762500" cy="247650"/>
            </a:xfrm>
            <a:prstGeom prst="rect">
              <a:avLst/>
            </a:prstGeom>
            <a:noFill/>
            <a:ln>
              <a:noFill/>
            </a:ln>
          </p:spPr>
        </p:pic>
        <p:pic>
          <p:nvPicPr>
            <p:cNvPr id="204" name="Google Shape;204;p118"/>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rot="5400000" flipH="1">
              <a:off x="4903745" y="5533169"/>
              <a:ext cx="2406353" cy="243309"/>
            </a:xfrm>
            <a:prstGeom prst="rect">
              <a:avLst/>
            </a:prstGeom>
            <a:noFill/>
            <a:ln>
              <a:noFill/>
            </a:ln>
          </p:spPr>
        </p:pic>
      </p:grpSp>
      <p:pic>
        <p:nvPicPr>
          <p:cNvPr id="205" name="Google Shape;205;p118"/>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206" name="Google Shape;206;p118"/>
          <p:cNvSpPr txBox="1">
            <a:spLocks noGrp="1"/>
          </p:cNvSpPr>
          <p:nvPr>
            <p:ph type="ctrTitle"/>
          </p:nvPr>
        </p:nvSpPr>
        <p:spPr>
          <a:xfrm>
            <a:off x="1495422" y="1696340"/>
            <a:ext cx="9144000" cy="828901"/>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entury Gothic"/>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07" name="Google Shape;207;p118"/>
          <p:cNvSpPr txBox="1">
            <a:spLocks noGrp="1"/>
          </p:cNvSpPr>
          <p:nvPr>
            <p:ph type="subTitle" idx="1"/>
          </p:nvPr>
        </p:nvSpPr>
        <p:spPr>
          <a:xfrm>
            <a:off x="1529246" y="2892642"/>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208" name="Google Shape;208;p11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9" name="Google Shape;209;p11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0" name="Google Shape;210;p118"/>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preserve="1" userDrawn="1">
  <p:cSld name="title-03">
    <p:spTree>
      <p:nvGrpSpPr>
        <p:cNvPr id="1" name=""/>
        <p:cNvGrpSpPr/>
        <p:nvPr/>
      </p:nvGrpSpPr>
      <p:grpSpPr>
        <a:xfrm>
          <a:off x="0" y="0"/>
          <a:ext cx="0" cy="0"/>
          <a:chOff x="0" y="0"/>
          <a:chExt cx="0" cy="0"/>
        </a:xfrm>
      </p:grpSpPr>
      <p:pic>
        <p:nvPicPr>
          <p:cNvPr id="27" name="Рисунок 26"/>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306" y="0"/>
            <a:ext cx="6239483" cy="2407816"/>
          </a:xfrm>
          <a:prstGeom prst="rect">
            <a:avLst/>
          </a:prstGeom>
        </p:spPr>
      </p:pic>
      <p:pic>
        <p:nvPicPr>
          <p:cNvPr id="25" name="Рисунок 24"/>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flipV="1">
            <a:off x="5261969" y="3493788"/>
            <a:ext cx="3169481" cy="164813"/>
          </a:xfrm>
          <a:prstGeom prst="rect">
            <a:avLst/>
          </a:prstGeom>
        </p:spPr>
      </p:pic>
      <p:pic>
        <p:nvPicPr>
          <p:cNvPr id="24" name="Рисунок 23"/>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6423059" y="0"/>
            <a:ext cx="1936759" cy="3208564"/>
          </a:xfrm>
          <a:prstGeom prst="rect">
            <a:avLst/>
          </a:prstGeom>
        </p:spPr>
      </p:pic>
      <p:pic>
        <p:nvPicPr>
          <p:cNvPr id="12" name="Рисунок 11"/>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2133600" y="0"/>
            <a:ext cx="10058400" cy="5957925"/>
          </a:xfrm>
          <a:prstGeom prst="rect">
            <a:avLst/>
          </a:prstGeom>
        </p:spPr>
      </p:pic>
      <p:pic>
        <p:nvPicPr>
          <p:cNvPr id="8" name="Рисунок 7"/>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 y="-203086"/>
            <a:ext cx="4713111" cy="6701416"/>
          </a:xfrm>
          <a:prstGeom prst="rect">
            <a:avLst/>
          </a:prstGeom>
        </p:spPr>
      </p:pic>
      <p:sp>
        <p:nvSpPr>
          <p:cNvPr id="2" name="Заголовок 1"/>
          <p:cNvSpPr>
            <a:spLocks noGrp="1"/>
          </p:cNvSpPr>
          <p:nvPr>
            <p:ph type="title" hasCustomPrompt="1"/>
          </p:nvPr>
        </p:nvSpPr>
        <p:spPr>
          <a:xfrm>
            <a:off x="9054193" y="169908"/>
            <a:ext cx="2517624" cy="2761071"/>
          </a:xfrm>
        </p:spPr>
        <p:txBody>
          <a:bodyPr/>
          <a:lstStyle>
            <a:lvl1pPr algn="r">
              <a:defRPr>
                <a:solidFill>
                  <a:schemeClr val="tx1"/>
                </a:solidFill>
              </a:defRPr>
            </a:lvl1pPr>
          </a:lstStyle>
          <a:p>
            <a:r>
              <a:rPr lang="da-DK" dirty="0"/>
              <a:t>Lorem ipsum dolor sit amet</a:t>
            </a:r>
            <a:endParaRPr lang="ru-RU" dirty="0"/>
          </a:p>
        </p:txBody>
      </p:sp>
      <p:sp>
        <p:nvSpPr>
          <p:cNvPr id="3" name="Дата 2"/>
          <p:cNvSpPr>
            <a:spLocks noGrp="1"/>
          </p:cNvSpPr>
          <p:nvPr>
            <p:ph type="dt" sz="half" idx="10"/>
          </p:nvPr>
        </p:nvSpPr>
        <p:spPr/>
        <p:txBody>
          <a:bodyPr/>
          <a:lstStyle/>
          <a:p>
            <a:fld id="{0677DD9B-16CA-464A-A3D4-4D175F1ACCD1}" type="datetimeFigureOut">
              <a:rPr lang="ru-RU" smtClean="0"/>
              <a:t>26.08.2026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pPr/>
              <a:t>‹Nr.›</a:t>
            </a:fld>
            <a:endParaRPr lang="ru-RU" dirty="0"/>
          </a:p>
        </p:txBody>
      </p:sp>
      <p:sp>
        <p:nvSpPr>
          <p:cNvPr id="13" name="Текст 12"/>
          <p:cNvSpPr>
            <a:spLocks noGrp="1"/>
          </p:cNvSpPr>
          <p:nvPr>
            <p:ph type="body" sz="quarter" idx="13" hasCustomPrompt="1"/>
          </p:nvPr>
        </p:nvSpPr>
        <p:spPr>
          <a:xfrm>
            <a:off x="8069792" y="3225914"/>
            <a:ext cx="3502025" cy="1411288"/>
          </a:xfrm>
        </p:spPr>
        <p:txBody>
          <a:bodyPr/>
          <a:lstStyle>
            <a:lvl1pPr algn="r">
              <a:defRPr sz="1600"/>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endParaRPr lang="ru-RU" dirty="0"/>
          </a:p>
        </p:txBody>
      </p:sp>
      <p:pic>
        <p:nvPicPr>
          <p:cNvPr id="7" name="Рисунок 6"/>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96213" y="0"/>
            <a:ext cx="6381890" cy="5355771"/>
          </a:xfrm>
          <a:prstGeom prst="rect">
            <a:avLst/>
          </a:prstGeom>
        </p:spPr>
      </p:pic>
      <p:sp>
        <p:nvSpPr>
          <p:cNvPr id="10" name="Rechteck 22"/>
          <p:cNvSpPr/>
          <p:nvPr userDrawn="1"/>
        </p:nvSpPr>
        <p:spPr>
          <a:xfrm>
            <a:off x="0" y="5229200"/>
            <a:ext cx="12190413" cy="1628800"/>
          </a:xfrm>
          <a:prstGeom prst="rect">
            <a:avLst/>
          </a:prstGeom>
          <a:solidFill>
            <a:schemeClr val="bg1"/>
          </a:solidFill>
          <a:ln>
            <a:noFill/>
          </a:ln>
          <a:effectLst>
            <a:outerShdw blurRad="50800" dist="38100" dir="2700000" algn="tl" rotWithShape="0">
              <a:prstClr val="black">
                <a:alpha val="40000"/>
              </a:prstClr>
            </a:outerShdw>
          </a:effectLst>
        </p:spPr>
        <p:txBody>
          <a:bodyPr vert="horz" lIns="252000" tIns="252000" rIns="252000" bIns="252000" rtlCol="0" anchor="ctr">
            <a:noAutofit/>
          </a:bodyPr>
          <a:lstStyle/>
          <a:p>
            <a:pPr algn="l" eaLnBrk="1" fontAlgn="auto" hangingPunct="1">
              <a:lnSpc>
                <a:spcPct val="90000"/>
              </a:lnSpc>
              <a:spcBef>
                <a:spcPts val="0"/>
              </a:spcBef>
              <a:spcAft>
                <a:spcPts val="1000"/>
              </a:spcAft>
              <a:buClr>
                <a:srgbClr val="5F5F5F"/>
              </a:buClr>
            </a:pPr>
            <a:endParaRPr lang="de-DE" sz="1600" kern="0" dirty="0">
              <a:solidFill>
                <a:prstClr val="black"/>
              </a:solidFill>
              <a:latin typeface="Malgun Gothic"/>
              <a:ea typeface="+mn-ea"/>
              <a:cs typeface="+mn-cs"/>
            </a:endParaRPr>
          </a:p>
        </p:txBody>
      </p:sp>
      <p:pic>
        <p:nvPicPr>
          <p:cNvPr id="18" name="Рисунок 17"/>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6708809" y="27720"/>
            <a:ext cx="2852057" cy="2799769"/>
          </a:xfrm>
          <a:prstGeom prst="rect">
            <a:avLst/>
          </a:prstGeom>
        </p:spPr>
      </p:pic>
      <p:pic>
        <p:nvPicPr>
          <p:cNvPr id="17" name="Рисунок 16"/>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6244789" y="1333867"/>
            <a:ext cx="2013559" cy="2180685"/>
          </a:xfrm>
          <a:prstGeom prst="rect">
            <a:avLst/>
          </a:prstGeom>
        </p:spPr>
      </p:pic>
      <p:pic>
        <p:nvPicPr>
          <p:cNvPr id="23" name="Рисунок 22"/>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920296" y="60695"/>
            <a:ext cx="1165197" cy="1273172"/>
          </a:xfrm>
          <a:prstGeom prst="rect">
            <a:avLst/>
          </a:prstGeom>
        </p:spPr>
      </p:pic>
    </p:spTree>
    <p:extLst>
      <p:ext uri="{BB962C8B-B14F-4D97-AF65-F5344CB8AC3E}">
        <p14:creationId xmlns:p14="http://schemas.microsoft.com/office/powerpoint/2010/main" val="1724750959"/>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showMasterSp="0" preserve="1" userDrawn="1">
  <p:cSld name="1_title-03">
    <p:spTree>
      <p:nvGrpSpPr>
        <p:cNvPr id="1" name=""/>
        <p:cNvGrpSpPr/>
        <p:nvPr/>
      </p:nvGrpSpPr>
      <p:grpSpPr>
        <a:xfrm>
          <a:off x="0" y="0"/>
          <a:ext cx="0" cy="0"/>
          <a:chOff x="0" y="0"/>
          <a:chExt cx="0" cy="0"/>
        </a:xfrm>
      </p:grpSpPr>
      <p:pic>
        <p:nvPicPr>
          <p:cNvPr id="11" name="Рисунок 1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6376307" cy="3518221"/>
          </a:xfrm>
          <a:prstGeom prst="rect">
            <a:avLst/>
          </a:prstGeom>
        </p:spPr>
      </p:pic>
      <p:pic>
        <p:nvPicPr>
          <p:cNvPr id="19" name="Рисунок 1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20863471" flipH="1">
            <a:off x="382567" y="1475867"/>
            <a:ext cx="4872218" cy="4024993"/>
          </a:xfrm>
          <a:prstGeom prst="rect">
            <a:avLst/>
          </a:prstGeom>
        </p:spPr>
      </p:pic>
      <p:pic>
        <p:nvPicPr>
          <p:cNvPr id="16" name="Рисунок 15"/>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540325" y="4458656"/>
            <a:ext cx="4305300" cy="1372912"/>
          </a:xfrm>
          <a:prstGeom prst="rect">
            <a:avLst/>
          </a:prstGeom>
        </p:spPr>
      </p:pic>
      <p:pic>
        <p:nvPicPr>
          <p:cNvPr id="14" name="Рисунок 13"/>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3447765" y="0"/>
            <a:ext cx="8742647" cy="5306786"/>
          </a:xfrm>
          <a:prstGeom prst="rect">
            <a:avLst/>
          </a:prstGeom>
        </p:spPr>
      </p:pic>
      <p:sp>
        <p:nvSpPr>
          <p:cNvPr id="2" name="Заголовок 1"/>
          <p:cNvSpPr>
            <a:spLocks noGrp="1"/>
          </p:cNvSpPr>
          <p:nvPr>
            <p:ph type="title" hasCustomPrompt="1"/>
          </p:nvPr>
        </p:nvSpPr>
        <p:spPr>
          <a:xfrm>
            <a:off x="9054193" y="169908"/>
            <a:ext cx="2517624" cy="2761071"/>
          </a:xfrm>
        </p:spPr>
        <p:txBody>
          <a:bodyPr/>
          <a:lstStyle>
            <a:lvl1pPr algn="r">
              <a:defRPr>
                <a:solidFill>
                  <a:schemeClr val="tx1"/>
                </a:solidFill>
              </a:defRPr>
            </a:lvl1pPr>
          </a:lstStyle>
          <a:p>
            <a:r>
              <a:rPr lang="da-DK" dirty="0"/>
              <a:t>Lorem ipsum dolor sit amet</a:t>
            </a:r>
            <a:endParaRPr lang="ru-RU" dirty="0"/>
          </a:p>
        </p:txBody>
      </p:sp>
      <p:sp>
        <p:nvSpPr>
          <p:cNvPr id="3" name="Дата 2"/>
          <p:cNvSpPr>
            <a:spLocks noGrp="1"/>
          </p:cNvSpPr>
          <p:nvPr>
            <p:ph type="dt" sz="half" idx="10"/>
          </p:nvPr>
        </p:nvSpPr>
        <p:spPr/>
        <p:txBody>
          <a:bodyPr/>
          <a:lstStyle/>
          <a:p>
            <a:fld id="{0677DD9B-16CA-464A-A3D4-4D175F1ACCD1}" type="datetimeFigureOut">
              <a:rPr lang="ru-RU" smtClean="0"/>
              <a:t>26.08.2026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pPr/>
              <a:t>‹Nr.›</a:t>
            </a:fld>
            <a:endParaRPr lang="ru-RU" dirty="0"/>
          </a:p>
        </p:txBody>
      </p:sp>
      <p:sp>
        <p:nvSpPr>
          <p:cNvPr id="13" name="Текст 12"/>
          <p:cNvSpPr>
            <a:spLocks noGrp="1"/>
          </p:cNvSpPr>
          <p:nvPr>
            <p:ph type="body" sz="quarter" idx="13" hasCustomPrompt="1"/>
          </p:nvPr>
        </p:nvSpPr>
        <p:spPr>
          <a:xfrm>
            <a:off x="8069792" y="3225914"/>
            <a:ext cx="3502025" cy="1411288"/>
          </a:xfrm>
        </p:spPr>
        <p:txBody>
          <a:bodyPr/>
          <a:lstStyle>
            <a:lvl1pPr algn="r">
              <a:defRPr sz="1600"/>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endParaRPr lang="ru-RU" dirty="0"/>
          </a:p>
        </p:txBody>
      </p:sp>
      <p:pic>
        <p:nvPicPr>
          <p:cNvPr id="6" name="Рисунок 5"/>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17013" y="902667"/>
            <a:ext cx="6773645" cy="4630915"/>
          </a:xfrm>
          <a:prstGeom prst="rect">
            <a:avLst/>
          </a:prstGeom>
        </p:spPr>
      </p:pic>
      <p:sp>
        <p:nvSpPr>
          <p:cNvPr id="10" name="Rechteck 22"/>
          <p:cNvSpPr/>
          <p:nvPr userDrawn="1"/>
        </p:nvSpPr>
        <p:spPr>
          <a:xfrm>
            <a:off x="0" y="5229200"/>
            <a:ext cx="12190413" cy="1628800"/>
          </a:xfrm>
          <a:prstGeom prst="rect">
            <a:avLst/>
          </a:prstGeom>
          <a:solidFill>
            <a:schemeClr val="bg1"/>
          </a:solidFill>
          <a:ln>
            <a:noFill/>
          </a:ln>
          <a:effectLst>
            <a:outerShdw blurRad="50800" dist="38100" dir="2700000" algn="tl" rotWithShape="0">
              <a:prstClr val="black">
                <a:alpha val="40000"/>
              </a:prstClr>
            </a:outerShdw>
          </a:effectLst>
        </p:spPr>
        <p:txBody>
          <a:bodyPr vert="horz" lIns="252000" tIns="252000" rIns="252000" bIns="252000" rtlCol="0" anchor="ctr">
            <a:noAutofit/>
          </a:bodyPr>
          <a:lstStyle/>
          <a:p>
            <a:pPr algn="l" eaLnBrk="1" fontAlgn="auto" hangingPunct="1">
              <a:lnSpc>
                <a:spcPct val="90000"/>
              </a:lnSpc>
              <a:spcBef>
                <a:spcPts val="0"/>
              </a:spcBef>
              <a:spcAft>
                <a:spcPts val="1000"/>
              </a:spcAft>
              <a:buClr>
                <a:srgbClr val="5F5F5F"/>
              </a:buClr>
            </a:pPr>
            <a:endParaRPr lang="de-DE" sz="1600" kern="0" dirty="0">
              <a:solidFill>
                <a:prstClr val="black"/>
              </a:solidFill>
              <a:latin typeface="Malgun Gothic"/>
              <a:ea typeface="+mn-ea"/>
              <a:cs typeface="+mn-cs"/>
            </a:endParaRPr>
          </a:p>
        </p:txBody>
      </p:sp>
      <p:pic>
        <p:nvPicPr>
          <p:cNvPr id="15" name="Рисунок 14"/>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6493320" y="0"/>
            <a:ext cx="1736561" cy="2506436"/>
          </a:xfrm>
          <a:prstGeom prst="rect">
            <a:avLst/>
          </a:prstGeom>
        </p:spPr>
      </p:pic>
      <p:pic>
        <p:nvPicPr>
          <p:cNvPr id="20" name="Рисунок 19"/>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flipV="1">
            <a:off x="6064845" y="2774391"/>
            <a:ext cx="2990850" cy="155524"/>
          </a:xfrm>
          <a:prstGeom prst="rect">
            <a:avLst/>
          </a:prstGeom>
        </p:spPr>
      </p:pic>
      <p:pic>
        <p:nvPicPr>
          <p:cNvPr id="21" name="Рисунок 20"/>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1932337">
            <a:off x="335257" y="62979"/>
            <a:ext cx="1119420" cy="1223153"/>
          </a:xfrm>
          <a:prstGeom prst="rect">
            <a:avLst/>
          </a:prstGeom>
        </p:spPr>
      </p:pic>
      <p:pic>
        <p:nvPicPr>
          <p:cNvPr id="22" name="Рисунок 21"/>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7107368" y="3851205"/>
            <a:ext cx="732419" cy="732419"/>
          </a:xfrm>
          <a:prstGeom prst="rect">
            <a:avLst/>
          </a:prstGeom>
        </p:spPr>
      </p:pic>
      <p:pic>
        <p:nvPicPr>
          <p:cNvPr id="26" name="Рисунок 25"/>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3625277" y="187457"/>
            <a:ext cx="900634" cy="905638"/>
          </a:xfrm>
          <a:prstGeom prst="rect">
            <a:avLst/>
          </a:prstGeom>
        </p:spPr>
      </p:pic>
    </p:spTree>
    <p:extLst>
      <p:ext uri="{BB962C8B-B14F-4D97-AF65-F5344CB8AC3E}">
        <p14:creationId xmlns:p14="http://schemas.microsoft.com/office/powerpoint/2010/main" val="4097306069"/>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type="title" preserve="1">
  <p:cSld name="sub-topic-01">
    <p:spTree>
      <p:nvGrpSpPr>
        <p:cNvPr id="1" name=""/>
        <p:cNvGrpSpPr/>
        <p:nvPr/>
      </p:nvGrpSpPr>
      <p:grpSpPr>
        <a:xfrm>
          <a:off x="0" y="0"/>
          <a:ext cx="0" cy="0"/>
          <a:chOff x="0" y="0"/>
          <a:chExt cx="0" cy="0"/>
        </a:xfrm>
      </p:grpSpPr>
      <p:grpSp>
        <p:nvGrpSpPr>
          <p:cNvPr id="17" name="Группа 16"/>
          <p:cNvGrpSpPr/>
          <p:nvPr userDrawn="1"/>
        </p:nvGrpSpPr>
        <p:grpSpPr>
          <a:xfrm>
            <a:off x="0" y="0"/>
            <a:ext cx="12190413" cy="6871807"/>
            <a:chOff x="0" y="0"/>
            <a:chExt cx="12190413" cy="6871807"/>
          </a:xfrm>
        </p:grpSpPr>
        <p:pic>
          <p:nvPicPr>
            <p:cNvPr id="8" name="Рисунок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H="1">
              <a:off x="7707874" y="0"/>
              <a:ext cx="4147972" cy="6871807"/>
            </a:xfrm>
            <a:prstGeom prst="rect">
              <a:avLst/>
            </a:prstGeom>
          </p:spPr>
        </p:pic>
        <p:pic>
          <p:nvPicPr>
            <p:cNvPr id="9" name="Рисунок 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27376" y="0"/>
              <a:ext cx="4139638" cy="6858000"/>
            </a:xfrm>
            <a:prstGeom prst="rect">
              <a:avLst/>
            </a:prstGeom>
          </p:spPr>
        </p:pic>
        <p:pic>
          <p:nvPicPr>
            <p:cNvPr id="10" name="Рисунок 9"/>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3644625" y="3478929"/>
              <a:ext cx="4837042" cy="374871"/>
            </a:xfrm>
            <a:prstGeom prst="rect">
              <a:avLst/>
            </a:prstGeom>
          </p:spPr>
        </p:pic>
        <p:pic>
          <p:nvPicPr>
            <p:cNvPr id="11" name="Рисунок 10"/>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8019762" y="2929662"/>
              <a:ext cx="3693546" cy="3812642"/>
            </a:xfrm>
            <a:prstGeom prst="rect">
              <a:avLst/>
            </a:prstGeom>
          </p:spPr>
        </p:pic>
        <p:pic>
          <p:nvPicPr>
            <p:cNvPr id="12" name="Рисунок 1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255493" y="2708920"/>
              <a:ext cx="3538656" cy="3779194"/>
            </a:xfrm>
            <a:prstGeom prst="rect">
              <a:avLst/>
            </a:prstGeom>
          </p:spPr>
        </p:pic>
        <p:pic>
          <p:nvPicPr>
            <p:cNvPr id="13" name="Рисунок 1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4905918" y="0"/>
              <a:ext cx="2314457" cy="1010832"/>
            </a:xfrm>
            <a:prstGeom prst="rect">
              <a:avLst/>
            </a:prstGeom>
          </p:spPr>
        </p:pic>
        <p:pic>
          <p:nvPicPr>
            <p:cNvPr id="14" name="Рисунок 13"/>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flipV="1">
              <a:off x="4216885" y="5243007"/>
              <a:ext cx="3729391" cy="1628800"/>
            </a:xfrm>
            <a:prstGeom prst="rect">
              <a:avLst/>
            </a:prstGeom>
          </p:spPr>
        </p:pic>
        <p:pic>
          <p:nvPicPr>
            <p:cNvPr id="15" name="Рисунок 14"/>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flipV="1">
              <a:off x="0" y="1365969"/>
              <a:ext cx="2598973" cy="262785"/>
            </a:xfrm>
            <a:prstGeom prst="rect">
              <a:avLst/>
            </a:prstGeom>
          </p:spPr>
        </p:pic>
        <p:pic>
          <p:nvPicPr>
            <p:cNvPr id="16" name="Рисунок 15"/>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flipH="1" flipV="1">
              <a:off x="9591440" y="1365969"/>
              <a:ext cx="2598973" cy="262785"/>
            </a:xfrm>
            <a:prstGeom prst="rect">
              <a:avLst/>
            </a:prstGeom>
          </p:spPr>
        </p:pic>
      </p:grpSp>
      <p:pic>
        <p:nvPicPr>
          <p:cNvPr id="7" name="Рисунок 6"/>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ctrTitle" hasCustomPrompt="1"/>
          </p:nvPr>
        </p:nvSpPr>
        <p:spPr>
          <a:xfrm>
            <a:off x="1529246" y="1643883"/>
            <a:ext cx="9144000" cy="828901"/>
          </a:xfrm>
        </p:spPr>
        <p:txBody>
          <a:bodyPr anchor="b"/>
          <a:lstStyle>
            <a:lvl1pPr algn="ctr">
              <a:defRPr sz="6000"/>
            </a:lvl1pPr>
          </a:lstStyle>
          <a:p>
            <a:r>
              <a:rPr lang="da-DK" dirty="0"/>
              <a:t>Lorem ipsum </a:t>
            </a:r>
            <a:br>
              <a:rPr lang="ru-RU" dirty="0"/>
            </a:br>
            <a:r>
              <a:rPr lang="da-DK" dirty="0"/>
              <a:t>dolor sit amet</a:t>
            </a:r>
            <a:endParaRPr lang="ru-RU" dirty="0"/>
          </a:p>
        </p:txBody>
      </p:sp>
      <p:sp>
        <p:nvSpPr>
          <p:cNvPr id="3" name="Подзаголовок 2"/>
          <p:cNvSpPr>
            <a:spLocks noGrp="1"/>
          </p:cNvSpPr>
          <p:nvPr>
            <p:ph type="subTitle" idx="1" hasCustomPrompt="1"/>
          </p:nvPr>
        </p:nvSpPr>
        <p:spPr>
          <a:xfrm>
            <a:off x="1529246" y="2892642"/>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a-DK" dirty="0"/>
              <a:t>Lorem ipsum dolor sit amet</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3433974631"/>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type="title" preserve="1">
  <p:cSld name="sub-topic-02">
    <p:spTree>
      <p:nvGrpSpPr>
        <p:cNvPr id="1" name=""/>
        <p:cNvGrpSpPr/>
        <p:nvPr/>
      </p:nvGrpSpPr>
      <p:grpSpPr>
        <a:xfrm>
          <a:off x="0" y="0"/>
          <a:ext cx="0" cy="0"/>
          <a:chOff x="0" y="0"/>
          <a:chExt cx="0" cy="0"/>
        </a:xfrm>
      </p:grpSpPr>
      <p:grpSp>
        <p:nvGrpSpPr>
          <p:cNvPr id="9" name="Группа 8"/>
          <p:cNvGrpSpPr/>
          <p:nvPr userDrawn="1"/>
        </p:nvGrpSpPr>
        <p:grpSpPr>
          <a:xfrm>
            <a:off x="-7685" y="-1"/>
            <a:ext cx="12215900" cy="5401644"/>
            <a:chOff x="-7685" y="-1"/>
            <a:chExt cx="12215900" cy="5401644"/>
          </a:xfrm>
        </p:grpSpPr>
        <p:pic>
          <p:nvPicPr>
            <p:cNvPr id="8" name="Рисунок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16200000">
              <a:off x="-1702001" y="1694315"/>
              <a:ext cx="5401643" cy="2013012"/>
            </a:xfrm>
            <a:prstGeom prst="rect">
              <a:avLst/>
            </a:prstGeom>
          </p:spPr>
        </p:pic>
        <p:pic>
          <p:nvPicPr>
            <p:cNvPr id="30" name="Рисунок 29"/>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5400000" flipH="1">
              <a:off x="8500887" y="1694316"/>
              <a:ext cx="5401643" cy="2013012"/>
            </a:xfrm>
            <a:prstGeom prst="rect">
              <a:avLst/>
            </a:prstGeom>
          </p:spPr>
        </p:pic>
      </p:grpSp>
      <p:grpSp>
        <p:nvGrpSpPr>
          <p:cNvPr id="29" name="Группа 28"/>
          <p:cNvGrpSpPr/>
          <p:nvPr userDrawn="1"/>
        </p:nvGrpSpPr>
        <p:grpSpPr>
          <a:xfrm>
            <a:off x="-37819" y="0"/>
            <a:ext cx="12200175" cy="6858000"/>
            <a:chOff x="-37819" y="0"/>
            <a:chExt cx="12200175" cy="6858000"/>
          </a:xfrm>
        </p:grpSpPr>
        <p:pic>
          <p:nvPicPr>
            <p:cNvPr id="27" name="Рисунок 2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flipV="1">
              <a:off x="-37819" y="0"/>
              <a:ext cx="4139638" cy="6858000"/>
            </a:xfrm>
            <a:prstGeom prst="rect">
              <a:avLst/>
            </a:prstGeom>
          </p:spPr>
        </p:pic>
        <p:pic>
          <p:nvPicPr>
            <p:cNvPr id="28" name="Рисунок 27"/>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flipH="1" flipV="1">
              <a:off x="8022718" y="0"/>
              <a:ext cx="4139638" cy="6858000"/>
            </a:xfrm>
            <a:prstGeom prst="rect">
              <a:avLst/>
            </a:prstGeom>
          </p:spPr>
        </p:pic>
      </p:grpSp>
      <p:grpSp>
        <p:nvGrpSpPr>
          <p:cNvPr id="26" name="Группа 25"/>
          <p:cNvGrpSpPr/>
          <p:nvPr userDrawn="1"/>
        </p:nvGrpSpPr>
        <p:grpSpPr>
          <a:xfrm>
            <a:off x="387424" y="0"/>
            <a:ext cx="11042132" cy="6859390"/>
            <a:chOff x="387424" y="0"/>
            <a:chExt cx="11042132" cy="6859390"/>
          </a:xfrm>
        </p:grpSpPr>
        <p:pic>
          <p:nvPicPr>
            <p:cNvPr id="18" name="Рисунок 1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3644625" y="3478929"/>
              <a:ext cx="4837042" cy="374871"/>
            </a:xfrm>
            <a:prstGeom prst="rect">
              <a:avLst/>
            </a:prstGeom>
          </p:spPr>
        </p:pic>
        <p:pic>
          <p:nvPicPr>
            <p:cNvPr id="19" name="Рисунок 1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9166348" y="2703637"/>
              <a:ext cx="2263208" cy="3883587"/>
            </a:xfrm>
            <a:prstGeom prst="rect">
              <a:avLst/>
            </a:prstGeom>
          </p:spPr>
        </p:pic>
        <p:pic>
          <p:nvPicPr>
            <p:cNvPr id="20" name="Рисунок 19"/>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387424" y="2996952"/>
              <a:ext cx="2194636" cy="3765920"/>
            </a:xfrm>
            <a:prstGeom prst="rect">
              <a:avLst/>
            </a:prstGeom>
          </p:spPr>
        </p:pic>
        <p:pic>
          <p:nvPicPr>
            <p:cNvPr id="21" name="Рисунок 20"/>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874357" y="334062"/>
              <a:ext cx="377577" cy="377577"/>
            </a:xfrm>
            <a:prstGeom prst="rect">
              <a:avLst/>
            </a:prstGeom>
          </p:spPr>
        </p:pic>
        <p:pic>
          <p:nvPicPr>
            <p:cNvPr id="22" name="Рисунок 21"/>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806259" y="2602805"/>
              <a:ext cx="8579482" cy="117967"/>
            </a:xfrm>
            <a:prstGeom prst="rect">
              <a:avLst/>
            </a:prstGeom>
          </p:spPr>
        </p:pic>
        <p:pic>
          <p:nvPicPr>
            <p:cNvPr id="23" name="Рисунок 22"/>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10800000">
              <a:off x="5324145" y="6048972"/>
              <a:ext cx="1855578" cy="810418"/>
            </a:xfrm>
            <a:prstGeom prst="rect">
              <a:avLst/>
            </a:prstGeom>
          </p:spPr>
        </p:pic>
        <p:pic>
          <p:nvPicPr>
            <p:cNvPr id="24" name="Рисунок 23"/>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766614" y="0"/>
              <a:ext cx="1272583" cy="555797"/>
            </a:xfrm>
            <a:prstGeom prst="rect">
              <a:avLst/>
            </a:prstGeom>
          </p:spPr>
        </p:pic>
        <p:pic>
          <p:nvPicPr>
            <p:cNvPr id="25" name="Рисунок 24"/>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9956277" y="0"/>
              <a:ext cx="1272583" cy="555797"/>
            </a:xfrm>
            <a:prstGeom prst="rect">
              <a:avLst/>
            </a:prstGeom>
          </p:spPr>
        </p:pic>
      </p:grpSp>
      <p:pic>
        <p:nvPicPr>
          <p:cNvPr id="7" name="Рисунок 6"/>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ctrTitle" hasCustomPrompt="1"/>
          </p:nvPr>
        </p:nvSpPr>
        <p:spPr>
          <a:xfrm>
            <a:off x="1529246" y="1643883"/>
            <a:ext cx="9144000" cy="828901"/>
          </a:xfrm>
        </p:spPr>
        <p:txBody>
          <a:bodyPr anchor="b">
            <a:noAutofit/>
          </a:bodyPr>
          <a:lstStyle>
            <a:lvl1pPr algn="ctr">
              <a:defRPr sz="5400"/>
            </a:lvl1pPr>
          </a:lstStyle>
          <a:p>
            <a:r>
              <a:rPr lang="da-DK" dirty="0"/>
              <a:t>Lorem ipsum </a:t>
            </a:r>
            <a:br>
              <a:rPr lang="ru-RU" dirty="0"/>
            </a:br>
            <a:r>
              <a:rPr lang="da-DK" dirty="0"/>
              <a:t>dolor sit amet</a:t>
            </a:r>
            <a:endParaRPr lang="ru-RU" dirty="0"/>
          </a:p>
        </p:txBody>
      </p:sp>
      <p:sp>
        <p:nvSpPr>
          <p:cNvPr id="3" name="Подзаголовок 2"/>
          <p:cNvSpPr>
            <a:spLocks noGrp="1"/>
          </p:cNvSpPr>
          <p:nvPr>
            <p:ph type="subTitle" idx="1" hasCustomPrompt="1"/>
          </p:nvPr>
        </p:nvSpPr>
        <p:spPr>
          <a:xfrm>
            <a:off x="1529246" y="2892642"/>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a-DK" dirty="0"/>
              <a:t>Lorem ipsum dolor sit amet</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1445279374"/>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showMasterSp="0" type="title" preserve="1">
  <p:cSld name="sub-topic-03">
    <p:spTree>
      <p:nvGrpSpPr>
        <p:cNvPr id="1" name=""/>
        <p:cNvGrpSpPr/>
        <p:nvPr/>
      </p:nvGrpSpPr>
      <p:grpSpPr>
        <a:xfrm>
          <a:off x="0" y="0"/>
          <a:ext cx="0" cy="0"/>
          <a:chOff x="0" y="0"/>
          <a:chExt cx="0" cy="0"/>
        </a:xfrm>
      </p:grpSpPr>
      <p:grpSp>
        <p:nvGrpSpPr>
          <p:cNvPr id="12" name="Группа 11"/>
          <p:cNvGrpSpPr/>
          <p:nvPr userDrawn="1"/>
        </p:nvGrpSpPr>
        <p:grpSpPr>
          <a:xfrm>
            <a:off x="0" y="-15941"/>
            <a:ext cx="12200394" cy="6876669"/>
            <a:chOff x="0" y="-15941"/>
            <a:chExt cx="12200394" cy="6876669"/>
          </a:xfrm>
        </p:grpSpPr>
        <p:pic>
          <p:nvPicPr>
            <p:cNvPr id="11" name="Рисунок 1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V="1">
              <a:off x="0" y="2728"/>
              <a:ext cx="3285658" cy="6858000"/>
            </a:xfrm>
            <a:prstGeom prst="rect">
              <a:avLst/>
            </a:prstGeom>
          </p:spPr>
        </p:pic>
        <p:pic>
          <p:nvPicPr>
            <p:cNvPr id="22" name="Рисунок 2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H="1" flipV="1">
              <a:off x="8914736" y="-15941"/>
              <a:ext cx="3285658" cy="6858000"/>
            </a:xfrm>
            <a:prstGeom prst="rect">
              <a:avLst/>
            </a:prstGeom>
          </p:spPr>
        </p:pic>
      </p:grpSp>
      <p:grpSp>
        <p:nvGrpSpPr>
          <p:cNvPr id="10" name="Группа 9"/>
          <p:cNvGrpSpPr/>
          <p:nvPr userDrawn="1"/>
        </p:nvGrpSpPr>
        <p:grpSpPr>
          <a:xfrm>
            <a:off x="1453046" y="2818412"/>
            <a:ext cx="8762986" cy="2505655"/>
            <a:chOff x="1453046" y="2818412"/>
            <a:chExt cx="8762986" cy="2505655"/>
          </a:xfrm>
        </p:grpSpPr>
        <p:pic>
          <p:nvPicPr>
            <p:cNvPr id="9" name="Рисунок 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453046" y="2818412"/>
              <a:ext cx="2468230" cy="2468230"/>
            </a:xfrm>
            <a:prstGeom prst="rect">
              <a:avLst/>
            </a:prstGeom>
          </p:spPr>
        </p:pic>
        <p:pic>
          <p:nvPicPr>
            <p:cNvPr id="39" name="Рисунок 3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747802" y="2855837"/>
              <a:ext cx="2468230" cy="2468230"/>
            </a:xfrm>
            <a:prstGeom prst="rect">
              <a:avLst/>
            </a:prstGeom>
          </p:spPr>
        </p:pic>
      </p:grpSp>
      <p:grpSp>
        <p:nvGrpSpPr>
          <p:cNvPr id="8" name="Группа 7"/>
          <p:cNvGrpSpPr/>
          <p:nvPr userDrawn="1"/>
        </p:nvGrpSpPr>
        <p:grpSpPr>
          <a:xfrm>
            <a:off x="-133486" y="-15941"/>
            <a:ext cx="12215328" cy="7241745"/>
            <a:chOff x="-133486" y="-15941"/>
            <a:chExt cx="12215328" cy="7241745"/>
          </a:xfrm>
        </p:grpSpPr>
        <p:pic>
          <p:nvPicPr>
            <p:cNvPr id="30" name="Рисунок 29"/>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rot="10800000">
              <a:off x="5348416" y="6186735"/>
              <a:ext cx="1536966" cy="671265"/>
            </a:xfrm>
            <a:prstGeom prst="rect">
              <a:avLst/>
            </a:prstGeom>
          </p:spPr>
        </p:pic>
        <p:pic>
          <p:nvPicPr>
            <p:cNvPr id="31" name="Рисунок 30"/>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5447134" y="-15941"/>
              <a:ext cx="1190545" cy="519967"/>
            </a:xfrm>
            <a:prstGeom prst="rect">
              <a:avLst/>
            </a:prstGeom>
          </p:spPr>
        </p:pic>
        <p:pic>
          <p:nvPicPr>
            <p:cNvPr id="32" name="Рисунок 3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3993080" y="3279462"/>
              <a:ext cx="4140132" cy="320860"/>
            </a:xfrm>
            <a:prstGeom prst="rect">
              <a:avLst/>
            </a:prstGeom>
          </p:spPr>
        </p:pic>
        <p:pic>
          <p:nvPicPr>
            <p:cNvPr id="33" name="Рисунок 3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33486" y="2453228"/>
              <a:ext cx="4599527" cy="4599527"/>
            </a:xfrm>
            <a:prstGeom prst="rect">
              <a:avLst/>
            </a:prstGeom>
          </p:spPr>
        </p:pic>
        <p:pic>
          <p:nvPicPr>
            <p:cNvPr id="34" name="Рисунок 33"/>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6881326" y="2280177"/>
              <a:ext cx="4945627" cy="4945627"/>
            </a:xfrm>
            <a:prstGeom prst="rect">
              <a:avLst/>
            </a:prstGeom>
          </p:spPr>
        </p:pic>
        <p:pic>
          <p:nvPicPr>
            <p:cNvPr id="35" name="Рисунок 34"/>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5867976" y="354226"/>
              <a:ext cx="390339" cy="390339"/>
            </a:xfrm>
            <a:prstGeom prst="rect">
              <a:avLst/>
            </a:prstGeom>
          </p:spPr>
        </p:pic>
        <p:pic>
          <p:nvPicPr>
            <p:cNvPr id="36" name="Рисунок 35"/>
            <p:cNvPicPr>
              <a:picLocks noChangeAspect="1"/>
            </p:cNvPicPr>
            <p:nvPr userDrawn="1"/>
          </p:nvPicPr>
          <p:blipFill>
            <a:blip r:embed="rId10">
              <a:extLst>
                <a:ext uri="{28A0092B-C50C-407E-A947-70E740481C1C}">
                  <a14:useLocalDpi xmlns:a14="http://schemas.microsoft.com/office/drawing/2010/main"/>
                </a:ext>
              </a:extLst>
            </a:blip>
            <a:stretch>
              <a:fillRect/>
            </a:stretch>
          </p:blipFill>
          <p:spPr>
            <a:xfrm>
              <a:off x="-133486" y="533875"/>
              <a:ext cx="4762500" cy="247650"/>
            </a:xfrm>
            <a:prstGeom prst="rect">
              <a:avLst/>
            </a:prstGeom>
          </p:spPr>
        </p:pic>
        <p:pic>
          <p:nvPicPr>
            <p:cNvPr id="37" name="Рисунок 36"/>
            <p:cNvPicPr>
              <a:picLocks noChangeAspect="1"/>
            </p:cNvPicPr>
            <p:nvPr userDrawn="1"/>
          </p:nvPicPr>
          <p:blipFill>
            <a:blip r:embed="rId10">
              <a:extLst>
                <a:ext uri="{28A0092B-C50C-407E-A947-70E740481C1C}">
                  <a14:useLocalDpi xmlns:a14="http://schemas.microsoft.com/office/drawing/2010/main"/>
                </a:ext>
              </a:extLst>
            </a:blip>
            <a:stretch>
              <a:fillRect/>
            </a:stretch>
          </p:blipFill>
          <p:spPr>
            <a:xfrm>
              <a:off x="7319342" y="537940"/>
              <a:ext cx="4762500" cy="247650"/>
            </a:xfrm>
            <a:prstGeom prst="rect">
              <a:avLst/>
            </a:prstGeom>
          </p:spPr>
        </p:pic>
        <p:pic>
          <p:nvPicPr>
            <p:cNvPr id="38" name="Рисунок 37"/>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rot="16200000" flipV="1">
              <a:off x="4903745" y="5533169"/>
              <a:ext cx="2406353" cy="243309"/>
            </a:xfrm>
            <a:prstGeom prst="rect">
              <a:avLst/>
            </a:prstGeom>
          </p:spPr>
        </p:pic>
      </p:grpSp>
      <p:pic>
        <p:nvPicPr>
          <p:cNvPr id="7" name="Рисунок 6"/>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ctrTitle" hasCustomPrompt="1"/>
          </p:nvPr>
        </p:nvSpPr>
        <p:spPr>
          <a:xfrm>
            <a:off x="1495422" y="1696340"/>
            <a:ext cx="9144000" cy="828901"/>
          </a:xfrm>
        </p:spPr>
        <p:txBody>
          <a:bodyPr anchor="b"/>
          <a:lstStyle>
            <a:lvl1pPr algn="ctr">
              <a:defRPr sz="6000"/>
            </a:lvl1pPr>
          </a:lstStyle>
          <a:p>
            <a:r>
              <a:rPr lang="da-DK" dirty="0"/>
              <a:t>Lorem ipsum </a:t>
            </a:r>
            <a:br>
              <a:rPr lang="ru-RU" dirty="0"/>
            </a:br>
            <a:r>
              <a:rPr lang="da-DK" dirty="0"/>
              <a:t>dolor sit amet</a:t>
            </a:r>
            <a:endParaRPr lang="ru-RU" dirty="0"/>
          </a:p>
        </p:txBody>
      </p:sp>
      <p:sp>
        <p:nvSpPr>
          <p:cNvPr id="3" name="Подзаголовок 2"/>
          <p:cNvSpPr>
            <a:spLocks noGrp="1"/>
          </p:cNvSpPr>
          <p:nvPr>
            <p:ph type="subTitle" idx="1" hasCustomPrompt="1"/>
          </p:nvPr>
        </p:nvSpPr>
        <p:spPr>
          <a:xfrm>
            <a:off x="1529246" y="2892642"/>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a-DK" dirty="0"/>
              <a:t>Lorem ipsum dolor sit amet</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2066026912"/>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showMasterSp="0" type="obj" preserve="1">
  <p:cSld name="Заголовок и объект">
    <p:spTree>
      <p:nvGrpSpPr>
        <p:cNvPr id="1" name=""/>
        <p:cNvGrpSpPr/>
        <p:nvPr/>
      </p:nvGrpSpPr>
      <p:grpSpPr>
        <a:xfrm>
          <a:off x="0" y="0"/>
          <a:ext cx="0" cy="0"/>
          <a:chOff x="0" y="0"/>
          <a:chExt cx="0" cy="0"/>
        </a:xfrm>
      </p:grpSpPr>
      <p:pic>
        <p:nvPicPr>
          <p:cNvPr id="15" name="Рисунок 14"/>
          <p:cNvPicPr>
            <a:picLocks noChangeAspect="1"/>
          </p:cNvPicPr>
          <p:nvPr userDrawn="1"/>
        </p:nvPicPr>
        <p:blipFill>
          <a:blip r:embed="rId2" cstate="email">
            <a:extLst>
              <a:ext uri="{28A0092B-C50C-407E-A947-70E740481C1C}">
                <a14:useLocalDpi xmlns:a14="http://schemas.microsoft.com/office/drawing/2010/main"/>
              </a:ext>
            </a:extLst>
          </a:blip>
          <a:srcRect r="20409"/>
          <a:stretch>
            <a:fillRect/>
          </a:stretch>
        </p:blipFill>
        <p:spPr>
          <a:xfrm>
            <a:off x="6807999" y="0"/>
            <a:ext cx="5384001" cy="1504120"/>
          </a:xfrm>
          <a:prstGeom prst="rect">
            <a:avLst/>
          </a:prstGeom>
        </p:spPr>
      </p:pic>
      <p:grpSp>
        <p:nvGrpSpPr>
          <p:cNvPr id="11" name="Группа 10"/>
          <p:cNvGrpSpPr/>
          <p:nvPr userDrawn="1"/>
        </p:nvGrpSpPr>
        <p:grpSpPr>
          <a:xfrm>
            <a:off x="0" y="0"/>
            <a:ext cx="6234545" cy="6858000"/>
            <a:chOff x="0" y="0"/>
            <a:chExt cx="6234545" cy="6858000"/>
          </a:xfrm>
        </p:grpSpPr>
        <p:pic>
          <p:nvPicPr>
            <p:cNvPr id="9" name="Рисунок 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0" y="0"/>
              <a:ext cx="6234545" cy="6858000"/>
            </a:xfrm>
            <a:prstGeom prst="rect">
              <a:avLst/>
            </a:prstGeom>
          </p:spPr>
        </p:pic>
        <p:pic>
          <p:nvPicPr>
            <p:cNvPr id="10" name="Рисунок 9"/>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451512" y="0"/>
              <a:ext cx="4139638" cy="6858000"/>
            </a:xfrm>
            <a:prstGeom prst="rect">
              <a:avLst/>
            </a:prstGeom>
          </p:spPr>
        </p:pic>
      </p:grpSp>
      <p:pic>
        <p:nvPicPr>
          <p:cNvPr id="7" name="Рисунок 6"/>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0" y="528411"/>
            <a:ext cx="12192000" cy="1186089"/>
          </a:xfrm>
        </p:spPr>
        <p:txBody>
          <a:bodyPr/>
          <a:lstStyle>
            <a:lvl1pPr algn="ctr">
              <a:defRPr/>
            </a:lvl1pPr>
          </a:lstStyle>
          <a:p>
            <a:r>
              <a:rPr lang="da-DK" dirty="0"/>
              <a:t>Lorem ipsum dolor </a:t>
            </a:r>
            <a:br>
              <a:rPr lang="ru-RU" dirty="0"/>
            </a:br>
            <a:r>
              <a:rPr lang="da-DK" dirty="0"/>
              <a:t>sit amet</a:t>
            </a:r>
            <a:endParaRPr lang="ru-RU" dirty="0"/>
          </a:p>
        </p:txBody>
      </p:sp>
      <p:sp>
        <p:nvSpPr>
          <p:cNvPr id="3" name="Объект 2"/>
          <p:cNvSpPr>
            <a:spLocks noGrp="1"/>
          </p:cNvSpPr>
          <p:nvPr>
            <p:ph idx="1" hasCustomPrompt="1"/>
          </p:nvPr>
        </p:nvSpPr>
        <p:spPr>
          <a:xfrm>
            <a:off x="5591150" y="2114236"/>
            <a:ext cx="6010299" cy="3602929"/>
          </a:xfrm>
        </p:spPr>
        <p:txBody>
          <a:bodyPr/>
          <a:lstStyle>
            <a:lvl1pPr algn="r">
              <a:defRPr/>
            </a:lvl1pPr>
            <a:lvl2pPr algn="r">
              <a:defRPr/>
            </a:lvl2pPr>
            <a:lvl3pPr algn="r">
              <a:defRPr/>
            </a:lvl3pPr>
            <a:lvl4pPr algn="r">
              <a:defRPr/>
            </a:lvl4pPr>
            <a:lvl5pPr algn="r">
              <a:defRPr/>
            </a:lvl5pPr>
          </a:lstStyle>
          <a:p>
            <a:pPr lvl="0"/>
            <a:r>
              <a:rPr lang="da-DK" dirty="0"/>
              <a:t>Lorem ipsum dolor sit amet, consectetur adipiscing elit, sed do eiusmod tempor incididunt ut labore et dolore magna aliqua. Ut enim ad minim veniam, quis nostrud exercitation ullamco laboris nisi ut aliquip ex ea commodo consequat. </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3" name="Рисунок 12"/>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70947" y="549765"/>
            <a:ext cx="3444606" cy="5903721"/>
          </a:xfrm>
          <a:prstGeom prst="rect">
            <a:avLst/>
          </a:prstGeom>
        </p:spPr>
      </p:pic>
    </p:spTree>
    <p:extLst>
      <p:ext uri="{BB962C8B-B14F-4D97-AF65-F5344CB8AC3E}">
        <p14:creationId xmlns:p14="http://schemas.microsoft.com/office/powerpoint/2010/main" val="1129615071"/>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showMasterSp="0" preserve="1" userDrawn="1">
  <p:cSld name="1_Заголовок и объект">
    <p:spTree>
      <p:nvGrpSpPr>
        <p:cNvPr id="1" name=""/>
        <p:cNvGrpSpPr/>
        <p:nvPr/>
      </p:nvGrpSpPr>
      <p:grpSpPr>
        <a:xfrm>
          <a:off x="0" y="0"/>
          <a:ext cx="0" cy="0"/>
          <a:chOff x="0" y="0"/>
          <a:chExt cx="0" cy="0"/>
        </a:xfrm>
      </p:grpSpPr>
      <p:grpSp>
        <p:nvGrpSpPr>
          <p:cNvPr id="31" name="Группа 30"/>
          <p:cNvGrpSpPr/>
          <p:nvPr userDrawn="1"/>
        </p:nvGrpSpPr>
        <p:grpSpPr>
          <a:xfrm>
            <a:off x="-9326" y="0"/>
            <a:ext cx="12203410" cy="6877876"/>
            <a:chOff x="-9326" y="0"/>
            <a:chExt cx="12203410" cy="6877876"/>
          </a:xfrm>
        </p:grpSpPr>
        <p:pic>
          <p:nvPicPr>
            <p:cNvPr id="13" name="Рисунок 1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205936" y="4185084"/>
              <a:ext cx="7290489" cy="2264608"/>
            </a:xfrm>
            <a:prstGeom prst="rect">
              <a:avLst/>
            </a:prstGeom>
          </p:spPr>
        </p:pic>
        <p:pic>
          <p:nvPicPr>
            <p:cNvPr id="14" name="Рисунок 13"/>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8654781" y="2600907"/>
              <a:ext cx="3539303" cy="4276969"/>
            </a:xfrm>
            <a:prstGeom prst="rect">
              <a:avLst/>
            </a:prstGeom>
          </p:spPr>
        </p:pic>
        <p:pic>
          <p:nvPicPr>
            <p:cNvPr id="15" name="Рисунок 14"/>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0" y="0"/>
              <a:ext cx="5290467" cy="4567437"/>
            </a:xfrm>
            <a:prstGeom prst="rect">
              <a:avLst/>
            </a:prstGeom>
          </p:spPr>
        </p:pic>
        <p:pic>
          <p:nvPicPr>
            <p:cNvPr id="16" name="Рисунок 15"/>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0" y="3848927"/>
              <a:ext cx="2001020" cy="300153"/>
            </a:xfrm>
            <a:prstGeom prst="rect">
              <a:avLst/>
            </a:prstGeom>
          </p:spPr>
        </p:pic>
        <p:pic>
          <p:nvPicPr>
            <p:cNvPr id="17" name="Рисунок 16"/>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1189938" y="0"/>
              <a:ext cx="1000475" cy="842400"/>
            </a:xfrm>
            <a:prstGeom prst="rect">
              <a:avLst/>
            </a:prstGeom>
          </p:spPr>
        </p:pic>
        <p:pic>
          <p:nvPicPr>
            <p:cNvPr id="18" name="Рисунок 17"/>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9151305" y="3916928"/>
              <a:ext cx="2706534" cy="2960948"/>
            </a:xfrm>
            <a:prstGeom prst="rect">
              <a:avLst/>
            </a:prstGeom>
          </p:spPr>
        </p:pic>
        <p:pic>
          <p:nvPicPr>
            <p:cNvPr id="19" name="Рисунок 18"/>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0" y="0"/>
              <a:ext cx="4201160" cy="3753036"/>
            </a:xfrm>
            <a:prstGeom prst="rect">
              <a:avLst/>
            </a:prstGeom>
          </p:spPr>
        </p:pic>
        <p:pic>
          <p:nvPicPr>
            <p:cNvPr id="20" name="Рисунок 19"/>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50" y="1138203"/>
              <a:ext cx="2000970" cy="5253658"/>
            </a:xfrm>
            <a:prstGeom prst="rect">
              <a:avLst/>
            </a:prstGeom>
          </p:spPr>
        </p:pic>
        <p:pic>
          <p:nvPicPr>
            <p:cNvPr id="24" name="Рисунок 23"/>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rot="15992472" flipV="1">
              <a:off x="2070776" y="4677340"/>
              <a:ext cx="376436" cy="353850"/>
            </a:xfrm>
            <a:prstGeom prst="rect">
              <a:avLst/>
            </a:prstGeom>
          </p:spPr>
        </p:pic>
        <p:pic>
          <p:nvPicPr>
            <p:cNvPr id="25" name="Рисунок 24"/>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rot="12901090" flipV="1">
              <a:off x="10397548" y="1487071"/>
              <a:ext cx="376436" cy="353850"/>
            </a:xfrm>
            <a:prstGeom prst="rect">
              <a:avLst/>
            </a:prstGeom>
          </p:spPr>
        </p:pic>
        <p:pic>
          <p:nvPicPr>
            <p:cNvPr id="26" name="Рисунок 25"/>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rot="14481458" flipV="1">
              <a:off x="5513787" y="73347"/>
              <a:ext cx="376436" cy="353850"/>
            </a:xfrm>
            <a:prstGeom prst="rect">
              <a:avLst/>
            </a:prstGeom>
          </p:spPr>
        </p:pic>
        <p:pic>
          <p:nvPicPr>
            <p:cNvPr id="27" name="Рисунок 26"/>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10885158" y="1016732"/>
              <a:ext cx="1301918" cy="1943112"/>
            </a:xfrm>
            <a:prstGeom prst="rect">
              <a:avLst/>
            </a:prstGeom>
          </p:spPr>
        </p:pic>
        <p:pic>
          <p:nvPicPr>
            <p:cNvPr id="28" name="Рисунок 27"/>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flipV="1">
              <a:off x="-9326" y="6304149"/>
              <a:ext cx="1716784" cy="446364"/>
            </a:xfrm>
            <a:prstGeom prst="rect">
              <a:avLst/>
            </a:prstGeom>
          </p:spPr>
        </p:pic>
        <p:pic>
          <p:nvPicPr>
            <p:cNvPr id="29" name="Рисунок 28"/>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flipV="1">
              <a:off x="3921834" y="6581967"/>
              <a:ext cx="3858692" cy="192935"/>
            </a:xfrm>
            <a:prstGeom prst="rect">
              <a:avLst/>
            </a:prstGeom>
          </p:spPr>
        </p:pic>
        <p:pic>
          <p:nvPicPr>
            <p:cNvPr id="30" name="Рисунок 29"/>
            <p:cNvPicPr>
              <a:picLocks noChangeAspect="1"/>
            </p:cNvPicPr>
            <p:nvPr userDrawn="1"/>
          </p:nvPicPr>
          <p:blipFill>
            <a:blip r:embed="rId14" cstate="email">
              <a:extLst>
                <a:ext uri="{28A0092B-C50C-407E-A947-70E740481C1C}">
                  <a14:useLocalDpi xmlns:a14="http://schemas.microsoft.com/office/drawing/2010/main"/>
                </a:ext>
              </a:extLst>
            </a:blip>
            <a:stretch>
              <a:fillRect/>
            </a:stretch>
          </p:blipFill>
          <p:spPr>
            <a:xfrm>
              <a:off x="5768336" y="1492354"/>
              <a:ext cx="358329" cy="358329"/>
            </a:xfrm>
            <a:prstGeom prst="rect">
              <a:avLst/>
            </a:prstGeom>
          </p:spPr>
        </p:pic>
      </p:grpSp>
      <p:pic>
        <p:nvPicPr>
          <p:cNvPr id="7" name="Рисунок 6"/>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a:off x="11228484" y="6068848"/>
            <a:ext cx="968896" cy="809028"/>
          </a:xfrm>
          <a:prstGeom prst="rect">
            <a:avLst/>
          </a:prstGeom>
        </p:spPr>
      </p:pic>
      <p:sp>
        <p:nvSpPr>
          <p:cNvPr id="2" name="Заголовок 1"/>
          <p:cNvSpPr>
            <a:spLocks noGrp="1"/>
          </p:cNvSpPr>
          <p:nvPr>
            <p:ph type="title" hasCustomPrompt="1"/>
          </p:nvPr>
        </p:nvSpPr>
        <p:spPr>
          <a:xfrm>
            <a:off x="0" y="528411"/>
            <a:ext cx="12192000" cy="1186089"/>
          </a:xfrm>
        </p:spPr>
        <p:txBody>
          <a:bodyPr/>
          <a:lstStyle>
            <a:lvl1pPr algn="ctr">
              <a:defRPr/>
            </a:lvl1pPr>
          </a:lstStyle>
          <a:p>
            <a:r>
              <a:rPr lang="en-US" dirty="0" err="1"/>
              <a:t>Lorem</a:t>
            </a:r>
            <a:r>
              <a:rPr lang="en-US" dirty="0"/>
              <a:t> </a:t>
            </a:r>
            <a:r>
              <a:rPr lang="en-US" dirty="0" err="1"/>
              <a:t>ipsum</a:t>
            </a:r>
            <a:r>
              <a:rPr lang="en-US" dirty="0"/>
              <a:t> dolor</a:t>
            </a:r>
            <a:endParaRPr lang="ru-RU" dirty="0"/>
          </a:p>
        </p:txBody>
      </p:sp>
      <p:sp>
        <p:nvSpPr>
          <p:cNvPr id="3" name="Объект 2"/>
          <p:cNvSpPr>
            <a:spLocks noGrp="1"/>
          </p:cNvSpPr>
          <p:nvPr>
            <p:ph idx="1" hasCustomPrompt="1"/>
          </p:nvPr>
        </p:nvSpPr>
        <p:spPr>
          <a:xfrm>
            <a:off x="3477986" y="2114237"/>
            <a:ext cx="5176795" cy="2041810"/>
          </a:xfrm>
        </p:spPr>
        <p:txBody>
          <a:bodyPr/>
          <a:lstStyle>
            <a:lvl1pPr algn="ctr">
              <a:defRPr/>
            </a:lvl1pPr>
            <a:lvl2pPr algn="ctr">
              <a:defRPr/>
            </a:lvl2pPr>
            <a:lvl3pPr algn="ctr">
              <a:defRPr/>
            </a:lvl3pPr>
            <a:lvl4pPr algn="ctr">
              <a:defRPr/>
            </a:lvl4pPr>
            <a:lvl5pPr algn="ctr">
              <a:defRPr/>
            </a:lvl5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33" name="Текст 32"/>
          <p:cNvSpPr>
            <a:spLocks noGrp="1"/>
          </p:cNvSpPr>
          <p:nvPr>
            <p:ph type="body" sz="quarter" idx="13" hasCustomPrompt="1"/>
          </p:nvPr>
        </p:nvSpPr>
        <p:spPr>
          <a:xfrm>
            <a:off x="3122451" y="4967174"/>
            <a:ext cx="5608864" cy="2014729"/>
          </a:xfrm>
        </p:spPr>
        <p:txBody>
          <a:bodyPr/>
          <a:lstStyle>
            <a:lvl1pPr algn="ctr">
              <a:defRPr sz="1600" b="1"/>
            </a:lvl1pPr>
            <a:lvl2pPr algn="ctr">
              <a:defRPr b="1"/>
            </a:lvl2pPr>
            <a:lvl3pPr algn="ctr">
              <a:defRPr b="1"/>
            </a:lvl3pPr>
            <a:lvl4pPr>
              <a:defRPr b="1"/>
            </a:lvl4pPr>
            <a:lvl5pPr>
              <a:defRPr b="1"/>
            </a:lvl5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endParaRPr lang="ru-RU" dirty="0"/>
          </a:p>
        </p:txBody>
      </p:sp>
    </p:spTree>
    <p:extLst>
      <p:ext uri="{BB962C8B-B14F-4D97-AF65-F5344CB8AC3E}">
        <p14:creationId xmlns:p14="http://schemas.microsoft.com/office/powerpoint/2010/main" val="781033222"/>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grpSp>
        <p:nvGrpSpPr>
          <p:cNvPr id="17" name="Группа 16"/>
          <p:cNvGrpSpPr/>
          <p:nvPr userDrawn="1"/>
        </p:nvGrpSpPr>
        <p:grpSpPr>
          <a:xfrm>
            <a:off x="0" y="0"/>
            <a:ext cx="12197756" cy="6868237"/>
            <a:chOff x="0" y="0"/>
            <a:chExt cx="12197756" cy="6868237"/>
          </a:xfrm>
        </p:grpSpPr>
        <p:pic>
          <p:nvPicPr>
            <p:cNvPr id="8" name="Рисунок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138251" y="0"/>
              <a:ext cx="9059505" cy="6868237"/>
            </a:xfrm>
            <a:prstGeom prst="rect">
              <a:avLst/>
            </a:prstGeom>
          </p:spPr>
        </p:pic>
        <p:pic>
          <p:nvPicPr>
            <p:cNvPr id="9" name="Рисунок 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239222" y="507696"/>
              <a:ext cx="3477333" cy="5049860"/>
            </a:xfrm>
            <a:prstGeom prst="rect">
              <a:avLst/>
            </a:prstGeom>
          </p:spPr>
        </p:pic>
        <p:pic>
          <p:nvPicPr>
            <p:cNvPr id="10" name="Рисунок 9"/>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6222258" y="620688"/>
              <a:ext cx="484448" cy="455381"/>
            </a:xfrm>
            <a:prstGeom prst="rect">
              <a:avLst/>
            </a:prstGeom>
          </p:spPr>
        </p:pic>
        <p:pic>
          <p:nvPicPr>
            <p:cNvPr id="11" name="Рисунок 10"/>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rot="16791128">
              <a:off x="11244834" y="4257092"/>
              <a:ext cx="484448" cy="455381"/>
            </a:xfrm>
            <a:prstGeom prst="rect">
              <a:avLst/>
            </a:prstGeom>
          </p:spPr>
        </p:pic>
        <p:pic>
          <p:nvPicPr>
            <p:cNvPr id="12" name="Рисунок 11"/>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rot="12598309">
              <a:off x="292020" y="6146633"/>
              <a:ext cx="484448" cy="455381"/>
            </a:xfrm>
            <a:prstGeom prst="rect">
              <a:avLst/>
            </a:prstGeom>
          </p:spPr>
        </p:pic>
        <p:pic>
          <p:nvPicPr>
            <p:cNvPr id="13" name="Рисунок 12"/>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3115171" y="3656060"/>
              <a:ext cx="390339" cy="390339"/>
            </a:xfrm>
            <a:prstGeom prst="rect">
              <a:avLst/>
            </a:prstGeom>
          </p:spPr>
        </p:pic>
        <p:pic>
          <p:nvPicPr>
            <p:cNvPr id="14" name="Рисунок 13"/>
            <p:cNvPicPr>
              <a:picLocks noChangeAspect="1"/>
            </p:cNvPicPr>
            <p:nvPr userDrawn="1"/>
          </p:nvPicPr>
          <p:blipFill>
            <a:blip r:embed="rId6">
              <a:extLst>
                <a:ext uri="{28A0092B-C50C-407E-A947-70E740481C1C}">
                  <a14:useLocalDpi xmlns:a14="http://schemas.microsoft.com/office/drawing/2010/main"/>
                </a:ext>
              </a:extLst>
            </a:blip>
            <a:stretch>
              <a:fillRect/>
            </a:stretch>
          </p:blipFill>
          <p:spPr>
            <a:xfrm>
              <a:off x="6239222" y="6112226"/>
              <a:ext cx="4762500" cy="247650"/>
            </a:xfrm>
            <a:prstGeom prst="rect">
              <a:avLst/>
            </a:prstGeom>
          </p:spPr>
        </p:pic>
        <p:pic>
          <p:nvPicPr>
            <p:cNvPr id="15" name="Рисунок 14"/>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0" y="1404200"/>
              <a:ext cx="2098762" cy="314814"/>
            </a:xfrm>
            <a:prstGeom prst="rect">
              <a:avLst/>
            </a:prstGeom>
          </p:spPr>
        </p:pic>
        <p:pic>
          <p:nvPicPr>
            <p:cNvPr id="16" name="Рисунок 15"/>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442578" y="5561664"/>
              <a:ext cx="5630831" cy="225233"/>
            </a:xfrm>
            <a:prstGeom prst="rect">
              <a:avLst/>
            </a:prstGeom>
          </p:spPr>
        </p:pic>
      </p:grpSp>
      <p:pic>
        <p:nvPicPr>
          <p:cNvPr id="7" name="Рисунок 6"/>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2" name="Заголовок 1"/>
          <p:cNvSpPr>
            <a:spLocks noGrp="1"/>
          </p:cNvSpPr>
          <p:nvPr>
            <p:ph type="title" hasCustomPrompt="1"/>
          </p:nvPr>
        </p:nvSpPr>
        <p:spPr>
          <a:xfrm>
            <a:off x="675790" y="2049738"/>
            <a:ext cx="5164406" cy="1343397"/>
          </a:xfrm>
        </p:spPr>
        <p:txBody>
          <a:bodyPr anchor="b"/>
          <a:lstStyle>
            <a:lvl1pPr algn="ctr">
              <a:defRPr sz="6000"/>
            </a:lvl1pPr>
          </a:lstStyle>
          <a:p>
            <a:r>
              <a:rPr lang="da-DK" dirty="0"/>
              <a:t>Lorem ipsum dolor</a:t>
            </a:r>
            <a:endParaRPr lang="ru-RU" dirty="0"/>
          </a:p>
        </p:txBody>
      </p:sp>
      <p:sp>
        <p:nvSpPr>
          <p:cNvPr id="3" name="Текст 2"/>
          <p:cNvSpPr>
            <a:spLocks noGrp="1"/>
          </p:cNvSpPr>
          <p:nvPr>
            <p:ph type="body" idx="1" hasCustomPrompt="1"/>
          </p:nvPr>
        </p:nvSpPr>
        <p:spPr>
          <a:xfrm>
            <a:off x="1847254" y="4242117"/>
            <a:ext cx="2926171" cy="150018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994998420"/>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showMasterSp="0" type="secHead" preserve="1">
  <p:cSld name="4_Заголовок раздела">
    <p:spTree>
      <p:nvGrpSpPr>
        <p:cNvPr id="1" name=""/>
        <p:cNvGrpSpPr/>
        <p:nvPr/>
      </p:nvGrpSpPr>
      <p:grpSpPr>
        <a:xfrm>
          <a:off x="0" y="0"/>
          <a:ext cx="0" cy="0"/>
          <a:chOff x="0" y="0"/>
          <a:chExt cx="0" cy="0"/>
        </a:xfrm>
      </p:grpSpPr>
      <p:pic>
        <p:nvPicPr>
          <p:cNvPr id="21" name="Рисунок 2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H="1">
            <a:off x="-18336" y="2139043"/>
            <a:ext cx="3913531" cy="4729194"/>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2" name="Заголовок 1"/>
          <p:cNvSpPr>
            <a:spLocks noGrp="1"/>
          </p:cNvSpPr>
          <p:nvPr>
            <p:ph type="title" hasCustomPrompt="1"/>
          </p:nvPr>
        </p:nvSpPr>
        <p:spPr>
          <a:xfrm>
            <a:off x="0" y="449036"/>
            <a:ext cx="12192000" cy="980767"/>
          </a:xfrm>
        </p:spPr>
        <p:txBody>
          <a:bodyPr anchor="b">
            <a:normAutofit/>
          </a:bodyPr>
          <a:lstStyle>
            <a:lvl1pPr algn="ctr">
              <a:defRPr sz="4400"/>
            </a:lvl1pPr>
          </a:lstStyle>
          <a:p>
            <a:r>
              <a:rPr lang="da-DK" dirty="0"/>
              <a:t>Lorem ipsum dolor</a:t>
            </a:r>
            <a:endParaRPr lang="ru-RU" dirty="0"/>
          </a:p>
        </p:txBody>
      </p:sp>
      <p:sp>
        <p:nvSpPr>
          <p:cNvPr id="3" name="Текст 2"/>
          <p:cNvSpPr>
            <a:spLocks noGrp="1"/>
          </p:cNvSpPr>
          <p:nvPr>
            <p:ph type="body" idx="1" hasCustomPrompt="1"/>
          </p:nvPr>
        </p:nvSpPr>
        <p:spPr>
          <a:xfrm>
            <a:off x="2183945" y="2587218"/>
            <a:ext cx="7817304" cy="254811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313676" y="0"/>
            <a:ext cx="878324" cy="739549"/>
          </a:xfrm>
          <a:prstGeom prst="rect">
            <a:avLst/>
          </a:prstGeom>
        </p:spPr>
      </p:pic>
      <p:pic>
        <p:nvPicPr>
          <p:cNvPr id="19" name="Рисунок 18"/>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2901042" y="5579155"/>
            <a:ext cx="6667500" cy="333375"/>
          </a:xfrm>
          <a:prstGeom prst="rect">
            <a:avLst/>
          </a:prstGeom>
        </p:spPr>
      </p:pic>
      <p:pic>
        <p:nvPicPr>
          <p:cNvPr id="20" name="Рисунок 19"/>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5861956" y="1777869"/>
            <a:ext cx="461282" cy="461282"/>
          </a:xfrm>
          <a:prstGeom prst="rect">
            <a:avLst/>
          </a:prstGeom>
        </p:spPr>
      </p:pic>
      <p:pic>
        <p:nvPicPr>
          <p:cNvPr id="22" name="Рисунок 21"/>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2073084" flipH="1">
            <a:off x="955944" y="2143335"/>
            <a:ext cx="253722" cy="1902279"/>
          </a:xfrm>
          <a:prstGeom prst="rect">
            <a:avLst/>
          </a:prstGeom>
        </p:spPr>
      </p:pic>
      <p:pic>
        <p:nvPicPr>
          <p:cNvPr id="23" name="Рисунок 22"/>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4152103">
            <a:off x="841407" y="3203981"/>
            <a:ext cx="552355" cy="1866039"/>
          </a:xfrm>
          <a:prstGeom prst="rect">
            <a:avLst/>
          </a:prstGeom>
        </p:spPr>
      </p:pic>
      <p:pic>
        <p:nvPicPr>
          <p:cNvPr id="24" name="Рисунок 23"/>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9171353" y="4726477"/>
            <a:ext cx="794378" cy="798791"/>
          </a:xfrm>
          <a:prstGeom prst="rect">
            <a:avLst/>
          </a:prstGeom>
        </p:spPr>
      </p:pic>
      <p:pic>
        <p:nvPicPr>
          <p:cNvPr id="26" name="Рисунок 25"/>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9721418" y="1453508"/>
            <a:ext cx="3014884" cy="3014884"/>
          </a:xfrm>
          <a:prstGeom prst="rect">
            <a:avLst/>
          </a:prstGeom>
        </p:spPr>
      </p:pic>
      <p:pic>
        <p:nvPicPr>
          <p:cNvPr id="27" name="Рисунок 26"/>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flipH="1">
            <a:off x="10056488" y="4482131"/>
            <a:ext cx="2135512" cy="555233"/>
          </a:xfrm>
          <a:prstGeom prst="rect">
            <a:avLst/>
          </a:prstGeom>
        </p:spPr>
      </p:pic>
      <p:pic>
        <p:nvPicPr>
          <p:cNvPr id="28" name="Рисунок 27"/>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flipH="1">
            <a:off x="-18336" y="11333"/>
            <a:ext cx="1670956" cy="2493902"/>
          </a:xfrm>
          <a:prstGeom prst="rect">
            <a:avLst/>
          </a:prstGeom>
        </p:spPr>
      </p:pic>
      <p:pic>
        <p:nvPicPr>
          <p:cNvPr id="29" name="Рисунок 28"/>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rot="19384488">
            <a:off x="960166" y="4715367"/>
            <a:ext cx="342550" cy="321997"/>
          </a:xfrm>
          <a:prstGeom prst="rect">
            <a:avLst/>
          </a:prstGeom>
        </p:spPr>
      </p:pic>
      <p:pic>
        <p:nvPicPr>
          <p:cNvPr id="30" name="Рисунок 29"/>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rot="639368">
            <a:off x="1542630" y="237020"/>
            <a:ext cx="342550" cy="321997"/>
          </a:xfrm>
          <a:prstGeom prst="rect">
            <a:avLst/>
          </a:prstGeom>
        </p:spPr>
      </p:pic>
      <p:pic>
        <p:nvPicPr>
          <p:cNvPr id="31" name="Рисунок 30"/>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rot="17410889">
            <a:off x="10754876" y="5534789"/>
            <a:ext cx="342550" cy="321997"/>
          </a:xfrm>
          <a:prstGeom prst="rect">
            <a:avLst/>
          </a:prstGeom>
        </p:spPr>
      </p:pic>
    </p:spTree>
    <p:extLst>
      <p:ext uri="{BB962C8B-B14F-4D97-AF65-F5344CB8AC3E}">
        <p14:creationId xmlns:p14="http://schemas.microsoft.com/office/powerpoint/2010/main" val="3444311878"/>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showMasterSp="0" preserve="1" userDrawn="1">
  <p:cSld name="7_Заголовок раздела">
    <p:spTree>
      <p:nvGrpSpPr>
        <p:cNvPr id="1" name=""/>
        <p:cNvGrpSpPr/>
        <p:nvPr/>
      </p:nvGrpSpPr>
      <p:grpSpPr>
        <a:xfrm>
          <a:off x="0" y="0"/>
          <a:ext cx="0" cy="0"/>
          <a:chOff x="0" y="0"/>
          <a:chExt cx="0" cy="0"/>
        </a:xfrm>
      </p:grpSpPr>
      <p:pic>
        <p:nvPicPr>
          <p:cNvPr id="8" name="Рисунок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3546882" cy="6858000"/>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3" name="Текст 2"/>
          <p:cNvSpPr>
            <a:spLocks noGrp="1"/>
          </p:cNvSpPr>
          <p:nvPr>
            <p:ph type="body" idx="1" hasCustomPrompt="1"/>
          </p:nvPr>
        </p:nvSpPr>
        <p:spPr>
          <a:xfrm>
            <a:off x="2187348" y="1738132"/>
            <a:ext cx="7817304" cy="254811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313676" y="0"/>
            <a:ext cx="878324" cy="739549"/>
          </a:xfrm>
          <a:prstGeom prst="rect">
            <a:avLst/>
          </a:prstGeom>
        </p:spPr>
      </p:pic>
      <p:pic>
        <p:nvPicPr>
          <p:cNvPr id="19" name="Рисунок 1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3469821" y="5648183"/>
            <a:ext cx="5252358" cy="262618"/>
          </a:xfrm>
          <a:prstGeom prst="rect">
            <a:avLst/>
          </a:prstGeom>
        </p:spPr>
      </p:pic>
      <p:pic>
        <p:nvPicPr>
          <p:cNvPr id="9" name="Рисунок 8"/>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rot="2325349">
            <a:off x="9456734" y="1616909"/>
            <a:ext cx="2058636" cy="4201298"/>
          </a:xfrm>
          <a:prstGeom prst="rect">
            <a:avLst/>
          </a:prstGeom>
        </p:spPr>
      </p:pic>
      <p:pic>
        <p:nvPicPr>
          <p:cNvPr id="10" name="Рисунок 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3325727">
            <a:off x="9439892" y="1537917"/>
            <a:ext cx="2092319" cy="4270039"/>
          </a:xfrm>
          <a:prstGeom prst="rect">
            <a:avLst/>
          </a:prstGeom>
        </p:spPr>
      </p:pic>
      <p:pic>
        <p:nvPicPr>
          <p:cNvPr id="2" name="Рисунок 1"/>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flipH="1">
            <a:off x="105843" y="3279407"/>
            <a:ext cx="2872260" cy="2872260"/>
          </a:xfrm>
          <a:prstGeom prst="rect">
            <a:avLst/>
          </a:prstGeom>
        </p:spPr>
      </p:pic>
      <p:pic>
        <p:nvPicPr>
          <p:cNvPr id="11" name="Рисунок 10"/>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0459534" y="3972227"/>
            <a:ext cx="1371600" cy="1371600"/>
          </a:xfrm>
          <a:prstGeom prst="rect">
            <a:avLst/>
          </a:prstGeom>
        </p:spPr>
      </p:pic>
      <p:pic>
        <p:nvPicPr>
          <p:cNvPr id="12" name="Рисунок 11"/>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688757" y="286906"/>
            <a:ext cx="853216" cy="857956"/>
          </a:xfrm>
          <a:prstGeom prst="rect">
            <a:avLst/>
          </a:prstGeom>
        </p:spPr>
      </p:pic>
      <p:pic>
        <p:nvPicPr>
          <p:cNvPr id="13" name="Рисунок 12"/>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rot="12192444">
            <a:off x="1083050" y="1247203"/>
            <a:ext cx="399721" cy="375738"/>
          </a:xfrm>
          <a:prstGeom prst="rect">
            <a:avLst/>
          </a:prstGeom>
        </p:spPr>
      </p:pic>
      <p:pic>
        <p:nvPicPr>
          <p:cNvPr id="16" name="Рисунок 15"/>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rot="10800000">
            <a:off x="10259673" y="2281347"/>
            <a:ext cx="399721" cy="375738"/>
          </a:xfrm>
          <a:prstGeom prst="rect">
            <a:avLst/>
          </a:prstGeom>
        </p:spPr>
      </p:pic>
      <p:pic>
        <p:nvPicPr>
          <p:cNvPr id="17" name="Рисунок 16"/>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rot="8536621">
            <a:off x="317286" y="5563248"/>
            <a:ext cx="399721" cy="375738"/>
          </a:xfrm>
          <a:prstGeom prst="rect">
            <a:avLst/>
          </a:prstGeom>
        </p:spPr>
      </p:pic>
    </p:spTree>
    <p:extLst>
      <p:ext uri="{BB962C8B-B14F-4D97-AF65-F5344CB8AC3E}">
        <p14:creationId xmlns:p14="http://schemas.microsoft.com/office/powerpoint/2010/main" val="6340806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matchingName="1_Заголовок и объект">
  <p:cSld name="1_Заголовок и объект">
    <p:spTree>
      <p:nvGrpSpPr>
        <p:cNvPr id="1" name="Shape 211"/>
        <p:cNvGrpSpPr/>
        <p:nvPr/>
      </p:nvGrpSpPr>
      <p:grpSpPr>
        <a:xfrm>
          <a:off x="0" y="0"/>
          <a:ext cx="0" cy="0"/>
          <a:chOff x="0" y="0"/>
          <a:chExt cx="0" cy="0"/>
        </a:xfrm>
      </p:grpSpPr>
      <p:grpSp>
        <p:nvGrpSpPr>
          <p:cNvPr id="212" name="Google Shape;212;p119"/>
          <p:cNvGrpSpPr/>
          <p:nvPr/>
        </p:nvGrpSpPr>
        <p:grpSpPr>
          <a:xfrm>
            <a:off x="-9326" y="0"/>
            <a:ext cx="12203410" cy="6877876"/>
            <a:chOff x="-9326" y="0"/>
            <a:chExt cx="12203410" cy="6877876"/>
          </a:xfrm>
        </p:grpSpPr>
        <p:pic>
          <p:nvPicPr>
            <p:cNvPr id="213" name="Google Shape;213;p119"/>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2205936" y="4185084"/>
              <a:ext cx="7290489" cy="2264608"/>
            </a:xfrm>
            <a:prstGeom prst="rect">
              <a:avLst/>
            </a:prstGeom>
            <a:noFill/>
            <a:ln>
              <a:noFill/>
            </a:ln>
          </p:spPr>
        </p:pic>
        <p:pic>
          <p:nvPicPr>
            <p:cNvPr id="214" name="Google Shape;214;p119"/>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8654781" y="2600907"/>
              <a:ext cx="3539303" cy="4276969"/>
            </a:xfrm>
            <a:prstGeom prst="rect">
              <a:avLst/>
            </a:prstGeom>
            <a:noFill/>
            <a:ln>
              <a:noFill/>
            </a:ln>
          </p:spPr>
        </p:pic>
        <p:pic>
          <p:nvPicPr>
            <p:cNvPr id="215" name="Google Shape;215;p119"/>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0" y="0"/>
              <a:ext cx="5290467" cy="4567437"/>
            </a:xfrm>
            <a:prstGeom prst="rect">
              <a:avLst/>
            </a:prstGeom>
            <a:noFill/>
            <a:ln>
              <a:noFill/>
            </a:ln>
          </p:spPr>
        </p:pic>
        <p:pic>
          <p:nvPicPr>
            <p:cNvPr id="216" name="Google Shape;216;p119"/>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0" y="3848927"/>
              <a:ext cx="2001020" cy="300153"/>
            </a:xfrm>
            <a:prstGeom prst="rect">
              <a:avLst/>
            </a:prstGeom>
            <a:noFill/>
            <a:ln>
              <a:noFill/>
            </a:ln>
          </p:spPr>
        </p:pic>
        <p:pic>
          <p:nvPicPr>
            <p:cNvPr id="217" name="Google Shape;217;p119"/>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1189938" y="0"/>
              <a:ext cx="1000475" cy="842400"/>
            </a:xfrm>
            <a:prstGeom prst="rect">
              <a:avLst/>
            </a:prstGeom>
            <a:noFill/>
            <a:ln>
              <a:noFill/>
            </a:ln>
          </p:spPr>
        </p:pic>
        <p:pic>
          <p:nvPicPr>
            <p:cNvPr id="218" name="Google Shape;218;p119"/>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9151305" y="3916928"/>
              <a:ext cx="2706534" cy="2960948"/>
            </a:xfrm>
            <a:prstGeom prst="rect">
              <a:avLst/>
            </a:prstGeom>
            <a:noFill/>
            <a:ln>
              <a:noFill/>
            </a:ln>
          </p:spPr>
        </p:pic>
        <p:pic>
          <p:nvPicPr>
            <p:cNvPr id="219" name="Google Shape;219;p119"/>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0" y="0"/>
              <a:ext cx="4201160" cy="3753036"/>
            </a:xfrm>
            <a:prstGeom prst="rect">
              <a:avLst/>
            </a:prstGeom>
            <a:noFill/>
            <a:ln>
              <a:noFill/>
            </a:ln>
          </p:spPr>
        </p:pic>
        <p:pic>
          <p:nvPicPr>
            <p:cNvPr id="220" name="Google Shape;220;p119"/>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50" y="1138203"/>
              <a:ext cx="2000970" cy="5253658"/>
            </a:xfrm>
            <a:prstGeom prst="rect">
              <a:avLst/>
            </a:prstGeom>
            <a:noFill/>
            <a:ln>
              <a:noFill/>
            </a:ln>
          </p:spPr>
        </p:pic>
        <p:pic>
          <p:nvPicPr>
            <p:cNvPr id="221" name="Google Shape;221;p119"/>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rot="5192472" flipH="1">
              <a:off x="2070776" y="4677340"/>
              <a:ext cx="376436" cy="353850"/>
            </a:xfrm>
            <a:prstGeom prst="rect">
              <a:avLst/>
            </a:prstGeom>
            <a:noFill/>
            <a:ln>
              <a:noFill/>
            </a:ln>
          </p:spPr>
        </p:pic>
        <p:pic>
          <p:nvPicPr>
            <p:cNvPr id="222" name="Google Shape;222;p119"/>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rot="2101090" flipH="1">
              <a:off x="10397548" y="1487071"/>
              <a:ext cx="376436" cy="353850"/>
            </a:xfrm>
            <a:prstGeom prst="rect">
              <a:avLst/>
            </a:prstGeom>
            <a:noFill/>
            <a:ln>
              <a:noFill/>
            </a:ln>
          </p:spPr>
        </p:pic>
        <p:pic>
          <p:nvPicPr>
            <p:cNvPr id="223" name="Google Shape;223;p119"/>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rot="3681458" flipH="1">
              <a:off x="5513787" y="73347"/>
              <a:ext cx="376436" cy="353850"/>
            </a:xfrm>
            <a:prstGeom prst="rect">
              <a:avLst/>
            </a:prstGeom>
            <a:noFill/>
            <a:ln>
              <a:noFill/>
            </a:ln>
          </p:spPr>
        </p:pic>
        <p:pic>
          <p:nvPicPr>
            <p:cNvPr id="224" name="Google Shape;224;p119"/>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10885158" y="1016732"/>
              <a:ext cx="1301918" cy="1943112"/>
            </a:xfrm>
            <a:prstGeom prst="rect">
              <a:avLst/>
            </a:prstGeom>
            <a:noFill/>
            <a:ln>
              <a:noFill/>
            </a:ln>
          </p:spPr>
        </p:pic>
        <p:pic>
          <p:nvPicPr>
            <p:cNvPr id="225" name="Google Shape;225;p119"/>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rot="10800000" flipH="1">
              <a:off x="-9326" y="6304149"/>
              <a:ext cx="1716784" cy="446364"/>
            </a:xfrm>
            <a:prstGeom prst="rect">
              <a:avLst/>
            </a:prstGeom>
            <a:noFill/>
            <a:ln>
              <a:noFill/>
            </a:ln>
          </p:spPr>
        </p:pic>
        <p:pic>
          <p:nvPicPr>
            <p:cNvPr id="226" name="Google Shape;226;p119"/>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rot="10800000" flipH="1">
              <a:off x="3921834" y="6581967"/>
              <a:ext cx="3858692" cy="192935"/>
            </a:xfrm>
            <a:prstGeom prst="rect">
              <a:avLst/>
            </a:prstGeom>
            <a:noFill/>
            <a:ln>
              <a:noFill/>
            </a:ln>
          </p:spPr>
        </p:pic>
        <p:pic>
          <p:nvPicPr>
            <p:cNvPr id="227" name="Google Shape;227;p119"/>
            <p:cNvPicPr preferRelativeResize="0"/>
            <p:nvPr/>
          </p:nvPicPr>
          <p:blipFill rotWithShape="1">
            <a:blip r:embed="rId14" cstate="email">
              <a:alphaModFix/>
              <a:extLst>
                <a:ext uri="{28A0092B-C50C-407E-A947-70E740481C1C}">
                  <a14:useLocalDpi xmlns:a14="http://schemas.microsoft.com/office/drawing/2010/main"/>
                </a:ext>
              </a:extLst>
            </a:blip>
            <a:srcRect/>
            <a:stretch/>
          </p:blipFill>
          <p:spPr>
            <a:xfrm>
              <a:off x="5768336" y="1492354"/>
              <a:ext cx="358329" cy="358329"/>
            </a:xfrm>
            <a:prstGeom prst="rect">
              <a:avLst/>
            </a:prstGeom>
            <a:noFill/>
            <a:ln>
              <a:noFill/>
            </a:ln>
          </p:spPr>
        </p:pic>
      </p:grpSp>
      <p:pic>
        <p:nvPicPr>
          <p:cNvPr id="228" name="Google Shape;228;p119"/>
          <p:cNvPicPr preferRelativeResize="0"/>
          <p:nvPr/>
        </p:nvPicPr>
        <p:blipFill rotWithShape="1">
          <a:blip r:embed="rId15" cstate="email">
            <a:alphaModFix/>
            <a:extLst>
              <a:ext uri="{28A0092B-C50C-407E-A947-70E740481C1C}">
                <a14:useLocalDpi xmlns:a14="http://schemas.microsoft.com/office/drawing/2010/main"/>
              </a:ext>
            </a:extLst>
          </a:blip>
          <a:srcRect/>
          <a:stretch/>
        </p:blipFill>
        <p:spPr>
          <a:xfrm>
            <a:off x="11228484" y="6068848"/>
            <a:ext cx="968896" cy="809028"/>
          </a:xfrm>
          <a:prstGeom prst="rect">
            <a:avLst/>
          </a:prstGeom>
          <a:noFill/>
          <a:ln>
            <a:noFill/>
          </a:ln>
        </p:spPr>
      </p:pic>
      <p:sp>
        <p:nvSpPr>
          <p:cNvPr id="229" name="Google Shape;229;p119"/>
          <p:cNvSpPr txBox="1">
            <a:spLocks noGrp="1"/>
          </p:cNvSpPr>
          <p:nvPr>
            <p:ph type="title"/>
          </p:nvPr>
        </p:nvSpPr>
        <p:spPr>
          <a:xfrm>
            <a:off x="0" y="528411"/>
            <a:ext cx="12192000" cy="1186089"/>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0" name="Google Shape;230;p119"/>
          <p:cNvSpPr txBox="1">
            <a:spLocks noGrp="1"/>
          </p:cNvSpPr>
          <p:nvPr>
            <p:ph type="body" idx="1"/>
          </p:nvPr>
        </p:nvSpPr>
        <p:spPr>
          <a:xfrm>
            <a:off x="3477986" y="2114237"/>
            <a:ext cx="5176795" cy="2041810"/>
          </a:xfrm>
          <a:prstGeom prst="rect">
            <a:avLst/>
          </a:prstGeom>
          <a:noFill/>
          <a:ln>
            <a:noFill/>
          </a:ln>
        </p:spPr>
        <p:txBody>
          <a:bodyPr spcFirstLastPara="1" wrap="square" lIns="91425" tIns="45700" rIns="91425" bIns="45700" anchor="t" anchorCtr="0">
            <a:normAutofit/>
          </a:bodyPr>
          <a:lstStyle>
            <a:lvl1pPr marL="457200" lvl="0" indent="-406400" algn="ctr">
              <a:lnSpc>
                <a:spcPct val="90000"/>
              </a:lnSpc>
              <a:spcBef>
                <a:spcPts val="1000"/>
              </a:spcBef>
              <a:spcAft>
                <a:spcPts val="0"/>
              </a:spcAft>
              <a:buClr>
                <a:schemeClr val="dk1"/>
              </a:buClr>
              <a:buSzPts val="2800"/>
              <a:buChar char="•"/>
              <a:defRPr/>
            </a:lvl1pPr>
            <a:lvl2pPr marL="914400" lvl="1" indent="-381000" algn="ctr">
              <a:lnSpc>
                <a:spcPct val="90000"/>
              </a:lnSpc>
              <a:spcBef>
                <a:spcPts val="500"/>
              </a:spcBef>
              <a:spcAft>
                <a:spcPts val="0"/>
              </a:spcAft>
              <a:buClr>
                <a:schemeClr val="dk1"/>
              </a:buClr>
              <a:buSzPts val="2400"/>
              <a:buChar char="•"/>
              <a:defRPr/>
            </a:lvl2pPr>
            <a:lvl3pPr marL="1371600" lvl="2" indent="-355600" algn="ctr">
              <a:lnSpc>
                <a:spcPct val="90000"/>
              </a:lnSpc>
              <a:spcBef>
                <a:spcPts val="500"/>
              </a:spcBef>
              <a:spcAft>
                <a:spcPts val="0"/>
              </a:spcAft>
              <a:buClr>
                <a:schemeClr val="dk1"/>
              </a:buClr>
              <a:buSzPts val="2000"/>
              <a:buChar char="•"/>
              <a:defRPr/>
            </a:lvl3pPr>
            <a:lvl4pPr marL="1828800" lvl="3" indent="-342900" algn="ctr">
              <a:lnSpc>
                <a:spcPct val="90000"/>
              </a:lnSpc>
              <a:spcBef>
                <a:spcPts val="500"/>
              </a:spcBef>
              <a:spcAft>
                <a:spcPts val="0"/>
              </a:spcAft>
              <a:buClr>
                <a:schemeClr val="dk1"/>
              </a:buClr>
              <a:buSzPts val="1800"/>
              <a:buChar char="•"/>
              <a:defRPr/>
            </a:lvl4pPr>
            <a:lvl5pPr marL="2286000" lvl="4" indent="-342900" algn="ctr">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1" name="Google Shape;231;p11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2" name="Google Shape;232;p11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3" name="Google Shape;233;p119"/>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234" name="Google Shape;234;p119"/>
          <p:cNvSpPr txBox="1">
            <a:spLocks noGrp="1"/>
          </p:cNvSpPr>
          <p:nvPr>
            <p:ph type="body" idx="2"/>
          </p:nvPr>
        </p:nvSpPr>
        <p:spPr>
          <a:xfrm>
            <a:off x="3122451" y="4967174"/>
            <a:ext cx="5608864" cy="2014729"/>
          </a:xfrm>
          <a:prstGeom prst="rect">
            <a:avLst/>
          </a:prstGeom>
          <a:noFill/>
          <a:ln>
            <a:noFill/>
          </a:ln>
        </p:spPr>
        <p:txBody>
          <a:bodyPr spcFirstLastPara="1" wrap="square" lIns="91425" tIns="45700" rIns="91425" bIns="45700" anchor="t" anchorCtr="0">
            <a:normAutofit/>
          </a:bodyPr>
          <a:lstStyle>
            <a:lvl1pPr marL="457200" lvl="0" indent="-330200" algn="ctr">
              <a:lnSpc>
                <a:spcPct val="90000"/>
              </a:lnSpc>
              <a:spcBef>
                <a:spcPts val="1000"/>
              </a:spcBef>
              <a:spcAft>
                <a:spcPts val="0"/>
              </a:spcAft>
              <a:buClr>
                <a:schemeClr val="dk1"/>
              </a:buClr>
              <a:buSzPts val="1600"/>
              <a:buChar char="•"/>
              <a:defRPr sz="1600" b="1"/>
            </a:lvl1pPr>
            <a:lvl2pPr marL="914400" lvl="1" indent="-381000" algn="ctr">
              <a:lnSpc>
                <a:spcPct val="90000"/>
              </a:lnSpc>
              <a:spcBef>
                <a:spcPts val="500"/>
              </a:spcBef>
              <a:spcAft>
                <a:spcPts val="0"/>
              </a:spcAft>
              <a:buClr>
                <a:schemeClr val="dk1"/>
              </a:buClr>
              <a:buSzPts val="2400"/>
              <a:buChar char="•"/>
              <a:defRPr b="1"/>
            </a:lvl2pPr>
            <a:lvl3pPr marL="1371600" lvl="2" indent="-355600" algn="ctr">
              <a:lnSpc>
                <a:spcPct val="90000"/>
              </a:lnSpc>
              <a:spcBef>
                <a:spcPts val="500"/>
              </a:spcBef>
              <a:spcAft>
                <a:spcPts val="0"/>
              </a:spcAft>
              <a:buClr>
                <a:schemeClr val="dk1"/>
              </a:buClr>
              <a:buSzPts val="2000"/>
              <a:buChar char="•"/>
              <a:defRPr b="1"/>
            </a:lvl3pPr>
            <a:lvl4pPr marL="1828800" lvl="3" indent="-342900" algn="l">
              <a:lnSpc>
                <a:spcPct val="90000"/>
              </a:lnSpc>
              <a:spcBef>
                <a:spcPts val="500"/>
              </a:spcBef>
              <a:spcAft>
                <a:spcPts val="0"/>
              </a:spcAft>
              <a:buClr>
                <a:schemeClr val="dk1"/>
              </a:buClr>
              <a:buSzPts val="1800"/>
              <a:buChar char="•"/>
              <a:defRPr b="1"/>
            </a:lvl4pPr>
            <a:lvl5pPr marL="2286000" lvl="4" indent="-342900" algn="l">
              <a:lnSpc>
                <a:spcPct val="90000"/>
              </a:lnSpc>
              <a:spcBef>
                <a:spcPts val="500"/>
              </a:spcBef>
              <a:spcAft>
                <a:spcPts val="0"/>
              </a:spcAft>
              <a:buClr>
                <a:schemeClr val="dk1"/>
              </a:buClr>
              <a:buSzPts val="1800"/>
              <a:buChar char="•"/>
              <a:defRPr b="1"/>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showMasterSp="0" preserve="1" userDrawn="1">
  <p:cSld name="More_text_yellow">
    <p:spTree>
      <p:nvGrpSpPr>
        <p:cNvPr id="1" name=""/>
        <p:cNvGrpSpPr/>
        <p:nvPr/>
      </p:nvGrpSpPr>
      <p:grpSpPr>
        <a:xfrm>
          <a:off x="0" y="0"/>
          <a:ext cx="0" cy="0"/>
          <a:chOff x="0" y="0"/>
          <a:chExt cx="0" cy="0"/>
        </a:xfrm>
      </p:grpSpPr>
      <p:pic>
        <p:nvPicPr>
          <p:cNvPr id="15" name="Рисунок 14"/>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935842" y="2998366"/>
            <a:ext cx="1261914" cy="3869871"/>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3" name="Текст 2"/>
          <p:cNvSpPr>
            <a:spLocks noGrp="1"/>
          </p:cNvSpPr>
          <p:nvPr>
            <p:ph type="body" idx="1" hasCustomPrompt="1"/>
          </p:nvPr>
        </p:nvSpPr>
        <p:spPr>
          <a:xfrm>
            <a:off x="877169" y="375556"/>
            <a:ext cx="10319657" cy="5610173"/>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313676" y="0"/>
            <a:ext cx="878324" cy="739549"/>
          </a:xfrm>
          <a:prstGeom prst="rect">
            <a:avLst/>
          </a:prstGeom>
        </p:spPr>
      </p:pic>
      <p:pic>
        <p:nvPicPr>
          <p:cNvPr id="19" name="Рисунок 1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V="1">
            <a:off x="4038600" y="6059209"/>
            <a:ext cx="3529495" cy="176475"/>
          </a:xfrm>
          <a:prstGeom prst="rect">
            <a:avLst/>
          </a:prstGeom>
        </p:spPr>
      </p:pic>
      <p:pic>
        <p:nvPicPr>
          <p:cNvPr id="14" name="Рисунок 13"/>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0" y="0"/>
            <a:ext cx="877169" cy="5802284"/>
          </a:xfrm>
          <a:prstGeom prst="rect">
            <a:avLst/>
          </a:prstGeom>
        </p:spPr>
      </p:pic>
      <p:pic>
        <p:nvPicPr>
          <p:cNvPr id="20" name="Рисунок 1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1713308" y="4942988"/>
            <a:ext cx="302079" cy="283954"/>
          </a:xfrm>
          <a:prstGeom prst="rect">
            <a:avLst/>
          </a:prstGeom>
        </p:spPr>
      </p:pic>
    </p:spTree>
    <p:extLst>
      <p:ext uri="{BB962C8B-B14F-4D97-AF65-F5344CB8AC3E}">
        <p14:creationId xmlns:p14="http://schemas.microsoft.com/office/powerpoint/2010/main" val="250362889"/>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showMasterSp="0" preserve="1" userDrawn="1">
  <p:cSld name="5_Заголовок раздела">
    <p:spTree>
      <p:nvGrpSpPr>
        <p:cNvPr id="1" name=""/>
        <p:cNvGrpSpPr/>
        <p:nvPr/>
      </p:nvGrpSpPr>
      <p:grpSpPr>
        <a:xfrm>
          <a:off x="0" y="0"/>
          <a:ext cx="0" cy="0"/>
          <a:chOff x="0" y="0"/>
          <a:chExt cx="0" cy="0"/>
        </a:xfrm>
      </p:grpSpPr>
      <p:pic>
        <p:nvPicPr>
          <p:cNvPr id="13" name="Рисунок 1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1864131">
            <a:off x="5577950" y="5921853"/>
            <a:ext cx="1120784" cy="1224643"/>
          </a:xfrm>
          <a:prstGeom prst="rect">
            <a:avLst/>
          </a:prstGeom>
        </p:spPr>
      </p:pic>
      <p:pic>
        <p:nvPicPr>
          <p:cNvPr id="12" name="Рисунок 11"/>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 y="0"/>
            <a:ext cx="5504013" cy="6858000"/>
          </a:xfrm>
          <a:prstGeom prst="rect">
            <a:avLst/>
          </a:prstGeom>
        </p:spPr>
      </p:pic>
      <p:pic>
        <p:nvPicPr>
          <p:cNvPr id="10" name="Рисунок 9"/>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flipH="1">
            <a:off x="0" y="4977310"/>
            <a:ext cx="1513408" cy="1880690"/>
          </a:xfrm>
          <a:prstGeom prst="rect">
            <a:avLst/>
          </a:prstGeom>
        </p:spPr>
      </p:pic>
      <p:pic>
        <p:nvPicPr>
          <p:cNvPr id="7" name="Рисунок 6"/>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2" name="Заголовок 1"/>
          <p:cNvSpPr>
            <a:spLocks noGrp="1"/>
          </p:cNvSpPr>
          <p:nvPr>
            <p:ph type="title" hasCustomPrompt="1"/>
          </p:nvPr>
        </p:nvSpPr>
        <p:spPr>
          <a:xfrm>
            <a:off x="0" y="489858"/>
            <a:ext cx="12191999" cy="980767"/>
          </a:xfrm>
        </p:spPr>
        <p:txBody>
          <a:bodyPr anchor="b">
            <a:normAutofit/>
          </a:bodyPr>
          <a:lstStyle>
            <a:lvl1pPr algn="ctr">
              <a:defRPr sz="4400"/>
            </a:lvl1pPr>
          </a:lstStyle>
          <a:p>
            <a:r>
              <a:rPr lang="da-DK" dirty="0"/>
              <a:t>Lorem ipsum dolor</a:t>
            </a:r>
            <a:endParaRPr lang="ru-RU" dirty="0"/>
          </a:p>
        </p:txBody>
      </p:sp>
      <p:sp>
        <p:nvSpPr>
          <p:cNvPr id="3" name="Текст 2"/>
          <p:cNvSpPr>
            <a:spLocks noGrp="1"/>
          </p:cNvSpPr>
          <p:nvPr>
            <p:ph type="body" idx="1" hasCustomPrompt="1"/>
          </p:nvPr>
        </p:nvSpPr>
        <p:spPr>
          <a:xfrm>
            <a:off x="726616" y="2325182"/>
            <a:ext cx="5184321" cy="3487789"/>
          </a:xfrm>
        </p:spPr>
        <p:txBody>
          <a:bodyPr/>
          <a:lstStyle>
            <a:lvl1pPr marL="0" indent="0" algn="l">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sp>
        <p:nvSpPr>
          <p:cNvPr id="4" name="Дата 3"/>
          <p:cNvSpPr>
            <a:spLocks noGrp="1"/>
          </p:cNvSpPr>
          <p:nvPr>
            <p:ph type="dt" sz="half" idx="10"/>
          </p:nvPr>
        </p:nvSpPr>
        <p:spPr>
          <a:xfrm>
            <a:off x="2061026" y="6356349"/>
            <a:ext cx="2743200" cy="365125"/>
          </a:xfrm>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a:xfrm>
            <a:off x="6316436" y="6356349"/>
            <a:ext cx="4114800" cy="365125"/>
          </a:xfrm>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1313676" y="0"/>
            <a:ext cx="878324" cy="739549"/>
          </a:xfrm>
          <a:prstGeom prst="rect">
            <a:avLst/>
          </a:prstGeom>
        </p:spPr>
      </p:pic>
      <p:sp>
        <p:nvSpPr>
          <p:cNvPr id="9" name="Рисунок 8"/>
          <p:cNvSpPr>
            <a:spLocks noGrp="1"/>
          </p:cNvSpPr>
          <p:nvPr>
            <p:ph type="pic" sz="quarter" idx="13"/>
          </p:nvPr>
        </p:nvSpPr>
        <p:spPr>
          <a:xfrm>
            <a:off x="7179597" y="2325182"/>
            <a:ext cx="4179887" cy="3462338"/>
          </a:xfrm>
        </p:spPr>
        <p:txBody>
          <a:bodyPr/>
          <a:lstStyle/>
          <a:p>
            <a:endParaRPr lang="ru-RU" dirty="0"/>
          </a:p>
        </p:txBody>
      </p:sp>
      <p:pic>
        <p:nvPicPr>
          <p:cNvPr id="14" name="Рисунок 13"/>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20758376">
            <a:off x="10450307" y="230235"/>
            <a:ext cx="1557105" cy="1500011"/>
          </a:xfrm>
          <a:prstGeom prst="rect">
            <a:avLst/>
          </a:prstGeom>
        </p:spPr>
      </p:pic>
      <p:pic>
        <p:nvPicPr>
          <p:cNvPr id="15" name="Рисунок 14"/>
          <p:cNvPicPr>
            <a:picLocks noChangeAspect="1"/>
          </p:cNvPicPr>
          <p:nvPr userDrawn="1"/>
        </p:nvPicPr>
        <p:blipFill rotWithShape="1">
          <a:blip r:embed="rId8" cstate="email">
            <a:extLst>
              <a:ext uri="{28A0092B-C50C-407E-A947-70E740481C1C}">
                <a14:useLocalDpi xmlns:a14="http://schemas.microsoft.com/office/drawing/2010/main"/>
              </a:ext>
            </a:extLst>
          </a:blip>
          <a:srcRect l="-4425" t="2003" r="45637" b="-2003"/>
          <a:stretch/>
        </p:blipFill>
        <p:spPr>
          <a:xfrm>
            <a:off x="11228859" y="3823359"/>
            <a:ext cx="976061" cy="1629861"/>
          </a:xfrm>
          <a:prstGeom prst="rect">
            <a:avLst/>
          </a:prstGeom>
        </p:spPr>
      </p:pic>
    </p:spTree>
    <p:extLst>
      <p:ext uri="{BB962C8B-B14F-4D97-AF65-F5344CB8AC3E}">
        <p14:creationId xmlns:p14="http://schemas.microsoft.com/office/powerpoint/2010/main" val="3327547377"/>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showMasterSp="0" preserve="1" userDrawn="1">
  <p:cSld name="6_Заголовок раздела">
    <p:spTree>
      <p:nvGrpSpPr>
        <p:cNvPr id="1" name=""/>
        <p:cNvGrpSpPr/>
        <p:nvPr/>
      </p:nvGrpSpPr>
      <p:grpSpPr>
        <a:xfrm>
          <a:off x="0" y="0"/>
          <a:ext cx="0" cy="0"/>
          <a:chOff x="0" y="0"/>
          <a:chExt cx="0" cy="0"/>
        </a:xfrm>
      </p:grpSpPr>
      <p:pic>
        <p:nvPicPr>
          <p:cNvPr id="11" name="Рисунок 1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H="1">
            <a:off x="0" y="0"/>
            <a:ext cx="9046002" cy="6858000"/>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1379764" y="6356349"/>
            <a:ext cx="2743200" cy="365125"/>
          </a:xfrm>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a:xfrm>
            <a:off x="6697677" y="6356348"/>
            <a:ext cx="4114800" cy="365125"/>
          </a:xfrm>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313676" y="0"/>
            <a:ext cx="878324" cy="739549"/>
          </a:xfrm>
          <a:prstGeom prst="rect">
            <a:avLst/>
          </a:prstGeom>
        </p:spPr>
      </p:pic>
      <p:sp>
        <p:nvSpPr>
          <p:cNvPr id="9" name="Рисунок 8"/>
          <p:cNvSpPr>
            <a:spLocks noGrp="1"/>
          </p:cNvSpPr>
          <p:nvPr>
            <p:ph type="pic" sz="quarter" idx="13"/>
          </p:nvPr>
        </p:nvSpPr>
        <p:spPr>
          <a:xfrm>
            <a:off x="1379764" y="739549"/>
            <a:ext cx="9432713" cy="5047971"/>
          </a:xfrm>
        </p:spPr>
        <p:txBody>
          <a:bodyPr/>
          <a:lstStyle/>
          <a:p>
            <a:endParaRPr lang="ru-RU" dirty="0"/>
          </a:p>
        </p:txBody>
      </p:sp>
      <p:pic>
        <p:nvPicPr>
          <p:cNvPr id="8" name="Рисунок 7"/>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2286120" y="6009338"/>
            <a:ext cx="7620000" cy="304800"/>
          </a:xfrm>
          <a:prstGeom prst="rect">
            <a:avLst/>
          </a:prstGeom>
        </p:spPr>
      </p:pic>
      <p:pic>
        <p:nvPicPr>
          <p:cNvPr id="16" name="Рисунок 15"/>
          <p:cNvPicPr>
            <a:picLocks noChangeAspect="1"/>
          </p:cNvPicPr>
          <p:nvPr userDrawn="1"/>
        </p:nvPicPr>
        <p:blipFill rotWithShape="1">
          <a:blip r:embed="rId6" cstate="email">
            <a:extLst>
              <a:ext uri="{28A0092B-C50C-407E-A947-70E740481C1C}">
                <a14:useLocalDpi xmlns:a14="http://schemas.microsoft.com/office/drawing/2010/main"/>
              </a:ext>
            </a:extLst>
          </a:blip>
          <a:srcRect r="40770"/>
          <a:stretch/>
        </p:blipFill>
        <p:spPr>
          <a:xfrm>
            <a:off x="9299121" y="739549"/>
            <a:ext cx="2892879" cy="4884117"/>
          </a:xfrm>
          <a:prstGeom prst="rect">
            <a:avLst/>
          </a:prstGeom>
        </p:spPr>
      </p:pic>
      <p:pic>
        <p:nvPicPr>
          <p:cNvPr id="17" name="Рисунок 16"/>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15789456">
            <a:off x="293914" y="5875035"/>
            <a:ext cx="285750" cy="268605"/>
          </a:xfrm>
          <a:prstGeom prst="rect">
            <a:avLst/>
          </a:prstGeom>
        </p:spPr>
      </p:pic>
      <p:pic>
        <p:nvPicPr>
          <p:cNvPr id="19" name="Рисунок 18"/>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18218060">
            <a:off x="10602684" y="194276"/>
            <a:ext cx="285750" cy="268605"/>
          </a:xfrm>
          <a:prstGeom prst="rect">
            <a:avLst/>
          </a:prstGeom>
        </p:spPr>
      </p:pic>
      <p:pic>
        <p:nvPicPr>
          <p:cNvPr id="20" name="Рисунок 1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13962161">
            <a:off x="462494" y="5516354"/>
            <a:ext cx="285750" cy="268605"/>
          </a:xfrm>
          <a:prstGeom prst="rect">
            <a:avLst/>
          </a:prstGeom>
        </p:spPr>
      </p:pic>
      <p:pic>
        <p:nvPicPr>
          <p:cNvPr id="21" name="Рисунок 20"/>
          <p:cNvPicPr>
            <a:picLocks noChangeAspect="1"/>
          </p:cNvPicPr>
          <p:nvPr userDrawn="1"/>
        </p:nvPicPr>
        <p:blipFill rotWithShape="1">
          <a:blip r:embed="rId8" cstate="email">
            <a:extLst>
              <a:ext uri="{28A0092B-C50C-407E-A947-70E740481C1C}">
                <a14:useLocalDpi xmlns:a14="http://schemas.microsoft.com/office/drawing/2010/main"/>
              </a:ext>
            </a:extLst>
          </a:blip>
          <a:srcRect l="41348"/>
          <a:stretch/>
        </p:blipFill>
        <p:spPr>
          <a:xfrm>
            <a:off x="0" y="1367779"/>
            <a:ext cx="991303" cy="1699528"/>
          </a:xfrm>
          <a:prstGeom prst="rect">
            <a:avLst/>
          </a:prstGeom>
        </p:spPr>
      </p:pic>
      <p:pic>
        <p:nvPicPr>
          <p:cNvPr id="22" name="Рисунок 21"/>
          <p:cNvPicPr>
            <a:picLocks noChangeAspect="1"/>
          </p:cNvPicPr>
          <p:nvPr userDrawn="1"/>
        </p:nvPicPr>
        <p:blipFill rotWithShape="1">
          <a:blip r:embed="rId9" cstate="email">
            <a:extLst>
              <a:ext uri="{28A0092B-C50C-407E-A947-70E740481C1C}">
                <a14:useLocalDpi xmlns:a14="http://schemas.microsoft.com/office/drawing/2010/main"/>
              </a:ext>
            </a:extLst>
          </a:blip>
          <a:srcRect t="37724"/>
          <a:stretch/>
        </p:blipFill>
        <p:spPr>
          <a:xfrm>
            <a:off x="798783" y="0"/>
            <a:ext cx="505255" cy="314653"/>
          </a:xfrm>
          <a:prstGeom prst="rect">
            <a:avLst/>
          </a:prstGeom>
        </p:spPr>
      </p:pic>
    </p:spTree>
    <p:extLst>
      <p:ext uri="{BB962C8B-B14F-4D97-AF65-F5344CB8AC3E}">
        <p14:creationId xmlns:p14="http://schemas.microsoft.com/office/powerpoint/2010/main" val="1304330837"/>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showMasterSp="0" preserve="1" userDrawn="1">
  <p:cSld name="8_Заголовок раздела">
    <p:spTree>
      <p:nvGrpSpPr>
        <p:cNvPr id="1" name=""/>
        <p:cNvGrpSpPr/>
        <p:nvPr/>
      </p:nvGrpSpPr>
      <p:grpSpPr>
        <a:xfrm>
          <a:off x="0" y="0"/>
          <a:ext cx="0" cy="0"/>
          <a:chOff x="0" y="0"/>
          <a:chExt cx="0" cy="0"/>
        </a:xfrm>
      </p:grpSpPr>
      <p:pic>
        <p:nvPicPr>
          <p:cNvPr id="14" name="Рисунок 13"/>
          <p:cNvPicPr>
            <a:picLocks noChangeAspect="1"/>
          </p:cNvPicPr>
          <p:nvPr userDrawn="1"/>
        </p:nvPicPr>
        <p:blipFill rotWithShape="1">
          <a:blip r:embed="rId2" cstate="email">
            <a:extLst>
              <a:ext uri="{28A0092B-C50C-407E-A947-70E740481C1C}">
                <a14:useLocalDpi xmlns:a14="http://schemas.microsoft.com/office/drawing/2010/main"/>
              </a:ext>
            </a:extLst>
          </a:blip>
          <a:srcRect l="18897"/>
          <a:stretch/>
        </p:blipFill>
        <p:spPr>
          <a:xfrm flipV="1">
            <a:off x="-8165" y="0"/>
            <a:ext cx="4463906" cy="6858000"/>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1379764" y="6356349"/>
            <a:ext cx="2743200" cy="365125"/>
          </a:xfrm>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a:xfrm>
            <a:off x="6697677" y="6356348"/>
            <a:ext cx="4114800" cy="365125"/>
          </a:xfrm>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313676" y="0"/>
            <a:ext cx="878324" cy="739549"/>
          </a:xfrm>
          <a:prstGeom prst="rect">
            <a:avLst/>
          </a:prstGeom>
        </p:spPr>
      </p:pic>
      <p:sp>
        <p:nvSpPr>
          <p:cNvPr id="3" name="Диаграмма 2"/>
          <p:cNvSpPr>
            <a:spLocks noGrp="1"/>
          </p:cNvSpPr>
          <p:nvPr>
            <p:ph type="chart" sz="quarter" idx="13"/>
          </p:nvPr>
        </p:nvSpPr>
        <p:spPr>
          <a:xfrm>
            <a:off x="865867" y="1314449"/>
            <a:ext cx="4449763" cy="4138613"/>
          </a:xfrm>
        </p:spPr>
        <p:txBody>
          <a:bodyPr/>
          <a:lstStyle/>
          <a:p>
            <a:endParaRPr lang="ru-RU"/>
          </a:p>
        </p:txBody>
      </p:sp>
      <p:sp>
        <p:nvSpPr>
          <p:cNvPr id="12" name="Текст 11"/>
          <p:cNvSpPr>
            <a:spLocks noGrp="1"/>
          </p:cNvSpPr>
          <p:nvPr>
            <p:ph type="body" sz="quarter" idx="14" hasCustomPrompt="1"/>
          </p:nvPr>
        </p:nvSpPr>
        <p:spPr>
          <a:xfrm>
            <a:off x="6477014" y="1314449"/>
            <a:ext cx="4556125" cy="4138613"/>
          </a:xfrm>
        </p:spPr>
        <p:txBody>
          <a:bodyPr>
            <a:normAutofit/>
          </a:bodyPr>
          <a:lstStyle>
            <a:lvl1pPr marL="0" indent="0">
              <a:buNone/>
              <a:defRPr sz="2400"/>
            </a:lvl1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13" name="Рисунок 12"/>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V="1">
            <a:off x="6677266" y="5892984"/>
            <a:ext cx="4155621" cy="166225"/>
          </a:xfrm>
          <a:prstGeom prst="rect">
            <a:avLst/>
          </a:prstGeom>
        </p:spPr>
      </p:pic>
      <p:pic>
        <p:nvPicPr>
          <p:cNvPr id="23" name="Рисунок 22"/>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V="1">
            <a:off x="1012938" y="5892984"/>
            <a:ext cx="4155621" cy="166225"/>
          </a:xfrm>
          <a:prstGeom prst="rect">
            <a:avLst/>
          </a:prstGeom>
        </p:spPr>
      </p:pic>
      <p:pic>
        <p:nvPicPr>
          <p:cNvPr id="24" name="Рисунок 23"/>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3815681" y="158990"/>
            <a:ext cx="713336" cy="713336"/>
          </a:xfrm>
          <a:prstGeom prst="rect">
            <a:avLst/>
          </a:prstGeom>
        </p:spPr>
      </p:pic>
      <p:pic>
        <p:nvPicPr>
          <p:cNvPr id="25" name="Рисунок 24"/>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720363" y="5976096"/>
            <a:ext cx="653248" cy="656877"/>
          </a:xfrm>
          <a:prstGeom prst="rect">
            <a:avLst/>
          </a:prstGeom>
        </p:spPr>
      </p:pic>
      <p:pic>
        <p:nvPicPr>
          <p:cNvPr id="26" name="Рисунок 25"/>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11345946" y="3255459"/>
            <a:ext cx="713336" cy="713336"/>
          </a:xfrm>
          <a:prstGeom prst="rect">
            <a:avLst/>
          </a:prstGeom>
        </p:spPr>
      </p:pic>
      <p:pic>
        <p:nvPicPr>
          <p:cNvPr id="15" name="Рисунок 14"/>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0902236" y="2501524"/>
            <a:ext cx="653248" cy="656877"/>
          </a:xfrm>
          <a:prstGeom prst="rect">
            <a:avLst/>
          </a:prstGeom>
        </p:spPr>
      </p:pic>
      <p:pic>
        <p:nvPicPr>
          <p:cNvPr id="27" name="Рисунок 26"/>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0306318" y="3161716"/>
            <a:ext cx="1885682" cy="2814380"/>
          </a:xfrm>
          <a:prstGeom prst="rect">
            <a:avLst/>
          </a:prstGeom>
        </p:spPr>
      </p:pic>
      <p:pic>
        <p:nvPicPr>
          <p:cNvPr id="28" name="Рисунок 27"/>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7854043" y="196568"/>
            <a:ext cx="2326821" cy="897920"/>
          </a:xfrm>
          <a:prstGeom prst="rect">
            <a:avLst/>
          </a:prstGeom>
        </p:spPr>
      </p:pic>
    </p:spTree>
    <p:extLst>
      <p:ext uri="{BB962C8B-B14F-4D97-AF65-F5344CB8AC3E}">
        <p14:creationId xmlns:p14="http://schemas.microsoft.com/office/powerpoint/2010/main" val="1765947227"/>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showMasterSp="0" preserve="1" userDrawn="1">
  <p:cSld name="9_Заголовок раздела">
    <p:spTree>
      <p:nvGrpSpPr>
        <p:cNvPr id="1" name=""/>
        <p:cNvGrpSpPr/>
        <p:nvPr/>
      </p:nvGrpSpPr>
      <p:grpSpPr>
        <a:xfrm>
          <a:off x="0" y="0"/>
          <a:ext cx="0" cy="0"/>
          <a:chOff x="0" y="0"/>
          <a:chExt cx="0" cy="0"/>
        </a:xfrm>
      </p:grpSpPr>
      <p:pic>
        <p:nvPicPr>
          <p:cNvPr id="9" name="Рисунок 8"/>
          <p:cNvPicPr>
            <a:picLocks noChangeAspect="1"/>
          </p:cNvPicPr>
          <p:nvPr userDrawn="1"/>
        </p:nvPicPr>
        <p:blipFill rotWithShape="1">
          <a:blip r:embed="rId2">
            <a:extLst>
              <a:ext uri="{28A0092B-C50C-407E-A947-70E740481C1C}">
                <a14:useLocalDpi xmlns:a14="http://schemas.microsoft.com/office/drawing/2010/main"/>
              </a:ext>
            </a:extLst>
          </a:blip>
          <a:srcRect l="-38320" t="7971" r="38320" b="-7971"/>
          <a:stretch/>
        </p:blipFill>
        <p:spPr>
          <a:xfrm flipH="1">
            <a:off x="-1" y="846989"/>
            <a:ext cx="7223672" cy="7091238"/>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1379764" y="6356349"/>
            <a:ext cx="2743200" cy="365125"/>
          </a:xfrm>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a:xfrm>
            <a:off x="6697677" y="6356348"/>
            <a:ext cx="4114800" cy="365125"/>
          </a:xfrm>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313676" y="0"/>
            <a:ext cx="878324" cy="739549"/>
          </a:xfrm>
          <a:prstGeom prst="rect">
            <a:avLst/>
          </a:prstGeom>
        </p:spPr>
      </p:pic>
      <p:sp>
        <p:nvSpPr>
          <p:cNvPr id="3" name="Диаграмма 2"/>
          <p:cNvSpPr>
            <a:spLocks noGrp="1"/>
          </p:cNvSpPr>
          <p:nvPr>
            <p:ph type="chart" sz="quarter" idx="13"/>
          </p:nvPr>
        </p:nvSpPr>
        <p:spPr>
          <a:xfrm>
            <a:off x="3707778" y="1542820"/>
            <a:ext cx="4449763" cy="4138613"/>
          </a:xfrm>
        </p:spPr>
        <p:txBody>
          <a:bodyPr/>
          <a:lstStyle/>
          <a:p>
            <a:endParaRPr lang="ru-RU" dirty="0"/>
          </a:p>
        </p:txBody>
      </p:sp>
      <p:pic>
        <p:nvPicPr>
          <p:cNvPr id="13" name="Рисунок 12"/>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V="1">
            <a:off x="3854849" y="5976096"/>
            <a:ext cx="4155621" cy="166225"/>
          </a:xfrm>
          <a:prstGeom prst="rect">
            <a:avLst/>
          </a:prstGeom>
        </p:spPr>
      </p:pic>
      <p:pic>
        <p:nvPicPr>
          <p:cNvPr id="25" name="Рисунок 24"/>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91701" y="6142321"/>
            <a:ext cx="653248" cy="656877"/>
          </a:xfrm>
          <a:prstGeom prst="rect">
            <a:avLst/>
          </a:prstGeom>
        </p:spPr>
      </p:pic>
      <p:sp>
        <p:nvSpPr>
          <p:cNvPr id="20" name="Заголовок 1"/>
          <p:cNvSpPr>
            <a:spLocks noGrp="1"/>
          </p:cNvSpPr>
          <p:nvPr>
            <p:ph type="title" hasCustomPrompt="1"/>
          </p:nvPr>
        </p:nvSpPr>
        <p:spPr>
          <a:xfrm>
            <a:off x="0" y="489858"/>
            <a:ext cx="12191999" cy="980767"/>
          </a:xfrm>
        </p:spPr>
        <p:txBody>
          <a:bodyPr anchor="b">
            <a:normAutofit/>
          </a:bodyPr>
          <a:lstStyle>
            <a:lvl1pPr algn="ctr">
              <a:defRPr sz="4400"/>
            </a:lvl1pPr>
          </a:lstStyle>
          <a:p>
            <a:r>
              <a:rPr lang="da-DK" dirty="0"/>
              <a:t>Lorem ipsum dolor</a:t>
            </a:r>
            <a:endParaRPr lang="ru-RU" dirty="0"/>
          </a:p>
        </p:txBody>
      </p:sp>
      <p:pic>
        <p:nvPicPr>
          <p:cNvPr id="10" name="Рисунок 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890700">
            <a:off x="10081963" y="4267376"/>
            <a:ext cx="1461027" cy="1596415"/>
          </a:xfrm>
          <a:prstGeom prst="rect">
            <a:avLst/>
          </a:prstGeom>
        </p:spPr>
      </p:pic>
      <p:pic>
        <p:nvPicPr>
          <p:cNvPr id="11" name="Рисунок 10"/>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984942" y="-55596"/>
            <a:ext cx="1687650" cy="1625770"/>
          </a:xfrm>
          <a:prstGeom prst="rect">
            <a:avLst/>
          </a:prstGeom>
        </p:spPr>
      </p:pic>
      <p:pic>
        <p:nvPicPr>
          <p:cNvPr id="24" name="Рисунок 23"/>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flipH="1">
            <a:off x="868806" y="757289"/>
            <a:ext cx="713336" cy="713336"/>
          </a:xfrm>
          <a:prstGeom prst="rect">
            <a:avLst/>
          </a:prstGeom>
        </p:spPr>
      </p:pic>
      <p:pic>
        <p:nvPicPr>
          <p:cNvPr id="16" name="Рисунок 15"/>
          <p:cNvPicPr>
            <a:picLocks noChangeAspect="1"/>
          </p:cNvPicPr>
          <p:nvPr userDrawn="1"/>
        </p:nvPicPr>
        <p:blipFill rotWithShape="1">
          <a:blip r:embed="rId2" cstate="email">
            <a:extLst>
              <a:ext uri="{28A0092B-C50C-407E-A947-70E740481C1C}">
                <a14:useLocalDpi xmlns:a14="http://schemas.microsoft.com/office/drawing/2010/main"/>
              </a:ext>
            </a:extLst>
          </a:blip>
          <a:srcRect l="45279" r="382"/>
          <a:stretch/>
        </p:blipFill>
        <p:spPr>
          <a:xfrm flipH="1">
            <a:off x="9682660" y="489858"/>
            <a:ext cx="2509394" cy="4516061"/>
          </a:xfrm>
          <a:prstGeom prst="rect">
            <a:avLst/>
          </a:prstGeom>
        </p:spPr>
      </p:pic>
      <p:pic>
        <p:nvPicPr>
          <p:cNvPr id="29" name="Рисунок 28"/>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0485852" y="913297"/>
            <a:ext cx="653248" cy="656877"/>
          </a:xfrm>
          <a:prstGeom prst="rect">
            <a:avLst/>
          </a:prstGeom>
        </p:spPr>
      </p:pic>
      <p:pic>
        <p:nvPicPr>
          <p:cNvPr id="30" name="Рисунок 29"/>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flipH="1">
            <a:off x="8969324" y="4392608"/>
            <a:ext cx="713336" cy="713336"/>
          </a:xfrm>
          <a:prstGeom prst="rect">
            <a:avLst/>
          </a:prstGeom>
        </p:spPr>
      </p:pic>
      <p:pic>
        <p:nvPicPr>
          <p:cNvPr id="17" name="Рисунок 16"/>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9682660" y="1971813"/>
            <a:ext cx="1345251" cy="1348104"/>
          </a:xfrm>
          <a:prstGeom prst="rect">
            <a:avLst/>
          </a:prstGeom>
        </p:spPr>
      </p:pic>
      <p:pic>
        <p:nvPicPr>
          <p:cNvPr id="19" name="Рисунок 18"/>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1905741" y="4444186"/>
            <a:ext cx="1729928" cy="1733597"/>
          </a:xfrm>
          <a:prstGeom prst="rect">
            <a:avLst/>
          </a:prstGeom>
        </p:spPr>
      </p:pic>
    </p:spTree>
    <p:extLst>
      <p:ext uri="{BB962C8B-B14F-4D97-AF65-F5344CB8AC3E}">
        <p14:creationId xmlns:p14="http://schemas.microsoft.com/office/powerpoint/2010/main" val="721863771"/>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showMasterSp="0" preserve="1" userDrawn="1">
  <p:cSld name="Table_slide_yellow">
    <p:spTree>
      <p:nvGrpSpPr>
        <p:cNvPr id="1" name=""/>
        <p:cNvGrpSpPr/>
        <p:nvPr/>
      </p:nvGrpSpPr>
      <p:grpSpPr>
        <a:xfrm>
          <a:off x="0" y="0"/>
          <a:ext cx="0" cy="0"/>
          <a:chOff x="0" y="0"/>
          <a:chExt cx="0" cy="0"/>
        </a:xfrm>
      </p:grpSpPr>
      <p:pic>
        <p:nvPicPr>
          <p:cNvPr id="14" name="Рисунок 13"/>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472950" y="2374058"/>
            <a:ext cx="3719050" cy="4494179"/>
          </a:xfrm>
          <a:prstGeom prst="rect">
            <a:avLst/>
          </a:prstGeom>
        </p:spPr>
      </p:pic>
      <p:pic>
        <p:nvPicPr>
          <p:cNvPr id="12" name="Рисунок 11"/>
          <p:cNvPicPr>
            <a:picLocks noChangeAspect="1"/>
          </p:cNvPicPr>
          <p:nvPr userDrawn="1"/>
        </p:nvPicPr>
        <p:blipFill rotWithShape="1">
          <a:blip r:embed="rId3" cstate="email">
            <a:extLst>
              <a:ext uri="{28A0092B-C50C-407E-A947-70E740481C1C}">
                <a14:useLocalDpi xmlns:a14="http://schemas.microsoft.com/office/drawing/2010/main"/>
              </a:ext>
            </a:extLst>
          </a:blip>
          <a:srcRect r="25619" b="14310"/>
          <a:stretch/>
        </p:blipFill>
        <p:spPr>
          <a:xfrm rot="10800000">
            <a:off x="0" y="0"/>
            <a:ext cx="2538920" cy="5969261"/>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899913" y="6374600"/>
            <a:ext cx="2743200" cy="365125"/>
          </a:xfrm>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a:xfrm>
            <a:off x="5107021" y="6369059"/>
            <a:ext cx="4114800" cy="365125"/>
          </a:xfrm>
        </p:spPr>
        <p:txBody>
          <a:bodyPr/>
          <a:lstStyle/>
          <a:p>
            <a:endParaRPr lang="ru-RU" dirty="0"/>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313676" y="0"/>
            <a:ext cx="878324" cy="739549"/>
          </a:xfrm>
          <a:prstGeom prst="rect">
            <a:avLst/>
          </a:prstGeom>
        </p:spPr>
      </p:pic>
      <p:sp>
        <p:nvSpPr>
          <p:cNvPr id="8" name="Таблица 7"/>
          <p:cNvSpPr>
            <a:spLocks noGrp="1"/>
          </p:cNvSpPr>
          <p:nvPr>
            <p:ph type="tbl" sz="quarter" idx="13"/>
          </p:nvPr>
        </p:nvSpPr>
        <p:spPr>
          <a:xfrm>
            <a:off x="885522" y="447597"/>
            <a:ext cx="10382250" cy="5573713"/>
          </a:xfrm>
        </p:spPr>
        <p:txBody>
          <a:bodyPr/>
          <a:lstStyle/>
          <a:p>
            <a:endParaRPr lang="ru-RU"/>
          </a:p>
        </p:txBody>
      </p:sp>
      <p:pic>
        <p:nvPicPr>
          <p:cNvPr id="15" name="Рисунок 14"/>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11626336" y="1225684"/>
            <a:ext cx="253004" cy="1896894"/>
          </a:xfrm>
          <a:prstGeom prst="rect">
            <a:avLst/>
          </a:prstGeom>
        </p:spPr>
      </p:pic>
      <p:pic>
        <p:nvPicPr>
          <p:cNvPr id="22" name="Рисунок 21"/>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2192018">
            <a:off x="272307" y="649803"/>
            <a:ext cx="383150" cy="360161"/>
          </a:xfrm>
          <a:prstGeom prst="rect">
            <a:avLst/>
          </a:prstGeom>
        </p:spPr>
      </p:pic>
      <p:pic>
        <p:nvPicPr>
          <p:cNvPr id="27" name="Рисунок 26"/>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13012286">
            <a:off x="11521734" y="5555199"/>
            <a:ext cx="383150" cy="360161"/>
          </a:xfrm>
          <a:prstGeom prst="rect">
            <a:avLst/>
          </a:prstGeom>
        </p:spPr>
      </p:pic>
      <p:pic>
        <p:nvPicPr>
          <p:cNvPr id="23" name="Рисунок 22"/>
          <p:cNvPicPr>
            <a:picLocks noChangeAspect="1"/>
          </p:cNvPicPr>
          <p:nvPr userDrawn="1"/>
        </p:nvPicPr>
        <p:blipFill>
          <a:blip r:embed="rId8">
            <a:extLst>
              <a:ext uri="{28A0092B-C50C-407E-A947-70E740481C1C}">
                <a14:useLocalDpi xmlns:a14="http://schemas.microsoft.com/office/drawing/2010/main"/>
              </a:ext>
            </a:extLst>
          </a:blip>
          <a:stretch>
            <a:fillRect/>
          </a:stretch>
        </p:blipFill>
        <p:spPr>
          <a:xfrm>
            <a:off x="2363821" y="6036429"/>
            <a:ext cx="7620000" cy="304800"/>
          </a:xfrm>
          <a:prstGeom prst="rect">
            <a:avLst/>
          </a:prstGeom>
        </p:spPr>
      </p:pic>
    </p:spTree>
    <p:extLst>
      <p:ext uri="{BB962C8B-B14F-4D97-AF65-F5344CB8AC3E}">
        <p14:creationId xmlns:p14="http://schemas.microsoft.com/office/powerpoint/2010/main" val="2497456488"/>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showMasterSp="0" preserve="1" userDrawn="1">
  <p:cSld name="bullet_points_yellow">
    <p:spTree>
      <p:nvGrpSpPr>
        <p:cNvPr id="1" name=""/>
        <p:cNvGrpSpPr/>
        <p:nvPr/>
      </p:nvGrpSpPr>
      <p:grpSpPr>
        <a:xfrm>
          <a:off x="0" y="0"/>
          <a:ext cx="0" cy="0"/>
          <a:chOff x="0" y="0"/>
          <a:chExt cx="0" cy="0"/>
        </a:xfrm>
      </p:grpSpPr>
      <p:pic>
        <p:nvPicPr>
          <p:cNvPr id="15" name="Рисунок 14"/>
          <p:cNvPicPr>
            <a:picLocks noChangeAspect="1"/>
          </p:cNvPicPr>
          <p:nvPr userDrawn="1"/>
        </p:nvPicPr>
        <p:blipFill rotWithShape="1">
          <a:blip r:embed="rId2" cstate="email">
            <a:extLst>
              <a:ext uri="{28A0092B-C50C-407E-A947-70E740481C1C}">
                <a14:useLocalDpi xmlns:a14="http://schemas.microsoft.com/office/drawing/2010/main"/>
              </a:ext>
            </a:extLst>
          </a:blip>
          <a:srcRect l="29233"/>
          <a:stretch/>
        </p:blipFill>
        <p:spPr>
          <a:xfrm>
            <a:off x="0" y="0"/>
            <a:ext cx="3895006" cy="6858000"/>
          </a:xfrm>
          <a:prstGeom prst="rect">
            <a:avLst/>
          </a:prstGeom>
        </p:spPr>
      </p:pic>
      <p:pic>
        <p:nvPicPr>
          <p:cNvPr id="21" name="Рисунок 20"/>
          <p:cNvPicPr>
            <a:picLocks noChangeAspect="1"/>
          </p:cNvPicPr>
          <p:nvPr userDrawn="1"/>
        </p:nvPicPr>
        <p:blipFill rotWithShape="1">
          <a:blip r:embed="rId3" cstate="email">
            <a:extLst>
              <a:ext uri="{28A0092B-C50C-407E-A947-70E740481C1C}">
                <a14:useLocalDpi xmlns:a14="http://schemas.microsoft.com/office/drawing/2010/main"/>
              </a:ext>
            </a:extLst>
          </a:blip>
          <a:srcRect r="55750"/>
          <a:stretch/>
        </p:blipFill>
        <p:spPr>
          <a:xfrm>
            <a:off x="11176132" y="2061256"/>
            <a:ext cx="1021624" cy="4711735"/>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1379764" y="6356349"/>
            <a:ext cx="2743200" cy="365125"/>
          </a:xfrm>
        </p:spPr>
        <p:txBody>
          <a:bodyPr/>
          <a:lstStyle>
            <a:lvl1pPr>
              <a:defRPr>
                <a:solidFill>
                  <a:schemeClr val="tx1"/>
                </a:solidFill>
              </a:defRPr>
            </a:lvl1pPr>
          </a:lstStyle>
          <a:p>
            <a:fld id="{0677DD9B-16CA-464A-A3D4-4D175F1ACCD1}" type="datetimeFigureOut">
              <a:rPr lang="ru-RU" smtClean="0"/>
              <a:pPr/>
              <a:t>26.08.2026</a:t>
            </a:fld>
            <a:endParaRPr lang="ru-RU" dirty="0"/>
          </a:p>
        </p:txBody>
      </p:sp>
      <p:sp>
        <p:nvSpPr>
          <p:cNvPr id="5" name="Нижний колонтитул 4"/>
          <p:cNvSpPr>
            <a:spLocks noGrp="1"/>
          </p:cNvSpPr>
          <p:nvPr>
            <p:ph type="ftr" sz="quarter" idx="11"/>
          </p:nvPr>
        </p:nvSpPr>
        <p:spPr>
          <a:xfrm>
            <a:off x="5949723" y="6356348"/>
            <a:ext cx="4114800" cy="365125"/>
          </a:xfrm>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313676" y="0"/>
            <a:ext cx="878324" cy="739549"/>
          </a:xfrm>
          <a:prstGeom prst="rect">
            <a:avLst/>
          </a:prstGeom>
        </p:spPr>
      </p:pic>
      <p:pic>
        <p:nvPicPr>
          <p:cNvPr id="14" name="Рисунок 13"/>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3276841" y="5708485"/>
            <a:ext cx="6841672" cy="273667"/>
          </a:xfrm>
          <a:prstGeom prst="rect">
            <a:avLst/>
          </a:prstGeom>
        </p:spPr>
      </p:pic>
      <p:pic>
        <p:nvPicPr>
          <p:cNvPr id="22" name="Рисунок 21"/>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322145" y="5510650"/>
            <a:ext cx="841026" cy="845698"/>
          </a:xfrm>
          <a:prstGeom prst="rect">
            <a:avLst/>
          </a:prstGeom>
        </p:spPr>
      </p:pic>
      <p:pic>
        <p:nvPicPr>
          <p:cNvPr id="33" name="Рисунок 32"/>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20635558" flipV="1">
            <a:off x="11592097" y="2836229"/>
            <a:ext cx="321481" cy="302192"/>
          </a:xfrm>
          <a:prstGeom prst="rect">
            <a:avLst/>
          </a:prstGeom>
        </p:spPr>
      </p:pic>
      <p:pic>
        <p:nvPicPr>
          <p:cNvPr id="34" name="Рисунок 33"/>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12752199" flipV="1">
            <a:off x="492111" y="218678"/>
            <a:ext cx="321481" cy="302192"/>
          </a:xfrm>
          <a:prstGeom prst="rect">
            <a:avLst/>
          </a:prstGeom>
        </p:spPr>
      </p:pic>
      <p:sp>
        <p:nvSpPr>
          <p:cNvPr id="39" name="Текст 38"/>
          <p:cNvSpPr>
            <a:spLocks noGrp="1"/>
          </p:cNvSpPr>
          <p:nvPr>
            <p:ph type="body" sz="quarter" idx="17" hasCustomPrompt="1"/>
          </p:nvPr>
        </p:nvSpPr>
        <p:spPr>
          <a:xfrm>
            <a:off x="1851559" y="1323726"/>
            <a:ext cx="9456360" cy="560183"/>
          </a:xfrm>
        </p:spPr>
        <p:txBody>
          <a:bodyPr/>
          <a:lstStyle>
            <a:lvl1pPr marL="228600" indent="-228600">
              <a:buClr>
                <a:schemeClr val="accent2"/>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43" name="Текст 38"/>
          <p:cNvSpPr>
            <a:spLocks noGrp="1"/>
          </p:cNvSpPr>
          <p:nvPr>
            <p:ph type="body" sz="quarter" idx="18" hasCustomPrompt="1"/>
          </p:nvPr>
        </p:nvSpPr>
        <p:spPr>
          <a:xfrm>
            <a:off x="1851559" y="2289619"/>
            <a:ext cx="9456360" cy="560183"/>
          </a:xfrm>
        </p:spPr>
        <p:txBody>
          <a:bodyPr/>
          <a:lstStyle>
            <a:lvl1pPr marL="228600" indent="-228600">
              <a:buClr>
                <a:schemeClr val="accent2"/>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44" name="Текст 38"/>
          <p:cNvSpPr>
            <a:spLocks noGrp="1"/>
          </p:cNvSpPr>
          <p:nvPr>
            <p:ph type="body" sz="quarter" idx="19" hasCustomPrompt="1"/>
          </p:nvPr>
        </p:nvSpPr>
        <p:spPr>
          <a:xfrm>
            <a:off x="1851559" y="3205616"/>
            <a:ext cx="9456360" cy="560183"/>
          </a:xfrm>
        </p:spPr>
        <p:txBody>
          <a:bodyPr/>
          <a:lstStyle>
            <a:lvl1pPr marL="228600" indent="-228600">
              <a:buClr>
                <a:schemeClr val="accent2"/>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45" name="Текст 38"/>
          <p:cNvSpPr>
            <a:spLocks noGrp="1"/>
          </p:cNvSpPr>
          <p:nvPr>
            <p:ph type="body" sz="quarter" idx="20" hasCustomPrompt="1"/>
          </p:nvPr>
        </p:nvSpPr>
        <p:spPr>
          <a:xfrm>
            <a:off x="1851559" y="4112708"/>
            <a:ext cx="9456360" cy="560183"/>
          </a:xfrm>
        </p:spPr>
        <p:txBody>
          <a:bodyPr/>
          <a:lstStyle>
            <a:lvl1pPr marL="228600" indent="-228600">
              <a:buClr>
                <a:schemeClr val="accent2"/>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Tree>
    <p:extLst>
      <p:ext uri="{BB962C8B-B14F-4D97-AF65-F5344CB8AC3E}">
        <p14:creationId xmlns:p14="http://schemas.microsoft.com/office/powerpoint/2010/main" val="2172206243"/>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showMasterSp="0" type="secHead" preserve="1">
  <p:cSld name="1_Заголовок раздела">
    <p:spTree>
      <p:nvGrpSpPr>
        <p:cNvPr id="1" name=""/>
        <p:cNvGrpSpPr/>
        <p:nvPr/>
      </p:nvGrpSpPr>
      <p:grpSpPr>
        <a:xfrm>
          <a:off x="0" y="0"/>
          <a:ext cx="0" cy="0"/>
          <a:chOff x="0" y="0"/>
          <a:chExt cx="0" cy="0"/>
        </a:xfrm>
      </p:grpSpPr>
      <p:grpSp>
        <p:nvGrpSpPr>
          <p:cNvPr id="26" name="Группа 25"/>
          <p:cNvGrpSpPr/>
          <p:nvPr userDrawn="1"/>
        </p:nvGrpSpPr>
        <p:grpSpPr>
          <a:xfrm>
            <a:off x="-241498" y="-23548"/>
            <a:ext cx="12438453" cy="6881548"/>
            <a:chOff x="-241498" y="-23548"/>
            <a:chExt cx="12438453" cy="6881548"/>
          </a:xfrm>
        </p:grpSpPr>
        <p:pic>
          <p:nvPicPr>
            <p:cNvPr id="18" name="Рисунок 17"/>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2746834" y="3383366"/>
              <a:ext cx="4762500" cy="247650"/>
            </a:xfrm>
            <a:prstGeom prst="rect">
              <a:avLst/>
            </a:prstGeom>
          </p:spPr>
        </p:pic>
        <p:pic>
          <p:nvPicPr>
            <p:cNvPr id="19" name="Рисунок 1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553" y="3150"/>
              <a:ext cx="12186402" cy="6854850"/>
            </a:xfrm>
            <a:prstGeom prst="rect">
              <a:avLst/>
            </a:prstGeom>
          </p:spPr>
        </p:pic>
        <p:pic>
          <p:nvPicPr>
            <p:cNvPr id="20" name="Рисунок 19"/>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469917" y="721422"/>
              <a:ext cx="4068452" cy="4404099"/>
            </a:xfrm>
            <a:prstGeom prst="rect">
              <a:avLst/>
            </a:prstGeom>
          </p:spPr>
        </p:pic>
        <p:pic>
          <p:nvPicPr>
            <p:cNvPr id="21" name="Рисунок 20"/>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7941474" y="-23548"/>
              <a:ext cx="4250215" cy="3339455"/>
            </a:xfrm>
            <a:prstGeom prst="rect">
              <a:avLst/>
            </a:prstGeom>
          </p:spPr>
        </p:pic>
        <p:pic>
          <p:nvPicPr>
            <p:cNvPr id="22" name="Рисунок 2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241498" y="5607344"/>
              <a:ext cx="5724636" cy="381642"/>
            </a:xfrm>
            <a:prstGeom prst="rect">
              <a:avLst/>
            </a:prstGeom>
          </p:spPr>
        </p:pic>
        <p:pic>
          <p:nvPicPr>
            <p:cNvPr id="23" name="Рисунок 2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7928873" y="3227981"/>
              <a:ext cx="404242" cy="404242"/>
            </a:xfrm>
            <a:prstGeom prst="rect">
              <a:avLst/>
            </a:prstGeom>
          </p:spPr>
        </p:pic>
        <p:pic>
          <p:nvPicPr>
            <p:cNvPr id="24" name="Рисунок 23"/>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flipV="1">
              <a:off x="6467823" y="5040357"/>
              <a:ext cx="3326341" cy="221756"/>
            </a:xfrm>
            <a:prstGeom prst="rect">
              <a:avLst/>
            </a:prstGeom>
          </p:spPr>
        </p:pic>
        <p:pic>
          <p:nvPicPr>
            <p:cNvPr id="25" name="Рисунок 24"/>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918742" y="1"/>
              <a:ext cx="10271671" cy="6417092"/>
            </a:xfrm>
            <a:prstGeom prst="rect">
              <a:avLst/>
            </a:prstGeom>
          </p:spPr>
        </p:pic>
      </p:grpSp>
      <p:pic>
        <p:nvPicPr>
          <p:cNvPr id="7" name="Рисунок 6"/>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5571197" y="1580074"/>
            <a:ext cx="5164406" cy="1343397"/>
          </a:xfrm>
        </p:spPr>
        <p:txBody>
          <a:bodyPr anchor="b"/>
          <a:lstStyle>
            <a:lvl1pPr algn="ctr">
              <a:defRPr sz="6000"/>
            </a:lvl1pPr>
          </a:lstStyle>
          <a:p>
            <a:r>
              <a:rPr lang="da-DK" dirty="0"/>
              <a:t>Lorem ipsum dolor </a:t>
            </a:r>
            <a:endParaRPr lang="ru-RU" dirty="0"/>
          </a:p>
        </p:txBody>
      </p:sp>
      <p:sp>
        <p:nvSpPr>
          <p:cNvPr id="3" name="Текст 2"/>
          <p:cNvSpPr>
            <a:spLocks noGrp="1"/>
          </p:cNvSpPr>
          <p:nvPr>
            <p:ph type="body" idx="1" hasCustomPrompt="1"/>
          </p:nvPr>
        </p:nvSpPr>
        <p:spPr>
          <a:xfrm>
            <a:off x="6690314" y="3975159"/>
            <a:ext cx="2926171" cy="150018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2080924371"/>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showMasterSp="0" preserve="1" userDrawn="1">
  <p:cSld name="10_Заголовок раздела">
    <p:spTree>
      <p:nvGrpSpPr>
        <p:cNvPr id="1" name=""/>
        <p:cNvGrpSpPr/>
        <p:nvPr/>
      </p:nvGrpSpPr>
      <p:grpSpPr>
        <a:xfrm>
          <a:off x="0" y="0"/>
          <a:ext cx="0" cy="0"/>
          <a:chOff x="0" y="0"/>
          <a:chExt cx="0" cy="0"/>
        </a:xfrm>
      </p:grpSpPr>
      <p:pic>
        <p:nvPicPr>
          <p:cNvPr id="10" name="Рисунок 9"/>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flipH="1" flipV="1">
            <a:off x="0" y="1619250"/>
            <a:ext cx="6667500" cy="5238750"/>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17" name="Заголовок 1"/>
          <p:cNvSpPr>
            <a:spLocks noGrp="1"/>
          </p:cNvSpPr>
          <p:nvPr>
            <p:ph type="title" hasCustomPrompt="1"/>
          </p:nvPr>
        </p:nvSpPr>
        <p:spPr>
          <a:xfrm>
            <a:off x="0" y="449036"/>
            <a:ext cx="12192000" cy="980767"/>
          </a:xfrm>
        </p:spPr>
        <p:txBody>
          <a:bodyPr anchor="b">
            <a:normAutofit/>
          </a:bodyPr>
          <a:lstStyle>
            <a:lvl1pPr algn="ctr">
              <a:defRPr sz="4400"/>
            </a:lvl1pPr>
          </a:lstStyle>
          <a:p>
            <a:r>
              <a:rPr lang="da-DK" dirty="0"/>
              <a:t>Lorem ipsum dolor</a:t>
            </a:r>
            <a:endParaRPr lang="ru-RU" dirty="0"/>
          </a:p>
        </p:txBody>
      </p:sp>
      <p:sp>
        <p:nvSpPr>
          <p:cNvPr id="27" name="Текст 2"/>
          <p:cNvSpPr>
            <a:spLocks noGrp="1"/>
          </p:cNvSpPr>
          <p:nvPr>
            <p:ph type="body" idx="1" hasCustomPrompt="1"/>
          </p:nvPr>
        </p:nvSpPr>
        <p:spPr>
          <a:xfrm>
            <a:off x="2183945" y="2587218"/>
            <a:ext cx="7817304" cy="254811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8" name="Рисунок 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900736" y="1908878"/>
            <a:ext cx="383722" cy="383722"/>
          </a:xfrm>
          <a:prstGeom prst="rect">
            <a:avLst/>
          </a:prstGeom>
        </p:spPr>
      </p:pic>
      <p:pic>
        <p:nvPicPr>
          <p:cNvPr id="9" name="Рисунок 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3325065" y="5436733"/>
            <a:ext cx="5535064" cy="369004"/>
          </a:xfrm>
          <a:prstGeom prst="rect">
            <a:avLst/>
          </a:prstGeom>
        </p:spPr>
      </p:pic>
      <p:pic>
        <p:nvPicPr>
          <p:cNvPr id="11" name="Рисунок 10"/>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601463" y="372001"/>
            <a:ext cx="1134836" cy="1134836"/>
          </a:xfrm>
          <a:prstGeom prst="rect">
            <a:avLst/>
          </a:prstGeom>
        </p:spPr>
      </p:pic>
      <p:pic>
        <p:nvPicPr>
          <p:cNvPr id="28" name="Рисунок 27"/>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1221609" y="4963193"/>
            <a:ext cx="576943" cy="576943"/>
          </a:xfrm>
          <a:prstGeom prst="rect">
            <a:avLst/>
          </a:prstGeom>
        </p:spPr>
      </p:pic>
      <p:pic>
        <p:nvPicPr>
          <p:cNvPr id="13" name="Рисунок 12"/>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9783697" y="2167500"/>
            <a:ext cx="2064526" cy="3132708"/>
          </a:xfrm>
          <a:prstGeom prst="rect">
            <a:avLst/>
          </a:prstGeom>
        </p:spPr>
      </p:pic>
      <p:pic>
        <p:nvPicPr>
          <p:cNvPr id="14" name="Рисунок 13"/>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2761581">
            <a:off x="1149490" y="928885"/>
            <a:ext cx="1173619" cy="1780847"/>
          </a:xfrm>
          <a:prstGeom prst="rect">
            <a:avLst/>
          </a:prstGeom>
        </p:spPr>
      </p:pic>
      <p:pic>
        <p:nvPicPr>
          <p:cNvPr id="15" name="Рисунок 14"/>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flipH="1">
            <a:off x="8770596" y="4788917"/>
            <a:ext cx="2069193" cy="2073581"/>
          </a:xfrm>
          <a:prstGeom prst="rect">
            <a:avLst/>
          </a:prstGeom>
        </p:spPr>
      </p:pic>
      <p:pic>
        <p:nvPicPr>
          <p:cNvPr id="16" name="Рисунок 15"/>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flipH="1">
            <a:off x="11302844" y="0"/>
            <a:ext cx="889156" cy="738000"/>
          </a:xfrm>
          <a:prstGeom prst="rect">
            <a:avLst/>
          </a:prstGeom>
        </p:spPr>
      </p:pic>
    </p:spTree>
    <p:extLst>
      <p:ext uri="{BB962C8B-B14F-4D97-AF65-F5344CB8AC3E}">
        <p14:creationId xmlns:p14="http://schemas.microsoft.com/office/powerpoint/2010/main" val="1344864898"/>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showMasterSp="0" preserve="1" userDrawn="1">
  <p:cSld name="11_Заголовок раздела">
    <p:spTree>
      <p:nvGrpSpPr>
        <p:cNvPr id="1" name=""/>
        <p:cNvGrpSpPr/>
        <p:nvPr/>
      </p:nvGrpSpPr>
      <p:grpSpPr>
        <a:xfrm>
          <a:off x="0" y="0"/>
          <a:ext cx="0" cy="0"/>
          <a:chOff x="0" y="0"/>
          <a:chExt cx="0" cy="0"/>
        </a:xfrm>
      </p:grpSpPr>
      <p:pic>
        <p:nvPicPr>
          <p:cNvPr id="2" name="Рисунок 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H="1">
            <a:off x="0" y="2493"/>
            <a:ext cx="5549221" cy="5549221"/>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9" name="Рисунок 8"/>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3328467" y="5982880"/>
            <a:ext cx="5535064" cy="369004"/>
          </a:xfrm>
          <a:prstGeom prst="rect">
            <a:avLst/>
          </a:prstGeom>
        </p:spPr>
      </p:pic>
      <p:pic>
        <p:nvPicPr>
          <p:cNvPr id="14" name="Рисунок 13"/>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5100218" y="3431493"/>
            <a:ext cx="1991563" cy="3021993"/>
          </a:xfrm>
          <a:prstGeom prst="rect">
            <a:avLst/>
          </a:prstGeom>
        </p:spPr>
      </p:pic>
      <p:sp>
        <p:nvSpPr>
          <p:cNvPr id="19" name="Текст 2"/>
          <p:cNvSpPr>
            <a:spLocks noGrp="1"/>
          </p:cNvSpPr>
          <p:nvPr>
            <p:ph type="body" idx="1" hasCustomPrompt="1"/>
          </p:nvPr>
        </p:nvSpPr>
        <p:spPr>
          <a:xfrm>
            <a:off x="2187347" y="1689146"/>
            <a:ext cx="7817304" cy="254811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20" name="Рисунок 19"/>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11302844" y="0"/>
            <a:ext cx="889156" cy="738000"/>
          </a:xfrm>
          <a:prstGeom prst="rect">
            <a:avLst/>
          </a:prstGeom>
        </p:spPr>
      </p:pic>
      <p:pic>
        <p:nvPicPr>
          <p:cNvPr id="3" name="Рисунок 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934074" y="813707"/>
            <a:ext cx="536121" cy="536121"/>
          </a:xfrm>
          <a:prstGeom prst="rect">
            <a:avLst/>
          </a:prstGeom>
        </p:spPr>
      </p:pic>
      <p:pic>
        <p:nvPicPr>
          <p:cNvPr id="16" name="Рисунок 15"/>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446863" y="2777103"/>
            <a:ext cx="4436079" cy="3927021"/>
          </a:xfrm>
          <a:prstGeom prst="rect">
            <a:avLst/>
          </a:prstGeom>
        </p:spPr>
      </p:pic>
      <p:pic>
        <p:nvPicPr>
          <p:cNvPr id="21" name="Рисунок 20"/>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645401">
            <a:off x="10492162" y="2590571"/>
            <a:ext cx="1252973" cy="1681843"/>
          </a:xfrm>
          <a:prstGeom prst="rect">
            <a:avLst/>
          </a:prstGeom>
        </p:spPr>
      </p:pic>
      <p:pic>
        <p:nvPicPr>
          <p:cNvPr id="22" name="Рисунок 21"/>
          <p:cNvPicPr>
            <a:picLocks noChangeAspect="1"/>
          </p:cNvPicPr>
          <p:nvPr userDrawn="1"/>
        </p:nvPicPr>
        <p:blipFill rotWithShape="1">
          <a:blip r:embed="rId10" cstate="email">
            <a:extLst>
              <a:ext uri="{28A0092B-C50C-407E-A947-70E740481C1C}">
                <a14:useLocalDpi xmlns:a14="http://schemas.microsoft.com/office/drawing/2010/main"/>
              </a:ext>
            </a:extLst>
          </a:blip>
          <a:srcRect l="1" t="5851" r="40936"/>
          <a:stretch/>
        </p:blipFill>
        <p:spPr>
          <a:xfrm>
            <a:off x="9769285" y="0"/>
            <a:ext cx="2422715" cy="2413605"/>
          </a:xfrm>
          <a:prstGeom prst="rect">
            <a:avLst/>
          </a:prstGeom>
        </p:spPr>
      </p:pic>
      <p:pic>
        <p:nvPicPr>
          <p:cNvPr id="23" name="Рисунок 22"/>
          <p:cNvPicPr>
            <a:picLocks noChangeAspect="1"/>
          </p:cNvPicPr>
          <p:nvPr userDrawn="1"/>
        </p:nvPicPr>
        <p:blipFill>
          <a:blip r:embed="rId11">
            <a:extLst>
              <a:ext uri="{28A0092B-C50C-407E-A947-70E740481C1C}">
                <a14:useLocalDpi xmlns:a14="http://schemas.microsoft.com/office/drawing/2010/main"/>
              </a:ext>
            </a:extLst>
          </a:blip>
          <a:stretch>
            <a:fillRect/>
          </a:stretch>
        </p:blipFill>
        <p:spPr>
          <a:xfrm>
            <a:off x="10166653" y="1206802"/>
            <a:ext cx="952500" cy="952500"/>
          </a:xfrm>
          <a:prstGeom prst="rect">
            <a:avLst/>
          </a:prstGeom>
        </p:spPr>
      </p:pic>
    </p:spTree>
    <p:extLst>
      <p:ext uri="{BB962C8B-B14F-4D97-AF65-F5344CB8AC3E}">
        <p14:creationId xmlns:p14="http://schemas.microsoft.com/office/powerpoint/2010/main" val="27317438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matchingName="Заголовок раздела" type="secHead">
  <p:cSld name="SECTION_HEADER">
    <p:spTree>
      <p:nvGrpSpPr>
        <p:cNvPr id="1" name="Shape 235"/>
        <p:cNvGrpSpPr/>
        <p:nvPr/>
      </p:nvGrpSpPr>
      <p:grpSpPr>
        <a:xfrm>
          <a:off x="0" y="0"/>
          <a:ext cx="0" cy="0"/>
          <a:chOff x="0" y="0"/>
          <a:chExt cx="0" cy="0"/>
        </a:xfrm>
      </p:grpSpPr>
      <p:grpSp>
        <p:nvGrpSpPr>
          <p:cNvPr id="236" name="Google Shape;236;p120"/>
          <p:cNvGrpSpPr/>
          <p:nvPr/>
        </p:nvGrpSpPr>
        <p:grpSpPr>
          <a:xfrm>
            <a:off x="0" y="0"/>
            <a:ext cx="12197756" cy="6868237"/>
            <a:chOff x="0" y="0"/>
            <a:chExt cx="12197756" cy="6868237"/>
          </a:xfrm>
        </p:grpSpPr>
        <p:pic>
          <p:nvPicPr>
            <p:cNvPr id="237" name="Google Shape;237;p120"/>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3138251" y="0"/>
              <a:ext cx="9059505" cy="6868237"/>
            </a:xfrm>
            <a:prstGeom prst="rect">
              <a:avLst/>
            </a:prstGeom>
            <a:noFill/>
            <a:ln>
              <a:noFill/>
            </a:ln>
          </p:spPr>
        </p:pic>
        <p:pic>
          <p:nvPicPr>
            <p:cNvPr id="238" name="Google Shape;238;p120"/>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6239222" y="507696"/>
              <a:ext cx="3477333" cy="5049860"/>
            </a:xfrm>
            <a:prstGeom prst="rect">
              <a:avLst/>
            </a:prstGeom>
            <a:noFill/>
            <a:ln>
              <a:noFill/>
            </a:ln>
          </p:spPr>
        </p:pic>
        <p:pic>
          <p:nvPicPr>
            <p:cNvPr id="239" name="Google Shape;239;p120"/>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6222258" y="620688"/>
              <a:ext cx="484448" cy="455381"/>
            </a:xfrm>
            <a:prstGeom prst="rect">
              <a:avLst/>
            </a:prstGeom>
            <a:noFill/>
            <a:ln>
              <a:noFill/>
            </a:ln>
          </p:spPr>
        </p:pic>
        <p:pic>
          <p:nvPicPr>
            <p:cNvPr id="240" name="Google Shape;240;p120"/>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rot="-4808872">
              <a:off x="11244834" y="4257092"/>
              <a:ext cx="484448" cy="455381"/>
            </a:xfrm>
            <a:prstGeom prst="rect">
              <a:avLst/>
            </a:prstGeom>
            <a:noFill/>
            <a:ln>
              <a:noFill/>
            </a:ln>
          </p:spPr>
        </p:pic>
        <p:pic>
          <p:nvPicPr>
            <p:cNvPr id="241" name="Google Shape;241;p120"/>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rot="-9001691">
              <a:off x="292020" y="6146633"/>
              <a:ext cx="484448" cy="455381"/>
            </a:xfrm>
            <a:prstGeom prst="rect">
              <a:avLst/>
            </a:prstGeom>
            <a:noFill/>
            <a:ln>
              <a:noFill/>
            </a:ln>
          </p:spPr>
        </p:pic>
        <p:pic>
          <p:nvPicPr>
            <p:cNvPr id="242" name="Google Shape;242;p120"/>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3115171" y="3656060"/>
              <a:ext cx="390339" cy="390339"/>
            </a:xfrm>
            <a:prstGeom prst="rect">
              <a:avLst/>
            </a:prstGeom>
            <a:noFill/>
            <a:ln>
              <a:noFill/>
            </a:ln>
          </p:spPr>
        </p:pic>
        <p:pic>
          <p:nvPicPr>
            <p:cNvPr id="243" name="Google Shape;243;p120"/>
            <p:cNvPicPr preferRelativeResize="0"/>
            <p:nvPr/>
          </p:nvPicPr>
          <p:blipFill rotWithShape="1">
            <a:blip r:embed="rId6">
              <a:alphaModFix/>
            </a:blip>
            <a:srcRect/>
            <a:stretch/>
          </p:blipFill>
          <p:spPr>
            <a:xfrm>
              <a:off x="6239222" y="6112226"/>
              <a:ext cx="4762500" cy="247650"/>
            </a:xfrm>
            <a:prstGeom prst="rect">
              <a:avLst/>
            </a:prstGeom>
            <a:noFill/>
            <a:ln>
              <a:noFill/>
            </a:ln>
          </p:spPr>
        </p:pic>
        <p:pic>
          <p:nvPicPr>
            <p:cNvPr id="244" name="Google Shape;244;p120"/>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0" y="1404200"/>
              <a:ext cx="2098762" cy="314814"/>
            </a:xfrm>
            <a:prstGeom prst="rect">
              <a:avLst/>
            </a:prstGeom>
            <a:noFill/>
            <a:ln>
              <a:noFill/>
            </a:ln>
          </p:spPr>
        </p:pic>
        <p:pic>
          <p:nvPicPr>
            <p:cNvPr id="245" name="Google Shape;245;p120"/>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442578" y="5561664"/>
              <a:ext cx="5630831" cy="225233"/>
            </a:xfrm>
            <a:prstGeom prst="rect">
              <a:avLst/>
            </a:prstGeom>
            <a:noFill/>
            <a:ln>
              <a:noFill/>
            </a:ln>
          </p:spPr>
        </p:pic>
      </p:grpSp>
      <p:pic>
        <p:nvPicPr>
          <p:cNvPr id="246" name="Google Shape;246;p120"/>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247" name="Google Shape;247;p120"/>
          <p:cNvSpPr txBox="1">
            <a:spLocks noGrp="1"/>
          </p:cNvSpPr>
          <p:nvPr>
            <p:ph type="title"/>
          </p:nvPr>
        </p:nvSpPr>
        <p:spPr>
          <a:xfrm>
            <a:off x="675790" y="2049738"/>
            <a:ext cx="5164406" cy="134339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entury Gothic"/>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48" name="Google Shape;248;p120"/>
          <p:cNvSpPr txBox="1">
            <a:spLocks noGrp="1"/>
          </p:cNvSpPr>
          <p:nvPr>
            <p:ph type="body" idx="1"/>
          </p:nvPr>
        </p:nvSpPr>
        <p:spPr>
          <a:xfrm>
            <a:off x="1847254" y="4242117"/>
            <a:ext cx="2926171" cy="150018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
        <p:nvSpPr>
          <p:cNvPr id="249" name="Google Shape;249;p12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0" name="Google Shape;250;p12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1" name="Google Shape;251;p120"/>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showMasterSp="0" preserve="1" userDrawn="1">
  <p:cSld name="More-text-purple">
    <p:spTree>
      <p:nvGrpSpPr>
        <p:cNvPr id="1" name=""/>
        <p:cNvGrpSpPr/>
        <p:nvPr/>
      </p:nvGrpSpPr>
      <p:grpSpPr>
        <a:xfrm>
          <a:off x="0" y="0"/>
          <a:ext cx="0" cy="0"/>
          <a:chOff x="0" y="0"/>
          <a:chExt cx="0" cy="0"/>
        </a:xfrm>
      </p:grpSpPr>
      <p:pic>
        <p:nvPicPr>
          <p:cNvPr id="8" name="Рисунок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7396219" y="5673479"/>
            <a:ext cx="4801537" cy="1392445"/>
          </a:xfrm>
          <a:prstGeom prst="rect">
            <a:avLst/>
          </a:prstGeom>
        </p:spPr>
      </p:pic>
      <p:pic>
        <p:nvPicPr>
          <p:cNvPr id="11" name="Рисунок 10"/>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5400000">
            <a:off x="9358960" y="3564409"/>
            <a:ext cx="4937760" cy="728320"/>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9" name="Рисунок 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3328467" y="6155874"/>
            <a:ext cx="5535064" cy="130698"/>
          </a:xfrm>
          <a:prstGeom prst="rect">
            <a:avLst/>
          </a:prstGeom>
        </p:spPr>
      </p:pic>
      <p:pic>
        <p:nvPicPr>
          <p:cNvPr id="20" name="Рисунок 19"/>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11302844" y="0"/>
            <a:ext cx="889156" cy="738000"/>
          </a:xfrm>
          <a:prstGeom prst="rect">
            <a:avLst/>
          </a:prstGeom>
        </p:spPr>
      </p:pic>
      <p:sp>
        <p:nvSpPr>
          <p:cNvPr id="17" name="Текст 2"/>
          <p:cNvSpPr>
            <a:spLocks noGrp="1"/>
          </p:cNvSpPr>
          <p:nvPr>
            <p:ph type="body" idx="1" hasCustomPrompt="1"/>
          </p:nvPr>
        </p:nvSpPr>
        <p:spPr>
          <a:xfrm>
            <a:off x="877169" y="375556"/>
            <a:ext cx="10319657" cy="5610173"/>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endParaRPr lang="ru-RU" dirty="0"/>
          </a:p>
        </p:txBody>
      </p:sp>
      <p:pic>
        <p:nvPicPr>
          <p:cNvPr id="10" name="Рисунок 9"/>
          <p:cNvPicPr>
            <a:picLocks noChangeAspect="1"/>
          </p:cNvPicPr>
          <p:nvPr userDrawn="1"/>
        </p:nvPicPr>
        <p:blipFill rotWithShape="1">
          <a:blip r:embed="rId7" cstate="email">
            <a:extLst>
              <a:ext uri="{28A0092B-C50C-407E-A947-70E740481C1C}">
                <a14:useLocalDpi xmlns:a14="http://schemas.microsoft.com/office/drawing/2010/main"/>
              </a:ext>
            </a:extLst>
          </a:blip>
          <a:srcRect t="10129"/>
          <a:stretch/>
        </p:blipFill>
        <p:spPr>
          <a:xfrm>
            <a:off x="-258515" y="0"/>
            <a:ext cx="1135684" cy="4646815"/>
          </a:xfrm>
          <a:prstGeom prst="rect">
            <a:avLst/>
          </a:prstGeom>
        </p:spPr>
      </p:pic>
      <p:pic>
        <p:nvPicPr>
          <p:cNvPr id="12" name="Рисунок 11"/>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89658" y="6419243"/>
            <a:ext cx="239337" cy="239337"/>
          </a:xfrm>
          <a:prstGeom prst="rect">
            <a:avLst/>
          </a:prstGeom>
        </p:spPr>
      </p:pic>
      <p:pic>
        <p:nvPicPr>
          <p:cNvPr id="13" name="Рисунок 12"/>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2135961">
            <a:off x="11555838" y="4812463"/>
            <a:ext cx="426027" cy="400465"/>
          </a:xfrm>
          <a:prstGeom prst="rect">
            <a:avLst/>
          </a:prstGeom>
        </p:spPr>
      </p:pic>
    </p:spTree>
    <p:extLst>
      <p:ext uri="{BB962C8B-B14F-4D97-AF65-F5344CB8AC3E}">
        <p14:creationId xmlns:p14="http://schemas.microsoft.com/office/powerpoint/2010/main" val="1839051219"/>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showMasterSp="0" preserve="1" userDrawn="1">
  <p:cSld name="12_Заголовок раздела">
    <p:spTree>
      <p:nvGrpSpPr>
        <p:cNvPr id="1" name=""/>
        <p:cNvGrpSpPr/>
        <p:nvPr/>
      </p:nvGrpSpPr>
      <p:grpSpPr>
        <a:xfrm>
          <a:off x="0" y="0"/>
          <a:ext cx="0" cy="0"/>
          <a:chOff x="0" y="0"/>
          <a:chExt cx="0" cy="0"/>
        </a:xfrm>
      </p:grpSpPr>
      <p:pic>
        <p:nvPicPr>
          <p:cNvPr id="13" name="Рисунок 1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802934" y="2922352"/>
            <a:ext cx="1117547" cy="1176676"/>
          </a:xfrm>
          <a:prstGeom prst="rect">
            <a:avLst/>
          </a:prstGeom>
        </p:spPr>
      </p:pic>
      <p:pic>
        <p:nvPicPr>
          <p:cNvPr id="12" name="Рисунок 11"/>
          <p:cNvPicPr>
            <a:picLocks noChangeAspect="1"/>
          </p:cNvPicPr>
          <p:nvPr userDrawn="1"/>
        </p:nvPicPr>
        <p:blipFill rotWithShape="1">
          <a:blip r:embed="rId3" cstate="email">
            <a:extLst>
              <a:ext uri="{28A0092B-C50C-407E-A947-70E740481C1C}">
                <a14:useLocalDpi xmlns:a14="http://schemas.microsoft.com/office/drawing/2010/main"/>
              </a:ext>
            </a:extLst>
          </a:blip>
          <a:srcRect l="27270"/>
          <a:stretch/>
        </p:blipFill>
        <p:spPr>
          <a:xfrm flipH="1">
            <a:off x="9176797" y="0"/>
            <a:ext cx="3010756" cy="6858000"/>
          </a:xfrm>
          <a:prstGeom prst="rect">
            <a:avLst/>
          </a:prstGeom>
        </p:spPr>
      </p:pic>
      <p:pic>
        <p:nvPicPr>
          <p:cNvPr id="11" name="Рисунок 10"/>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27224" y="5359968"/>
            <a:ext cx="4697660" cy="1498032"/>
          </a:xfrm>
          <a:prstGeom prst="rect">
            <a:avLst/>
          </a:prstGeom>
        </p:spPr>
      </p:pic>
      <p:pic>
        <p:nvPicPr>
          <p:cNvPr id="8" name="Рисунок 7"/>
          <p:cNvPicPr>
            <a:picLocks noChangeAspect="1"/>
          </p:cNvPicPr>
          <p:nvPr userDrawn="1"/>
        </p:nvPicPr>
        <p:blipFill rotWithShape="1">
          <a:blip r:embed="rId5">
            <a:extLst>
              <a:ext uri="{28A0092B-C50C-407E-A947-70E740481C1C}">
                <a14:useLocalDpi xmlns:a14="http://schemas.microsoft.com/office/drawing/2010/main"/>
              </a:ext>
            </a:extLst>
          </a:blip>
          <a:srcRect r="21520"/>
          <a:stretch/>
        </p:blipFill>
        <p:spPr>
          <a:xfrm rot="16200000">
            <a:off x="3056" y="-3056"/>
            <a:ext cx="5232638" cy="5238750"/>
          </a:xfrm>
          <a:prstGeom prst="rect">
            <a:avLst/>
          </a:prstGeom>
        </p:spPr>
      </p:pic>
      <p:pic>
        <p:nvPicPr>
          <p:cNvPr id="7" name="Рисунок 6"/>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9" name="Рисунок 8"/>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6502008" y="5987346"/>
            <a:ext cx="5535064" cy="369004"/>
          </a:xfrm>
          <a:prstGeom prst="rect">
            <a:avLst/>
          </a:prstGeom>
        </p:spPr>
      </p:pic>
      <p:pic>
        <p:nvPicPr>
          <p:cNvPr id="14" name="Рисунок 13"/>
          <p:cNvPicPr>
            <a:picLocks noChangeAspect="1"/>
          </p:cNvPicPr>
          <p:nvPr userDrawn="1"/>
        </p:nvPicPr>
        <p:blipFill rotWithShape="1">
          <a:blip r:embed="rId8" cstate="email">
            <a:extLst>
              <a:ext uri="{28A0092B-C50C-407E-A947-70E740481C1C}">
                <a14:useLocalDpi xmlns:a14="http://schemas.microsoft.com/office/drawing/2010/main"/>
              </a:ext>
            </a:extLst>
          </a:blip>
          <a:srcRect b="32565"/>
          <a:stretch/>
        </p:blipFill>
        <p:spPr>
          <a:xfrm rot="10800000">
            <a:off x="-54782" y="0"/>
            <a:ext cx="1991563" cy="2037867"/>
          </a:xfrm>
          <a:prstGeom prst="rect">
            <a:avLst/>
          </a:prstGeom>
        </p:spPr>
      </p:pic>
      <p:pic>
        <p:nvPicPr>
          <p:cNvPr id="20" name="Рисунок 19"/>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flipH="1">
            <a:off x="11302844" y="0"/>
            <a:ext cx="889156" cy="738000"/>
          </a:xfrm>
          <a:prstGeom prst="rect">
            <a:avLst/>
          </a:prstGeom>
        </p:spPr>
      </p:pic>
      <p:sp>
        <p:nvSpPr>
          <p:cNvPr id="25" name="Заголовок 1"/>
          <p:cNvSpPr>
            <a:spLocks noGrp="1"/>
          </p:cNvSpPr>
          <p:nvPr>
            <p:ph type="title" hasCustomPrompt="1"/>
          </p:nvPr>
        </p:nvSpPr>
        <p:spPr>
          <a:xfrm>
            <a:off x="0" y="489858"/>
            <a:ext cx="12191999" cy="980767"/>
          </a:xfrm>
        </p:spPr>
        <p:txBody>
          <a:bodyPr anchor="b">
            <a:normAutofit/>
          </a:bodyPr>
          <a:lstStyle>
            <a:lvl1pPr algn="ctr">
              <a:defRPr sz="4400"/>
            </a:lvl1pPr>
          </a:lstStyle>
          <a:p>
            <a:r>
              <a:rPr lang="da-DK" dirty="0"/>
              <a:t>Lorem ipsum dolor</a:t>
            </a:r>
            <a:endParaRPr lang="ru-RU" dirty="0"/>
          </a:p>
        </p:txBody>
      </p:sp>
      <p:sp>
        <p:nvSpPr>
          <p:cNvPr id="26" name="Текст 2"/>
          <p:cNvSpPr>
            <a:spLocks noGrp="1"/>
          </p:cNvSpPr>
          <p:nvPr>
            <p:ph type="body" idx="1" hasCustomPrompt="1"/>
          </p:nvPr>
        </p:nvSpPr>
        <p:spPr>
          <a:xfrm>
            <a:off x="726616" y="2325182"/>
            <a:ext cx="5184321" cy="3487789"/>
          </a:xfrm>
        </p:spPr>
        <p:txBody>
          <a:bodyPr/>
          <a:lstStyle>
            <a:lvl1pPr marL="0" indent="0" algn="l">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sp>
        <p:nvSpPr>
          <p:cNvPr id="27" name="Рисунок 8"/>
          <p:cNvSpPr>
            <a:spLocks noGrp="1"/>
          </p:cNvSpPr>
          <p:nvPr>
            <p:ph type="pic" sz="quarter" idx="13"/>
          </p:nvPr>
        </p:nvSpPr>
        <p:spPr>
          <a:xfrm>
            <a:off x="7179597" y="2325182"/>
            <a:ext cx="4179887" cy="3462338"/>
          </a:xfrm>
        </p:spPr>
        <p:txBody>
          <a:bodyPr/>
          <a:lstStyle/>
          <a:p>
            <a:endParaRPr lang="ru-RU" dirty="0"/>
          </a:p>
        </p:txBody>
      </p:sp>
      <p:pic>
        <p:nvPicPr>
          <p:cNvPr id="10" name="Рисунок 9"/>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1769225" y="489857"/>
            <a:ext cx="606829" cy="606829"/>
          </a:xfrm>
          <a:prstGeom prst="rect">
            <a:avLst/>
          </a:prstGeom>
        </p:spPr>
      </p:pic>
      <p:pic>
        <p:nvPicPr>
          <p:cNvPr id="28" name="Рисунок 27"/>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11276520" y="5206142"/>
            <a:ext cx="606829" cy="606829"/>
          </a:xfrm>
          <a:prstGeom prst="rect">
            <a:avLst/>
          </a:prstGeom>
        </p:spPr>
      </p:pic>
    </p:spTree>
    <p:extLst>
      <p:ext uri="{BB962C8B-B14F-4D97-AF65-F5344CB8AC3E}">
        <p14:creationId xmlns:p14="http://schemas.microsoft.com/office/powerpoint/2010/main" val="3559460189"/>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showMasterSp="0" preserve="1" userDrawn="1">
  <p:cSld name="13_Заголовок раздела">
    <p:spTree>
      <p:nvGrpSpPr>
        <p:cNvPr id="1" name=""/>
        <p:cNvGrpSpPr/>
        <p:nvPr/>
      </p:nvGrpSpPr>
      <p:grpSpPr>
        <a:xfrm>
          <a:off x="0" y="0"/>
          <a:ext cx="0" cy="0"/>
          <a:chOff x="0" y="0"/>
          <a:chExt cx="0" cy="0"/>
        </a:xfrm>
      </p:grpSpPr>
      <p:pic>
        <p:nvPicPr>
          <p:cNvPr id="21" name="Рисунок 2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12750"/>
            <a:ext cx="5064952" cy="4524690"/>
          </a:xfrm>
          <a:prstGeom prst="rect">
            <a:avLst/>
          </a:prstGeom>
        </p:spPr>
      </p:pic>
      <p:pic>
        <p:nvPicPr>
          <p:cNvPr id="23" name="Рисунок 22"/>
          <p:cNvPicPr>
            <a:picLocks noChangeAspect="1"/>
          </p:cNvPicPr>
          <p:nvPr userDrawn="1"/>
        </p:nvPicPr>
        <p:blipFill rotWithShape="1">
          <a:blip r:embed="rId3" cstate="email">
            <a:extLst>
              <a:ext uri="{28A0092B-C50C-407E-A947-70E740481C1C}">
                <a14:useLocalDpi xmlns:a14="http://schemas.microsoft.com/office/drawing/2010/main"/>
              </a:ext>
            </a:extLst>
          </a:blip>
          <a:srcRect b="37149"/>
          <a:stretch/>
        </p:blipFill>
        <p:spPr>
          <a:xfrm flipV="1">
            <a:off x="4239782" y="0"/>
            <a:ext cx="3712436" cy="2333310"/>
          </a:xfrm>
          <a:prstGeom prst="rect">
            <a:avLst/>
          </a:prstGeom>
        </p:spPr>
      </p:pic>
      <p:pic>
        <p:nvPicPr>
          <p:cNvPr id="16" name="Рисунок 15"/>
          <p:cNvPicPr>
            <a:picLocks noChangeAspect="1"/>
          </p:cNvPicPr>
          <p:nvPr userDrawn="1"/>
        </p:nvPicPr>
        <p:blipFill rotWithShape="1">
          <a:blip r:embed="rId4" cstate="email">
            <a:extLst>
              <a:ext uri="{28A0092B-C50C-407E-A947-70E740481C1C}">
                <a14:useLocalDpi xmlns:a14="http://schemas.microsoft.com/office/drawing/2010/main"/>
              </a:ext>
            </a:extLst>
          </a:blip>
          <a:srcRect b="37149"/>
          <a:stretch/>
        </p:blipFill>
        <p:spPr>
          <a:xfrm>
            <a:off x="5053327" y="5527270"/>
            <a:ext cx="2117271" cy="1330730"/>
          </a:xfrm>
          <a:prstGeom prst="rect">
            <a:avLst/>
          </a:prstGeom>
        </p:spPr>
      </p:pic>
      <p:pic>
        <p:nvPicPr>
          <p:cNvPr id="3" name="Рисунок 2"/>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rot="20489430">
            <a:off x="120478" y="4317215"/>
            <a:ext cx="2355886" cy="2384681"/>
          </a:xfrm>
          <a:prstGeom prst="rect">
            <a:avLst/>
          </a:prstGeom>
        </p:spPr>
      </p:pic>
      <p:pic>
        <p:nvPicPr>
          <p:cNvPr id="7" name="Рисунок 6"/>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20" name="Рисунок 1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flipH="1">
            <a:off x="11302844" y="0"/>
            <a:ext cx="889156" cy="738000"/>
          </a:xfrm>
          <a:prstGeom prst="rect">
            <a:avLst/>
          </a:prstGeom>
        </p:spPr>
      </p:pic>
      <p:sp>
        <p:nvSpPr>
          <p:cNvPr id="18" name="Рисунок 8"/>
          <p:cNvSpPr>
            <a:spLocks noGrp="1"/>
          </p:cNvSpPr>
          <p:nvPr>
            <p:ph type="pic" sz="quarter" idx="13"/>
          </p:nvPr>
        </p:nvSpPr>
        <p:spPr>
          <a:xfrm>
            <a:off x="1379764" y="739549"/>
            <a:ext cx="9432713" cy="5047971"/>
          </a:xfrm>
        </p:spPr>
        <p:txBody>
          <a:bodyPr/>
          <a:lstStyle/>
          <a:p>
            <a:endParaRPr lang="ru-RU" dirty="0"/>
          </a:p>
        </p:txBody>
      </p:sp>
      <p:pic>
        <p:nvPicPr>
          <p:cNvPr id="2" name="Рисунок 1"/>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40084" y="2943679"/>
            <a:ext cx="2215318" cy="3412671"/>
          </a:xfrm>
          <a:prstGeom prst="rect">
            <a:avLst/>
          </a:prstGeom>
        </p:spPr>
      </p:pic>
      <p:pic>
        <p:nvPicPr>
          <p:cNvPr id="22" name="Рисунок 21"/>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flipH="1" flipV="1">
            <a:off x="9900923" y="4810805"/>
            <a:ext cx="2291077" cy="343662"/>
          </a:xfrm>
          <a:prstGeom prst="rect">
            <a:avLst/>
          </a:prstGeom>
        </p:spPr>
      </p:pic>
    </p:spTree>
    <p:extLst>
      <p:ext uri="{BB962C8B-B14F-4D97-AF65-F5344CB8AC3E}">
        <p14:creationId xmlns:p14="http://schemas.microsoft.com/office/powerpoint/2010/main" val="3478925495"/>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showMasterSp="0" preserve="1" userDrawn="1">
  <p:cSld name="14_Заголовок раздела">
    <p:spTree>
      <p:nvGrpSpPr>
        <p:cNvPr id="1" name=""/>
        <p:cNvGrpSpPr/>
        <p:nvPr/>
      </p:nvGrpSpPr>
      <p:grpSpPr>
        <a:xfrm>
          <a:off x="0" y="0"/>
          <a:ext cx="0" cy="0"/>
          <a:chOff x="0" y="0"/>
          <a:chExt cx="0" cy="0"/>
        </a:xfrm>
      </p:grpSpPr>
      <p:pic>
        <p:nvPicPr>
          <p:cNvPr id="13" name="Рисунок 12"/>
          <p:cNvPicPr>
            <a:picLocks noChangeAspect="1"/>
          </p:cNvPicPr>
          <p:nvPr userDrawn="1"/>
        </p:nvPicPr>
        <p:blipFill rotWithShape="1">
          <a:blip r:embed="rId2" cstate="email">
            <a:extLst>
              <a:ext uri="{28A0092B-C50C-407E-A947-70E740481C1C}">
                <a14:useLocalDpi xmlns:a14="http://schemas.microsoft.com/office/drawing/2010/main"/>
              </a:ext>
            </a:extLst>
          </a:blip>
          <a:srcRect b="27133"/>
          <a:stretch/>
        </p:blipFill>
        <p:spPr>
          <a:xfrm>
            <a:off x="-1514180" y="3841352"/>
            <a:ext cx="7530961" cy="2886473"/>
          </a:xfrm>
          <a:prstGeom prst="rect">
            <a:avLst/>
          </a:prstGeom>
        </p:spPr>
      </p:pic>
      <p:pic>
        <p:nvPicPr>
          <p:cNvPr id="8" name="Рисунок 7"/>
          <p:cNvPicPr>
            <a:picLocks noChangeAspect="1"/>
          </p:cNvPicPr>
          <p:nvPr userDrawn="1"/>
        </p:nvPicPr>
        <p:blipFill rotWithShape="1">
          <a:blip r:embed="rId3" cstate="print">
            <a:extLst>
              <a:ext uri="{28A0092B-C50C-407E-A947-70E740481C1C}">
                <a14:useLocalDpi xmlns:a14="http://schemas.microsoft.com/office/drawing/2010/main"/>
              </a:ext>
            </a:extLst>
          </a:blip>
          <a:srcRect l="26208" b="27313"/>
          <a:stretch/>
        </p:blipFill>
        <p:spPr>
          <a:xfrm>
            <a:off x="0" y="1246771"/>
            <a:ext cx="5627738" cy="5611229"/>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20" name="Рисунок 19"/>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11302844" y="0"/>
            <a:ext cx="889156" cy="738000"/>
          </a:xfrm>
          <a:prstGeom prst="rect">
            <a:avLst/>
          </a:prstGeom>
        </p:spPr>
      </p:pic>
      <p:sp>
        <p:nvSpPr>
          <p:cNvPr id="14" name="Диаграмма 2"/>
          <p:cNvSpPr>
            <a:spLocks noGrp="1"/>
          </p:cNvSpPr>
          <p:nvPr>
            <p:ph type="chart" sz="quarter" idx="13"/>
          </p:nvPr>
        </p:nvSpPr>
        <p:spPr>
          <a:xfrm>
            <a:off x="865867" y="1314449"/>
            <a:ext cx="4449763" cy="4138613"/>
          </a:xfrm>
        </p:spPr>
        <p:txBody>
          <a:bodyPr/>
          <a:lstStyle/>
          <a:p>
            <a:endParaRPr lang="ru-RU"/>
          </a:p>
        </p:txBody>
      </p:sp>
      <p:sp>
        <p:nvSpPr>
          <p:cNvPr id="15" name="Текст 11"/>
          <p:cNvSpPr>
            <a:spLocks noGrp="1"/>
          </p:cNvSpPr>
          <p:nvPr>
            <p:ph type="body" sz="quarter" idx="14" hasCustomPrompt="1"/>
          </p:nvPr>
        </p:nvSpPr>
        <p:spPr>
          <a:xfrm>
            <a:off x="6477014" y="1314449"/>
            <a:ext cx="4556125" cy="4138613"/>
          </a:xfrm>
        </p:spPr>
        <p:txBody>
          <a:bodyPr>
            <a:normAutofit/>
          </a:bodyPr>
          <a:lstStyle>
            <a:lvl1pPr marL="0" indent="0">
              <a:buNone/>
              <a:defRPr sz="2400"/>
            </a:lvl1pPr>
          </a:lstStyle>
          <a:p>
            <a:pPr lvl="0"/>
            <a:r>
              <a:rPr lang="en-US" dirty="0"/>
              <a:t>L</a:t>
            </a:r>
            <a:r>
              <a:rPr lang="da-DK" dirty="0"/>
              <a:t>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9" name="Рисунок 8"/>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0273423" y="4552117"/>
            <a:ext cx="882393" cy="1804233"/>
          </a:xfrm>
          <a:prstGeom prst="rect">
            <a:avLst/>
          </a:prstGeom>
        </p:spPr>
      </p:pic>
      <p:pic>
        <p:nvPicPr>
          <p:cNvPr id="10" name="Рисунок 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20360426">
            <a:off x="8953994" y="4777960"/>
            <a:ext cx="1261955" cy="2253491"/>
          </a:xfrm>
          <a:prstGeom prst="rect">
            <a:avLst/>
          </a:prstGeom>
        </p:spPr>
      </p:pic>
      <p:pic>
        <p:nvPicPr>
          <p:cNvPr id="11" name="Рисунок 10"/>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2281249">
            <a:off x="65761" y="4480771"/>
            <a:ext cx="1544875" cy="2344190"/>
          </a:xfrm>
          <a:prstGeom prst="rect">
            <a:avLst/>
          </a:prstGeom>
        </p:spPr>
      </p:pic>
      <p:pic>
        <p:nvPicPr>
          <p:cNvPr id="12" name="Рисунок 11"/>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10800000">
            <a:off x="5841646" y="0"/>
            <a:ext cx="3743325" cy="1193705"/>
          </a:xfrm>
          <a:prstGeom prst="rect">
            <a:avLst/>
          </a:prstGeom>
        </p:spPr>
      </p:pic>
    </p:spTree>
    <p:extLst>
      <p:ext uri="{BB962C8B-B14F-4D97-AF65-F5344CB8AC3E}">
        <p14:creationId xmlns:p14="http://schemas.microsoft.com/office/powerpoint/2010/main" val="1651155086"/>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showMasterSp="0" preserve="1" userDrawn="1">
  <p:cSld name="15_Заголовок раздела">
    <p:spTree>
      <p:nvGrpSpPr>
        <p:cNvPr id="1" name=""/>
        <p:cNvGrpSpPr/>
        <p:nvPr/>
      </p:nvGrpSpPr>
      <p:grpSpPr>
        <a:xfrm>
          <a:off x="0" y="0"/>
          <a:ext cx="0" cy="0"/>
          <a:chOff x="0" y="0"/>
          <a:chExt cx="0" cy="0"/>
        </a:xfrm>
      </p:grpSpPr>
      <p:pic>
        <p:nvPicPr>
          <p:cNvPr id="19" name="Рисунок 18"/>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96244" y="0"/>
            <a:ext cx="10058400" cy="6283853"/>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20" name="Рисунок 19"/>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flipH="1">
            <a:off x="11302844" y="0"/>
            <a:ext cx="889156" cy="738000"/>
          </a:xfrm>
          <a:prstGeom prst="rect">
            <a:avLst/>
          </a:prstGeom>
        </p:spPr>
      </p:pic>
      <p:sp>
        <p:nvSpPr>
          <p:cNvPr id="16" name="Диаграмма 2"/>
          <p:cNvSpPr>
            <a:spLocks noGrp="1"/>
          </p:cNvSpPr>
          <p:nvPr>
            <p:ph type="chart" sz="quarter" idx="13"/>
          </p:nvPr>
        </p:nvSpPr>
        <p:spPr>
          <a:xfrm>
            <a:off x="3707778" y="1542820"/>
            <a:ext cx="4449763" cy="4138613"/>
          </a:xfrm>
        </p:spPr>
        <p:txBody>
          <a:bodyPr/>
          <a:lstStyle/>
          <a:p>
            <a:endParaRPr lang="ru-RU" dirty="0"/>
          </a:p>
        </p:txBody>
      </p:sp>
      <p:sp>
        <p:nvSpPr>
          <p:cNvPr id="17" name="Заголовок 1"/>
          <p:cNvSpPr>
            <a:spLocks noGrp="1"/>
          </p:cNvSpPr>
          <p:nvPr>
            <p:ph type="title" hasCustomPrompt="1"/>
          </p:nvPr>
        </p:nvSpPr>
        <p:spPr>
          <a:xfrm>
            <a:off x="0" y="489858"/>
            <a:ext cx="12191999" cy="980767"/>
          </a:xfrm>
        </p:spPr>
        <p:txBody>
          <a:bodyPr anchor="b">
            <a:normAutofit/>
          </a:bodyPr>
          <a:lstStyle>
            <a:lvl1pPr algn="ctr">
              <a:defRPr sz="4400"/>
            </a:lvl1pPr>
          </a:lstStyle>
          <a:p>
            <a:r>
              <a:rPr lang="da-DK" dirty="0"/>
              <a:t>Lorem ipsum dolor</a:t>
            </a:r>
            <a:endParaRPr lang="ru-RU" dirty="0"/>
          </a:p>
        </p:txBody>
      </p:sp>
      <p:pic>
        <p:nvPicPr>
          <p:cNvPr id="2" name="Рисунок 1"/>
          <p:cNvPicPr>
            <a:picLocks noChangeAspect="1"/>
          </p:cNvPicPr>
          <p:nvPr userDrawn="1"/>
        </p:nvPicPr>
        <p:blipFill rotWithShape="1">
          <a:blip r:embed="rId5" cstate="email">
            <a:extLst>
              <a:ext uri="{28A0092B-C50C-407E-A947-70E740481C1C}">
                <a14:useLocalDpi xmlns:a14="http://schemas.microsoft.com/office/drawing/2010/main"/>
              </a:ext>
            </a:extLst>
          </a:blip>
          <a:srcRect r="31496"/>
          <a:stretch/>
        </p:blipFill>
        <p:spPr>
          <a:xfrm>
            <a:off x="9705974" y="1619020"/>
            <a:ext cx="2486025" cy="3629025"/>
          </a:xfrm>
          <a:prstGeom prst="rect">
            <a:avLst/>
          </a:prstGeom>
        </p:spPr>
      </p:pic>
      <p:pic>
        <p:nvPicPr>
          <p:cNvPr id="18" name="Рисунок 17"/>
          <p:cNvPicPr>
            <a:picLocks noChangeAspect="1"/>
          </p:cNvPicPr>
          <p:nvPr userDrawn="1"/>
        </p:nvPicPr>
        <p:blipFill rotWithShape="1">
          <a:blip r:embed="rId5" cstate="email">
            <a:extLst>
              <a:ext uri="{28A0092B-C50C-407E-A947-70E740481C1C}">
                <a14:useLocalDpi xmlns:a14="http://schemas.microsoft.com/office/drawing/2010/main"/>
              </a:ext>
            </a:extLst>
          </a:blip>
          <a:srcRect r="31496"/>
          <a:stretch/>
        </p:blipFill>
        <p:spPr>
          <a:xfrm flipH="1">
            <a:off x="0" y="1619020"/>
            <a:ext cx="2486025" cy="3629025"/>
          </a:xfrm>
          <a:prstGeom prst="rect">
            <a:avLst/>
          </a:prstGeom>
        </p:spPr>
      </p:pic>
      <p:pic>
        <p:nvPicPr>
          <p:cNvPr id="3" name="Рисунок 2"/>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9779344" y="1231842"/>
            <a:ext cx="621956" cy="621956"/>
          </a:xfrm>
          <a:prstGeom prst="rect">
            <a:avLst/>
          </a:prstGeom>
        </p:spPr>
      </p:pic>
      <p:pic>
        <p:nvPicPr>
          <p:cNvPr id="21" name="Рисунок 20"/>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890961" y="4991031"/>
            <a:ext cx="801650" cy="801650"/>
          </a:xfrm>
          <a:prstGeom prst="rect">
            <a:avLst/>
          </a:prstGeom>
        </p:spPr>
      </p:pic>
    </p:spTree>
    <p:extLst>
      <p:ext uri="{BB962C8B-B14F-4D97-AF65-F5344CB8AC3E}">
        <p14:creationId xmlns:p14="http://schemas.microsoft.com/office/powerpoint/2010/main" val="2402714538"/>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showMasterSp="0" preserve="1" userDrawn="1">
  <p:cSld name="Table_slide_purplr">
    <p:spTree>
      <p:nvGrpSpPr>
        <p:cNvPr id="1" name=""/>
        <p:cNvGrpSpPr/>
        <p:nvPr/>
      </p:nvGrpSpPr>
      <p:grpSpPr>
        <a:xfrm>
          <a:off x="0" y="0"/>
          <a:ext cx="0" cy="0"/>
          <a:chOff x="0" y="0"/>
          <a:chExt cx="0" cy="0"/>
        </a:xfrm>
      </p:grpSpPr>
      <p:pic>
        <p:nvPicPr>
          <p:cNvPr id="10" name="Рисунок 9"/>
          <p:cNvPicPr>
            <a:picLocks noChangeAspect="1"/>
          </p:cNvPicPr>
          <p:nvPr userDrawn="1"/>
        </p:nvPicPr>
        <p:blipFill rotWithShape="1">
          <a:blip r:embed="rId2" cstate="email">
            <a:extLst>
              <a:ext uri="{28A0092B-C50C-407E-A947-70E740481C1C}">
                <a14:useLocalDpi xmlns:a14="http://schemas.microsoft.com/office/drawing/2010/main"/>
              </a:ext>
            </a:extLst>
          </a:blip>
          <a:srcRect r="25447"/>
          <a:stretch/>
        </p:blipFill>
        <p:spPr>
          <a:xfrm rot="10800000">
            <a:off x="-5756" y="2896358"/>
            <a:ext cx="4727642" cy="3961642"/>
          </a:xfrm>
          <a:prstGeom prst="rect">
            <a:avLst/>
          </a:prstGeom>
        </p:spPr>
      </p:pic>
      <p:pic>
        <p:nvPicPr>
          <p:cNvPr id="3" name="Рисунок 2"/>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5400000">
            <a:off x="7571362" y="2247599"/>
            <a:ext cx="4620638" cy="4620638"/>
          </a:xfrm>
          <a:prstGeom prst="rect">
            <a:avLst/>
          </a:prstGeom>
        </p:spPr>
      </p:pic>
      <p:pic>
        <p:nvPicPr>
          <p:cNvPr id="2" name="Рисунок 1"/>
          <p:cNvPicPr>
            <a:picLocks noChangeAspect="1"/>
          </p:cNvPicPr>
          <p:nvPr userDrawn="1"/>
        </p:nvPicPr>
        <p:blipFill rotWithShape="1">
          <a:blip r:embed="rId4">
            <a:extLst>
              <a:ext uri="{28A0092B-C50C-407E-A947-70E740481C1C}">
                <a14:useLocalDpi xmlns:a14="http://schemas.microsoft.com/office/drawing/2010/main"/>
              </a:ext>
            </a:extLst>
          </a:blip>
          <a:srcRect r="20863"/>
          <a:stretch/>
        </p:blipFill>
        <p:spPr>
          <a:xfrm rot="16200000">
            <a:off x="-18847" y="18848"/>
            <a:ext cx="5276445" cy="5238750"/>
          </a:xfrm>
          <a:prstGeom prst="rect">
            <a:avLst/>
          </a:prstGeom>
        </p:spPr>
      </p:pic>
      <p:pic>
        <p:nvPicPr>
          <p:cNvPr id="7" name="Рисунок 6"/>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899913" y="6374600"/>
            <a:ext cx="2743200" cy="365125"/>
          </a:xfrm>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a:xfrm>
            <a:off x="5107021" y="6369059"/>
            <a:ext cx="4114800" cy="365125"/>
          </a:xfrm>
        </p:spPr>
        <p:txBody>
          <a:bodyPr/>
          <a:lstStyle/>
          <a:p>
            <a:endParaRPr lang="ru-RU" dirty="0"/>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8" name="Таблица 7"/>
          <p:cNvSpPr>
            <a:spLocks noGrp="1"/>
          </p:cNvSpPr>
          <p:nvPr>
            <p:ph type="tbl" sz="quarter" idx="13"/>
          </p:nvPr>
        </p:nvSpPr>
        <p:spPr>
          <a:xfrm>
            <a:off x="904875" y="447597"/>
            <a:ext cx="10382250" cy="5573713"/>
          </a:xfrm>
        </p:spPr>
        <p:txBody>
          <a:bodyPr/>
          <a:lstStyle/>
          <a:p>
            <a:endParaRPr lang="ru-RU"/>
          </a:p>
        </p:txBody>
      </p:sp>
      <p:pic>
        <p:nvPicPr>
          <p:cNvPr id="16" name="Рисунок 15"/>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11302844" y="0"/>
            <a:ext cx="889156" cy="738000"/>
          </a:xfrm>
          <a:prstGeom prst="rect">
            <a:avLst/>
          </a:prstGeom>
        </p:spPr>
      </p:pic>
      <p:pic>
        <p:nvPicPr>
          <p:cNvPr id="9" name="Рисунок 8"/>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1164043" y="2130357"/>
            <a:ext cx="1166757" cy="1770434"/>
          </a:xfrm>
          <a:prstGeom prst="rect">
            <a:avLst/>
          </a:prstGeom>
        </p:spPr>
      </p:pic>
      <p:pic>
        <p:nvPicPr>
          <p:cNvPr id="11" name="Рисунок 10"/>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244813" y="5523049"/>
            <a:ext cx="798791" cy="798791"/>
          </a:xfrm>
          <a:prstGeom prst="rect">
            <a:avLst/>
          </a:prstGeom>
        </p:spPr>
      </p:pic>
      <p:pic>
        <p:nvPicPr>
          <p:cNvPr id="13" name="Рисунок 12"/>
          <p:cNvPicPr>
            <a:picLocks noChangeAspect="1"/>
          </p:cNvPicPr>
          <p:nvPr userDrawn="1"/>
        </p:nvPicPr>
        <p:blipFill>
          <a:blip r:embed="rId9">
            <a:extLst>
              <a:ext uri="{28A0092B-C50C-407E-A947-70E740481C1C}">
                <a14:useLocalDpi xmlns:a14="http://schemas.microsoft.com/office/drawing/2010/main"/>
              </a:ext>
            </a:extLst>
          </a:blip>
          <a:stretch>
            <a:fillRect/>
          </a:stretch>
        </p:blipFill>
        <p:spPr>
          <a:xfrm>
            <a:off x="3714750" y="6071359"/>
            <a:ext cx="4762500" cy="247650"/>
          </a:xfrm>
          <a:prstGeom prst="rect">
            <a:avLst/>
          </a:prstGeom>
        </p:spPr>
      </p:pic>
    </p:spTree>
    <p:extLst>
      <p:ext uri="{BB962C8B-B14F-4D97-AF65-F5344CB8AC3E}">
        <p14:creationId xmlns:p14="http://schemas.microsoft.com/office/powerpoint/2010/main" val="153874116"/>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showMasterSp="0" preserve="1" userDrawn="1">
  <p:cSld name="bullet_points_purple">
    <p:spTree>
      <p:nvGrpSpPr>
        <p:cNvPr id="1" name=""/>
        <p:cNvGrpSpPr/>
        <p:nvPr/>
      </p:nvGrpSpPr>
      <p:grpSpPr>
        <a:xfrm>
          <a:off x="0" y="0"/>
          <a:ext cx="0" cy="0"/>
          <a:chOff x="0" y="0"/>
          <a:chExt cx="0" cy="0"/>
        </a:xfrm>
      </p:grpSpPr>
      <p:pic>
        <p:nvPicPr>
          <p:cNvPr id="9" name="Рисунок 8"/>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5400000">
            <a:off x="9362875" y="3653944"/>
            <a:ext cx="4930936" cy="727313"/>
          </a:xfrm>
          <a:prstGeom prst="rect">
            <a:avLst/>
          </a:prstGeom>
        </p:spPr>
      </p:pic>
      <p:pic>
        <p:nvPicPr>
          <p:cNvPr id="3" name="Рисунок 2"/>
          <p:cNvPicPr>
            <a:picLocks noChangeAspect="1"/>
          </p:cNvPicPr>
          <p:nvPr userDrawn="1"/>
        </p:nvPicPr>
        <p:blipFill rotWithShape="1">
          <a:blip r:embed="rId3" cstate="email">
            <a:extLst>
              <a:ext uri="{28A0092B-C50C-407E-A947-70E740481C1C}">
                <a14:useLocalDpi xmlns:a14="http://schemas.microsoft.com/office/drawing/2010/main"/>
              </a:ext>
            </a:extLst>
          </a:blip>
          <a:srcRect r="16985"/>
          <a:stretch/>
        </p:blipFill>
        <p:spPr>
          <a:xfrm rot="10800000">
            <a:off x="0" y="3836631"/>
            <a:ext cx="3192236" cy="3021369"/>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1379764" y="6356349"/>
            <a:ext cx="2743200" cy="365125"/>
          </a:xfrm>
        </p:spPr>
        <p:txBody>
          <a:bodyPr/>
          <a:lstStyle>
            <a:lvl1pPr>
              <a:defRPr>
                <a:solidFill>
                  <a:schemeClr val="bg1"/>
                </a:solidFill>
              </a:defRPr>
            </a:lvl1pPr>
          </a:lstStyle>
          <a:p>
            <a:fld id="{0677DD9B-16CA-464A-A3D4-4D175F1ACCD1}" type="datetimeFigureOut">
              <a:rPr lang="ru-RU" smtClean="0"/>
              <a:pPr/>
              <a:t>26.08.2026</a:t>
            </a:fld>
            <a:endParaRPr lang="ru-RU" dirty="0"/>
          </a:p>
        </p:txBody>
      </p:sp>
      <p:sp>
        <p:nvSpPr>
          <p:cNvPr id="5" name="Нижний колонтитул 4"/>
          <p:cNvSpPr>
            <a:spLocks noGrp="1"/>
          </p:cNvSpPr>
          <p:nvPr>
            <p:ph type="ftr" sz="quarter" idx="11"/>
          </p:nvPr>
        </p:nvSpPr>
        <p:spPr>
          <a:xfrm>
            <a:off x="5949723" y="6356348"/>
            <a:ext cx="4114800" cy="365125"/>
          </a:xfrm>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43" name="Текст 38"/>
          <p:cNvSpPr>
            <a:spLocks noGrp="1"/>
          </p:cNvSpPr>
          <p:nvPr>
            <p:ph type="body" sz="quarter" idx="18" hasCustomPrompt="1"/>
          </p:nvPr>
        </p:nvSpPr>
        <p:spPr>
          <a:xfrm>
            <a:off x="1851559" y="2289619"/>
            <a:ext cx="9456360" cy="560183"/>
          </a:xfrm>
        </p:spPr>
        <p:txBody>
          <a:bodyPr/>
          <a:lstStyle>
            <a:lvl1pPr marL="228600" indent="-228600">
              <a:buClr>
                <a:srgbClr val="B11B96"/>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pic>
        <p:nvPicPr>
          <p:cNvPr id="17" name="Рисунок 16"/>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11302844" y="0"/>
            <a:ext cx="889156" cy="738000"/>
          </a:xfrm>
          <a:prstGeom prst="rect">
            <a:avLst/>
          </a:prstGeom>
        </p:spPr>
      </p:pic>
      <p:sp>
        <p:nvSpPr>
          <p:cNvPr id="19" name="Текст 38"/>
          <p:cNvSpPr>
            <a:spLocks noGrp="1"/>
          </p:cNvSpPr>
          <p:nvPr>
            <p:ph type="body" sz="quarter" idx="21" hasCustomPrompt="1"/>
          </p:nvPr>
        </p:nvSpPr>
        <p:spPr>
          <a:xfrm>
            <a:off x="1851559" y="1350158"/>
            <a:ext cx="9456360" cy="560183"/>
          </a:xfrm>
        </p:spPr>
        <p:txBody>
          <a:bodyPr/>
          <a:lstStyle>
            <a:lvl1pPr marL="228600" indent="-228600">
              <a:buClr>
                <a:srgbClr val="B11B96"/>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20" name="Текст 38"/>
          <p:cNvSpPr>
            <a:spLocks noGrp="1"/>
          </p:cNvSpPr>
          <p:nvPr>
            <p:ph type="body" sz="quarter" idx="22" hasCustomPrompt="1"/>
          </p:nvPr>
        </p:nvSpPr>
        <p:spPr>
          <a:xfrm>
            <a:off x="1851559" y="3229080"/>
            <a:ext cx="9456360" cy="560183"/>
          </a:xfrm>
        </p:spPr>
        <p:txBody>
          <a:bodyPr/>
          <a:lstStyle>
            <a:lvl1pPr marL="228600" indent="-228600">
              <a:buClr>
                <a:srgbClr val="B11B96"/>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23" name="Текст 38"/>
          <p:cNvSpPr>
            <a:spLocks noGrp="1"/>
          </p:cNvSpPr>
          <p:nvPr>
            <p:ph type="body" sz="quarter" idx="23" hasCustomPrompt="1"/>
          </p:nvPr>
        </p:nvSpPr>
        <p:spPr>
          <a:xfrm>
            <a:off x="1851559" y="4104551"/>
            <a:ext cx="9456360" cy="560183"/>
          </a:xfrm>
        </p:spPr>
        <p:txBody>
          <a:bodyPr/>
          <a:lstStyle>
            <a:lvl1pPr marL="228600" indent="-228600">
              <a:buClr>
                <a:srgbClr val="B11B96"/>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pic>
        <p:nvPicPr>
          <p:cNvPr id="8" name="Рисунок 7"/>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0556" y="4664734"/>
            <a:ext cx="1268847" cy="1925346"/>
          </a:xfrm>
          <a:prstGeom prst="rect">
            <a:avLst/>
          </a:prstGeom>
        </p:spPr>
      </p:pic>
      <p:pic>
        <p:nvPicPr>
          <p:cNvPr id="10" name="Рисунок 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16200000">
            <a:off x="-1949577" y="1782777"/>
            <a:ext cx="5021907" cy="1456353"/>
          </a:xfrm>
          <a:prstGeom prst="rect">
            <a:avLst/>
          </a:prstGeom>
        </p:spPr>
      </p:pic>
    </p:spTree>
    <p:extLst>
      <p:ext uri="{BB962C8B-B14F-4D97-AF65-F5344CB8AC3E}">
        <p14:creationId xmlns:p14="http://schemas.microsoft.com/office/powerpoint/2010/main" val="1289156095"/>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showMasterSp="0" type="secHead" preserve="1">
  <p:cSld name="2_Заголовок раздела">
    <p:spTree>
      <p:nvGrpSpPr>
        <p:cNvPr id="1" name=""/>
        <p:cNvGrpSpPr/>
        <p:nvPr/>
      </p:nvGrpSpPr>
      <p:grpSpPr>
        <a:xfrm>
          <a:off x="0" y="0"/>
          <a:ext cx="0" cy="0"/>
          <a:chOff x="0" y="0"/>
          <a:chExt cx="0" cy="0"/>
        </a:xfrm>
      </p:grpSpPr>
      <p:grpSp>
        <p:nvGrpSpPr>
          <p:cNvPr id="8" name="Группа 7"/>
          <p:cNvGrpSpPr/>
          <p:nvPr userDrawn="1"/>
        </p:nvGrpSpPr>
        <p:grpSpPr>
          <a:xfrm>
            <a:off x="-308080" y="0"/>
            <a:ext cx="12517880" cy="6858000"/>
            <a:chOff x="-308080" y="0"/>
            <a:chExt cx="12517880" cy="6858000"/>
          </a:xfrm>
        </p:grpSpPr>
        <p:pic>
          <p:nvPicPr>
            <p:cNvPr id="17" name="Рисунок 16"/>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79342" y="736116"/>
              <a:ext cx="4466270" cy="342414"/>
            </a:xfrm>
            <a:prstGeom prst="rect">
              <a:avLst/>
            </a:prstGeom>
          </p:spPr>
        </p:pic>
        <p:pic>
          <p:nvPicPr>
            <p:cNvPr id="27" name="Рисунок 2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6830" y="0"/>
              <a:ext cx="7458615" cy="6858000"/>
            </a:xfrm>
            <a:prstGeom prst="rect">
              <a:avLst/>
            </a:prstGeom>
          </p:spPr>
        </p:pic>
        <p:pic>
          <p:nvPicPr>
            <p:cNvPr id="28" name="Рисунок 2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838622" y="1355354"/>
              <a:ext cx="3683260" cy="4686240"/>
            </a:xfrm>
            <a:prstGeom prst="rect">
              <a:avLst/>
            </a:prstGeom>
          </p:spPr>
        </p:pic>
        <p:pic>
          <p:nvPicPr>
            <p:cNvPr id="29" name="Рисунок 2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V="1">
              <a:off x="-308080" y="6139499"/>
              <a:ext cx="5976664" cy="216654"/>
            </a:xfrm>
            <a:prstGeom prst="rect">
              <a:avLst/>
            </a:prstGeom>
          </p:spPr>
        </p:pic>
        <p:pic>
          <p:nvPicPr>
            <p:cNvPr id="30" name="Рисунок 29"/>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7318299" y="5230704"/>
              <a:ext cx="3166874" cy="114799"/>
            </a:xfrm>
            <a:prstGeom prst="rect">
              <a:avLst/>
            </a:prstGeom>
          </p:spPr>
        </p:pic>
        <p:pic>
          <p:nvPicPr>
            <p:cNvPr id="31" name="Рисунок 30"/>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8736532" y="3422628"/>
              <a:ext cx="330408" cy="330408"/>
            </a:xfrm>
            <a:prstGeom prst="rect">
              <a:avLst/>
            </a:prstGeom>
          </p:spPr>
        </p:pic>
        <p:pic>
          <p:nvPicPr>
            <p:cNvPr id="32" name="Рисунок 31"/>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8666050" y="0"/>
              <a:ext cx="2712926" cy="907323"/>
            </a:xfrm>
            <a:prstGeom prst="rect">
              <a:avLst/>
            </a:prstGeom>
          </p:spPr>
        </p:pic>
        <p:pic>
          <p:nvPicPr>
            <p:cNvPr id="33" name="Рисунок 32"/>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flipH="1" flipV="1">
              <a:off x="10024087" y="3387077"/>
              <a:ext cx="2185713" cy="359647"/>
            </a:xfrm>
            <a:prstGeom prst="rect">
              <a:avLst/>
            </a:prstGeom>
          </p:spPr>
        </p:pic>
      </p:grpSp>
      <p:pic>
        <p:nvPicPr>
          <p:cNvPr id="7" name="Рисунок 6"/>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6319533" y="1638729"/>
            <a:ext cx="5164406" cy="1343397"/>
          </a:xfrm>
        </p:spPr>
        <p:txBody>
          <a:bodyPr anchor="b"/>
          <a:lstStyle>
            <a:lvl1pPr algn="ctr">
              <a:defRPr sz="6000"/>
            </a:lvl1pPr>
          </a:lstStyle>
          <a:p>
            <a:r>
              <a:rPr lang="da-DK" dirty="0"/>
              <a:t>Lorem ipsum dolor </a:t>
            </a:r>
            <a:endParaRPr lang="ru-RU" dirty="0"/>
          </a:p>
        </p:txBody>
      </p:sp>
      <p:sp>
        <p:nvSpPr>
          <p:cNvPr id="3" name="Текст 2"/>
          <p:cNvSpPr>
            <a:spLocks noGrp="1"/>
          </p:cNvSpPr>
          <p:nvPr>
            <p:ph type="body" idx="1" hasCustomPrompt="1"/>
          </p:nvPr>
        </p:nvSpPr>
        <p:spPr>
          <a:xfrm>
            <a:off x="7389655" y="3992973"/>
            <a:ext cx="2926171" cy="150018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a:t>
            </a:r>
            <a:endParaRPr lang="ru-RU" dirty="0"/>
          </a:p>
        </p:txBody>
      </p:sp>
      <p:sp>
        <p:nvSpPr>
          <p:cNvPr id="4" name="Дата 3"/>
          <p:cNvSpPr>
            <a:spLocks noGrp="1"/>
          </p:cNvSpPr>
          <p:nvPr>
            <p:ph type="dt" sz="half" idx="10"/>
          </p:nvPr>
        </p:nvSpPr>
        <p:spPr/>
        <p:txBody>
          <a:bodyPr/>
          <a:lstStyle>
            <a:lvl1pPr>
              <a:defRPr>
                <a:solidFill>
                  <a:schemeClr val="bg1"/>
                </a:solidFill>
              </a:defRPr>
            </a:lvl1pPr>
          </a:lstStyle>
          <a:p>
            <a:fld id="{0677DD9B-16CA-464A-A3D4-4D175F1ACCD1}" type="datetimeFigureOut">
              <a:rPr lang="ru-RU" smtClean="0"/>
              <a:pPr/>
              <a:t>26.08.2026</a:t>
            </a:fld>
            <a:endParaRPr lang="ru-RU" dirty="0"/>
          </a:p>
        </p:txBody>
      </p:sp>
      <p:sp>
        <p:nvSpPr>
          <p:cNvPr id="5" name="Нижний колонтитул 4"/>
          <p:cNvSpPr>
            <a:spLocks noGrp="1"/>
          </p:cNvSpPr>
          <p:nvPr>
            <p:ph type="ftr" sz="quarter" idx="11"/>
          </p:nvPr>
        </p:nvSpPr>
        <p:spPr/>
        <p:txBody>
          <a:bodyPr/>
          <a:lstStyle>
            <a:lvl1pPr>
              <a:defRPr>
                <a:solidFill>
                  <a:schemeClr val="bg1"/>
                </a:solidFill>
              </a:defRPr>
            </a:lvl1pPr>
          </a:lstStyle>
          <a:p>
            <a:endParaRPr lang="ru-RU" dirty="0"/>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2533116506"/>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showMasterSp="0" preserve="1" userDrawn="1">
  <p:cSld name="16_Заголовок раздела">
    <p:spTree>
      <p:nvGrpSpPr>
        <p:cNvPr id="1" name=""/>
        <p:cNvGrpSpPr/>
        <p:nvPr/>
      </p:nvGrpSpPr>
      <p:grpSpPr>
        <a:xfrm>
          <a:off x="0" y="0"/>
          <a:ext cx="0" cy="0"/>
          <a:chOff x="0" y="0"/>
          <a:chExt cx="0" cy="0"/>
        </a:xfrm>
      </p:grpSpPr>
      <p:pic>
        <p:nvPicPr>
          <p:cNvPr id="10" name="Рисунок 9"/>
          <p:cNvPicPr>
            <a:picLocks noChangeAspect="1"/>
          </p:cNvPicPr>
          <p:nvPr userDrawn="1"/>
        </p:nvPicPr>
        <p:blipFill rotWithShape="1">
          <a:blip r:embed="rId2" cstate="email">
            <a:extLst>
              <a:ext uri="{28A0092B-C50C-407E-A947-70E740481C1C}">
                <a14:useLocalDpi xmlns:a14="http://schemas.microsoft.com/office/drawing/2010/main"/>
              </a:ext>
            </a:extLst>
          </a:blip>
          <a:srcRect r="40745" b="16181"/>
          <a:stretch/>
        </p:blipFill>
        <p:spPr>
          <a:xfrm>
            <a:off x="9386846" y="1109662"/>
            <a:ext cx="2805154" cy="5748338"/>
          </a:xfrm>
          <a:prstGeom prst="rect">
            <a:avLst/>
          </a:prstGeom>
        </p:spPr>
      </p:pic>
      <p:pic>
        <p:nvPicPr>
          <p:cNvPr id="9" name="Рисунок 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0" y="-1"/>
            <a:ext cx="2647950" cy="6705199"/>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18" name="Заголовок 1"/>
          <p:cNvSpPr>
            <a:spLocks noGrp="1"/>
          </p:cNvSpPr>
          <p:nvPr>
            <p:ph type="title" hasCustomPrompt="1"/>
          </p:nvPr>
        </p:nvSpPr>
        <p:spPr>
          <a:xfrm>
            <a:off x="0" y="449036"/>
            <a:ext cx="12192000" cy="980767"/>
          </a:xfrm>
        </p:spPr>
        <p:txBody>
          <a:bodyPr anchor="b">
            <a:normAutofit/>
          </a:bodyPr>
          <a:lstStyle>
            <a:lvl1pPr algn="ctr">
              <a:defRPr sz="4400"/>
            </a:lvl1pPr>
          </a:lstStyle>
          <a:p>
            <a:r>
              <a:rPr lang="da-DK" dirty="0"/>
              <a:t>Lorem ipsum dolor</a:t>
            </a:r>
            <a:endParaRPr lang="ru-RU" dirty="0"/>
          </a:p>
        </p:txBody>
      </p:sp>
      <p:sp>
        <p:nvSpPr>
          <p:cNvPr id="19" name="Текст 2"/>
          <p:cNvSpPr>
            <a:spLocks noGrp="1"/>
          </p:cNvSpPr>
          <p:nvPr>
            <p:ph type="body" idx="1" hasCustomPrompt="1"/>
          </p:nvPr>
        </p:nvSpPr>
        <p:spPr>
          <a:xfrm>
            <a:off x="2183945" y="2587218"/>
            <a:ext cx="7817304" cy="254811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11" name="Рисунок 10"/>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11228860" y="-1"/>
            <a:ext cx="963140" cy="801332"/>
          </a:xfrm>
          <a:prstGeom prst="rect">
            <a:avLst/>
          </a:prstGeom>
        </p:spPr>
      </p:pic>
      <p:pic>
        <p:nvPicPr>
          <p:cNvPr id="12" name="Рисунок 1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V="1">
            <a:off x="2865910" y="5774611"/>
            <a:ext cx="6125690" cy="222056"/>
          </a:xfrm>
          <a:prstGeom prst="rect">
            <a:avLst/>
          </a:prstGeom>
        </p:spPr>
      </p:pic>
      <p:pic>
        <p:nvPicPr>
          <p:cNvPr id="13" name="Рисунок 1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878964" y="1632968"/>
            <a:ext cx="436111" cy="436111"/>
          </a:xfrm>
          <a:prstGeom prst="rect">
            <a:avLst/>
          </a:prstGeom>
        </p:spPr>
      </p:pic>
      <p:pic>
        <p:nvPicPr>
          <p:cNvPr id="14" name="Рисунок 13"/>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728746" y="196623"/>
            <a:ext cx="504825" cy="504825"/>
          </a:xfrm>
          <a:prstGeom prst="rect">
            <a:avLst/>
          </a:prstGeom>
        </p:spPr>
      </p:pic>
      <p:pic>
        <p:nvPicPr>
          <p:cNvPr id="25" name="Рисунок 24"/>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8869460" y="6048972"/>
            <a:ext cx="504825" cy="504825"/>
          </a:xfrm>
          <a:prstGeom prst="rect">
            <a:avLst/>
          </a:prstGeom>
        </p:spPr>
      </p:pic>
      <p:pic>
        <p:nvPicPr>
          <p:cNvPr id="15" name="Рисунок 14"/>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9320171" y="3754337"/>
            <a:ext cx="2743200" cy="2743200"/>
          </a:xfrm>
          <a:prstGeom prst="rect">
            <a:avLst/>
          </a:prstGeom>
        </p:spPr>
      </p:pic>
      <p:pic>
        <p:nvPicPr>
          <p:cNvPr id="21" name="Рисунок 20"/>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flipV="1">
            <a:off x="0" y="937878"/>
            <a:ext cx="3267075" cy="330338"/>
          </a:xfrm>
          <a:prstGeom prst="rect">
            <a:avLst/>
          </a:prstGeom>
        </p:spPr>
      </p:pic>
      <p:pic>
        <p:nvPicPr>
          <p:cNvPr id="34" name="Рисунок 33"/>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flipH="1" flipV="1">
            <a:off x="8924925" y="937878"/>
            <a:ext cx="3267075" cy="330338"/>
          </a:xfrm>
          <a:prstGeom prst="rect">
            <a:avLst/>
          </a:prstGeom>
        </p:spPr>
      </p:pic>
    </p:spTree>
    <p:extLst>
      <p:ext uri="{BB962C8B-B14F-4D97-AF65-F5344CB8AC3E}">
        <p14:creationId xmlns:p14="http://schemas.microsoft.com/office/powerpoint/2010/main" val="2903400484"/>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showMasterSp="0" preserve="1" userDrawn="1">
  <p:cSld name="More-text_blue">
    <p:spTree>
      <p:nvGrpSpPr>
        <p:cNvPr id="1" name=""/>
        <p:cNvGrpSpPr/>
        <p:nvPr/>
      </p:nvGrpSpPr>
      <p:grpSpPr>
        <a:xfrm>
          <a:off x="0" y="0"/>
          <a:ext cx="0" cy="0"/>
          <a:chOff x="0" y="0"/>
          <a:chExt cx="0" cy="0"/>
        </a:xfrm>
      </p:grpSpPr>
      <p:pic>
        <p:nvPicPr>
          <p:cNvPr id="2" name="Рисунок 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1"/>
            <a:ext cx="1040130" cy="6858000"/>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1" name="Рисунок 10"/>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flipH="1">
            <a:off x="11228860" y="-1"/>
            <a:ext cx="963140" cy="801332"/>
          </a:xfrm>
          <a:prstGeom prst="rect">
            <a:avLst/>
          </a:prstGeom>
        </p:spPr>
      </p:pic>
      <p:pic>
        <p:nvPicPr>
          <p:cNvPr id="12" name="Рисунок 11"/>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V="1">
            <a:off x="2933388" y="6134294"/>
            <a:ext cx="6125690" cy="222056"/>
          </a:xfrm>
          <a:prstGeom prst="rect">
            <a:avLst/>
          </a:prstGeom>
        </p:spPr>
      </p:pic>
      <p:sp>
        <p:nvSpPr>
          <p:cNvPr id="22" name="Текст 2"/>
          <p:cNvSpPr>
            <a:spLocks noGrp="1"/>
          </p:cNvSpPr>
          <p:nvPr>
            <p:ph type="body" idx="1" hasCustomPrompt="1"/>
          </p:nvPr>
        </p:nvSpPr>
        <p:spPr>
          <a:xfrm>
            <a:off x="877169" y="375556"/>
            <a:ext cx="10319657" cy="5610173"/>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endParaRPr lang="ru-RU" dirty="0"/>
          </a:p>
        </p:txBody>
      </p:sp>
      <p:pic>
        <p:nvPicPr>
          <p:cNvPr id="3" name="Рисунок 2"/>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1599842" y="1690006"/>
            <a:ext cx="592158" cy="3224893"/>
          </a:xfrm>
          <a:prstGeom prst="rect">
            <a:avLst/>
          </a:prstGeom>
        </p:spPr>
      </p:pic>
      <p:pic>
        <p:nvPicPr>
          <p:cNvPr id="8" name="Рисунок 7"/>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248955" y="4212772"/>
            <a:ext cx="450396" cy="450396"/>
          </a:xfrm>
          <a:prstGeom prst="rect">
            <a:avLst/>
          </a:prstGeom>
        </p:spPr>
      </p:pic>
      <p:pic>
        <p:nvPicPr>
          <p:cNvPr id="16" name="Рисунок 15"/>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1584183" y="2843445"/>
            <a:ext cx="387804" cy="387804"/>
          </a:xfrm>
          <a:prstGeom prst="rect">
            <a:avLst/>
          </a:prstGeom>
        </p:spPr>
      </p:pic>
    </p:spTree>
    <p:extLst>
      <p:ext uri="{BB962C8B-B14F-4D97-AF65-F5344CB8AC3E}">
        <p14:creationId xmlns:p14="http://schemas.microsoft.com/office/powerpoint/2010/main" val="79678675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matchingName="4_Заголовок раздела">
  <p:cSld name="4_Заголовок раздела">
    <p:spTree>
      <p:nvGrpSpPr>
        <p:cNvPr id="1" name="Shape 252"/>
        <p:cNvGrpSpPr/>
        <p:nvPr/>
      </p:nvGrpSpPr>
      <p:grpSpPr>
        <a:xfrm>
          <a:off x="0" y="0"/>
          <a:ext cx="0" cy="0"/>
          <a:chOff x="0" y="0"/>
          <a:chExt cx="0" cy="0"/>
        </a:xfrm>
      </p:grpSpPr>
      <p:pic>
        <p:nvPicPr>
          <p:cNvPr id="253" name="Google Shape;253;p121"/>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flipH="1">
            <a:off x="-18336" y="2139043"/>
            <a:ext cx="3913531" cy="4729194"/>
          </a:xfrm>
          <a:prstGeom prst="rect">
            <a:avLst/>
          </a:prstGeom>
          <a:noFill/>
          <a:ln>
            <a:noFill/>
          </a:ln>
        </p:spPr>
      </p:pic>
      <p:pic>
        <p:nvPicPr>
          <p:cNvPr id="254" name="Google Shape;254;p121"/>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255" name="Google Shape;255;p121"/>
          <p:cNvSpPr txBox="1">
            <a:spLocks noGrp="1"/>
          </p:cNvSpPr>
          <p:nvPr>
            <p:ph type="title"/>
          </p:nvPr>
        </p:nvSpPr>
        <p:spPr>
          <a:xfrm>
            <a:off x="0" y="449036"/>
            <a:ext cx="12192000"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56" name="Google Shape;256;p121"/>
          <p:cNvSpPr txBox="1">
            <a:spLocks noGrp="1"/>
          </p:cNvSpPr>
          <p:nvPr>
            <p:ph type="body" idx="1"/>
          </p:nvPr>
        </p:nvSpPr>
        <p:spPr>
          <a:xfrm>
            <a:off x="2183945" y="2587218"/>
            <a:ext cx="7817304" cy="254811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
        <p:nvSpPr>
          <p:cNvPr id="257" name="Google Shape;257;p12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8" name="Google Shape;258;p12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9" name="Google Shape;259;p121"/>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260" name="Google Shape;260;p121"/>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313676" y="0"/>
            <a:ext cx="878324" cy="739549"/>
          </a:xfrm>
          <a:prstGeom prst="rect">
            <a:avLst/>
          </a:prstGeom>
          <a:noFill/>
          <a:ln>
            <a:noFill/>
          </a:ln>
        </p:spPr>
      </p:pic>
      <p:pic>
        <p:nvPicPr>
          <p:cNvPr id="261" name="Google Shape;261;p121"/>
          <p:cNvPicPr preferRelativeResize="0"/>
          <p:nvPr/>
        </p:nvPicPr>
        <p:blipFill rotWithShape="1">
          <a:blip r:embed="rId5">
            <a:alphaModFix/>
          </a:blip>
          <a:srcRect/>
          <a:stretch/>
        </p:blipFill>
        <p:spPr>
          <a:xfrm>
            <a:off x="2901042" y="5579155"/>
            <a:ext cx="6667500" cy="333375"/>
          </a:xfrm>
          <a:prstGeom prst="rect">
            <a:avLst/>
          </a:prstGeom>
          <a:noFill/>
          <a:ln>
            <a:noFill/>
          </a:ln>
        </p:spPr>
      </p:pic>
      <p:pic>
        <p:nvPicPr>
          <p:cNvPr id="262" name="Google Shape;262;p121"/>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5861956" y="1777869"/>
            <a:ext cx="461282" cy="461282"/>
          </a:xfrm>
          <a:prstGeom prst="rect">
            <a:avLst/>
          </a:prstGeom>
          <a:noFill/>
          <a:ln>
            <a:noFill/>
          </a:ln>
        </p:spPr>
      </p:pic>
      <p:pic>
        <p:nvPicPr>
          <p:cNvPr id="263" name="Google Shape;263;p121"/>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2073084" flipH="1">
            <a:off x="955944" y="2143335"/>
            <a:ext cx="253722" cy="1902279"/>
          </a:xfrm>
          <a:prstGeom prst="rect">
            <a:avLst/>
          </a:prstGeom>
          <a:noFill/>
          <a:ln>
            <a:noFill/>
          </a:ln>
        </p:spPr>
      </p:pic>
      <p:pic>
        <p:nvPicPr>
          <p:cNvPr id="264" name="Google Shape;264;p121"/>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4152103">
            <a:off x="841407" y="3203981"/>
            <a:ext cx="552355" cy="1866039"/>
          </a:xfrm>
          <a:prstGeom prst="rect">
            <a:avLst/>
          </a:prstGeom>
          <a:noFill/>
          <a:ln>
            <a:noFill/>
          </a:ln>
        </p:spPr>
      </p:pic>
      <p:pic>
        <p:nvPicPr>
          <p:cNvPr id="265" name="Google Shape;265;p121"/>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9171353" y="4726477"/>
            <a:ext cx="794378" cy="798791"/>
          </a:xfrm>
          <a:prstGeom prst="rect">
            <a:avLst/>
          </a:prstGeom>
          <a:noFill/>
          <a:ln>
            <a:noFill/>
          </a:ln>
        </p:spPr>
      </p:pic>
      <p:pic>
        <p:nvPicPr>
          <p:cNvPr id="266" name="Google Shape;266;p121"/>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9721418" y="1453508"/>
            <a:ext cx="3014884" cy="3014884"/>
          </a:xfrm>
          <a:prstGeom prst="rect">
            <a:avLst/>
          </a:prstGeom>
          <a:noFill/>
          <a:ln>
            <a:noFill/>
          </a:ln>
        </p:spPr>
      </p:pic>
      <p:pic>
        <p:nvPicPr>
          <p:cNvPr id="267" name="Google Shape;267;p121"/>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flipH="1">
            <a:off x="10056488" y="4482131"/>
            <a:ext cx="2135512" cy="555233"/>
          </a:xfrm>
          <a:prstGeom prst="rect">
            <a:avLst/>
          </a:prstGeom>
          <a:noFill/>
          <a:ln>
            <a:noFill/>
          </a:ln>
        </p:spPr>
      </p:pic>
      <p:pic>
        <p:nvPicPr>
          <p:cNvPr id="268" name="Google Shape;268;p121"/>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flipH="1">
            <a:off x="-18336" y="11333"/>
            <a:ext cx="1670956" cy="2493902"/>
          </a:xfrm>
          <a:prstGeom prst="rect">
            <a:avLst/>
          </a:prstGeom>
          <a:noFill/>
          <a:ln>
            <a:noFill/>
          </a:ln>
        </p:spPr>
      </p:pic>
      <p:pic>
        <p:nvPicPr>
          <p:cNvPr id="269" name="Google Shape;269;p121"/>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rot="-2215512">
            <a:off x="960166" y="4715367"/>
            <a:ext cx="342550" cy="321997"/>
          </a:xfrm>
          <a:prstGeom prst="rect">
            <a:avLst/>
          </a:prstGeom>
          <a:noFill/>
          <a:ln>
            <a:noFill/>
          </a:ln>
        </p:spPr>
      </p:pic>
      <p:pic>
        <p:nvPicPr>
          <p:cNvPr id="270" name="Google Shape;270;p121"/>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rot="639368">
            <a:off x="1542630" y="237020"/>
            <a:ext cx="342550" cy="321997"/>
          </a:xfrm>
          <a:prstGeom prst="rect">
            <a:avLst/>
          </a:prstGeom>
          <a:noFill/>
          <a:ln>
            <a:noFill/>
          </a:ln>
        </p:spPr>
      </p:pic>
      <p:pic>
        <p:nvPicPr>
          <p:cNvPr id="271" name="Google Shape;271;p121"/>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rot="-4189111">
            <a:off x="10754876" y="5534789"/>
            <a:ext cx="342550" cy="321997"/>
          </a:xfrm>
          <a:prstGeom prst="rect">
            <a:avLst/>
          </a:prstGeom>
          <a:noFill/>
          <a:ln>
            <a:noFill/>
          </a:ln>
        </p:spPr>
      </p:pic>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showMasterSp="0" preserve="1" userDrawn="1">
  <p:cSld name="17_Заголовок раздела">
    <p:spTree>
      <p:nvGrpSpPr>
        <p:cNvPr id="1" name=""/>
        <p:cNvGrpSpPr/>
        <p:nvPr/>
      </p:nvGrpSpPr>
      <p:grpSpPr>
        <a:xfrm>
          <a:off x="0" y="0"/>
          <a:ext cx="0" cy="0"/>
          <a:chOff x="0" y="0"/>
          <a:chExt cx="0" cy="0"/>
        </a:xfrm>
      </p:grpSpPr>
      <p:pic>
        <p:nvPicPr>
          <p:cNvPr id="24" name="Рисунок 23"/>
          <p:cNvPicPr>
            <a:picLocks noChangeAspect="1"/>
          </p:cNvPicPr>
          <p:nvPr userDrawn="1"/>
        </p:nvPicPr>
        <p:blipFill rotWithShape="1">
          <a:blip r:embed="rId2" cstate="email">
            <a:extLst>
              <a:ext uri="{28A0092B-C50C-407E-A947-70E740481C1C}">
                <a14:useLocalDpi xmlns:a14="http://schemas.microsoft.com/office/drawing/2010/main"/>
              </a:ext>
            </a:extLst>
          </a:blip>
          <a:srcRect l="34376" b="49048"/>
          <a:stretch/>
        </p:blipFill>
        <p:spPr>
          <a:xfrm flipH="1">
            <a:off x="9085379" y="3359836"/>
            <a:ext cx="3106621" cy="3494315"/>
          </a:xfrm>
          <a:prstGeom prst="rect">
            <a:avLst/>
          </a:prstGeom>
        </p:spPr>
      </p:pic>
      <p:pic>
        <p:nvPicPr>
          <p:cNvPr id="8" name="Рисунок 7"/>
          <p:cNvPicPr>
            <a:picLocks noChangeAspect="1"/>
          </p:cNvPicPr>
          <p:nvPr userDrawn="1"/>
        </p:nvPicPr>
        <p:blipFill rotWithShape="1">
          <a:blip r:embed="rId2" cstate="email">
            <a:extLst>
              <a:ext uri="{28A0092B-C50C-407E-A947-70E740481C1C}">
                <a14:useLocalDpi xmlns:a14="http://schemas.microsoft.com/office/drawing/2010/main"/>
              </a:ext>
            </a:extLst>
          </a:blip>
          <a:srcRect l="34376" b="49048"/>
          <a:stretch/>
        </p:blipFill>
        <p:spPr>
          <a:xfrm>
            <a:off x="4691" y="3359837"/>
            <a:ext cx="3106621" cy="3494315"/>
          </a:xfrm>
          <a:prstGeom prst="rect">
            <a:avLst/>
          </a:prstGeom>
        </p:spPr>
      </p:pic>
      <p:grpSp>
        <p:nvGrpSpPr>
          <p:cNvPr id="3" name="Группа 2"/>
          <p:cNvGrpSpPr/>
          <p:nvPr userDrawn="1"/>
        </p:nvGrpSpPr>
        <p:grpSpPr>
          <a:xfrm>
            <a:off x="114206" y="-3848"/>
            <a:ext cx="11889642" cy="6861847"/>
            <a:chOff x="114206" y="-3848"/>
            <a:chExt cx="11889642" cy="6861847"/>
          </a:xfrm>
        </p:grpSpPr>
        <p:pic>
          <p:nvPicPr>
            <p:cNvPr id="2" name="Рисунок 1"/>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4206" y="-1"/>
              <a:ext cx="4139638" cy="6858000"/>
            </a:xfrm>
            <a:prstGeom prst="rect">
              <a:avLst/>
            </a:prstGeom>
          </p:spPr>
        </p:pic>
        <p:pic>
          <p:nvPicPr>
            <p:cNvPr id="23" name="Рисунок 22"/>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flipH="1">
              <a:off x="7864210" y="-3848"/>
              <a:ext cx="4139638" cy="6858000"/>
            </a:xfrm>
            <a:prstGeom prst="rect">
              <a:avLst/>
            </a:prstGeom>
          </p:spPr>
        </p:pic>
      </p:grpSp>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bg1"/>
                </a:solidFill>
              </a:defRPr>
            </a:lvl1pPr>
          </a:lstStyle>
          <a:p>
            <a:fld id="{0677DD9B-16CA-464A-A3D4-4D175F1ACCD1}" type="datetimeFigureOut">
              <a:rPr lang="ru-RU" smtClean="0"/>
              <a:pPr/>
              <a:t>26.08.2026</a:t>
            </a:fld>
            <a:endParaRPr lang="ru-RU" dirty="0"/>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1" name="Рисунок 10"/>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11228860" y="-1"/>
            <a:ext cx="963140" cy="801332"/>
          </a:xfrm>
          <a:prstGeom prst="rect">
            <a:avLst/>
          </a:prstGeom>
        </p:spPr>
      </p:pic>
      <p:pic>
        <p:nvPicPr>
          <p:cNvPr id="12" name="Рисунок 1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V="1">
            <a:off x="2996182" y="5373849"/>
            <a:ext cx="6125690" cy="222056"/>
          </a:xfrm>
          <a:prstGeom prst="rect">
            <a:avLst/>
          </a:prstGeom>
        </p:spPr>
      </p:pic>
      <p:pic>
        <p:nvPicPr>
          <p:cNvPr id="25" name="Рисунок 24"/>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1572967" y="2710791"/>
            <a:ext cx="504825" cy="504825"/>
          </a:xfrm>
          <a:prstGeom prst="rect">
            <a:avLst/>
          </a:prstGeom>
        </p:spPr>
      </p:pic>
      <p:pic>
        <p:nvPicPr>
          <p:cNvPr id="15" name="Рисунок 14"/>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4687427" y="3051953"/>
            <a:ext cx="2743200" cy="2743200"/>
          </a:xfrm>
          <a:prstGeom prst="rect">
            <a:avLst/>
          </a:prstGeom>
        </p:spPr>
      </p:pic>
      <p:sp>
        <p:nvSpPr>
          <p:cNvPr id="22" name="Текст 2"/>
          <p:cNvSpPr>
            <a:spLocks noGrp="1"/>
          </p:cNvSpPr>
          <p:nvPr>
            <p:ph type="body" idx="1" hasCustomPrompt="1"/>
          </p:nvPr>
        </p:nvSpPr>
        <p:spPr>
          <a:xfrm>
            <a:off x="2187347" y="1689146"/>
            <a:ext cx="7817304" cy="254811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26" name="Рисунок 25"/>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85115" y="2710791"/>
            <a:ext cx="504825" cy="504825"/>
          </a:xfrm>
          <a:prstGeom prst="rect">
            <a:avLst/>
          </a:prstGeom>
        </p:spPr>
      </p:pic>
      <p:pic>
        <p:nvPicPr>
          <p:cNvPr id="16" name="Рисунок 15"/>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5815011" y="366726"/>
            <a:ext cx="561975" cy="561975"/>
          </a:xfrm>
          <a:prstGeom prst="rect">
            <a:avLst/>
          </a:prstGeom>
        </p:spPr>
      </p:pic>
    </p:spTree>
    <p:extLst>
      <p:ext uri="{BB962C8B-B14F-4D97-AF65-F5344CB8AC3E}">
        <p14:creationId xmlns:p14="http://schemas.microsoft.com/office/powerpoint/2010/main" val="1989925175"/>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showMasterSp="0" preserve="1" userDrawn="1">
  <p:cSld name="18_Заголовок раздела">
    <p:spTree>
      <p:nvGrpSpPr>
        <p:cNvPr id="1" name=""/>
        <p:cNvGrpSpPr/>
        <p:nvPr/>
      </p:nvGrpSpPr>
      <p:grpSpPr>
        <a:xfrm>
          <a:off x="0" y="0"/>
          <a:ext cx="0" cy="0"/>
          <a:chOff x="0" y="0"/>
          <a:chExt cx="0" cy="0"/>
        </a:xfrm>
      </p:grpSpPr>
      <p:pic>
        <p:nvPicPr>
          <p:cNvPr id="32" name="Рисунок 3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7892464" y="3067960"/>
            <a:ext cx="4299535" cy="3790040"/>
          </a:xfrm>
          <a:prstGeom prst="rect">
            <a:avLst/>
          </a:prstGeom>
        </p:spPr>
      </p:pic>
      <p:pic>
        <p:nvPicPr>
          <p:cNvPr id="9" name="Рисунок 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857578" y="-10948"/>
            <a:ext cx="3314700" cy="1108583"/>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bg1"/>
                </a:solidFill>
              </a:defRPr>
            </a:lvl1pPr>
          </a:lstStyle>
          <a:p>
            <a:fld id="{0677DD9B-16CA-464A-A3D4-4D175F1ACCD1}" type="datetimeFigureOut">
              <a:rPr lang="ru-RU" smtClean="0"/>
              <a:pPr/>
              <a:t>26.08.2026</a:t>
            </a:fld>
            <a:endParaRPr lang="ru-RU" dirty="0"/>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1" name="Рисунок 10"/>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11228860" y="-1"/>
            <a:ext cx="963140" cy="801332"/>
          </a:xfrm>
          <a:prstGeom prst="rect">
            <a:avLst/>
          </a:prstGeom>
        </p:spPr>
      </p:pic>
      <p:pic>
        <p:nvPicPr>
          <p:cNvPr id="12" name="Рисунок 1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V="1">
            <a:off x="255931" y="5991159"/>
            <a:ext cx="6125690" cy="222056"/>
          </a:xfrm>
          <a:prstGeom prst="rect">
            <a:avLst/>
          </a:prstGeom>
        </p:spPr>
      </p:pic>
      <p:pic>
        <p:nvPicPr>
          <p:cNvPr id="25" name="Рисунок 24"/>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344656" y="5081886"/>
            <a:ext cx="504825" cy="504825"/>
          </a:xfrm>
          <a:prstGeom prst="rect">
            <a:avLst/>
          </a:prstGeom>
        </p:spPr>
      </p:pic>
      <p:sp>
        <p:nvSpPr>
          <p:cNvPr id="21" name="Заголовок 1"/>
          <p:cNvSpPr>
            <a:spLocks noGrp="1"/>
          </p:cNvSpPr>
          <p:nvPr>
            <p:ph type="title" hasCustomPrompt="1"/>
          </p:nvPr>
        </p:nvSpPr>
        <p:spPr>
          <a:xfrm>
            <a:off x="0" y="489858"/>
            <a:ext cx="12191999" cy="980767"/>
          </a:xfrm>
        </p:spPr>
        <p:txBody>
          <a:bodyPr anchor="b">
            <a:normAutofit/>
          </a:bodyPr>
          <a:lstStyle>
            <a:lvl1pPr algn="ctr">
              <a:defRPr sz="4400"/>
            </a:lvl1pPr>
          </a:lstStyle>
          <a:p>
            <a:r>
              <a:rPr lang="da-DK" dirty="0"/>
              <a:t>Lorem ipsum dolor</a:t>
            </a:r>
            <a:endParaRPr lang="ru-RU" dirty="0"/>
          </a:p>
        </p:txBody>
      </p:sp>
      <p:sp>
        <p:nvSpPr>
          <p:cNvPr id="27" name="Текст 2"/>
          <p:cNvSpPr>
            <a:spLocks noGrp="1"/>
          </p:cNvSpPr>
          <p:nvPr>
            <p:ph type="body" idx="1" hasCustomPrompt="1"/>
          </p:nvPr>
        </p:nvSpPr>
        <p:spPr>
          <a:xfrm>
            <a:off x="726616" y="2325182"/>
            <a:ext cx="5184321" cy="3487789"/>
          </a:xfrm>
        </p:spPr>
        <p:txBody>
          <a:bodyPr/>
          <a:lstStyle>
            <a:lvl1pPr marL="0" indent="0" algn="l">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sp>
        <p:nvSpPr>
          <p:cNvPr id="28" name="Рисунок 8"/>
          <p:cNvSpPr>
            <a:spLocks noGrp="1"/>
          </p:cNvSpPr>
          <p:nvPr>
            <p:ph type="pic" sz="quarter" idx="13"/>
          </p:nvPr>
        </p:nvSpPr>
        <p:spPr>
          <a:xfrm>
            <a:off x="7179597" y="2325182"/>
            <a:ext cx="4179887" cy="3462338"/>
          </a:xfrm>
        </p:spPr>
        <p:txBody>
          <a:bodyPr/>
          <a:lstStyle/>
          <a:p>
            <a:endParaRPr lang="ru-RU" dirty="0"/>
          </a:p>
        </p:txBody>
      </p:sp>
      <p:pic>
        <p:nvPicPr>
          <p:cNvPr id="29" name="Рисунок 28"/>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0545660" y="1186062"/>
            <a:ext cx="504825" cy="504825"/>
          </a:xfrm>
          <a:prstGeom prst="rect">
            <a:avLst/>
          </a:prstGeom>
        </p:spPr>
      </p:pic>
      <p:pic>
        <p:nvPicPr>
          <p:cNvPr id="15" name="Рисунок 14"/>
          <p:cNvPicPr>
            <a:picLocks noChangeAspect="1"/>
          </p:cNvPicPr>
          <p:nvPr userDrawn="1"/>
        </p:nvPicPr>
        <p:blipFill rotWithShape="1">
          <a:blip r:embed="rId8" cstate="email">
            <a:extLst>
              <a:ext uri="{28A0092B-C50C-407E-A947-70E740481C1C}">
                <a14:useLocalDpi xmlns:a14="http://schemas.microsoft.com/office/drawing/2010/main"/>
              </a:ext>
            </a:extLst>
          </a:blip>
          <a:srcRect r="39972"/>
          <a:stretch/>
        </p:blipFill>
        <p:spPr>
          <a:xfrm>
            <a:off x="10545660" y="3710286"/>
            <a:ext cx="1646698" cy="2743200"/>
          </a:xfrm>
          <a:prstGeom prst="rect">
            <a:avLst/>
          </a:prstGeom>
        </p:spPr>
      </p:pic>
      <p:pic>
        <p:nvPicPr>
          <p:cNvPr id="10" name="Рисунок 9"/>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flipV="1">
            <a:off x="0" y="1008225"/>
            <a:ext cx="3095625" cy="313002"/>
          </a:xfrm>
          <a:prstGeom prst="rect">
            <a:avLst/>
          </a:prstGeom>
        </p:spPr>
      </p:pic>
      <p:pic>
        <p:nvPicPr>
          <p:cNvPr id="13" name="Рисунок 12"/>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89215" y="630739"/>
            <a:ext cx="1634833" cy="1638300"/>
          </a:xfrm>
          <a:prstGeom prst="rect">
            <a:avLst/>
          </a:prstGeom>
        </p:spPr>
      </p:pic>
      <p:pic>
        <p:nvPicPr>
          <p:cNvPr id="30" name="Рисунок 29"/>
          <p:cNvPicPr>
            <a:picLocks noChangeAspect="1"/>
          </p:cNvPicPr>
          <p:nvPr userDrawn="1"/>
        </p:nvPicPr>
        <p:blipFill rotWithShape="1">
          <a:blip r:embed="rId11" cstate="email">
            <a:extLst>
              <a:ext uri="{28A0092B-C50C-407E-A947-70E740481C1C}">
                <a14:useLocalDpi xmlns:a14="http://schemas.microsoft.com/office/drawing/2010/main"/>
              </a:ext>
            </a:extLst>
          </a:blip>
          <a:srcRect t="24697"/>
          <a:stretch/>
        </p:blipFill>
        <p:spPr>
          <a:xfrm>
            <a:off x="2057295" y="-10948"/>
            <a:ext cx="862052" cy="652756"/>
          </a:xfrm>
          <a:prstGeom prst="rect">
            <a:avLst/>
          </a:prstGeom>
        </p:spPr>
      </p:pic>
      <p:pic>
        <p:nvPicPr>
          <p:cNvPr id="31" name="Рисунок 30"/>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9678210" y="5627361"/>
            <a:ext cx="862052" cy="866841"/>
          </a:xfrm>
          <a:prstGeom prst="rect">
            <a:avLst/>
          </a:prstGeom>
        </p:spPr>
      </p:pic>
    </p:spTree>
    <p:extLst>
      <p:ext uri="{BB962C8B-B14F-4D97-AF65-F5344CB8AC3E}">
        <p14:creationId xmlns:p14="http://schemas.microsoft.com/office/powerpoint/2010/main" val="2660874267"/>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showMasterSp="0" preserve="1" userDrawn="1">
  <p:cSld name="19_Заголовок раздела">
    <p:spTree>
      <p:nvGrpSpPr>
        <p:cNvPr id="1" name=""/>
        <p:cNvGrpSpPr/>
        <p:nvPr/>
      </p:nvGrpSpPr>
      <p:grpSpPr>
        <a:xfrm>
          <a:off x="0" y="0"/>
          <a:ext cx="0" cy="0"/>
          <a:chOff x="0" y="0"/>
          <a:chExt cx="0" cy="0"/>
        </a:xfrm>
      </p:grpSpPr>
      <p:pic>
        <p:nvPicPr>
          <p:cNvPr id="8" name="Рисунок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H="1">
            <a:off x="10539144" y="5271809"/>
            <a:ext cx="1652856" cy="247928"/>
          </a:xfrm>
          <a:prstGeom prst="rect">
            <a:avLst/>
          </a:prstGeom>
        </p:spPr>
      </p:pic>
      <p:pic>
        <p:nvPicPr>
          <p:cNvPr id="2" name="Рисунок 1"/>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10800000">
            <a:off x="-3027" y="0"/>
            <a:ext cx="7779921" cy="6858000"/>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bg1"/>
                </a:solidFill>
              </a:defRPr>
            </a:lvl1pPr>
          </a:lstStyle>
          <a:p>
            <a:fld id="{0677DD9B-16CA-464A-A3D4-4D175F1ACCD1}" type="datetimeFigureOut">
              <a:rPr lang="ru-RU" smtClean="0"/>
              <a:pPr/>
              <a:t>26.08.2026</a:t>
            </a:fld>
            <a:endParaRPr lang="ru-RU" dirty="0"/>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2" name="Рисунок 11"/>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V="1">
            <a:off x="3033155" y="6029833"/>
            <a:ext cx="6125690" cy="222056"/>
          </a:xfrm>
          <a:prstGeom prst="rect">
            <a:avLst/>
          </a:prstGeom>
        </p:spPr>
      </p:pic>
      <p:sp>
        <p:nvSpPr>
          <p:cNvPr id="20" name="Рисунок 8"/>
          <p:cNvSpPr>
            <a:spLocks noGrp="1"/>
          </p:cNvSpPr>
          <p:nvPr>
            <p:ph type="pic" sz="quarter" idx="13"/>
          </p:nvPr>
        </p:nvSpPr>
        <p:spPr>
          <a:xfrm>
            <a:off x="1379764" y="739549"/>
            <a:ext cx="9432713" cy="5047971"/>
          </a:xfrm>
        </p:spPr>
        <p:txBody>
          <a:bodyPr/>
          <a:lstStyle/>
          <a:p>
            <a:endParaRPr lang="ru-RU" dirty="0"/>
          </a:p>
        </p:txBody>
      </p:sp>
      <p:pic>
        <p:nvPicPr>
          <p:cNvPr id="22" name="Рисунок 2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11228860" y="-1"/>
            <a:ext cx="963140" cy="801332"/>
          </a:xfrm>
          <a:prstGeom prst="rect">
            <a:avLst/>
          </a:prstGeom>
        </p:spPr>
      </p:pic>
      <p:pic>
        <p:nvPicPr>
          <p:cNvPr id="3" name="Рисунок 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70094" y="2828925"/>
            <a:ext cx="2266950" cy="2266950"/>
          </a:xfrm>
          <a:prstGeom prst="rect">
            <a:avLst/>
          </a:prstGeom>
        </p:spPr>
      </p:pic>
      <p:pic>
        <p:nvPicPr>
          <p:cNvPr id="16" name="Рисунок 15"/>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flipH="1">
            <a:off x="10391091" y="1820349"/>
            <a:ext cx="1675538" cy="3297771"/>
          </a:xfrm>
          <a:prstGeom prst="rect">
            <a:avLst/>
          </a:prstGeom>
        </p:spPr>
      </p:pic>
      <p:pic>
        <p:nvPicPr>
          <p:cNvPr id="17" name="Рисунок 16"/>
          <p:cNvPicPr>
            <a:picLocks noChangeAspect="1"/>
          </p:cNvPicPr>
          <p:nvPr userDrawn="1"/>
        </p:nvPicPr>
        <p:blipFill rotWithShape="1">
          <a:blip r:embed="rId9" cstate="email">
            <a:extLst>
              <a:ext uri="{28A0092B-C50C-407E-A947-70E740481C1C}">
                <a14:useLocalDpi xmlns:a14="http://schemas.microsoft.com/office/drawing/2010/main"/>
              </a:ext>
            </a:extLst>
          </a:blip>
          <a:srcRect r="18280"/>
          <a:stretch/>
        </p:blipFill>
        <p:spPr>
          <a:xfrm>
            <a:off x="11131392" y="4716518"/>
            <a:ext cx="1066364" cy="490868"/>
          </a:xfrm>
          <a:prstGeom prst="rect">
            <a:avLst/>
          </a:prstGeom>
        </p:spPr>
      </p:pic>
    </p:spTree>
    <p:extLst>
      <p:ext uri="{BB962C8B-B14F-4D97-AF65-F5344CB8AC3E}">
        <p14:creationId xmlns:p14="http://schemas.microsoft.com/office/powerpoint/2010/main" val="2670093493"/>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showMasterSp="0" preserve="1" userDrawn="1">
  <p:cSld name="20_Заголовок раздела">
    <p:spTree>
      <p:nvGrpSpPr>
        <p:cNvPr id="1" name=""/>
        <p:cNvGrpSpPr/>
        <p:nvPr/>
      </p:nvGrpSpPr>
      <p:grpSpPr>
        <a:xfrm>
          <a:off x="0" y="0"/>
          <a:ext cx="0" cy="0"/>
          <a:chOff x="0" y="0"/>
          <a:chExt cx="0" cy="0"/>
        </a:xfrm>
      </p:grpSpPr>
      <p:pic>
        <p:nvPicPr>
          <p:cNvPr id="18" name="Рисунок 17"/>
          <p:cNvPicPr>
            <a:picLocks noChangeAspect="1"/>
          </p:cNvPicPr>
          <p:nvPr userDrawn="1"/>
        </p:nvPicPr>
        <p:blipFill rotWithShape="1">
          <a:blip r:embed="rId2" cstate="email">
            <a:extLst>
              <a:ext uri="{28A0092B-C50C-407E-A947-70E740481C1C}">
                <a14:useLocalDpi xmlns:a14="http://schemas.microsoft.com/office/drawing/2010/main"/>
              </a:ext>
            </a:extLst>
          </a:blip>
          <a:srcRect r="57066"/>
          <a:stretch/>
        </p:blipFill>
        <p:spPr>
          <a:xfrm flipH="1">
            <a:off x="0" y="0"/>
            <a:ext cx="2657475" cy="3866889"/>
          </a:xfrm>
          <a:prstGeom prst="rect">
            <a:avLst/>
          </a:prstGeom>
        </p:spPr>
      </p:pic>
      <p:pic>
        <p:nvPicPr>
          <p:cNvPr id="2" name="Рисунок 1"/>
          <p:cNvPicPr>
            <a:picLocks noChangeAspect="1"/>
          </p:cNvPicPr>
          <p:nvPr userDrawn="1"/>
        </p:nvPicPr>
        <p:blipFill rotWithShape="1">
          <a:blip r:embed="rId3" cstate="email">
            <a:extLst>
              <a:ext uri="{28A0092B-C50C-407E-A947-70E740481C1C}">
                <a14:useLocalDpi xmlns:a14="http://schemas.microsoft.com/office/drawing/2010/main"/>
              </a:ext>
            </a:extLst>
          </a:blip>
          <a:srcRect l="35314"/>
          <a:stretch/>
        </p:blipFill>
        <p:spPr>
          <a:xfrm>
            <a:off x="0" y="0"/>
            <a:ext cx="4824682" cy="6858000"/>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14" name="Диаграмма 2"/>
          <p:cNvSpPr>
            <a:spLocks noGrp="1"/>
          </p:cNvSpPr>
          <p:nvPr>
            <p:ph type="chart" sz="quarter" idx="13"/>
          </p:nvPr>
        </p:nvSpPr>
        <p:spPr>
          <a:xfrm>
            <a:off x="865867" y="1314449"/>
            <a:ext cx="4449763" cy="4138613"/>
          </a:xfrm>
        </p:spPr>
        <p:txBody>
          <a:bodyPr/>
          <a:lstStyle/>
          <a:p>
            <a:endParaRPr lang="ru-RU"/>
          </a:p>
        </p:txBody>
      </p:sp>
      <p:sp>
        <p:nvSpPr>
          <p:cNvPr id="15" name="Текст 11"/>
          <p:cNvSpPr>
            <a:spLocks noGrp="1"/>
          </p:cNvSpPr>
          <p:nvPr>
            <p:ph type="body" sz="quarter" idx="14" hasCustomPrompt="1"/>
          </p:nvPr>
        </p:nvSpPr>
        <p:spPr>
          <a:xfrm>
            <a:off x="6477014" y="1314449"/>
            <a:ext cx="4556125" cy="4138613"/>
          </a:xfrm>
        </p:spPr>
        <p:txBody>
          <a:bodyPr>
            <a:normAutofit/>
          </a:bodyPr>
          <a:lstStyle>
            <a:lvl1pPr marL="0" indent="0">
              <a:buNone/>
              <a:defRPr sz="2400"/>
            </a:lvl1pPr>
          </a:lstStyle>
          <a:p>
            <a:pPr lvl="0"/>
            <a:r>
              <a:rPr lang="en-US" dirty="0"/>
              <a:t>L</a:t>
            </a:r>
            <a:r>
              <a:rPr lang="da-DK" dirty="0"/>
              <a:t>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16" name="Рисунок 15"/>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11228860" y="-1"/>
            <a:ext cx="963140" cy="801332"/>
          </a:xfrm>
          <a:prstGeom prst="rect">
            <a:avLst/>
          </a:prstGeom>
        </p:spPr>
      </p:pic>
      <p:pic>
        <p:nvPicPr>
          <p:cNvPr id="3" name="Рисунок 2"/>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7940689" y="4638674"/>
            <a:ext cx="1628775" cy="1628775"/>
          </a:xfrm>
          <a:prstGeom prst="rect">
            <a:avLst/>
          </a:prstGeom>
        </p:spPr>
      </p:pic>
      <p:pic>
        <p:nvPicPr>
          <p:cNvPr id="17" name="Рисунок 16"/>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8605844" y="652099"/>
            <a:ext cx="298464" cy="298464"/>
          </a:xfrm>
          <a:prstGeom prst="rect">
            <a:avLst/>
          </a:prstGeom>
        </p:spPr>
      </p:pic>
      <p:pic>
        <p:nvPicPr>
          <p:cNvPr id="19" name="Рисунок 18"/>
          <p:cNvPicPr>
            <a:picLocks noChangeAspect="1"/>
          </p:cNvPicPr>
          <p:nvPr userDrawn="1"/>
        </p:nvPicPr>
        <p:blipFill rotWithShape="1">
          <a:blip r:embed="rId8" cstate="email">
            <a:extLst>
              <a:ext uri="{28A0092B-C50C-407E-A947-70E740481C1C}">
                <a14:useLocalDpi xmlns:a14="http://schemas.microsoft.com/office/drawing/2010/main"/>
              </a:ext>
            </a:extLst>
          </a:blip>
          <a:srcRect r="40696"/>
          <a:stretch/>
        </p:blipFill>
        <p:spPr>
          <a:xfrm>
            <a:off x="10623550" y="2397444"/>
            <a:ext cx="1568450" cy="1972622"/>
          </a:xfrm>
          <a:prstGeom prst="rect">
            <a:avLst/>
          </a:prstGeom>
        </p:spPr>
      </p:pic>
    </p:spTree>
    <p:extLst>
      <p:ext uri="{BB962C8B-B14F-4D97-AF65-F5344CB8AC3E}">
        <p14:creationId xmlns:p14="http://schemas.microsoft.com/office/powerpoint/2010/main" val="3177744125"/>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showMasterSp="0" preserve="1" userDrawn="1">
  <p:cSld name="21_Заголовок раздела">
    <p:spTree>
      <p:nvGrpSpPr>
        <p:cNvPr id="1" name=""/>
        <p:cNvGrpSpPr/>
        <p:nvPr/>
      </p:nvGrpSpPr>
      <p:grpSpPr>
        <a:xfrm>
          <a:off x="0" y="0"/>
          <a:ext cx="0" cy="0"/>
          <a:chOff x="0" y="0"/>
          <a:chExt cx="0" cy="0"/>
        </a:xfrm>
      </p:grpSpPr>
      <p:pic>
        <p:nvPicPr>
          <p:cNvPr id="10" name="Рисунок 9"/>
          <p:cNvPicPr>
            <a:picLocks noChangeAspect="1"/>
          </p:cNvPicPr>
          <p:nvPr userDrawn="1"/>
        </p:nvPicPr>
        <p:blipFill rotWithShape="1">
          <a:blip r:embed="rId2" cstate="email">
            <a:extLst>
              <a:ext uri="{28A0092B-C50C-407E-A947-70E740481C1C}">
                <a14:useLocalDpi xmlns:a14="http://schemas.microsoft.com/office/drawing/2010/main"/>
              </a:ext>
            </a:extLst>
          </a:blip>
          <a:srcRect t="46667"/>
          <a:stretch/>
        </p:blipFill>
        <p:spPr>
          <a:xfrm rot="5400000">
            <a:off x="8494816" y="2972427"/>
            <a:ext cx="4171429" cy="3222939"/>
          </a:xfrm>
          <a:prstGeom prst="rect">
            <a:avLst/>
          </a:prstGeom>
        </p:spPr>
      </p:pic>
      <p:pic>
        <p:nvPicPr>
          <p:cNvPr id="9" name="Рисунок 8"/>
          <p:cNvPicPr>
            <a:picLocks noChangeAspect="1"/>
          </p:cNvPicPr>
          <p:nvPr userDrawn="1"/>
        </p:nvPicPr>
        <p:blipFill rotWithShape="1">
          <a:blip r:embed="rId3" cstate="email">
            <a:extLst>
              <a:ext uri="{28A0092B-C50C-407E-A947-70E740481C1C}">
                <a14:useLocalDpi xmlns:a14="http://schemas.microsoft.com/office/drawing/2010/main"/>
              </a:ext>
            </a:extLst>
          </a:blip>
          <a:srcRect l="31603" t="16879"/>
          <a:stretch/>
        </p:blipFill>
        <p:spPr>
          <a:xfrm>
            <a:off x="-11695" y="0"/>
            <a:ext cx="3237901" cy="5700483"/>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16" name="Диаграмма 2"/>
          <p:cNvSpPr>
            <a:spLocks noGrp="1"/>
          </p:cNvSpPr>
          <p:nvPr>
            <p:ph type="chart" sz="quarter" idx="13"/>
          </p:nvPr>
        </p:nvSpPr>
        <p:spPr>
          <a:xfrm>
            <a:off x="3707778" y="1542820"/>
            <a:ext cx="4449763" cy="4138613"/>
          </a:xfrm>
        </p:spPr>
        <p:txBody>
          <a:bodyPr/>
          <a:lstStyle/>
          <a:p>
            <a:endParaRPr lang="ru-RU" dirty="0"/>
          </a:p>
        </p:txBody>
      </p:sp>
      <p:sp>
        <p:nvSpPr>
          <p:cNvPr id="17" name="Заголовок 1"/>
          <p:cNvSpPr>
            <a:spLocks noGrp="1"/>
          </p:cNvSpPr>
          <p:nvPr>
            <p:ph type="title" hasCustomPrompt="1"/>
          </p:nvPr>
        </p:nvSpPr>
        <p:spPr>
          <a:xfrm>
            <a:off x="0" y="489858"/>
            <a:ext cx="12191999" cy="980767"/>
          </a:xfrm>
        </p:spPr>
        <p:txBody>
          <a:bodyPr anchor="b">
            <a:normAutofit/>
          </a:bodyPr>
          <a:lstStyle>
            <a:lvl1pPr algn="ctr">
              <a:defRPr sz="4400"/>
            </a:lvl1pPr>
          </a:lstStyle>
          <a:p>
            <a:r>
              <a:rPr lang="da-DK" dirty="0"/>
              <a:t>Lorem ipsum dolor</a:t>
            </a:r>
            <a:endParaRPr lang="ru-RU" dirty="0"/>
          </a:p>
        </p:txBody>
      </p:sp>
      <p:pic>
        <p:nvPicPr>
          <p:cNvPr id="14" name="Рисунок 13"/>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11228860" y="-1"/>
            <a:ext cx="963140" cy="801332"/>
          </a:xfrm>
          <a:prstGeom prst="rect">
            <a:avLst/>
          </a:prstGeom>
        </p:spPr>
      </p:pic>
      <p:pic>
        <p:nvPicPr>
          <p:cNvPr id="8" name="Рисунок 7"/>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166410" y="2101927"/>
            <a:ext cx="4963941" cy="4963941"/>
          </a:xfrm>
          <a:prstGeom prst="rect">
            <a:avLst/>
          </a:prstGeom>
        </p:spPr>
      </p:pic>
      <p:pic>
        <p:nvPicPr>
          <p:cNvPr id="11" name="Рисунок 10"/>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8607590" y="4239222"/>
            <a:ext cx="1809750" cy="1809750"/>
          </a:xfrm>
          <a:prstGeom prst="rect">
            <a:avLst/>
          </a:prstGeom>
        </p:spPr>
      </p:pic>
      <p:pic>
        <p:nvPicPr>
          <p:cNvPr id="12" name="Рисунок 11"/>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0580530" y="1156300"/>
            <a:ext cx="628650" cy="628650"/>
          </a:xfrm>
          <a:prstGeom prst="rect">
            <a:avLst/>
          </a:prstGeom>
        </p:spPr>
      </p:pic>
      <p:pic>
        <p:nvPicPr>
          <p:cNvPr id="22" name="Рисунок 21"/>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42875" y="5727700"/>
            <a:ext cx="628650" cy="628650"/>
          </a:xfrm>
          <a:prstGeom prst="rect">
            <a:avLst/>
          </a:prstGeom>
        </p:spPr>
      </p:pic>
      <p:pic>
        <p:nvPicPr>
          <p:cNvPr id="23" name="Рисунок 22"/>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0098251" y="1877543"/>
            <a:ext cx="319089" cy="319089"/>
          </a:xfrm>
          <a:prstGeom prst="rect">
            <a:avLst/>
          </a:prstGeom>
        </p:spPr>
      </p:pic>
      <p:pic>
        <p:nvPicPr>
          <p:cNvPr id="24" name="Рисунок 23"/>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2747573" y="736542"/>
            <a:ext cx="319089" cy="319089"/>
          </a:xfrm>
          <a:prstGeom prst="rect">
            <a:avLst/>
          </a:prstGeom>
        </p:spPr>
      </p:pic>
    </p:spTree>
    <p:extLst>
      <p:ext uri="{BB962C8B-B14F-4D97-AF65-F5344CB8AC3E}">
        <p14:creationId xmlns:p14="http://schemas.microsoft.com/office/powerpoint/2010/main" val="423848197"/>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showMasterSp="0" preserve="1" userDrawn="1">
  <p:cSld name="Table_slide_blue">
    <p:spTree>
      <p:nvGrpSpPr>
        <p:cNvPr id="1" name=""/>
        <p:cNvGrpSpPr/>
        <p:nvPr/>
      </p:nvGrpSpPr>
      <p:grpSpPr>
        <a:xfrm>
          <a:off x="0" y="0"/>
          <a:ext cx="0" cy="0"/>
          <a:chOff x="0" y="0"/>
          <a:chExt cx="0" cy="0"/>
        </a:xfrm>
      </p:grpSpPr>
      <p:pic>
        <p:nvPicPr>
          <p:cNvPr id="18" name="Рисунок 1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5400000">
            <a:off x="-161500" y="4304006"/>
            <a:ext cx="2725731" cy="2402732"/>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899913" y="6374600"/>
            <a:ext cx="2743200" cy="365125"/>
          </a:xfrm>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a:xfrm>
            <a:off x="5107021" y="6369059"/>
            <a:ext cx="4114800" cy="365125"/>
          </a:xfrm>
        </p:spPr>
        <p:txBody>
          <a:bodyPr/>
          <a:lstStyle/>
          <a:p>
            <a:endParaRPr lang="ru-RU" dirty="0"/>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8" name="Таблица 7"/>
          <p:cNvSpPr>
            <a:spLocks noGrp="1"/>
          </p:cNvSpPr>
          <p:nvPr>
            <p:ph type="tbl" sz="quarter" idx="13"/>
          </p:nvPr>
        </p:nvSpPr>
        <p:spPr>
          <a:xfrm>
            <a:off x="904875" y="447597"/>
            <a:ext cx="10382250" cy="5573713"/>
          </a:xfrm>
        </p:spPr>
        <p:txBody>
          <a:bodyPr/>
          <a:lstStyle/>
          <a:p>
            <a:endParaRPr lang="ru-RU"/>
          </a:p>
        </p:txBody>
      </p:sp>
      <p:pic>
        <p:nvPicPr>
          <p:cNvPr id="12" name="Рисунок 11"/>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447210" y="1721802"/>
            <a:ext cx="332086" cy="3025302"/>
          </a:xfrm>
          <a:prstGeom prst="rect">
            <a:avLst/>
          </a:prstGeom>
        </p:spPr>
      </p:pic>
      <p:pic>
        <p:nvPicPr>
          <p:cNvPr id="15" name="Рисунок 14"/>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rot="10800000">
            <a:off x="11415336" y="1372686"/>
            <a:ext cx="332086" cy="3025302"/>
          </a:xfrm>
          <a:prstGeom prst="rect">
            <a:avLst/>
          </a:prstGeom>
        </p:spPr>
      </p:pic>
      <p:pic>
        <p:nvPicPr>
          <p:cNvPr id="14" name="Рисунок 13"/>
          <p:cNvPicPr>
            <a:picLocks noChangeAspect="1"/>
          </p:cNvPicPr>
          <p:nvPr userDrawn="1"/>
        </p:nvPicPr>
        <p:blipFill rotWithShape="1">
          <a:blip r:embed="rId5" cstate="email">
            <a:extLst>
              <a:ext uri="{28A0092B-C50C-407E-A947-70E740481C1C}">
                <a14:useLocalDpi xmlns:a14="http://schemas.microsoft.com/office/drawing/2010/main"/>
              </a:ext>
            </a:extLst>
          </a:blip>
          <a:srcRect r="33044"/>
          <a:stretch/>
        </p:blipFill>
        <p:spPr>
          <a:xfrm rot="5400000">
            <a:off x="9756364" y="4936789"/>
            <a:ext cx="1547205" cy="2315693"/>
          </a:xfrm>
          <a:prstGeom prst="rect">
            <a:avLst/>
          </a:prstGeom>
        </p:spPr>
      </p:pic>
      <p:pic>
        <p:nvPicPr>
          <p:cNvPr id="17" name="Рисунок 16"/>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11228860" y="-1"/>
            <a:ext cx="963140" cy="801332"/>
          </a:xfrm>
          <a:prstGeom prst="rect">
            <a:avLst/>
          </a:prstGeom>
        </p:spPr>
      </p:pic>
      <p:pic>
        <p:nvPicPr>
          <p:cNvPr id="19" name="Рисунок 18"/>
          <p:cNvPicPr>
            <a:picLocks noChangeAspect="1"/>
          </p:cNvPicPr>
          <p:nvPr userDrawn="1"/>
        </p:nvPicPr>
        <p:blipFill rotWithShape="1">
          <a:blip r:embed="rId7" cstate="email">
            <a:extLst>
              <a:ext uri="{28A0092B-C50C-407E-A947-70E740481C1C}">
                <a14:useLocalDpi xmlns:a14="http://schemas.microsoft.com/office/drawing/2010/main"/>
              </a:ext>
            </a:extLst>
          </a:blip>
          <a:srcRect r="49129"/>
          <a:stretch/>
        </p:blipFill>
        <p:spPr>
          <a:xfrm>
            <a:off x="11819765" y="4948798"/>
            <a:ext cx="378720" cy="744470"/>
          </a:xfrm>
          <a:prstGeom prst="rect">
            <a:avLst/>
          </a:prstGeom>
        </p:spPr>
      </p:pic>
      <p:pic>
        <p:nvPicPr>
          <p:cNvPr id="20" name="Рисунок 19"/>
          <p:cNvPicPr>
            <a:picLocks noChangeAspect="1"/>
          </p:cNvPicPr>
          <p:nvPr userDrawn="1"/>
        </p:nvPicPr>
        <p:blipFill rotWithShape="1">
          <a:blip r:embed="rId7" cstate="email">
            <a:extLst>
              <a:ext uri="{28A0092B-C50C-407E-A947-70E740481C1C}">
                <a14:useLocalDpi xmlns:a14="http://schemas.microsoft.com/office/drawing/2010/main"/>
              </a:ext>
            </a:extLst>
          </a:blip>
          <a:srcRect r="49129"/>
          <a:stretch/>
        </p:blipFill>
        <p:spPr>
          <a:xfrm rot="16200000">
            <a:off x="2585607" y="-182876"/>
            <a:ext cx="378720" cy="744470"/>
          </a:xfrm>
          <a:prstGeom prst="rect">
            <a:avLst/>
          </a:prstGeom>
        </p:spPr>
      </p:pic>
      <p:pic>
        <p:nvPicPr>
          <p:cNvPr id="21" name="Рисунок 20"/>
          <p:cNvPicPr>
            <a:picLocks noChangeAspect="1"/>
          </p:cNvPicPr>
          <p:nvPr userDrawn="1"/>
        </p:nvPicPr>
        <p:blipFill rotWithShape="1">
          <a:blip r:embed="rId8" cstate="email">
            <a:extLst>
              <a:ext uri="{28A0092B-C50C-407E-A947-70E740481C1C}">
                <a14:useLocalDpi xmlns:a14="http://schemas.microsoft.com/office/drawing/2010/main"/>
              </a:ext>
            </a:extLst>
          </a:blip>
          <a:srcRect l="32736"/>
          <a:stretch/>
        </p:blipFill>
        <p:spPr>
          <a:xfrm>
            <a:off x="0" y="4333878"/>
            <a:ext cx="1419874" cy="2110896"/>
          </a:xfrm>
          <a:prstGeom prst="rect">
            <a:avLst/>
          </a:prstGeom>
        </p:spPr>
      </p:pic>
    </p:spTree>
    <p:extLst>
      <p:ext uri="{BB962C8B-B14F-4D97-AF65-F5344CB8AC3E}">
        <p14:creationId xmlns:p14="http://schemas.microsoft.com/office/powerpoint/2010/main" val="1997055301"/>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showMasterSp="0" preserve="1" userDrawn="1">
  <p:cSld name="bullet_points_blue">
    <p:spTree>
      <p:nvGrpSpPr>
        <p:cNvPr id="1" name=""/>
        <p:cNvGrpSpPr/>
        <p:nvPr/>
      </p:nvGrpSpPr>
      <p:grpSpPr>
        <a:xfrm>
          <a:off x="0" y="0"/>
          <a:ext cx="0" cy="0"/>
          <a:chOff x="0" y="0"/>
          <a:chExt cx="0" cy="0"/>
        </a:xfrm>
      </p:grpSpPr>
      <p:pic>
        <p:nvPicPr>
          <p:cNvPr id="12" name="Рисунок 11"/>
          <p:cNvPicPr>
            <a:picLocks noChangeAspect="1"/>
          </p:cNvPicPr>
          <p:nvPr userDrawn="1"/>
        </p:nvPicPr>
        <p:blipFill rotWithShape="1">
          <a:blip r:embed="rId2" cstate="email">
            <a:extLst>
              <a:ext uri="{28A0092B-C50C-407E-A947-70E740481C1C}">
                <a14:useLocalDpi xmlns:a14="http://schemas.microsoft.com/office/drawing/2010/main"/>
              </a:ext>
            </a:extLst>
          </a:blip>
          <a:srcRect r="66671"/>
          <a:stretch/>
        </p:blipFill>
        <p:spPr>
          <a:xfrm>
            <a:off x="11202039" y="2130441"/>
            <a:ext cx="989961" cy="4302951"/>
          </a:xfrm>
          <a:prstGeom prst="rect">
            <a:avLst/>
          </a:prstGeom>
        </p:spPr>
      </p:pic>
      <p:pic>
        <p:nvPicPr>
          <p:cNvPr id="2" name="Рисунок 1"/>
          <p:cNvPicPr>
            <a:picLocks noChangeAspect="1"/>
          </p:cNvPicPr>
          <p:nvPr userDrawn="1"/>
        </p:nvPicPr>
        <p:blipFill rotWithShape="1">
          <a:blip r:embed="rId3" cstate="email">
            <a:extLst>
              <a:ext uri="{28A0092B-C50C-407E-A947-70E740481C1C}">
                <a14:useLocalDpi xmlns:a14="http://schemas.microsoft.com/office/drawing/2010/main"/>
              </a:ext>
            </a:extLst>
          </a:blip>
          <a:srcRect l="22969"/>
          <a:stretch/>
        </p:blipFill>
        <p:spPr>
          <a:xfrm>
            <a:off x="0" y="-136527"/>
            <a:ext cx="2086210" cy="6858000"/>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1851559" y="6363424"/>
            <a:ext cx="2743200" cy="365125"/>
          </a:xfrm>
        </p:spPr>
        <p:txBody>
          <a:bodyPr/>
          <a:lstStyle>
            <a:lvl1pPr>
              <a:defRPr>
                <a:solidFill>
                  <a:schemeClr val="tx1"/>
                </a:solidFill>
              </a:defRPr>
            </a:lvl1pPr>
          </a:lstStyle>
          <a:p>
            <a:fld id="{0677DD9B-16CA-464A-A3D4-4D175F1ACCD1}" type="datetimeFigureOut">
              <a:rPr lang="ru-RU" smtClean="0"/>
              <a:pPr/>
              <a:t>26.08.2026</a:t>
            </a:fld>
            <a:endParaRPr lang="ru-RU" dirty="0"/>
          </a:p>
        </p:txBody>
      </p:sp>
      <p:sp>
        <p:nvSpPr>
          <p:cNvPr id="5" name="Нижний колонтитул 4"/>
          <p:cNvSpPr>
            <a:spLocks noGrp="1"/>
          </p:cNvSpPr>
          <p:nvPr>
            <p:ph type="ftr" sz="quarter" idx="11"/>
          </p:nvPr>
        </p:nvSpPr>
        <p:spPr>
          <a:xfrm>
            <a:off x="5949723" y="6356348"/>
            <a:ext cx="4114800" cy="365125"/>
          </a:xfrm>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43" name="Текст 38"/>
          <p:cNvSpPr>
            <a:spLocks noGrp="1"/>
          </p:cNvSpPr>
          <p:nvPr>
            <p:ph type="body" sz="quarter" idx="18" hasCustomPrompt="1"/>
          </p:nvPr>
        </p:nvSpPr>
        <p:spPr>
          <a:xfrm>
            <a:off x="1851559" y="2289619"/>
            <a:ext cx="9456360" cy="560183"/>
          </a:xfrm>
        </p:spPr>
        <p:txBody>
          <a:bodyPr/>
          <a:lstStyle>
            <a:lvl1pPr marL="228600" indent="-228600">
              <a:buClr>
                <a:schemeClr val="tx2"/>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19" name="Текст 38"/>
          <p:cNvSpPr>
            <a:spLocks noGrp="1"/>
          </p:cNvSpPr>
          <p:nvPr>
            <p:ph type="body" sz="quarter" idx="21" hasCustomPrompt="1"/>
          </p:nvPr>
        </p:nvSpPr>
        <p:spPr>
          <a:xfrm>
            <a:off x="1851559" y="1350158"/>
            <a:ext cx="9456360" cy="560183"/>
          </a:xfrm>
        </p:spPr>
        <p:txBody>
          <a:bodyPr/>
          <a:lstStyle>
            <a:lvl1pPr marL="228600" indent="-228600">
              <a:buClr>
                <a:schemeClr val="tx2"/>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20" name="Текст 38"/>
          <p:cNvSpPr>
            <a:spLocks noGrp="1"/>
          </p:cNvSpPr>
          <p:nvPr>
            <p:ph type="body" sz="quarter" idx="22" hasCustomPrompt="1"/>
          </p:nvPr>
        </p:nvSpPr>
        <p:spPr>
          <a:xfrm>
            <a:off x="1851559" y="3229080"/>
            <a:ext cx="9456360" cy="560183"/>
          </a:xfrm>
        </p:spPr>
        <p:txBody>
          <a:bodyPr/>
          <a:lstStyle>
            <a:lvl1pPr marL="228600" indent="-228600">
              <a:buClr>
                <a:schemeClr val="tx2"/>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23" name="Текст 38"/>
          <p:cNvSpPr>
            <a:spLocks noGrp="1"/>
          </p:cNvSpPr>
          <p:nvPr>
            <p:ph type="body" sz="quarter" idx="23" hasCustomPrompt="1"/>
          </p:nvPr>
        </p:nvSpPr>
        <p:spPr>
          <a:xfrm>
            <a:off x="1851559" y="4104551"/>
            <a:ext cx="9456360" cy="560183"/>
          </a:xfrm>
        </p:spPr>
        <p:txBody>
          <a:bodyPr/>
          <a:lstStyle>
            <a:lvl1pPr marL="228600" indent="-228600">
              <a:buClr>
                <a:schemeClr val="tx2"/>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pic>
        <p:nvPicPr>
          <p:cNvPr id="15" name="Рисунок 14"/>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11228860" y="-1"/>
            <a:ext cx="963140" cy="801332"/>
          </a:xfrm>
          <a:prstGeom prst="rect">
            <a:avLst/>
          </a:prstGeom>
        </p:spPr>
      </p:pic>
      <p:pic>
        <p:nvPicPr>
          <p:cNvPr id="11" name="Рисунок 10"/>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233535" y="4104551"/>
            <a:ext cx="1384489" cy="1761496"/>
          </a:xfrm>
          <a:prstGeom prst="rect">
            <a:avLst/>
          </a:prstGeom>
        </p:spPr>
      </p:pic>
      <p:pic>
        <p:nvPicPr>
          <p:cNvPr id="13" name="Рисунок 1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423675" y="3116035"/>
            <a:ext cx="502104" cy="502104"/>
          </a:xfrm>
          <a:prstGeom prst="rect">
            <a:avLst/>
          </a:prstGeom>
        </p:spPr>
      </p:pic>
      <p:pic>
        <p:nvPicPr>
          <p:cNvPr id="21" name="Рисунок 20"/>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0737945" y="5742792"/>
            <a:ext cx="502104" cy="502104"/>
          </a:xfrm>
          <a:prstGeom prst="rect">
            <a:avLst/>
          </a:prstGeom>
        </p:spPr>
      </p:pic>
      <p:pic>
        <p:nvPicPr>
          <p:cNvPr id="14" name="Рисунок 13"/>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1710430" y="2220927"/>
            <a:ext cx="409575" cy="409575"/>
          </a:xfrm>
          <a:prstGeom prst="rect">
            <a:avLst/>
          </a:prstGeom>
        </p:spPr>
      </p:pic>
    </p:spTree>
    <p:extLst>
      <p:ext uri="{BB962C8B-B14F-4D97-AF65-F5344CB8AC3E}">
        <p14:creationId xmlns:p14="http://schemas.microsoft.com/office/powerpoint/2010/main" val="1232144367"/>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showMasterSp="0" type="secHead" preserve="1">
  <p:cSld name="3_Заголовок раздела">
    <p:spTree>
      <p:nvGrpSpPr>
        <p:cNvPr id="1" name=""/>
        <p:cNvGrpSpPr/>
        <p:nvPr/>
      </p:nvGrpSpPr>
      <p:grpSpPr>
        <a:xfrm>
          <a:off x="0" y="0"/>
          <a:ext cx="0" cy="0"/>
          <a:chOff x="0" y="0"/>
          <a:chExt cx="0" cy="0"/>
        </a:xfrm>
      </p:grpSpPr>
      <p:pic>
        <p:nvPicPr>
          <p:cNvPr id="10" name="Рисунок 9"/>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grpSp>
        <p:nvGrpSpPr>
          <p:cNvPr id="9" name="Группа 8"/>
          <p:cNvGrpSpPr/>
          <p:nvPr userDrawn="1"/>
        </p:nvGrpSpPr>
        <p:grpSpPr>
          <a:xfrm>
            <a:off x="0" y="1152497"/>
            <a:ext cx="12183228" cy="5568978"/>
            <a:chOff x="7185" y="1103455"/>
            <a:chExt cx="12183228" cy="5568978"/>
          </a:xfrm>
        </p:grpSpPr>
        <p:pic>
          <p:nvPicPr>
            <p:cNvPr id="25" name="Рисунок 24"/>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465076" y="4477004"/>
              <a:ext cx="2846041" cy="218196"/>
            </a:xfrm>
            <a:prstGeom prst="rect">
              <a:avLst/>
            </a:prstGeom>
          </p:spPr>
        </p:pic>
        <p:pic>
          <p:nvPicPr>
            <p:cNvPr id="26" name="Рисунок 25"/>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7031310" y="5032159"/>
              <a:ext cx="3370220" cy="202213"/>
            </a:xfrm>
            <a:prstGeom prst="rect">
              <a:avLst/>
            </a:prstGeom>
          </p:spPr>
        </p:pic>
        <p:pic>
          <p:nvPicPr>
            <p:cNvPr id="34" name="Рисунок 33"/>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94606" y="1103455"/>
              <a:ext cx="4021096" cy="4057956"/>
            </a:xfrm>
            <a:prstGeom prst="rect">
              <a:avLst/>
            </a:prstGeom>
          </p:spPr>
        </p:pic>
        <p:pic>
          <p:nvPicPr>
            <p:cNvPr id="35" name="Рисунок 34"/>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8573545" y="3204192"/>
              <a:ext cx="285750" cy="285750"/>
            </a:xfrm>
            <a:prstGeom prst="rect">
              <a:avLst/>
            </a:prstGeom>
          </p:spPr>
        </p:pic>
        <p:pic>
          <p:nvPicPr>
            <p:cNvPr id="36" name="Рисунок 35"/>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flipV="1">
              <a:off x="694606" y="5661248"/>
              <a:ext cx="4301055" cy="511348"/>
            </a:xfrm>
            <a:prstGeom prst="rect">
              <a:avLst/>
            </a:prstGeom>
          </p:spPr>
        </p:pic>
        <p:pic>
          <p:nvPicPr>
            <p:cNvPr id="37" name="Рисунок 36"/>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7185" y="6226376"/>
              <a:ext cx="2973710" cy="446057"/>
            </a:xfrm>
            <a:prstGeom prst="rect">
              <a:avLst/>
            </a:prstGeom>
          </p:spPr>
        </p:pic>
        <p:pic>
          <p:nvPicPr>
            <p:cNvPr id="38" name="Рисунок 37"/>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flipH="1">
              <a:off x="9331475" y="5234372"/>
              <a:ext cx="2858938" cy="446057"/>
            </a:xfrm>
            <a:prstGeom prst="rect">
              <a:avLst/>
            </a:prstGeom>
          </p:spPr>
        </p:pic>
      </p:grpSp>
      <p:pic>
        <p:nvPicPr>
          <p:cNvPr id="7" name="Рисунок 6"/>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6205233" y="1641126"/>
            <a:ext cx="5164406" cy="1343397"/>
          </a:xfrm>
        </p:spPr>
        <p:txBody>
          <a:bodyPr anchor="b"/>
          <a:lstStyle>
            <a:lvl1pPr algn="ctr">
              <a:defRPr sz="6000"/>
            </a:lvl1pPr>
          </a:lstStyle>
          <a:p>
            <a:r>
              <a:rPr lang="da-DK" dirty="0"/>
              <a:t>Lorem ipsum dolor </a:t>
            </a:r>
            <a:endParaRPr lang="ru-RU" dirty="0"/>
          </a:p>
        </p:txBody>
      </p:sp>
      <p:sp>
        <p:nvSpPr>
          <p:cNvPr id="3" name="Текст 2"/>
          <p:cNvSpPr>
            <a:spLocks noGrp="1"/>
          </p:cNvSpPr>
          <p:nvPr>
            <p:ph type="body" idx="1" hasCustomPrompt="1"/>
          </p:nvPr>
        </p:nvSpPr>
        <p:spPr>
          <a:xfrm>
            <a:off x="7246149" y="4209447"/>
            <a:ext cx="2926171" cy="150018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2179366429"/>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showMasterSp="0" preserve="1" userDrawn="1">
  <p:cSld name="22_Заголовок раздела">
    <p:spTree>
      <p:nvGrpSpPr>
        <p:cNvPr id="1" name=""/>
        <p:cNvGrpSpPr/>
        <p:nvPr/>
      </p:nvGrpSpPr>
      <p:grpSpPr>
        <a:xfrm>
          <a:off x="0" y="0"/>
          <a:ext cx="0" cy="0"/>
          <a:chOff x="0" y="0"/>
          <a:chExt cx="0" cy="0"/>
        </a:xfrm>
      </p:grpSpPr>
      <p:pic>
        <p:nvPicPr>
          <p:cNvPr id="26" name="Рисунок 2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V="1">
            <a:off x="0" y="2085395"/>
            <a:ext cx="2743200" cy="411480"/>
          </a:xfrm>
          <a:prstGeom prst="rect">
            <a:avLst/>
          </a:prstGeom>
        </p:spPr>
      </p:pic>
      <p:pic>
        <p:nvPicPr>
          <p:cNvPr id="23" name="Рисунок 22"/>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flipH="1">
            <a:off x="-7656" y="0"/>
            <a:ext cx="3679723" cy="1901190"/>
          </a:xfrm>
          <a:prstGeom prst="rect">
            <a:avLst/>
          </a:prstGeom>
        </p:spPr>
      </p:pic>
      <p:pic>
        <p:nvPicPr>
          <p:cNvPr id="20" name="Рисунок 19"/>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2133600" y="2291487"/>
            <a:ext cx="10058400" cy="4566513"/>
          </a:xfrm>
          <a:prstGeom prst="rect">
            <a:avLst/>
          </a:prstGeom>
        </p:spPr>
      </p:pic>
      <p:pic>
        <p:nvPicPr>
          <p:cNvPr id="7" name="Рисунок 6"/>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tx1"/>
                </a:solidFill>
              </a:defRPr>
            </a:lvl1pPr>
          </a:lstStyle>
          <a:p>
            <a:fld id="{0677DD9B-16CA-464A-A3D4-4D175F1ACCD1}" type="datetimeFigureOut">
              <a:rPr lang="ru-RU" smtClean="0"/>
              <a:pPr/>
              <a:t>26.08.2026</a:t>
            </a:fld>
            <a:endParaRPr lang="ru-RU"/>
          </a:p>
        </p:txBody>
      </p:sp>
      <p:sp>
        <p:nvSpPr>
          <p:cNvPr id="5" name="Нижний колонтитул 4"/>
          <p:cNvSpPr>
            <a:spLocks noGrp="1"/>
          </p:cNvSpPr>
          <p:nvPr>
            <p:ph type="ftr" sz="quarter" idx="11"/>
          </p:nvPr>
        </p:nvSpPr>
        <p:spPr/>
        <p:txBody>
          <a:bodyPr/>
          <a:lstStyle>
            <a:lvl1pPr>
              <a:defRPr>
                <a:solidFill>
                  <a:schemeClr val="tx1"/>
                </a:solidFill>
              </a:defRPr>
            </a:lvl1pPr>
          </a:lstStyle>
          <a:p>
            <a:endParaRPr lang="ru-RU" dirty="0"/>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18" name="Заголовок 1"/>
          <p:cNvSpPr>
            <a:spLocks noGrp="1"/>
          </p:cNvSpPr>
          <p:nvPr>
            <p:ph type="title" hasCustomPrompt="1"/>
          </p:nvPr>
        </p:nvSpPr>
        <p:spPr>
          <a:xfrm>
            <a:off x="0" y="449036"/>
            <a:ext cx="12192000" cy="980767"/>
          </a:xfrm>
        </p:spPr>
        <p:txBody>
          <a:bodyPr anchor="b">
            <a:normAutofit/>
          </a:bodyPr>
          <a:lstStyle>
            <a:lvl1pPr algn="ctr">
              <a:defRPr sz="4400"/>
            </a:lvl1pPr>
          </a:lstStyle>
          <a:p>
            <a:r>
              <a:rPr lang="da-DK" dirty="0"/>
              <a:t>Lorem ipsum dolor</a:t>
            </a:r>
            <a:endParaRPr lang="ru-RU" dirty="0"/>
          </a:p>
        </p:txBody>
      </p:sp>
      <p:sp>
        <p:nvSpPr>
          <p:cNvPr id="19" name="Текст 2"/>
          <p:cNvSpPr>
            <a:spLocks noGrp="1"/>
          </p:cNvSpPr>
          <p:nvPr>
            <p:ph type="body" idx="1" hasCustomPrompt="1"/>
          </p:nvPr>
        </p:nvSpPr>
        <p:spPr>
          <a:xfrm>
            <a:off x="2183945" y="2587218"/>
            <a:ext cx="7817304" cy="254811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2" name="Рисунок 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3947770" y="5538980"/>
            <a:ext cx="4289653" cy="509992"/>
          </a:xfrm>
          <a:prstGeom prst="rect">
            <a:avLst/>
          </a:prstGeom>
        </p:spPr>
      </p:pic>
      <p:pic>
        <p:nvPicPr>
          <p:cNvPr id="3" name="Рисунок 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7656" y="2727265"/>
            <a:ext cx="1941591" cy="4130735"/>
          </a:xfrm>
          <a:prstGeom prst="rect">
            <a:avLst/>
          </a:prstGeom>
        </p:spPr>
      </p:pic>
      <p:pic>
        <p:nvPicPr>
          <p:cNvPr id="8" name="Рисунок 7"/>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1296650" y="1454"/>
            <a:ext cx="895350" cy="757467"/>
          </a:xfrm>
          <a:prstGeom prst="rect">
            <a:avLst/>
          </a:prstGeom>
        </p:spPr>
      </p:pic>
      <p:pic>
        <p:nvPicPr>
          <p:cNvPr id="17" name="Рисунок 16"/>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1066243" y="765590"/>
            <a:ext cx="993253" cy="1961675"/>
          </a:xfrm>
          <a:prstGeom prst="rect">
            <a:avLst/>
          </a:prstGeom>
        </p:spPr>
      </p:pic>
      <p:pic>
        <p:nvPicPr>
          <p:cNvPr id="29" name="Рисунок 28"/>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flipH="1" flipV="1">
            <a:off x="10601325" y="2699913"/>
            <a:ext cx="1593553" cy="239033"/>
          </a:xfrm>
          <a:prstGeom prst="rect">
            <a:avLst/>
          </a:prstGeom>
        </p:spPr>
      </p:pic>
    </p:spTree>
    <p:extLst>
      <p:ext uri="{BB962C8B-B14F-4D97-AF65-F5344CB8AC3E}">
        <p14:creationId xmlns:p14="http://schemas.microsoft.com/office/powerpoint/2010/main" val="51187333"/>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showMasterSp="0" preserve="1" userDrawn="1">
  <p:cSld name="23_Заголовок раздела">
    <p:spTree>
      <p:nvGrpSpPr>
        <p:cNvPr id="1" name=""/>
        <p:cNvGrpSpPr/>
        <p:nvPr/>
      </p:nvGrpSpPr>
      <p:grpSpPr>
        <a:xfrm>
          <a:off x="0" y="0"/>
          <a:ext cx="0" cy="0"/>
          <a:chOff x="0" y="0"/>
          <a:chExt cx="0" cy="0"/>
        </a:xfrm>
      </p:grpSpPr>
      <p:pic>
        <p:nvPicPr>
          <p:cNvPr id="20" name="Рисунок 19"/>
          <p:cNvPicPr>
            <a:picLocks noChangeAspect="1"/>
          </p:cNvPicPr>
          <p:nvPr userDrawn="1"/>
        </p:nvPicPr>
        <p:blipFill rotWithShape="1">
          <a:blip r:embed="rId2" cstate="email">
            <a:extLst>
              <a:ext uri="{28A0092B-C50C-407E-A947-70E740481C1C}">
                <a14:useLocalDpi xmlns:a14="http://schemas.microsoft.com/office/drawing/2010/main"/>
              </a:ext>
            </a:extLst>
          </a:blip>
          <a:srcRect l="51701"/>
          <a:stretch/>
        </p:blipFill>
        <p:spPr>
          <a:xfrm>
            <a:off x="11713" y="3192938"/>
            <a:ext cx="2142819" cy="3665062"/>
          </a:xfrm>
          <a:prstGeom prst="rect">
            <a:avLst/>
          </a:prstGeom>
        </p:spPr>
      </p:pic>
      <p:pic>
        <p:nvPicPr>
          <p:cNvPr id="17" name="Рисунок 1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5400000">
            <a:off x="9831281" y="4045974"/>
            <a:ext cx="3616419" cy="1105017"/>
          </a:xfrm>
          <a:prstGeom prst="rect">
            <a:avLst/>
          </a:prstGeom>
        </p:spPr>
      </p:pic>
      <p:pic>
        <p:nvPicPr>
          <p:cNvPr id="9" name="Рисунок 8"/>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rot="5400000" flipH="1">
            <a:off x="2112431" y="-2110977"/>
            <a:ext cx="2633137" cy="6858000"/>
          </a:xfrm>
          <a:prstGeom prst="rect">
            <a:avLst/>
          </a:prstGeom>
        </p:spPr>
      </p:pic>
      <p:pic>
        <p:nvPicPr>
          <p:cNvPr id="7" name="Рисунок 6"/>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tx1"/>
                </a:solidFill>
              </a:defRPr>
            </a:lvl1pPr>
          </a:lstStyle>
          <a:p>
            <a:fld id="{0677DD9B-16CA-464A-A3D4-4D175F1ACCD1}" type="datetimeFigureOut">
              <a:rPr lang="ru-RU" smtClean="0"/>
              <a:pPr/>
              <a:t>26.08.2026</a:t>
            </a:fld>
            <a:endParaRPr lang="ru-RU" dirty="0"/>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22" name="Текст 2"/>
          <p:cNvSpPr>
            <a:spLocks noGrp="1"/>
          </p:cNvSpPr>
          <p:nvPr>
            <p:ph type="body" idx="1" hasCustomPrompt="1"/>
          </p:nvPr>
        </p:nvSpPr>
        <p:spPr>
          <a:xfrm>
            <a:off x="2209800" y="2267728"/>
            <a:ext cx="7817304" cy="254811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26" name="Рисунок 25"/>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81312" y="1615416"/>
            <a:ext cx="504825" cy="504825"/>
          </a:xfrm>
          <a:prstGeom prst="rect">
            <a:avLst/>
          </a:prstGeom>
        </p:spPr>
      </p:pic>
      <p:pic>
        <p:nvPicPr>
          <p:cNvPr id="18" name="Рисунок 17"/>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1296650" y="1454"/>
            <a:ext cx="895350" cy="757467"/>
          </a:xfrm>
          <a:prstGeom prst="rect">
            <a:avLst/>
          </a:prstGeom>
        </p:spPr>
      </p:pic>
      <p:pic>
        <p:nvPicPr>
          <p:cNvPr id="10" name="Рисунок 9"/>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877235" y="1062615"/>
            <a:ext cx="1078099" cy="2130323"/>
          </a:xfrm>
          <a:prstGeom prst="rect">
            <a:avLst/>
          </a:prstGeom>
        </p:spPr>
      </p:pic>
      <p:pic>
        <p:nvPicPr>
          <p:cNvPr id="13" name="Рисунок 12"/>
          <p:cNvPicPr>
            <a:picLocks noChangeAspect="1"/>
          </p:cNvPicPr>
          <p:nvPr userDrawn="1"/>
        </p:nvPicPr>
        <p:blipFill rotWithShape="1">
          <a:blip r:embed="rId9" cstate="email">
            <a:extLst>
              <a:ext uri="{28A0092B-C50C-407E-A947-70E740481C1C}">
                <a14:useLocalDpi xmlns:a14="http://schemas.microsoft.com/office/drawing/2010/main"/>
              </a:ext>
            </a:extLst>
          </a:blip>
          <a:srcRect l="47333"/>
          <a:stretch/>
        </p:blipFill>
        <p:spPr>
          <a:xfrm>
            <a:off x="0" y="4579288"/>
            <a:ext cx="2204044" cy="497537"/>
          </a:xfrm>
          <a:prstGeom prst="rect">
            <a:avLst/>
          </a:prstGeom>
        </p:spPr>
      </p:pic>
      <p:pic>
        <p:nvPicPr>
          <p:cNvPr id="14" name="Рисунок 13"/>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flipV="1">
            <a:off x="3495675" y="5187380"/>
            <a:ext cx="5200650" cy="398717"/>
          </a:xfrm>
          <a:prstGeom prst="rect">
            <a:avLst/>
          </a:prstGeom>
        </p:spPr>
      </p:pic>
      <p:pic>
        <p:nvPicPr>
          <p:cNvPr id="27" name="Рисунок 26"/>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0976447" y="5048659"/>
            <a:ext cx="504825" cy="504825"/>
          </a:xfrm>
          <a:prstGeom prst="rect">
            <a:avLst/>
          </a:prstGeom>
        </p:spPr>
      </p:pic>
    </p:spTree>
    <p:extLst>
      <p:ext uri="{BB962C8B-B14F-4D97-AF65-F5344CB8AC3E}">
        <p14:creationId xmlns:p14="http://schemas.microsoft.com/office/powerpoint/2010/main" val="297345879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matchingName="7_Заголовок раздела">
  <p:cSld name="7_Заголовок раздела">
    <p:spTree>
      <p:nvGrpSpPr>
        <p:cNvPr id="1" name="Shape 272"/>
        <p:cNvGrpSpPr/>
        <p:nvPr/>
      </p:nvGrpSpPr>
      <p:grpSpPr>
        <a:xfrm>
          <a:off x="0" y="0"/>
          <a:ext cx="0" cy="0"/>
          <a:chOff x="0" y="0"/>
          <a:chExt cx="0" cy="0"/>
        </a:xfrm>
      </p:grpSpPr>
      <p:pic>
        <p:nvPicPr>
          <p:cNvPr id="273" name="Google Shape;273;p122"/>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0" y="0"/>
            <a:ext cx="3546882" cy="6858000"/>
          </a:xfrm>
          <a:prstGeom prst="rect">
            <a:avLst/>
          </a:prstGeom>
          <a:noFill/>
          <a:ln>
            <a:noFill/>
          </a:ln>
        </p:spPr>
      </p:pic>
      <p:pic>
        <p:nvPicPr>
          <p:cNvPr id="274" name="Google Shape;274;p122"/>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275" name="Google Shape;275;p122"/>
          <p:cNvSpPr txBox="1">
            <a:spLocks noGrp="1"/>
          </p:cNvSpPr>
          <p:nvPr>
            <p:ph type="body" idx="1"/>
          </p:nvPr>
        </p:nvSpPr>
        <p:spPr>
          <a:xfrm>
            <a:off x="2187348" y="1738132"/>
            <a:ext cx="7817304" cy="254811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
        <p:nvSpPr>
          <p:cNvPr id="276" name="Google Shape;276;p12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7" name="Google Shape;277;p12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8" name="Google Shape;278;p122"/>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279" name="Google Shape;279;p122"/>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313676" y="0"/>
            <a:ext cx="878324" cy="739549"/>
          </a:xfrm>
          <a:prstGeom prst="rect">
            <a:avLst/>
          </a:prstGeom>
          <a:noFill/>
          <a:ln>
            <a:noFill/>
          </a:ln>
        </p:spPr>
      </p:pic>
      <p:pic>
        <p:nvPicPr>
          <p:cNvPr id="280" name="Google Shape;280;p122"/>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3469821" y="5648183"/>
            <a:ext cx="5252358" cy="262618"/>
          </a:xfrm>
          <a:prstGeom prst="rect">
            <a:avLst/>
          </a:prstGeom>
          <a:noFill/>
          <a:ln>
            <a:noFill/>
          </a:ln>
        </p:spPr>
      </p:pic>
      <p:pic>
        <p:nvPicPr>
          <p:cNvPr id="281" name="Google Shape;281;p122"/>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rot="2325349">
            <a:off x="9456734" y="1616909"/>
            <a:ext cx="2058636" cy="4201298"/>
          </a:xfrm>
          <a:prstGeom prst="rect">
            <a:avLst/>
          </a:prstGeom>
          <a:noFill/>
          <a:ln>
            <a:noFill/>
          </a:ln>
        </p:spPr>
      </p:pic>
      <p:pic>
        <p:nvPicPr>
          <p:cNvPr id="282" name="Google Shape;282;p122"/>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3325727">
            <a:off x="9439892" y="1537917"/>
            <a:ext cx="2092319" cy="4270039"/>
          </a:xfrm>
          <a:prstGeom prst="rect">
            <a:avLst/>
          </a:prstGeom>
          <a:noFill/>
          <a:ln>
            <a:noFill/>
          </a:ln>
        </p:spPr>
      </p:pic>
      <p:pic>
        <p:nvPicPr>
          <p:cNvPr id="283" name="Google Shape;283;p122"/>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flipH="1">
            <a:off x="105843" y="3279407"/>
            <a:ext cx="2872260" cy="2872260"/>
          </a:xfrm>
          <a:prstGeom prst="rect">
            <a:avLst/>
          </a:prstGeom>
          <a:noFill/>
          <a:ln>
            <a:noFill/>
          </a:ln>
        </p:spPr>
      </p:pic>
      <p:pic>
        <p:nvPicPr>
          <p:cNvPr id="284" name="Google Shape;284;p122"/>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10459534" y="3972227"/>
            <a:ext cx="1371600" cy="1371600"/>
          </a:xfrm>
          <a:prstGeom prst="rect">
            <a:avLst/>
          </a:prstGeom>
          <a:noFill/>
          <a:ln>
            <a:noFill/>
          </a:ln>
        </p:spPr>
      </p:pic>
      <p:pic>
        <p:nvPicPr>
          <p:cNvPr id="285" name="Google Shape;285;p122"/>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688757" y="286906"/>
            <a:ext cx="853216" cy="857956"/>
          </a:xfrm>
          <a:prstGeom prst="rect">
            <a:avLst/>
          </a:prstGeom>
          <a:noFill/>
          <a:ln>
            <a:noFill/>
          </a:ln>
        </p:spPr>
      </p:pic>
      <p:pic>
        <p:nvPicPr>
          <p:cNvPr id="286" name="Google Shape;286;p122"/>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rot="-9407556">
            <a:off x="1083050" y="1247203"/>
            <a:ext cx="399721" cy="375738"/>
          </a:xfrm>
          <a:prstGeom prst="rect">
            <a:avLst/>
          </a:prstGeom>
          <a:noFill/>
          <a:ln>
            <a:noFill/>
          </a:ln>
        </p:spPr>
      </p:pic>
      <p:pic>
        <p:nvPicPr>
          <p:cNvPr id="287" name="Google Shape;287;p122"/>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rot="10800000">
            <a:off x="10259673" y="2281347"/>
            <a:ext cx="399721" cy="375738"/>
          </a:xfrm>
          <a:prstGeom prst="rect">
            <a:avLst/>
          </a:prstGeom>
          <a:noFill/>
          <a:ln>
            <a:noFill/>
          </a:ln>
        </p:spPr>
      </p:pic>
      <p:pic>
        <p:nvPicPr>
          <p:cNvPr id="288" name="Google Shape;288;p122"/>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rot="8536621">
            <a:off x="317286" y="5563248"/>
            <a:ext cx="399721" cy="375738"/>
          </a:xfrm>
          <a:prstGeom prst="rect">
            <a:avLst/>
          </a:prstGeom>
          <a:noFill/>
          <a:ln>
            <a:noFill/>
          </a:ln>
        </p:spPr>
      </p:pic>
    </p:spTree>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showMasterSp="0" preserve="1" userDrawn="1">
  <p:cSld name="More_text_orange">
    <p:spTree>
      <p:nvGrpSpPr>
        <p:cNvPr id="1" name=""/>
        <p:cNvGrpSpPr/>
        <p:nvPr/>
      </p:nvGrpSpPr>
      <p:grpSpPr>
        <a:xfrm>
          <a:off x="0" y="0"/>
          <a:ext cx="0" cy="0"/>
          <a:chOff x="0" y="0"/>
          <a:chExt cx="0" cy="0"/>
        </a:xfrm>
      </p:grpSpPr>
      <p:pic>
        <p:nvPicPr>
          <p:cNvPr id="3" name="Рисунок 2"/>
          <p:cNvPicPr>
            <a:picLocks noChangeAspect="1"/>
          </p:cNvPicPr>
          <p:nvPr userDrawn="1"/>
        </p:nvPicPr>
        <p:blipFill rotWithShape="1">
          <a:blip r:embed="rId2" cstate="email">
            <a:extLst>
              <a:ext uri="{28A0092B-C50C-407E-A947-70E740481C1C}">
                <a14:useLocalDpi xmlns:a14="http://schemas.microsoft.com/office/drawing/2010/main"/>
              </a:ext>
            </a:extLst>
          </a:blip>
          <a:srcRect t="63484"/>
          <a:stretch/>
        </p:blipFill>
        <p:spPr>
          <a:xfrm rot="5400000">
            <a:off x="10852882" y="5110599"/>
            <a:ext cx="2194103" cy="491671"/>
          </a:xfrm>
          <a:prstGeom prst="rect">
            <a:avLst/>
          </a:prstGeom>
        </p:spPr>
      </p:pic>
      <p:pic>
        <p:nvPicPr>
          <p:cNvPr id="2" name="Рисунок 1"/>
          <p:cNvPicPr>
            <a:picLocks noChangeAspect="1"/>
          </p:cNvPicPr>
          <p:nvPr userDrawn="1"/>
        </p:nvPicPr>
        <p:blipFill rotWithShape="1">
          <a:blip r:embed="rId3" cstate="email">
            <a:extLst>
              <a:ext uri="{28A0092B-C50C-407E-A947-70E740481C1C}">
                <a14:useLocalDpi xmlns:a14="http://schemas.microsoft.com/office/drawing/2010/main"/>
              </a:ext>
            </a:extLst>
          </a:blip>
          <a:srcRect b="34184"/>
          <a:stretch/>
        </p:blipFill>
        <p:spPr>
          <a:xfrm rot="5400000">
            <a:off x="-1959801" y="3227902"/>
            <a:ext cx="5589899" cy="1670296"/>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tx1"/>
                </a:solidFill>
              </a:defRPr>
            </a:lvl1pPr>
          </a:lstStyle>
          <a:p>
            <a:fld id="{0677DD9B-16CA-464A-A3D4-4D175F1ACCD1}" type="datetimeFigureOut">
              <a:rPr lang="ru-RU" smtClean="0"/>
              <a:pPr/>
              <a:t>26.08.2026</a:t>
            </a:fld>
            <a:endParaRPr lang="ru-RU" dirty="0"/>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96650" y="1454"/>
            <a:ext cx="895350" cy="757467"/>
          </a:xfrm>
          <a:prstGeom prst="rect">
            <a:avLst/>
          </a:prstGeom>
        </p:spPr>
      </p:pic>
      <p:sp>
        <p:nvSpPr>
          <p:cNvPr id="16" name="Текст 2"/>
          <p:cNvSpPr>
            <a:spLocks noGrp="1"/>
          </p:cNvSpPr>
          <p:nvPr>
            <p:ph type="body" idx="1" hasCustomPrompt="1"/>
          </p:nvPr>
        </p:nvSpPr>
        <p:spPr>
          <a:xfrm>
            <a:off x="877169" y="375556"/>
            <a:ext cx="10319657" cy="5610173"/>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endParaRPr lang="ru-RU" dirty="0"/>
          </a:p>
        </p:txBody>
      </p:sp>
      <p:pic>
        <p:nvPicPr>
          <p:cNvPr id="19" name="Рисунок 18"/>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3738107" y="6048972"/>
            <a:ext cx="4289653" cy="264957"/>
          </a:xfrm>
          <a:prstGeom prst="rect">
            <a:avLst/>
          </a:prstGeom>
        </p:spPr>
      </p:pic>
      <p:pic>
        <p:nvPicPr>
          <p:cNvPr id="21" name="Рисунок 20"/>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64078" y="4938927"/>
            <a:ext cx="504825" cy="504825"/>
          </a:xfrm>
          <a:prstGeom prst="rect">
            <a:avLst/>
          </a:prstGeom>
        </p:spPr>
      </p:pic>
    </p:spTree>
    <p:extLst>
      <p:ext uri="{BB962C8B-B14F-4D97-AF65-F5344CB8AC3E}">
        <p14:creationId xmlns:p14="http://schemas.microsoft.com/office/powerpoint/2010/main" val="1465193150"/>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showMasterSp="0" preserve="1" userDrawn="1">
  <p:cSld name="24_Заголовок раздела">
    <p:spTree>
      <p:nvGrpSpPr>
        <p:cNvPr id="1" name=""/>
        <p:cNvGrpSpPr/>
        <p:nvPr/>
      </p:nvGrpSpPr>
      <p:grpSpPr>
        <a:xfrm>
          <a:off x="0" y="0"/>
          <a:ext cx="0" cy="0"/>
          <a:chOff x="0" y="0"/>
          <a:chExt cx="0" cy="0"/>
        </a:xfrm>
      </p:grpSpPr>
      <p:pic>
        <p:nvPicPr>
          <p:cNvPr id="8" name="Рисунок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16200000" flipV="1">
            <a:off x="-889312" y="889311"/>
            <a:ext cx="3257553" cy="1478929"/>
          </a:xfrm>
          <a:prstGeom prst="rect">
            <a:avLst/>
          </a:prstGeom>
        </p:spPr>
      </p:pic>
      <p:pic>
        <p:nvPicPr>
          <p:cNvPr id="3" name="Рисунок 2"/>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16200000">
            <a:off x="6854152" y="-2483291"/>
            <a:ext cx="1891417" cy="6858000"/>
          </a:xfrm>
          <a:prstGeom prst="rect">
            <a:avLst/>
          </a:prstGeom>
        </p:spPr>
      </p:pic>
      <p:pic>
        <p:nvPicPr>
          <p:cNvPr id="2" name="Рисунок 1"/>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4414013" y="5081886"/>
            <a:ext cx="4427985" cy="1776114"/>
          </a:xfrm>
          <a:prstGeom prst="rect">
            <a:avLst/>
          </a:prstGeom>
        </p:spPr>
      </p:pic>
      <p:pic>
        <p:nvPicPr>
          <p:cNvPr id="7" name="Рисунок 6"/>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tx1"/>
                </a:solidFill>
              </a:defRPr>
            </a:lvl1pPr>
          </a:lstStyle>
          <a:p>
            <a:fld id="{0677DD9B-16CA-464A-A3D4-4D175F1ACCD1}" type="datetimeFigureOut">
              <a:rPr lang="ru-RU" smtClean="0"/>
              <a:pPr/>
              <a:t>26.08.2026</a:t>
            </a:fld>
            <a:endParaRPr lang="ru-RU" dirty="0"/>
          </a:p>
        </p:txBody>
      </p:sp>
      <p:sp>
        <p:nvSpPr>
          <p:cNvPr id="5" name="Нижний колонтитул 4"/>
          <p:cNvSpPr>
            <a:spLocks noGrp="1"/>
          </p:cNvSpPr>
          <p:nvPr>
            <p:ph type="ftr" sz="quarter" idx="11"/>
          </p:nvPr>
        </p:nvSpPr>
        <p:spPr>
          <a:xfrm>
            <a:off x="4570605" y="6350000"/>
            <a:ext cx="4114800" cy="365125"/>
          </a:xfrm>
        </p:spPr>
        <p:txBody>
          <a:bodyPr/>
          <a:lstStyle>
            <a:lvl1pPr>
              <a:defRPr>
                <a:solidFill>
                  <a:schemeClr val="tx1"/>
                </a:solidFill>
              </a:defRPr>
            </a:lvl1pPr>
          </a:lstStyle>
          <a:p>
            <a:endParaRPr lang="ru-RU" dirty="0"/>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25" name="Рисунок 24"/>
          <p:cNvPicPr>
            <a:picLocks noChangeAspect="1"/>
          </p:cNvPicPr>
          <p:nvPr userDrawn="1"/>
        </p:nvPicPr>
        <p:blipFill rotWithShape="1">
          <a:blip r:embed="rId6" cstate="email">
            <a:extLst>
              <a:ext uri="{28A0092B-C50C-407E-A947-70E740481C1C}">
                <a14:useLocalDpi xmlns:a14="http://schemas.microsoft.com/office/drawing/2010/main"/>
              </a:ext>
            </a:extLst>
          </a:blip>
          <a:srcRect l="40300"/>
          <a:stretch/>
        </p:blipFill>
        <p:spPr>
          <a:xfrm>
            <a:off x="0" y="5344149"/>
            <a:ext cx="529385" cy="886742"/>
          </a:xfrm>
          <a:prstGeom prst="rect">
            <a:avLst/>
          </a:prstGeom>
        </p:spPr>
      </p:pic>
      <p:sp>
        <p:nvSpPr>
          <p:cNvPr id="21" name="Заголовок 1"/>
          <p:cNvSpPr>
            <a:spLocks noGrp="1"/>
          </p:cNvSpPr>
          <p:nvPr>
            <p:ph type="title" hasCustomPrompt="1"/>
          </p:nvPr>
        </p:nvSpPr>
        <p:spPr>
          <a:xfrm>
            <a:off x="0" y="489858"/>
            <a:ext cx="12191999" cy="980767"/>
          </a:xfrm>
        </p:spPr>
        <p:txBody>
          <a:bodyPr anchor="b">
            <a:normAutofit/>
          </a:bodyPr>
          <a:lstStyle>
            <a:lvl1pPr algn="ctr">
              <a:defRPr sz="4400"/>
            </a:lvl1pPr>
          </a:lstStyle>
          <a:p>
            <a:r>
              <a:rPr lang="da-DK" dirty="0"/>
              <a:t>Lorem ipsum dolor</a:t>
            </a:r>
            <a:endParaRPr lang="ru-RU" dirty="0"/>
          </a:p>
        </p:txBody>
      </p:sp>
      <p:sp>
        <p:nvSpPr>
          <p:cNvPr id="27" name="Текст 2"/>
          <p:cNvSpPr>
            <a:spLocks noGrp="1"/>
          </p:cNvSpPr>
          <p:nvPr>
            <p:ph type="body" idx="1" hasCustomPrompt="1"/>
          </p:nvPr>
        </p:nvSpPr>
        <p:spPr>
          <a:xfrm>
            <a:off x="726616" y="2325182"/>
            <a:ext cx="5184321" cy="3487789"/>
          </a:xfrm>
        </p:spPr>
        <p:txBody>
          <a:bodyPr/>
          <a:lstStyle>
            <a:lvl1pPr marL="0" indent="0" algn="l">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sp>
        <p:nvSpPr>
          <p:cNvPr id="28" name="Рисунок 8"/>
          <p:cNvSpPr>
            <a:spLocks noGrp="1"/>
          </p:cNvSpPr>
          <p:nvPr>
            <p:ph type="pic" sz="quarter" idx="13"/>
          </p:nvPr>
        </p:nvSpPr>
        <p:spPr>
          <a:xfrm>
            <a:off x="7179597" y="2325182"/>
            <a:ext cx="4179887" cy="3462338"/>
          </a:xfrm>
        </p:spPr>
        <p:txBody>
          <a:bodyPr/>
          <a:lstStyle/>
          <a:p>
            <a:endParaRPr lang="ru-RU" dirty="0"/>
          </a:p>
        </p:txBody>
      </p:sp>
      <p:pic>
        <p:nvPicPr>
          <p:cNvPr id="29" name="Рисунок 28"/>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0612335" y="587363"/>
            <a:ext cx="504825" cy="504825"/>
          </a:xfrm>
          <a:prstGeom prst="rect">
            <a:avLst/>
          </a:prstGeom>
        </p:spPr>
      </p:pic>
      <p:pic>
        <p:nvPicPr>
          <p:cNvPr id="31" name="Рисунок 30"/>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520241" y="1092188"/>
            <a:ext cx="862052" cy="866841"/>
          </a:xfrm>
          <a:prstGeom prst="rect">
            <a:avLst/>
          </a:prstGeom>
        </p:spPr>
      </p:pic>
      <p:pic>
        <p:nvPicPr>
          <p:cNvPr id="20" name="Рисунок 19"/>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1296650" y="1454"/>
            <a:ext cx="895350" cy="757467"/>
          </a:xfrm>
          <a:prstGeom prst="rect">
            <a:avLst/>
          </a:prstGeom>
        </p:spPr>
      </p:pic>
    </p:spTree>
    <p:extLst>
      <p:ext uri="{BB962C8B-B14F-4D97-AF65-F5344CB8AC3E}">
        <p14:creationId xmlns:p14="http://schemas.microsoft.com/office/powerpoint/2010/main" val="4172675672"/>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showMasterSp="0" preserve="1" userDrawn="1">
  <p:cSld name="25_Заголовок раздела">
    <p:spTree>
      <p:nvGrpSpPr>
        <p:cNvPr id="1" name=""/>
        <p:cNvGrpSpPr/>
        <p:nvPr/>
      </p:nvGrpSpPr>
      <p:grpSpPr>
        <a:xfrm>
          <a:off x="0" y="0"/>
          <a:ext cx="0" cy="0"/>
          <a:chOff x="0" y="0"/>
          <a:chExt cx="0" cy="0"/>
        </a:xfrm>
      </p:grpSpPr>
      <p:pic>
        <p:nvPicPr>
          <p:cNvPr id="13" name="Рисунок 1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943475" y="0"/>
            <a:ext cx="7248525" cy="3745071"/>
          </a:xfrm>
          <a:prstGeom prst="rect">
            <a:avLst/>
          </a:prstGeom>
        </p:spPr>
      </p:pic>
      <p:pic>
        <p:nvPicPr>
          <p:cNvPr id="10" name="Рисунок 9"/>
          <p:cNvPicPr>
            <a:picLocks noChangeAspect="1"/>
          </p:cNvPicPr>
          <p:nvPr userDrawn="1"/>
        </p:nvPicPr>
        <p:blipFill rotWithShape="1">
          <a:blip r:embed="rId3" cstate="email">
            <a:extLst>
              <a:ext uri="{28A0092B-C50C-407E-A947-70E740481C1C}">
                <a14:useLocalDpi xmlns:a14="http://schemas.microsoft.com/office/drawing/2010/main"/>
              </a:ext>
            </a:extLst>
          </a:blip>
          <a:srcRect l="9330" b="32819"/>
          <a:stretch/>
        </p:blipFill>
        <p:spPr>
          <a:xfrm rot="5400000">
            <a:off x="-1567388" y="1568842"/>
            <a:ext cx="5748636" cy="2613860"/>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bg1"/>
                </a:solidFill>
              </a:defRPr>
            </a:lvl1pPr>
          </a:lstStyle>
          <a:p>
            <a:fld id="{0677DD9B-16CA-464A-A3D4-4D175F1ACCD1}" type="datetimeFigureOut">
              <a:rPr lang="ru-RU" smtClean="0"/>
              <a:pPr/>
              <a:t>26.08.2026</a:t>
            </a:fld>
            <a:endParaRPr lang="ru-RU" dirty="0"/>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20" name="Рисунок 8"/>
          <p:cNvSpPr>
            <a:spLocks noGrp="1"/>
          </p:cNvSpPr>
          <p:nvPr>
            <p:ph type="pic" sz="quarter" idx="13"/>
          </p:nvPr>
        </p:nvSpPr>
        <p:spPr>
          <a:xfrm>
            <a:off x="1379764" y="739549"/>
            <a:ext cx="9432713" cy="5047971"/>
          </a:xfrm>
        </p:spPr>
        <p:txBody>
          <a:bodyPr/>
          <a:lstStyle/>
          <a:p>
            <a:endParaRPr lang="ru-RU" dirty="0"/>
          </a:p>
        </p:txBody>
      </p:sp>
      <p:pic>
        <p:nvPicPr>
          <p:cNvPr id="14" name="Рисунок 13"/>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96650" y="1454"/>
            <a:ext cx="895350" cy="757467"/>
          </a:xfrm>
          <a:prstGeom prst="rect">
            <a:avLst/>
          </a:prstGeom>
        </p:spPr>
      </p:pic>
      <p:pic>
        <p:nvPicPr>
          <p:cNvPr id="9" name="Рисунок 8"/>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8811081" y="3876675"/>
            <a:ext cx="2954244" cy="2981325"/>
          </a:xfrm>
          <a:prstGeom prst="rect">
            <a:avLst/>
          </a:prstGeom>
        </p:spPr>
      </p:pic>
      <p:pic>
        <p:nvPicPr>
          <p:cNvPr id="11" name="Рисунок 10"/>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3929062" y="5824364"/>
            <a:ext cx="4333875" cy="332264"/>
          </a:xfrm>
          <a:prstGeom prst="rect">
            <a:avLst/>
          </a:prstGeom>
        </p:spPr>
      </p:pic>
      <p:pic>
        <p:nvPicPr>
          <p:cNvPr id="15" name="Рисунок 14"/>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996164" y="311035"/>
            <a:ext cx="10058400" cy="138303"/>
          </a:xfrm>
          <a:prstGeom prst="rect">
            <a:avLst/>
          </a:prstGeom>
        </p:spPr>
      </p:pic>
      <p:pic>
        <p:nvPicPr>
          <p:cNvPr id="21" name="Рисунок 20"/>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74503" y="4272891"/>
            <a:ext cx="504825" cy="504825"/>
          </a:xfrm>
          <a:prstGeom prst="rect">
            <a:avLst/>
          </a:prstGeom>
        </p:spPr>
      </p:pic>
      <p:pic>
        <p:nvPicPr>
          <p:cNvPr id="23" name="Рисунок 22"/>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1460895" y="3011121"/>
            <a:ext cx="504825" cy="504825"/>
          </a:xfrm>
          <a:prstGeom prst="rect">
            <a:avLst/>
          </a:prstGeom>
        </p:spPr>
      </p:pic>
    </p:spTree>
    <p:extLst>
      <p:ext uri="{BB962C8B-B14F-4D97-AF65-F5344CB8AC3E}">
        <p14:creationId xmlns:p14="http://schemas.microsoft.com/office/powerpoint/2010/main" val="2785945550"/>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showMasterSp="0" preserve="1" userDrawn="1">
  <p:cSld name="26_Заголовок раздела">
    <p:spTree>
      <p:nvGrpSpPr>
        <p:cNvPr id="1" name=""/>
        <p:cNvGrpSpPr/>
        <p:nvPr/>
      </p:nvGrpSpPr>
      <p:grpSpPr>
        <a:xfrm>
          <a:off x="0" y="0"/>
          <a:ext cx="0" cy="0"/>
          <a:chOff x="0" y="0"/>
          <a:chExt cx="0" cy="0"/>
        </a:xfrm>
      </p:grpSpPr>
      <p:pic>
        <p:nvPicPr>
          <p:cNvPr id="11" name="Рисунок 1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10800000">
            <a:off x="7069465" y="3401933"/>
            <a:ext cx="5122535" cy="3460557"/>
          </a:xfrm>
          <a:prstGeom prst="rect">
            <a:avLst/>
          </a:prstGeom>
        </p:spPr>
      </p:pic>
      <p:pic>
        <p:nvPicPr>
          <p:cNvPr id="9" name="Рисунок 8"/>
          <p:cNvPicPr>
            <a:picLocks noChangeAspect="1"/>
          </p:cNvPicPr>
          <p:nvPr userDrawn="1"/>
        </p:nvPicPr>
        <p:blipFill rotWithShape="1">
          <a:blip r:embed="rId3" cstate="email">
            <a:extLst>
              <a:ext uri="{28A0092B-C50C-407E-A947-70E740481C1C}">
                <a14:useLocalDpi xmlns:a14="http://schemas.microsoft.com/office/drawing/2010/main"/>
              </a:ext>
            </a:extLst>
          </a:blip>
          <a:srcRect l="22845" b="33611"/>
          <a:stretch/>
        </p:blipFill>
        <p:spPr>
          <a:xfrm rot="10800000" flipH="1">
            <a:off x="1" y="0"/>
            <a:ext cx="6477014" cy="3420126"/>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14" name="Диаграмма 2"/>
          <p:cNvSpPr>
            <a:spLocks noGrp="1"/>
          </p:cNvSpPr>
          <p:nvPr>
            <p:ph type="chart" sz="quarter" idx="13"/>
          </p:nvPr>
        </p:nvSpPr>
        <p:spPr>
          <a:xfrm>
            <a:off x="865867" y="1314449"/>
            <a:ext cx="4449763" cy="4138613"/>
          </a:xfrm>
        </p:spPr>
        <p:txBody>
          <a:bodyPr/>
          <a:lstStyle/>
          <a:p>
            <a:endParaRPr lang="ru-RU"/>
          </a:p>
        </p:txBody>
      </p:sp>
      <p:sp>
        <p:nvSpPr>
          <p:cNvPr id="15" name="Текст 11"/>
          <p:cNvSpPr>
            <a:spLocks noGrp="1"/>
          </p:cNvSpPr>
          <p:nvPr>
            <p:ph type="body" sz="quarter" idx="14" hasCustomPrompt="1"/>
          </p:nvPr>
        </p:nvSpPr>
        <p:spPr>
          <a:xfrm>
            <a:off x="6477014" y="1314449"/>
            <a:ext cx="4556125" cy="4138613"/>
          </a:xfrm>
        </p:spPr>
        <p:txBody>
          <a:bodyPr>
            <a:normAutofit/>
          </a:bodyPr>
          <a:lstStyle>
            <a:lvl1pPr marL="0" indent="0">
              <a:buNone/>
              <a:defRPr sz="2400"/>
            </a:lvl1pPr>
          </a:lstStyle>
          <a:p>
            <a:pPr lvl="0"/>
            <a:r>
              <a:rPr lang="en-US" dirty="0"/>
              <a:t>L</a:t>
            </a:r>
            <a:r>
              <a:rPr lang="da-DK" dirty="0"/>
              <a:t>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20" name="Рисунок 19"/>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96650" y="1454"/>
            <a:ext cx="895350" cy="757467"/>
          </a:xfrm>
          <a:prstGeom prst="rect">
            <a:avLst/>
          </a:prstGeom>
        </p:spPr>
      </p:pic>
      <p:pic>
        <p:nvPicPr>
          <p:cNvPr id="8" name="Рисунок 7"/>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9576986" y="4281249"/>
            <a:ext cx="2167339" cy="2023753"/>
          </a:xfrm>
          <a:prstGeom prst="rect">
            <a:avLst/>
          </a:prstGeom>
        </p:spPr>
      </p:pic>
      <p:pic>
        <p:nvPicPr>
          <p:cNvPr id="10" name="Рисунок 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8515166" y="589583"/>
            <a:ext cx="479821" cy="479821"/>
          </a:xfrm>
          <a:prstGeom prst="rect">
            <a:avLst/>
          </a:prstGeom>
        </p:spPr>
      </p:pic>
      <p:pic>
        <p:nvPicPr>
          <p:cNvPr id="21" name="Рисунок 20"/>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945921" y="5538980"/>
            <a:ext cx="4289653" cy="509992"/>
          </a:xfrm>
          <a:prstGeom prst="rect">
            <a:avLst/>
          </a:prstGeom>
        </p:spPr>
      </p:pic>
    </p:spTree>
    <p:extLst>
      <p:ext uri="{BB962C8B-B14F-4D97-AF65-F5344CB8AC3E}">
        <p14:creationId xmlns:p14="http://schemas.microsoft.com/office/powerpoint/2010/main" val="1397687813"/>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showMasterSp="0" preserve="1" userDrawn="1">
  <p:cSld name="27_Заголовок раздела">
    <p:spTree>
      <p:nvGrpSpPr>
        <p:cNvPr id="1" name=""/>
        <p:cNvGrpSpPr/>
        <p:nvPr/>
      </p:nvGrpSpPr>
      <p:grpSpPr>
        <a:xfrm>
          <a:off x="0" y="0"/>
          <a:ext cx="0" cy="0"/>
          <a:chOff x="0" y="0"/>
          <a:chExt cx="0" cy="0"/>
        </a:xfrm>
      </p:grpSpPr>
      <p:pic>
        <p:nvPicPr>
          <p:cNvPr id="2" name="Рисунок 1"/>
          <p:cNvPicPr>
            <a:picLocks noChangeAspect="1"/>
          </p:cNvPicPr>
          <p:nvPr userDrawn="1"/>
        </p:nvPicPr>
        <p:blipFill rotWithShape="1">
          <a:blip r:embed="rId2" cstate="email">
            <a:extLst>
              <a:ext uri="{28A0092B-C50C-407E-A947-70E740481C1C}">
                <a14:useLocalDpi xmlns:a14="http://schemas.microsoft.com/office/drawing/2010/main"/>
              </a:ext>
            </a:extLst>
          </a:blip>
          <a:srcRect l="26858"/>
          <a:stretch/>
        </p:blipFill>
        <p:spPr>
          <a:xfrm>
            <a:off x="0" y="0"/>
            <a:ext cx="7810336" cy="6856546"/>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tx1"/>
                </a:solidFill>
              </a:defRPr>
            </a:lvl1pPr>
          </a:lstStyle>
          <a:p>
            <a:fld id="{0677DD9B-16CA-464A-A3D4-4D175F1ACCD1}" type="datetimeFigureOut">
              <a:rPr lang="ru-RU" smtClean="0"/>
              <a:pPr/>
              <a:t>26.08.2026</a:t>
            </a:fld>
            <a:endParaRPr lang="ru-RU"/>
          </a:p>
        </p:txBody>
      </p:sp>
      <p:sp>
        <p:nvSpPr>
          <p:cNvPr id="5" name="Нижний колонтитул 4"/>
          <p:cNvSpPr>
            <a:spLocks noGrp="1"/>
          </p:cNvSpPr>
          <p:nvPr>
            <p:ph type="ftr" sz="quarter" idx="11"/>
          </p:nvPr>
        </p:nvSpPr>
        <p:spPr/>
        <p:txBody>
          <a:bodyPr/>
          <a:lstStyle>
            <a:lvl1pPr>
              <a:defRPr>
                <a:solidFill>
                  <a:schemeClr val="tx1"/>
                </a:solidFill>
              </a:defRPr>
            </a:lvl1pPr>
          </a:lstStyle>
          <a:p>
            <a:endParaRPr lang="ru-RU" dirty="0"/>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16" name="Диаграмма 2"/>
          <p:cNvSpPr>
            <a:spLocks noGrp="1"/>
          </p:cNvSpPr>
          <p:nvPr>
            <p:ph type="chart" sz="quarter" idx="13"/>
          </p:nvPr>
        </p:nvSpPr>
        <p:spPr>
          <a:xfrm>
            <a:off x="3707778" y="1542820"/>
            <a:ext cx="4449763" cy="4138613"/>
          </a:xfrm>
        </p:spPr>
        <p:txBody>
          <a:bodyPr/>
          <a:lstStyle/>
          <a:p>
            <a:endParaRPr lang="ru-RU" dirty="0"/>
          </a:p>
        </p:txBody>
      </p:sp>
      <p:sp>
        <p:nvSpPr>
          <p:cNvPr id="17" name="Заголовок 1"/>
          <p:cNvSpPr>
            <a:spLocks noGrp="1"/>
          </p:cNvSpPr>
          <p:nvPr>
            <p:ph type="title" hasCustomPrompt="1"/>
          </p:nvPr>
        </p:nvSpPr>
        <p:spPr>
          <a:xfrm>
            <a:off x="0" y="489858"/>
            <a:ext cx="12191999" cy="980767"/>
          </a:xfrm>
        </p:spPr>
        <p:txBody>
          <a:bodyPr anchor="b">
            <a:normAutofit/>
          </a:bodyPr>
          <a:lstStyle>
            <a:lvl1pPr algn="ctr">
              <a:defRPr sz="4400"/>
            </a:lvl1pPr>
          </a:lstStyle>
          <a:p>
            <a:r>
              <a:rPr lang="da-DK" dirty="0"/>
              <a:t>Lorem ipsum dolor</a:t>
            </a:r>
            <a:endParaRPr lang="ru-RU" dirty="0"/>
          </a:p>
        </p:txBody>
      </p:sp>
      <p:pic>
        <p:nvPicPr>
          <p:cNvPr id="18" name="Рисунок 1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96650" y="1454"/>
            <a:ext cx="895350" cy="757467"/>
          </a:xfrm>
          <a:prstGeom prst="rect">
            <a:avLst/>
          </a:prstGeom>
        </p:spPr>
      </p:pic>
      <p:pic>
        <p:nvPicPr>
          <p:cNvPr id="3" name="Рисунок 2"/>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027308" y="489858"/>
            <a:ext cx="953552" cy="1884218"/>
          </a:xfrm>
          <a:prstGeom prst="rect">
            <a:avLst/>
          </a:prstGeom>
        </p:spPr>
      </p:pic>
      <p:pic>
        <p:nvPicPr>
          <p:cNvPr id="13" name="Рисунок 12"/>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618259" y="2508757"/>
            <a:ext cx="1771650" cy="210630"/>
          </a:xfrm>
          <a:prstGeom prst="rect">
            <a:avLst/>
          </a:prstGeom>
        </p:spPr>
      </p:pic>
      <p:pic>
        <p:nvPicPr>
          <p:cNvPr id="15" name="Рисунок 14"/>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16200000">
            <a:off x="10179243" y="3035913"/>
            <a:ext cx="2873086" cy="1152427"/>
          </a:xfrm>
          <a:prstGeom prst="rect">
            <a:avLst/>
          </a:prstGeom>
        </p:spPr>
      </p:pic>
      <p:pic>
        <p:nvPicPr>
          <p:cNvPr id="20" name="Рисунок 19"/>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8452570" y="2174169"/>
            <a:ext cx="2905845" cy="4683832"/>
          </a:xfrm>
          <a:prstGeom prst="rect">
            <a:avLst/>
          </a:prstGeom>
        </p:spPr>
      </p:pic>
      <p:pic>
        <p:nvPicPr>
          <p:cNvPr id="21" name="Рисунок 20"/>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3749002" y="5934162"/>
            <a:ext cx="4367314" cy="334827"/>
          </a:xfrm>
          <a:prstGeom prst="rect">
            <a:avLst/>
          </a:prstGeom>
        </p:spPr>
      </p:pic>
    </p:spTree>
    <p:extLst>
      <p:ext uri="{BB962C8B-B14F-4D97-AF65-F5344CB8AC3E}">
        <p14:creationId xmlns:p14="http://schemas.microsoft.com/office/powerpoint/2010/main" val="2772723566"/>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showMasterSp="0" preserve="1" userDrawn="1">
  <p:cSld name="Table_slide_orange">
    <p:spTree>
      <p:nvGrpSpPr>
        <p:cNvPr id="1" name=""/>
        <p:cNvGrpSpPr/>
        <p:nvPr/>
      </p:nvGrpSpPr>
      <p:grpSpPr>
        <a:xfrm>
          <a:off x="0" y="0"/>
          <a:ext cx="0" cy="0"/>
          <a:chOff x="0" y="0"/>
          <a:chExt cx="0" cy="0"/>
        </a:xfrm>
      </p:grpSpPr>
      <p:pic>
        <p:nvPicPr>
          <p:cNvPr id="9" name="Рисунок 8"/>
          <p:cNvPicPr>
            <a:picLocks noChangeAspect="1"/>
          </p:cNvPicPr>
          <p:nvPr userDrawn="1"/>
        </p:nvPicPr>
        <p:blipFill rotWithShape="1">
          <a:blip r:embed="rId2" cstate="email">
            <a:extLst>
              <a:ext uri="{28A0092B-C50C-407E-A947-70E740481C1C}">
                <a14:useLocalDpi xmlns:a14="http://schemas.microsoft.com/office/drawing/2010/main"/>
              </a:ext>
            </a:extLst>
          </a:blip>
          <a:srcRect r="44462"/>
          <a:stretch/>
        </p:blipFill>
        <p:spPr>
          <a:xfrm>
            <a:off x="9691991" y="2291422"/>
            <a:ext cx="2500009" cy="2762401"/>
          </a:xfrm>
          <a:prstGeom prst="rect">
            <a:avLst/>
          </a:prstGeom>
        </p:spPr>
      </p:pic>
      <p:pic>
        <p:nvPicPr>
          <p:cNvPr id="3" name="Рисунок 2"/>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10800000">
            <a:off x="0" y="0"/>
            <a:ext cx="5437762" cy="2468744"/>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899913" y="6374600"/>
            <a:ext cx="2743200" cy="365125"/>
          </a:xfrm>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a:xfrm>
            <a:off x="5107021" y="6369059"/>
            <a:ext cx="4114800" cy="365125"/>
          </a:xfrm>
        </p:spPr>
        <p:txBody>
          <a:bodyPr/>
          <a:lstStyle/>
          <a:p>
            <a:endParaRPr lang="ru-RU" dirty="0"/>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8" name="Таблица 7"/>
          <p:cNvSpPr>
            <a:spLocks noGrp="1"/>
          </p:cNvSpPr>
          <p:nvPr>
            <p:ph type="tbl" sz="quarter" idx="13"/>
          </p:nvPr>
        </p:nvSpPr>
        <p:spPr>
          <a:xfrm>
            <a:off x="904875" y="447597"/>
            <a:ext cx="10382250" cy="5573713"/>
          </a:xfrm>
        </p:spPr>
        <p:txBody>
          <a:bodyPr/>
          <a:lstStyle/>
          <a:p>
            <a:endParaRPr lang="ru-RU"/>
          </a:p>
        </p:txBody>
      </p:sp>
      <p:pic>
        <p:nvPicPr>
          <p:cNvPr id="16" name="Рисунок 15"/>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96650" y="1454"/>
            <a:ext cx="895350" cy="757467"/>
          </a:xfrm>
          <a:prstGeom prst="rect">
            <a:avLst/>
          </a:prstGeom>
        </p:spPr>
      </p:pic>
      <p:pic>
        <p:nvPicPr>
          <p:cNvPr id="2" name="Рисунок 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0" y="3891573"/>
            <a:ext cx="1399137" cy="2976664"/>
          </a:xfrm>
          <a:prstGeom prst="rect">
            <a:avLst/>
          </a:prstGeom>
        </p:spPr>
      </p:pic>
      <p:pic>
        <p:nvPicPr>
          <p:cNvPr id="10" name="Рисунок 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4379270" y="6093118"/>
            <a:ext cx="3433459" cy="263232"/>
          </a:xfrm>
          <a:prstGeom prst="rect">
            <a:avLst/>
          </a:prstGeom>
        </p:spPr>
      </p:pic>
      <p:pic>
        <p:nvPicPr>
          <p:cNvPr id="11" name="Рисунок 10"/>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1370632" y="1730702"/>
            <a:ext cx="747385" cy="1476086"/>
          </a:xfrm>
          <a:prstGeom prst="rect">
            <a:avLst/>
          </a:prstGeom>
        </p:spPr>
      </p:pic>
    </p:spTree>
    <p:extLst>
      <p:ext uri="{BB962C8B-B14F-4D97-AF65-F5344CB8AC3E}">
        <p14:creationId xmlns:p14="http://schemas.microsoft.com/office/powerpoint/2010/main" val="1697510689"/>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showMasterSp="0" preserve="1" userDrawn="1">
  <p:cSld name="bullet_points_orange">
    <p:spTree>
      <p:nvGrpSpPr>
        <p:cNvPr id="1" name=""/>
        <p:cNvGrpSpPr/>
        <p:nvPr/>
      </p:nvGrpSpPr>
      <p:grpSpPr>
        <a:xfrm>
          <a:off x="0" y="0"/>
          <a:ext cx="0" cy="0"/>
          <a:chOff x="0" y="0"/>
          <a:chExt cx="0" cy="0"/>
        </a:xfrm>
      </p:grpSpPr>
      <p:pic>
        <p:nvPicPr>
          <p:cNvPr id="16" name="Рисунок 1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5400000" flipH="1">
            <a:off x="917382" y="-917381"/>
            <a:ext cx="2289621" cy="4124382"/>
          </a:xfrm>
          <a:prstGeom prst="rect">
            <a:avLst/>
          </a:prstGeom>
        </p:spPr>
      </p:pic>
      <p:pic>
        <p:nvPicPr>
          <p:cNvPr id="3" name="Рисунок 2"/>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429813" y="4703591"/>
            <a:ext cx="4767943" cy="2164646"/>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1851559" y="6363424"/>
            <a:ext cx="2743200" cy="365125"/>
          </a:xfrm>
        </p:spPr>
        <p:txBody>
          <a:bodyPr/>
          <a:lstStyle>
            <a:lvl1pPr>
              <a:defRPr>
                <a:solidFill>
                  <a:schemeClr val="tx1"/>
                </a:solidFill>
              </a:defRPr>
            </a:lvl1pPr>
          </a:lstStyle>
          <a:p>
            <a:fld id="{0677DD9B-16CA-464A-A3D4-4D175F1ACCD1}" type="datetimeFigureOut">
              <a:rPr lang="ru-RU" smtClean="0"/>
              <a:pPr/>
              <a:t>26.08.2026</a:t>
            </a:fld>
            <a:endParaRPr lang="ru-RU" dirty="0"/>
          </a:p>
        </p:txBody>
      </p:sp>
      <p:sp>
        <p:nvSpPr>
          <p:cNvPr id="5" name="Нижний колонтитул 4"/>
          <p:cNvSpPr>
            <a:spLocks noGrp="1"/>
          </p:cNvSpPr>
          <p:nvPr>
            <p:ph type="ftr" sz="quarter" idx="11"/>
          </p:nvPr>
        </p:nvSpPr>
        <p:spPr>
          <a:xfrm>
            <a:off x="5949723" y="6356348"/>
            <a:ext cx="4114800" cy="365125"/>
          </a:xfrm>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43" name="Текст 38"/>
          <p:cNvSpPr>
            <a:spLocks noGrp="1"/>
          </p:cNvSpPr>
          <p:nvPr>
            <p:ph type="body" sz="quarter" idx="18" hasCustomPrompt="1"/>
          </p:nvPr>
        </p:nvSpPr>
        <p:spPr>
          <a:xfrm>
            <a:off x="1851559" y="2289619"/>
            <a:ext cx="9456360" cy="560183"/>
          </a:xfrm>
        </p:spPr>
        <p:txBody>
          <a:bodyPr/>
          <a:lstStyle>
            <a:lvl1pPr marL="228600" indent="-228600">
              <a:buClr>
                <a:schemeClr val="accent4"/>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19" name="Текст 38"/>
          <p:cNvSpPr>
            <a:spLocks noGrp="1"/>
          </p:cNvSpPr>
          <p:nvPr>
            <p:ph type="body" sz="quarter" idx="21" hasCustomPrompt="1"/>
          </p:nvPr>
        </p:nvSpPr>
        <p:spPr>
          <a:xfrm>
            <a:off x="1851559" y="1350158"/>
            <a:ext cx="9456360" cy="560183"/>
          </a:xfrm>
        </p:spPr>
        <p:txBody>
          <a:bodyPr/>
          <a:lstStyle>
            <a:lvl1pPr marL="228600" indent="-228600">
              <a:buClr>
                <a:schemeClr val="accent4"/>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20" name="Текст 38"/>
          <p:cNvSpPr>
            <a:spLocks noGrp="1"/>
          </p:cNvSpPr>
          <p:nvPr>
            <p:ph type="body" sz="quarter" idx="22" hasCustomPrompt="1"/>
          </p:nvPr>
        </p:nvSpPr>
        <p:spPr>
          <a:xfrm>
            <a:off x="1851559" y="3229080"/>
            <a:ext cx="9456360" cy="560183"/>
          </a:xfrm>
        </p:spPr>
        <p:txBody>
          <a:bodyPr/>
          <a:lstStyle>
            <a:lvl1pPr marL="228600" indent="-228600">
              <a:buClr>
                <a:schemeClr val="accent4"/>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23" name="Текст 38"/>
          <p:cNvSpPr>
            <a:spLocks noGrp="1"/>
          </p:cNvSpPr>
          <p:nvPr>
            <p:ph type="body" sz="quarter" idx="23" hasCustomPrompt="1"/>
          </p:nvPr>
        </p:nvSpPr>
        <p:spPr>
          <a:xfrm>
            <a:off x="1851559" y="4104551"/>
            <a:ext cx="9456360" cy="560183"/>
          </a:xfrm>
        </p:spPr>
        <p:txBody>
          <a:bodyPr/>
          <a:lstStyle>
            <a:lvl1pPr marL="228600" indent="-228600">
              <a:buClr>
                <a:schemeClr val="accent4"/>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pic>
        <p:nvPicPr>
          <p:cNvPr id="17" name="Рисунок 16"/>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96650" y="1454"/>
            <a:ext cx="895350" cy="757467"/>
          </a:xfrm>
          <a:prstGeom prst="rect">
            <a:avLst/>
          </a:prstGeom>
        </p:spPr>
      </p:pic>
      <p:pic>
        <p:nvPicPr>
          <p:cNvPr id="9" name="Рисунок 8"/>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464972" y="854730"/>
            <a:ext cx="921617" cy="1821115"/>
          </a:xfrm>
          <a:prstGeom prst="rect">
            <a:avLst/>
          </a:prstGeom>
        </p:spPr>
      </p:pic>
      <p:pic>
        <p:nvPicPr>
          <p:cNvPr id="18" name="Рисунок 17"/>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9903490" y="4929562"/>
            <a:ext cx="1486403" cy="1387929"/>
          </a:xfrm>
          <a:prstGeom prst="rect">
            <a:avLst/>
          </a:prstGeom>
        </p:spPr>
      </p:pic>
    </p:spTree>
    <p:extLst>
      <p:ext uri="{BB962C8B-B14F-4D97-AF65-F5344CB8AC3E}">
        <p14:creationId xmlns:p14="http://schemas.microsoft.com/office/powerpoint/2010/main" val="809794409"/>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showMasterSp="0" type="twoObj" preserve="1">
  <p:cSld name="Два объекта">
    <p:spTree>
      <p:nvGrpSpPr>
        <p:cNvPr id="1" name=""/>
        <p:cNvGrpSpPr/>
        <p:nvPr/>
      </p:nvGrpSpPr>
      <p:grpSpPr>
        <a:xfrm>
          <a:off x="0" y="0"/>
          <a:ext cx="0" cy="0"/>
          <a:chOff x="0" y="0"/>
          <a:chExt cx="0" cy="0"/>
        </a:xfrm>
      </p:grpSpPr>
      <p:pic>
        <p:nvPicPr>
          <p:cNvPr id="16" name="Рисунок 1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958672" y="0"/>
            <a:ext cx="2767693" cy="615404"/>
          </a:xfrm>
          <a:prstGeom prst="rect">
            <a:avLst/>
          </a:prstGeom>
        </p:spPr>
      </p:pic>
      <p:pic>
        <p:nvPicPr>
          <p:cNvPr id="11" name="Рисунок 10"/>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 y="1975756"/>
            <a:ext cx="4344992" cy="4882243"/>
          </a:xfrm>
          <a:prstGeom prst="rect">
            <a:avLst/>
          </a:prstGeom>
        </p:spPr>
      </p:pic>
      <p:pic>
        <p:nvPicPr>
          <p:cNvPr id="8" name="Рисунок 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0" y="365125"/>
            <a:ext cx="12192000" cy="779463"/>
          </a:xfrm>
        </p:spPr>
        <p:txBody>
          <a:bodyPr/>
          <a:lstStyle>
            <a:lvl1pPr algn="ctr">
              <a:defRPr/>
            </a:lvl1pPr>
          </a:lstStyle>
          <a:p>
            <a:r>
              <a:rPr lang="da-DK" dirty="0"/>
              <a:t>Lorem ipsum dolor </a:t>
            </a:r>
            <a:endParaRPr lang="ru-RU" dirty="0"/>
          </a:p>
        </p:txBody>
      </p:sp>
      <p:sp>
        <p:nvSpPr>
          <p:cNvPr id="3" name="Объект 2"/>
          <p:cNvSpPr>
            <a:spLocks noGrp="1"/>
          </p:cNvSpPr>
          <p:nvPr>
            <p:ph sz="half" idx="1" hasCustomPrompt="1"/>
          </p:nvPr>
        </p:nvSpPr>
        <p:spPr>
          <a:xfrm>
            <a:off x="838200" y="1825625"/>
            <a:ext cx="5181600" cy="4351338"/>
          </a:xfrm>
        </p:spPr>
        <p:txBody>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4" name="Объект 3"/>
          <p:cNvSpPr>
            <a:spLocks noGrp="1"/>
          </p:cNvSpPr>
          <p:nvPr>
            <p:ph sz="half" idx="2" hasCustomPrompt="1"/>
          </p:nvPr>
        </p:nvSpPr>
        <p:spPr>
          <a:xfrm>
            <a:off x="6172200" y="1825625"/>
            <a:ext cx="5181600" cy="4351338"/>
          </a:xfrm>
        </p:spPr>
        <p:txBody>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5" name="Дата 4"/>
          <p:cNvSpPr>
            <a:spLocks noGrp="1"/>
          </p:cNvSpPr>
          <p:nvPr>
            <p:ph type="dt" sz="half" idx="10"/>
          </p:nvPr>
        </p:nvSpPr>
        <p:spPr/>
        <p:txBody>
          <a:bodyPr/>
          <a:lstStyle/>
          <a:p>
            <a:fld id="{0677DD9B-16CA-464A-A3D4-4D175F1ACCD1}" type="datetimeFigureOut">
              <a:rPr lang="ru-RU" smtClean="0"/>
              <a:t>26.08.2026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7E6CA31-DA56-47CF-9891-B6D0296B6AEC}" type="slidenum">
              <a:rPr lang="ru-RU" smtClean="0"/>
              <a:t>‹Nr.›</a:t>
            </a:fld>
            <a:endParaRPr lang="ru-RU"/>
          </a:p>
        </p:txBody>
      </p:sp>
      <p:pic>
        <p:nvPicPr>
          <p:cNvPr id="9" name="Рисунок 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5841792" y="1240320"/>
            <a:ext cx="330408" cy="330408"/>
          </a:xfrm>
          <a:prstGeom prst="rect">
            <a:avLst/>
          </a:prstGeom>
        </p:spPr>
      </p:pic>
      <p:pic>
        <p:nvPicPr>
          <p:cNvPr id="10" name="Рисунок 9"/>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224889" y="1330334"/>
            <a:ext cx="10058400" cy="138302"/>
          </a:xfrm>
          <a:prstGeom prst="rect">
            <a:avLst/>
          </a:prstGeom>
        </p:spPr>
      </p:pic>
      <p:pic>
        <p:nvPicPr>
          <p:cNvPr id="13" name="Рисунок 1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0" y="3747975"/>
            <a:ext cx="2233743" cy="2192791"/>
          </a:xfrm>
          <a:prstGeom prst="rect">
            <a:avLst/>
          </a:prstGeom>
        </p:spPr>
      </p:pic>
      <p:pic>
        <p:nvPicPr>
          <p:cNvPr id="14" name="Рисунок 13"/>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20832874" flipH="1">
            <a:off x="938553" y="4866917"/>
            <a:ext cx="1556017" cy="1616529"/>
          </a:xfrm>
          <a:prstGeom prst="rect">
            <a:avLst/>
          </a:prstGeom>
        </p:spPr>
      </p:pic>
      <p:pic>
        <p:nvPicPr>
          <p:cNvPr id="17" name="Рисунок 16"/>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0794034" y="3469729"/>
            <a:ext cx="1265178" cy="2490107"/>
          </a:xfrm>
          <a:prstGeom prst="rect">
            <a:avLst/>
          </a:prstGeom>
        </p:spPr>
      </p:pic>
      <p:pic>
        <p:nvPicPr>
          <p:cNvPr id="18" name="Рисунок 17"/>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9680122" y="76215"/>
            <a:ext cx="751114" cy="751114"/>
          </a:xfrm>
          <a:prstGeom prst="rect">
            <a:avLst/>
          </a:prstGeom>
        </p:spPr>
      </p:pic>
    </p:spTree>
    <p:extLst>
      <p:ext uri="{BB962C8B-B14F-4D97-AF65-F5344CB8AC3E}">
        <p14:creationId xmlns:p14="http://schemas.microsoft.com/office/powerpoint/2010/main" val="986362356"/>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pic>
        <p:nvPicPr>
          <p:cNvPr id="16" name="Рисунок 1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176" y="1690688"/>
            <a:ext cx="2475652" cy="5167312"/>
          </a:xfrm>
          <a:prstGeom prst="rect">
            <a:avLst/>
          </a:prstGeom>
        </p:spPr>
      </p:pic>
      <p:pic>
        <p:nvPicPr>
          <p:cNvPr id="11" name="Рисунок 10"/>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899924" y="0"/>
            <a:ext cx="2392152" cy="1044765"/>
          </a:xfrm>
          <a:prstGeom prst="rect">
            <a:avLst/>
          </a:prstGeom>
        </p:spPr>
      </p:pic>
      <p:pic>
        <p:nvPicPr>
          <p:cNvPr id="10" name="Рисунок 9"/>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839788" y="800100"/>
            <a:ext cx="10515600" cy="890588"/>
          </a:xfrm>
        </p:spPr>
        <p:txBody>
          <a:bodyPr/>
          <a:lstStyle>
            <a:lvl1pPr algn="ctr">
              <a:defRPr/>
            </a:lvl1pPr>
          </a:lstStyle>
          <a:p>
            <a:r>
              <a:rPr lang="en-US" dirty="0" err="1"/>
              <a:t>Lorem</a:t>
            </a:r>
            <a:r>
              <a:rPr lang="en-US" dirty="0"/>
              <a:t> </a:t>
            </a:r>
            <a:r>
              <a:rPr lang="en-US" dirty="0" err="1"/>
              <a:t>ipsum</a:t>
            </a:r>
            <a:r>
              <a:rPr lang="en-US" dirty="0"/>
              <a:t> dolor </a:t>
            </a:r>
            <a:endParaRPr lang="ru-RU" dirty="0"/>
          </a:p>
        </p:txBody>
      </p:sp>
      <p:sp>
        <p:nvSpPr>
          <p:cNvPr id="3" name="Текст 2"/>
          <p:cNvSpPr>
            <a:spLocks noGrp="1"/>
          </p:cNvSpPr>
          <p:nvPr>
            <p:ph type="body" idx="1" hasCustomPrompt="1"/>
          </p:nvPr>
        </p:nvSpPr>
        <p:spPr>
          <a:xfrm>
            <a:off x="839788" y="1844865"/>
            <a:ext cx="5157787" cy="504825"/>
          </a:xfrm>
        </p:spPr>
        <p:txBody>
          <a:bodyPr anchor="b"/>
          <a:lstStyle>
            <a:lvl1pPr marL="0" indent="0" algn="ctr">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err="1"/>
              <a:t>Lorem</a:t>
            </a:r>
            <a:r>
              <a:rPr lang="en-US" dirty="0"/>
              <a:t> </a:t>
            </a:r>
            <a:r>
              <a:rPr lang="en-US" dirty="0" err="1"/>
              <a:t>ipsum</a:t>
            </a:r>
            <a:r>
              <a:rPr lang="en-US" dirty="0"/>
              <a:t> dolor </a:t>
            </a:r>
            <a:endParaRPr lang="ru-RU" dirty="0"/>
          </a:p>
        </p:txBody>
      </p:sp>
      <p:sp>
        <p:nvSpPr>
          <p:cNvPr id="4" name="Объект 3"/>
          <p:cNvSpPr>
            <a:spLocks noGrp="1"/>
          </p:cNvSpPr>
          <p:nvPr>
            <p:ph sz="half" idx="2" hasCustomPrompt="1"/>
          </p:nvPr>
        </p:nvSpPr>
        <p:spPr>
          <a:xfrm>
            <a:off x="839788" y="2645229"/>
            <a:ext cx="5157787" cy="3544434"/>
          </a:xfrm>
        </p:spPr>
        <p:txBody>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5" name="Текст 4"/>
          <p:cNvSpPr>
            <a:spLocks noGrp="1"/>
          </p:cNvSpPr>
          <p:nvPr>
            <p:ph type="body" sz="quarter" idx="3" hasCustomPrompt="1"/>
          </p:nvPr>
        </p:nvSpPr>
        <p:spPr>
          <a:xfrm>
            <a:off x="6172200" y="1836738"/>
            <a:ext cx="5183188" cy="512952"/>
          </a:xfrm>
        </p:spPr>
        <p:txBody>
          <a:bodyPr anchor="b"/>
          <a:lstStyle>
            <a:lvl1pPr marL="0" indent="0" algn="ctr">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err="1"/>
              <a:t>Lorem</a:t>
            </a:r>
            <a:r>
              <a:rPr lang="en-US" dirty="0"/>
              <a:t> </a:t>
            </a:r>
            <a:r>
              <a:rPr lang="en-US" dirty="0" err="1"/>
              <a:t>ipsum</a:t>
            </a:r>
            <a:r>
              <a:rPr lang="en-US" dirty="0"/>
              <a:t> dolor </a:t>
            </a:r>
            <a:endParaRPr lang="ru-RU" dirty="0"/>
          </a:p>
        </p:txBody>
      </p:sp>
      <p:sp>
        <p:nvSpPr>
          <p:cNvPr id="6" name="Объект 5"/>
          <p:cNvSpPr>
            <a:spLocks noGrp="1"/>
          </p:cNvSpPr>
          <p:nvPr>
            <p:ph sz="quarter" idx="4" hasCustomPrompt="1"/>
          </p:nvPr>
        </p:nvSpPr>
        <p:spPr>
          <a:xfrm>
            <a:off x="6172200" y="2645229"/>
            <a:ext cx="5183188" cy="3544434"/>
          </a:xfrm>
        </p:spPr>
        <p:txBody>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7" name="Дата 6"/>
          <p:cNvSpPr>
            <a:spLocks noGrp="1"/>
          </p:cNvSpPr>
          <p:nvPr>
            <p:ph type="dt" sz="half" idx="10"/>
          </p:nvPr>
        </p:nvSpPr>
        <p:spPr/>
        <p:txBody>
          <a:bodyPr/>
          <a:lstStyle/>
          <a:p>
            <a:fld id="{0677DD9B-16CA-464A-A3D4-4D175F1ACCD1}" type="datetimeFigureOut">
              <a:rPr lang="ru-RU" smtClean="0"/>
              <a:t>26.08.2026</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7E6CA31-DA56-47CF-9891-B6D0296B6AEC}" type="slidenum">
              <a:rPr lang="ru-RU" smtClean="0"/>
              <a:t>‹Nr.›</a:t>
            </a:fld>
            <a:endParaRPr lang="ru-RU"/>
          </a:p>
        </p:txBody>
      </p:sp>
      <p:pic>
        <p:nvPicPr>
          <p:cNvPr id="12" name="Рисунок 11"/>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V="1">
            <a:off x="1151164" y="5286489"/>
            <a:ext cx="4301613" cy="333375"/>
          </a:xfrm>
          <a:prstGeom prst="rect">
            <a:avLst/>
          </a:prstGeom>
        </p:spPr>
      </p:pic>
      <p:pic>
        <p:nvPicPr>
          <p:cNvPr id="13" name="Рисунок 12"/>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V="1">
            <a:off x="6733222" y="5286489"/>
            <a:ext cx="4301613" cy="333375"/>
          </a:xfrm>
          <a:prstGeom prst="rect">
            <a:avLst/>
          </a:prstGeom>
        </p:spPr>
      </p:pic>
      <p:pic>
        <p:nvPicPr>
          <p:cNvPr id="14" name="Рисунок 13"/>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V="1">
            <a:off x="0" y="1135877"/>
            <a:ext cx="2166257" cy="219033"/>
          </a:xfrm>
          <a:prstGeom prst="rect">
            <a:avLst/>
          </a:prstGeom>
        </p:spPr>
      </p:pic>
      <p:pic>
        <p:nvPicPr>
          <p:cNvPr id="15" name="Рисунок 14"/>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flipV="1">
            <a:off x="10025743" y="1135877"/>
            <a:ext cx="2166257" cy="219033"/>
          </a:xfrm>
          <a:prstGeom prst="rect">
            <a:avLst/>
          </a:prstGeom>
        </p:spPr>
      </p:pic>
      <p:pic>
        <p:nvPicPr>
          <p:cNvPr id="18" name="Рисунок 17"/>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4783590" y="4558958"/>
            <a:ext cx="2844800" cy="2121812"/>
          </a:xfrm>
          <a:prstGeom prst="rect">
            <a:avLst/>
          </a:prstGeom>
        </p:spPr>
      </p:pic>
      <p:pic>
        <p:nvPicPr>
          <p:cNvPr id="19" name="Рисунок 18"/>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0419063" y="-94776"/>
            <a:ext cx="1761092" cy="1764827"/>
          </a:xfrm>
          <a:prstGeom prst="rect">
            <a:avLst/>
          </a:prstGeom>
        </p:spPr>
      </p:pic>
      <p:pic>
        <p:nvPicPr>
          <p:cNvPr id="20" name="Рисунок 19"/>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50369" y="4833257"/>
            <a:ext cx="2020458" cy="2024743"/>
          </a:xfrm>
          <a:prstGeom prst="rect">
            <a:avLst/>
          </a:prstGeom>
        </p:spPr>
      </p:pic>
    </p:spTree>
    <p:extLst>
      <p:ext uri="{BB962C8B-B14F-4D97-AF65-F5344CB8AC3E}">
        <p14:creationId xmlns:p14="http://schemas.microsoft.com/office/powerpoint/2010/main" val="3750401510"/>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showMasterSp="0" type="titleOnly" preserve="1">
  <p:cSld name="Только заголовок">
    <p:spTree>
      <p:nvGrpSpPr>
        <p:cNvPr id="1" name=""/>
        <p:cNvGrpSpPr/>
        <p:nvPr/>
      </p:nvGrpSpPr>
      <p:grpSpPr>
        <a:xfrm>
          <a:off x="0" y="0"/>
          <a:ext cx="0" cy="0"/>
          <a:chOff x="0" y="0"/>
          <a:chExt cx="0" cy="0"/>
        </a:xfrm>
      </p:grpSpPr>
      <p:grpSp>
        <p:nvGrpSpPr>
          <p:cNvPr id="16" name="Группа 15"/>
          <p:cNvGrpSpPr/>
          <p:nvPr userDrawn="1"/>
        </p:nvGrpSpPr>
        <p:grpSpPr>
          <a:xfrm>
            <a:off x="1662" y="0"/>
            <a:ext cx="12203414" cy="7137412"/>
            <a:chOff x="1662" y="0"/>
            <a:chExt cx="12203414" cy="7137412"/>
          </a:xfrm>
        </p:grpSpPr>
        <p:pic>
          <p:nvPicPr>
            <p:cNvPr id="7" name="Рисунок 6"/>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8542" y="5514125"/>
              <a:ext cx="4214242" cy="1343875"/>
            </a:xfrm>
            <a:prstGeom prst="rect">
              <a:avLst/>
            </a:prstGeom>
          </p:spPr>
        </p:pic>
        <p:pic>
          <p:nvPicPr>
            <p:cNvPr id="8" name="Рисунок 7"/>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715130" y="0"/>
              <a:ext cx="9485477" cy="6858000"/>
            </a:xfrm>
            <a:prstGeom prst="rect">
              <a:avLst/>
            </a:prstGeom>
          </p:spPr>
        </p:pic>
        <p:sp>
          <p:nvSpPr>
            <p:cNvPr id="9" name="TextBox 8"/>
            <p:cNvSpPr txBox="1"/>
            <p:nvPr userDrawn="1"/>
          </p:nvSpPr>
          <p:spPr>
            <a:xfrm>
              <a:off x="11632479" y="6374324"/>
              <a:ext cx="557934" cy="763088"/>
            </a:xfrm>
            <a:prstGeom prst="rect">
              <a:avLst/>
            </a:prstGeom>
            <a:noFill/>
          </p:spPr>
          <p:txBody>
            <a:bodyPr wrap="square" lIns="0" tIns="0" rIns="0" bIns="0" rtlCol="0">
              <a:noAutofit/>
            </a:bodyPr>
            <a:lstStyle/>
            <a:p>
              <a:pPr>
                <a:lnSpc>
                  <a:spcPct val="90000"/>
                </a:lnSpc>
                <a:spcAft>
                  <a:spcPts val="1000"/>
                </a:spcAft>
              </a:pPr>
              <a:r>
                <a:rPr lang="en-US" sz="2400" b="1" dirty="0">
                  <a:solidFill>
                    <a:schemeClr val="bg1"/>
                  </a:solidFill>
                  <a:latin typeface="Century Gothic" panose="020B0502020202020204" pitchFamily="34" charset="0"/>
                </a:rPr>
                <a:t>14</a:t>
              </a:r>
              <a:endParaRPr lang="ru-RU" sz="2400" b="1" dirty="0">
                <a:solidFill>
                  <a:schemeClr val="bg1"/>
                </a:solidFill>
                <a:latin typeface="Century Gothic" panose="020B0502020202020204" pitchFamily="34" charset="0"/>
              </a:endParaRPr>
            </a:p>
          </p:txBody>
        </p:sp>
        <p:pic>
          <p:nvPicPr>
            <p:cNvPr id="10" name="Рисунок 9"/>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662" y="1344991"/>
              <a:ext cx="4716524" cy="5513009"/>
            </a:xfrm>
            <a:prstGeom prst="rect">
              <a:avLst/>
            </a:prstGeom>
          </p:spPr>
        </p:pic>
        <p:pic>
          <p:nvPicPr>
            <p:cNvPr id="11" name="Рисунок 10"/>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3280880" y="0"/>
              <a:ext cx="8301547" cy="6858000"/>
            </a:xfrm>
            <a:prstGeom prst="rect">
              <a:avLst/>
            </a:prstGeom>
          </p:spPr>
        </p:pic>
        <p:pic>
          <p:nvPicPr>
            <p:cNvPr id="12" name="Рисунок 1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3802859" y="4014069"/>
              <a:ext cx="2046230" cy="2008716"/>
            </a:xfrm>
            <a:prstGeom prst="rect">
              <a:avLst/>
            </a:prstGeom>
          </p:spPr>
        </p:pic>
        <p:pic>
          <p:nvPicPr>
            <p:cNvPr id="13" name="Рисунок 12"/>
            <p:cNvPicPr>
              <a:picLocks noChangeAspect="1"/>
            </p:cNvPicPr>
            <p:nvPr userDrawn="1"/>
          </p:nvPicPr>
          <p:blipFill>
            <a:blip r:embed="rId7">
              <a:extLst>
                <a:ext uri="{28A0092B-C50C-407E-A947-70E740481C1C}">
                  <a14:useLocalDpi xmlns:a14="http://schemas.microsoft.com/office/drawing/2010/main"/>
                </a:ext>
              </a:extLst>
            </a:blip>
            <a:stretch>
              <a:fillRect/>
            </a:stretch>
          </p:blipFill>
          <p:spPr>
            <a:xfrm>
              <a:off x="4281558" y="4593980"/>
              <a:ext cx="4762500" cy="247650"/>
            </a:xfrm>
            <a:prstGeom prst="rect">
              <a:avLst/>
            </a:prstGeom>
          </p:spPr>
        </p:pic>
        <p:pic>
          <p:nvPicPr>
            <p:cNvPr id="14" name="Рисунок 13"/>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662" y="620688"/>
              <a:ext cx="3280880" cy="853029"/>
            </a:xfrm>
            <a:prstGeom prst="rect">
              <a:avLst/>
            </a:prstGeom>
          </p:spPr>
        </p:pic>
        <p:pic>
          <p:nvPicPr>
            <p:cNvPr id="15" name="Рисунок 14"/>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9349030" y="1344991"/>
              <a:ext cx="2856046" cy="4262649"/>
            </a:xfrm>
            <a:prstGeom prst="rect">
              <a:avLst/>
            </a:prstGeom>
          </p:spPr>
        </p:pic>
      </p:grpSp>
      <p:pic>
        <p:nvPicPr>
          <p:cNvPr id="6" name="Рисунок 5"/>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930729" y="2680792"/>
            <a:ext cx="11259684" cy="1112611"/>
          </a:xfrm>
        </p:spPr>
        <p:txBody>
          <a:bodyPr/>
          <a:lstStyle>
            <a:lvl1pPr algn="ctr">
              <a:defRPr/>
            </a:lvl1pPr>
          </a:lstStyle>
          <a:p>
            <a:r>
              <a:rPr lang="en-US" dirty="0" err="1"/>
              <a:t>Lorem</a:t>
            </a:r>
            <a:r>
              <a:rPr lang="en-US" dirty="0"/>
              <a:t> </a:t>
            </a:r>
            <a:r>
              <a:rPr lang="en-US" dirty="0" err="1"/>
              <a:t>ipsum</a:t>
            </a:r>
            <a:r>
              <a:rPr lang="en-US" dirty="0"/>
              <a:t> </a:t>
            </a:r>
            <a:br>
              <a:rPr lang="ru-RU" dirty="0"/>
            </a:br>
            <a:r>
              <a:rPr lang="en-US" dirty="0"/>
              <a:t>dolor </a:t>
            </a:r>
            <a:endParaRPr lang="ru-RU" dirty="0"/>
          </a:p>
        </p:txBody>
      </p:sp>
      <p:sp>
        <p:nvSpPr>
          <p:cNvPr id="3" name="Дата 2"/>
          <p:cNvSpPr>
            <a:spLocks noGrp="1"/>
          </p:cNvSpPr>
          <p:nvPr>
            <p:ph type="dt" sz="half" idx="10"/>
          </p:nvPr>
        </p:nvSpPr>
        <p:spPr/>
        <p:txBody>
          <a:bodyPr/>
          <a:lstStyle/>
          <a:p>
            <a:fld id="{0677DD9B-16CA-464A-A3D4-4D175F1ACCD1}" type="datetimeFigureOut">
              <a:rPr lang="ru-RU" smtClean="0"/>
              <a:t>26.08.2026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407445745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matchingName="More_text_yellow">
  <p:cSld name="More_text_yellow">
    <p:spTree>
      <p:nvGrpSpPr>
        <p:cNvPr id="1" name="Shape 289"/>
        <p:cNvGrpSpPr/>
        <p:nvPr/>
      </p:nvGrpSpPr>
      <p:grpSpPr>
        <a:xfrm>
          <a:off x="0" y="0"/>
          <a:ext cx="0" cy="0"/>
          <a:chOff x="0" y="0"/>
          <a:chExt cx="0" cy="0"/>
        </a:xfrm>
      </p:grpSpPr>
      <p:pic>
        <p:nvPicPr>
          <p:cNvPr id="290" name="Google Shape;290;p123"/>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10935842" y="2998366"/>
            <a:ext cx="1261914" cy="3869871"/>
          </a:xfrm>
          <a:prstGeom prst="rect">
            <a:avLst/>
          </a:prstGeom>
          <a:noFill/>
          <a:ln>
            <a:noFill/>
          </a:ln>
        </p:spPr>
      </p:pic>
      <p:pic>
        <p:nvPicPr>
          <p:cNvPr id="291" name="Google Shape;291;p123"/>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292" name="Google Shape;292;p123"/>
          <p:cNvSpPr txBox="1">
            <a:spLocks noGrp="1"/>
          </p:cNvSpPr>
          <p:nvPr>
            <p:ph type="body" idx="1"/>
          </p:nvPr>
        </p:nvSpPr>
        <p:spPr>
          <a:xfrm>
            <a:off x="877169" y="375556"/>
            <a:ext cx="10319657" cy="5610173"/>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
        <p:nvSpPr>
          <p:cNvPr id="293" name="Google Shape;293;p12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94" name="Google Shape;294;p12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95" name="Google Shape;295;p123"/>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296" name="Google Shape;296;p123"/>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313676" y="0"/>
            <a:ext cx="878324" cy="739549"/>
          </a:xfrm>
          <a:prstGeom prst="rect">
            <a:avLst/>
          </a:prstGeom>
          <a:noFill/>
          <a:ln>
            <a:noFill/>
          </a:ln>
        </p:spPr>
      </p:pic>
      <p:pic>
        <p:nvPicPr>
          <p:cNvPr id="297" name="Google Shape;297;p123"/>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rot="10800000" flipH="1">
            <a:off x="4038600" y="6059209"/>
            <a:ext cx="3529495" cy="176475"/>
          </a:xfrm>
          <a:prstGeom prst="rect">
            <a:avLst/>
          </a:prstGeom>
          <a:noFill/>
          <a:ln>
            <a:noFill/>
          </a:ln>
        </p:spPr>
      </p:pic>
      <p:pic>
        <p:nvPicPr>
          <p:cNvPr id="298" name="Google Shape;298;p123"/>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0" y="0"/>
            <a:ext cx="877169" cy="5802284"/>
          </a:xfrm>
          <a:prstGeom prst="rect">
            <a:avLst/>
          </a:prstGeom>
          <a:noFill/>
          <a:ln>
            <a:noFill/>
          </a:ln>
        </p:spPr>
      </p:pic>
      <p:pic>
        <p:nvPicPr>
          <p:cNvPr id="299" name="Google Shape;299;p123"/>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1713308" y="4942988"/>
            <a:ext cx="302079" cy="283954"/>
          </a:xfrm>
          <a:prstGeom prst="rect">
            <a:avLst/>
          </a:prstGeom>
          <a:noFill/>
          <a:ln>
            <a:noFill/>
          </a:ln>
        </p:spPr>
      </p:pic>
    </p:spTree>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showMasterSp="0" preserve="1" userDrawn="1">
  <p:cSld name="More_text_green">
    <p:spTree>
      <p:nvGrpSpPr>
        <p:cNvPr id="1" name=""/>
        <p:cNvGrpSpPr/>
        <p:nvPr/>
      </p:nvGrpSpPr>
      <p:grpSpPr>
        <a:xfrm>
          <a:off x="0" y="0"/>
          <a:ext cx="0" cy="0"/>
          <a:chOff x="0" y="0"/>
          <a:chExt cx="0" cy="0"/>
        </a:xfrm>
      </p:grpSpPr>
      <p:pic>
        <p:nvPicPr>
          <p:cNvPr id="6" name="Рисунок 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3" name="Дата 2"/>
          <p:cNvSpPr>
            <a:spLocks noGrp="1"/>
          </p:cNvSpPr>
          <p:nvPr>
            <p:ph type="dt" sz="half" idx="10"/>
          </p:nvPr>
        </p:nvSpPr>
        <p:spPr/>
        <p:txBody>
          <a:bodyPr/>
          <a:lstStyle/>
          <a:p>
            <a:fld id="{0677DD9B-16CA-464A-A3D4-4D175F1ACCD1}" type="datetimeFigureOut">
              <a:rPr lang="ru-RU" smtClean="0"/>
              <a:t>26.08.2026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t>‹Nr.›</a:t>
            </a:fld>
            <a:endParaRPr lang="ru-RU"/>
          </a:p>
        </p:txBody>
      </p:sp>
      <p:sp>
        <p:nvSpPr>
          <p:cNvPr id="17" name="Текст 2"/>
          <p:cNvSpPr>
            <a:spLocks noGrp="1"/>
          </p:cNvSpPr>
          <p:nvPr>
            <p:ph type="body" idx="1" hasCustomPrompt="1"/>
          </p:nvPr>
        </p:nvSpPr>
        <p:spPr>
          <a:xfrm>
            <a:off x="877169" y="375556"/>
            <a:ext cx="10319657" cy="5610173"/>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endParaRPr lang="ru-RU" dirty="0"/>
          </a:p>
        </p:txBody>
      </p:sp>
      <p:pic>
        <p:nvPicPr>
          <p:cNvPr id="18" name="Рисунок 17"/>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16200000">
            <a:off x="-1255138" y="4566010"/>
            <a:ext cx="3228040" cy="717764"/>
          </a:xfrm>
          <a:prstGeom prst="rect">
            <a:avLst/>
          </a:prstGeom>
        </p:spPr>
      </p:pic>
      <p:pic>
        <p:nvPicPr>
          <p:cNvPr id="19" name="Рисунок 18"/>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rot="10800000">
            <a:off x="11026374" y="0"/>
            <a:ext cx="1165626" cy="2432957"/>
          </a:xfrm>
          <a:prstGeom prst="rect">
            <a:avLst/>
          </a:prstGeom>
        </p:spPr>
      </p:pic>
      <p:pic>
        <p:nvPicPr>
          <p:cNvPr id="20" name="Рисунок 19"/>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3639" y="3061607"/>
            <a:ext cx="745042" cy="731383"/>
          </a:xfrm>
          <a:prstGeom prst="rect">
            <a:avLst/>
          </a:prstGeom>
        </p:spPr>
      </p:pic>
      <p:pic>
        <p:nvPicPr>
          <p:cNvPr id="21" name="Рисунок 20"/>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rot="13509013">
            <a:off x="11647456" y="1216478"/>
            <a:ext cx="261257" cy="245582"/>
          </a:xfrm>
          <a:prstGeom prst="rect">
            <a:avLst/>
          </a:prstGeom>
        </p:spPr>
      </p:pic>
    </p:spTree>
    <p:extLst>
      <p:ext uri="{BB962C8B-B14F-4D97-AF65-F5344CB8AC3E}">
        <p14:creationId xmlns:p14="http://schemas.microsoft.com/office/powerpoint/2010/main" val="2795205405"/>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showMasterSp="0" preserve="1" userDrawn="1">
  <p:cSld name="1_bullet_points_orange">
    <p:spTree>
      <p:nvGrpSpPr>
        <p:cNvPr id="1" name=""/>
        <p:cNvGrpSpPr/>
        <p:nvPr/>
      </p:nvGrpSpPr>
      <p:grpSpPr>
        <a:xfrm>
          <a:off x="0" y="0"/>
          <a:ext cx="0" cy="0"/>
          <a:chOff x="0" y="0"/>
          <a:chExt cx="0" cy="0"/>
        </a:xfrm>
      </p:grpSpPr>
      <p:pic>
        <p:nvPicPr>
          <p:cNvPr id="11" name="Рисунок 1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H="1">
            <a:off x="8542137" y="1683882"/>
            <a:ext cx="3646161" cy="5184355"/>
          </a:xfrm>
          <a:prstGeom prst="rect">
            <a:avLst/>
          </a:prstGeom>
        </p:spPr>
      </p:pic>
      <p:pic>
        <p:nvPicPr>
          <p:cNvPr id="2" name="Рисунок 1"/>
          <p:cNvPicPr>
            <a:picLocks noChangeAspect="1"/>
          </p:cNvPicPr>
          <p:nvPr userDrawn="1"/>
        </p:nvPicPr>
        <p:blipFill rotWithShape="1">
          <a:blip r:embed="rId3" cstate="email">
            <a:extLst>
              <a:ext uri="{28A0092B-C50C-407E-A947-70E740481C1C}">
                <a14:useLocalDpi xmlns:a14="http://schemas.microsoft.com/office/drawing/2010/main"/>
              </a:ext>
            </a:extLst>
          </a:blip>
          <a:srcRect l="40196"/>
          <a:stretch/>
        </p:blipFill>
        <p:spPr>
          <a:xfrm>
            <a:off x="0" y="0"/>
            <a:ext cx="2676825" cy="6868237"/>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1851559" y="6363424"/>
            <a:ext cx="2743200" cy="365125"/>
          </a:xfrm>
        </p:spPr>
        <p:txBody>
          <a:bodyPr/>
          <a:lstStyle>
            <a:lvl1pPr>
              <a:defRPr>
                <a:solidFill>
                  <a:schemeClr val="tx1"/>
                </a:solidFill>
              </a:defRPr>
            </a:lvl1pPr>
          </a:lstStyle>
          <a:p>
            <a:fld id="{0677DD9B-16CA-464A-A3D4-4D175F1ACCD1}" type="datetimeFigureOut">
              <a:rPr lang="ru-RU" smtClean="0"/>
              <a:pPr/>
              <a:t>26.08.2026</a:t>
            </a:fld>
            <a:endParaRPr lang="ru-RU" dirty="0"/>
          </a:p>
        </p:txBody>
      </p:sp>
      <p:sp>
        <p:nvSpPr>
          <p:cNvPr id="5" name="Нижний колонтитул 4"/>
          <p:cNvSpPr>
            <a:spLocks noGrp="1"/>
          </p:cNvSpPr>
          <p:nvPr>
            <p:ph type="ftr" sz="quarter" idx="11"/>
          </p:nvPr>
        </p:nvSpPr>
        <p:spPr>
          <a:xfrm>
            <a:off x="5949723" y="6356348"/>
            <a:ext cx="4114800" cy="365125"/>
          </a:xfrm>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43" name="Текст 38"/>
          <p:cNvSpPr>
            <a:spLocks noGrp="1"/>
          </p:cNvSpPr>
          <p:nvPr>
            <p:ph type="body" sz="quarter" idx="18" hasCustomPrompt="1"/>
          </p:nvPr>
        </p:nvSpPr>
        <p:spPr>
          <a:xfrm>
            <a:off x="1851559" y="2289619"/>
            <a:ext cx="9456360" cy="560183"/>
          </a:xfrm>
        </p:spPr>
        <p:txBody>
          <a:bodyPr/>
          <a:lstStyle>
            <a:lvl1pPr marL="228600" indent="-228600">
              <a:buClr>
                <a:schemeClr val="accent1"/>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19" name="Текст 38"/>
          <p:cNvSpPr>
            <a:spLocks noGrp="1"/>
          </p:cNvSpPr>
          <p:nvPr>
            <p:ph type="body" sz="quarter" idx="21" hasCustomPrompt="1"/>
          </p:nvPr>
        </p:nvSpPr>
        <p:spPr>
          <a:xfrm>
            <a:off x="1851559" y="1350158"/>
            <a:ext cx="9456360" cy="560183"/>
          </a:xfrm>
        </p:spPr>
        <p:txBody>
          <a:bodyPr/>
          <a:lstStyle>
            <a:lvl1pPr marL="228600" indent="-228600">
              <a:buClr>
                <a:schemeClr val="accent1"/>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20" name="Текст 38"/>
          <p:cNvSpPr>
            <a:spLocks noGrp="1"/>
          </p:cNvSpPr>
          <p:nvPr>
            <p:ph type="body" sz="quarter" idx="22" hasCustomPrompt="1"/>
          </p:nvPr>
        </p:nvSpPr>
        <p:spPr>
          <a:xfrm>
            <a:off x="1851559" y="3229080"/>
            <a:ext cx="9456360" cy="560183"/>
          </a:xfrm>
        </p:spPr>
        <p:txBody>
          <a:bodyPr/>
          <a:lstStyle>
            <a:lvl1pPr marL="228600" indent="-228600">
              <a:buClr>
                <a:schemeClr val="accent1"/>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23" name="Текст 38"/>
          <p:cNvSpPr>
            <a:spLocks noGrp="1"/>
          </p:cNvSpPr>
          <p:nvPr>
            <p:ph type="body" sz="quarter" idx="23" hasCustomPrompt="1"/>
          </p:nvPr>
        </p:nvSpPr>
        <p:spPr>
          <a:xfrm>
            <a:off x="1851559" y="4104551"/>
            <a:ext cx="9456360" cy="560183"/>
          </a:xfrm>
        </p:spPr>
        <p:txBody>
          <a:bodyPr/>
          <a:lstStyle>
            <a:lvl1pPr marL="228600" indent="-228600">
              <a:buClr>
                <a:schemeClr val="accent1"/>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pic>
        <p:nvPicPr>
          <p:cNvPr id="8" name="Рисунок 7"/>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91223" y="3580588"/>
            <a:ext cx="1469114" cy="1442181"/>
          </a:xfrm>
          <a:prstGeom prst="rect">
            <a:avLst/>
          </a:prstGeom>
        </p:spPr>
      </p:pic>
      <p:pic>
        <p:nvPicPr>
          <p:cNvPr id="10" name="Рисунок 9"/>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3412672" y="5480877"/>
            <a:ext cx="5502728" cy="426461"/>
          </a:xfrm>
          <a:prstGeom prst="rect">
            <a:avLst/>
          </a:prstGeom>
        </p:spPr>
      </p:pic>
      <p:pic>
        <p:nvPicPr>
          <p:cNvPr id="12" name="Рисунок 11"/>
          <p:cNvPicPr>
            <a:picLocks noChangeAspect="1"/>
          </p:cNvPicPr>
          <p:nvPr userDrawn="1"/>
        </p:nvPicPr>
        <p:blipFill rotWithShape="1">
          <a:blip r:embed="rId7" cstate="email">
            <a:extLst>
              <a:ext uri="{28A0092B-C50C-407E-A947-70E740481C1C}">
                <a14:useLocalDpi xmlns:a14="http://schemas.microsoft.com/office/drawing/2010/main"/>
              </a:ext>
            </a:extLst>
          </a:blip>
          <a:srcRect t="52060"/>
          <a:stretch/>
        </p:blipFill>
        <p:spPr>
          <a:xfrm>
            <a:off x="9312208" y="-7790"/>
            <a:ext cx="2419661" cy="1162436"/>
          </a:xfrm>
          <a:prstGeom prst="rect">
            <a:avLst/>
          </a:prstGeom>
        </p:spPr>
      </p:pic>
      <p:pic>
        <p:nvPicPr>
          <p:cNvPr id="13" name="Рисунок 12"/>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2732146">
            <a:off x="1071856" y="4648048"/>
            <a:ext cx="883356" cy="965214"/>
          </a:xfrm>
          <a:prstGeom prst="rect">
            <a:avLst/>
          </a:prstGeom>
        </p:spPr>
      </p:pic>
      <p:pic>
        <p:nvPicPr>
          <p:cNvPr id="21" name="Рисунок 20"/>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10800000">
            <a:off x="10796628" y="432393"/>
            <a:ext cx="1267035" cy="1384447"/>
          </a:xfrm>
          <a:prstGeom prst="rect">
            <a:avLst/>
          </a:prstGeom>
        </p:spPr>
      </p:pic>
    </p:spTree>
    <p:extLst>
      <p:ext uri="{BB962C8B-B14F-4D97-AF65-F5344CB8AC3E}">
        <p14:creationId xmlns:p14="http://schemas.microsoft.com/office/powerpoint/2010/main" val="3524152071"/>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showMasterSp="0" type="titleOnly" preserve="1">
  <p:cSld name="3_Только заголовок">
    <p:spTree>
      <p:nvGrpSpPr>
        <p:cNvPr id="1" name=""/>
        <p:cNvGrpSpPr/>
        <p:nvPr/>
      </p:nvGrpSpPr>
      <p:grpSpPr>
        <a:xfrm>
          <a:off x="0" y="0"/>
          <a:ext cx="0" cy="0"/>
          <a:chOff x="0" y="0"/>
          <a:chExt cx="0" cy="0"/>
        </a:xfrm>
      </p:grpSpPr>
      <p:pic>
        <p:nvPicPr>
          <p:cNvPr id="19" name="Рисунок 18"/>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H="1">
            <a:off x="5963211" y="0"/>
            <a:ext cx="6234545" cy="6858000"/>
          </a:xfrm>
          <a:prstGeom prst="rect">
            <a:avLst/>
          </a:prstGeom>
        </p:spPr>
      </p:pic>
      <p:pic>
        <p:nvPicPr>
          <p:cNvPr id="18" name="Рисунок 1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6234545" cy="6858000"/>
          </a:xfrm>
          <a:prstGeom prst="rect">
            <a:avLst/>
          </a:prstGeom>
        </p:spPr>
      </p:pic>
      <p:pic>
        <p:nvPicPr>
          <p:cNvPr id="6" name="Рисунок 5"/>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7343" y="2346490"/>
            <a:ext cx="12190413" cy="1112611"/>
          </a:xfrm>
        </p:spPr>
        <p:txBody>
          <a:bodyPr/>
          <a:lstStyle>
            <a:lvl1pPr algn="ctr">
              <a:defRPr/>
            </a:lvl1pPr>
          </a:lstStyle>
          <a:p>
            <a:r>
              <a:rPr lang="en-US" dirty="0" err="1"/>
              <a:t>Lorem</a:t>
            </a:r>
            <a:r>
              <a:rPr lang="en-US" dirty="0"/>
              <a:t> </a:t>
            </a:r>
            <a:r>
              <a:rPr lang="en-US" dirty="0" err="1"/>
              <a:t>ipsum</a:t>
            </a:r>
            <a:r>
              <a:rPr lang="en-US" dirty="0"/>
              <a:t> </a:t>
            </a:r>
            <a:br>
              <a:rPr lang="ru-RU" dirty="0"/>
            </a:br>
            <a:r>
              <a:rPr lang="en-US" dirty="0"/>
              <a:t>dolor </a:t>
            </a:r>
            <a:endParaRPr lang="ru-RU" dirty="0"/>
          </a:p>
        </p:txBody>
      </p:sp>
      <p:sp>
        <p:nvSpPr>
          <p:cNvPr id="3" name="Дата 2"/>
          <p:cNvSpPr>
            <a:spLocks noGrp="1"/>
          </p:cNvSpPr>
          <p:nvPr>
            <p:ph type="dt" sz="half" idx="10"/>
          </p:nvPr>
        </p:nvSpPr>
        <p:spPr/>
        <p:txBody>
          <a:bodyPr/>
          <a:lstStyle/>
          <a:p>
            <a:fld id="{0677DD9B-16CA-464A-A3D4-4D175F1ACCD1}" type="datetimeFigureOut">
              <a:rPr lang="ru-RU" smtClean="0"/>
              <a:t>26.08.2026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t>‹Nr.›</a:t>
            </a:fld>
            <a:endParaRPr lang="ru-RU"/>
          </a:p>
        </p:txBody>
      </p:sp>
      <p:pic>
        <p:nvPicPr>
          <p:cNvPr id="20" name="Рисунок 19"/>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3714750" y="4638614"/>
            <a:ext cx="4762500" cy="247650"/>
          </a:xfrm>
          <a:prstGeom prst="rect">
            <a:avLst/>
          </a:prstGeom>
        </p:spPr>
      </p:pic>
      <p:pic>
        <p:nvPicPr>
          <p:cNvPr id="22" name="Рисунок 21"/>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9728173" y="781667"/>
            <a:ext cx="2049912" cy="1528940"/>
          </a:xfrm>
          <a:prstGeom prst="rect">
            <a:avLst/>
          </a:prstGeom>
        </p:spPr>
      </p:pic>
      <p:pic>
        <p:nvPicPr>
          <p:cNvPr id="24" name="Рисунок 23"/>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rot="2753768">
            <a:off x="2613168" y="2819398"/>
            <a:ext cx="1217239" cy="1330036"/>
          </a:xfrm>
          <a:prstGeom prst="rect">
            <a:avLst/>
          </a:prstGeom>
        </p:spPr>
      </p:pic>
      <p:pic>
        <p:nvPicPr>
          <p:cNvPr id="25" name="Рисунок 24"/>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flipH="1">
            <a:off x="6774727" y="3365255"/>
            <a:ext cx="3485354" cy="3492745"/>
          </a:xfrm>
          <a:prstGeom prst="rect">
            <a:avLst/>
          </a:prstGeom>
        </p:spPr>
      </p:pic>
      <p:pic>
        <p:nvPicPr>
          <p:cNvPr id="26" name="Рисунок 25"/>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9284770" y="2089915"/>
            <a:ext cx="1526459" cy="1498474"/>
          </a:xfrm>
          <a:prstGeom prst="rect">
            <a:avLst/>
          </a:prstGeom>
        </p:spPr>
      </p:pic>
      <p:pic>
        <p:nvPicPr>
          <p:cNvPr id="27" name="Рисунок 26"/>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2432630">
            <a:off x="60942" y="3700067"/>
            <a:ext cx="2393137" cy="2519758"/>
          </a:xfrm>
          <a:prstGeom prst="rect">
            <a:avLst/>
          </a:prstGeom>
        </p:spPr>
      </p:pic>
      <p:pic>
        <p:nvPicPr>
          <p:cNvPr id="23" name="Рисунок 22"/>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191171" y="219861"/>
            <a:ext cx="3171808" cy="5436172"/>
          </a:xfrm>
          <a:prstGeom prst="rect">
            <a:avLst/>
          </a:prstGeom>
        </p:spPr>
      </p:pic>
      <p:pic>
        <p:nvPicPr>
          <p:cNvPr id="28" name="Рисунок 27"/>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rot="5400000" flipV="1">
            <a:off x="5259153" y="796258"/>
            <a:ext cx="1771650" cy="179134"/>
          </a:xfrm>
          <a:prstGeom prst="rect">
            <a:avLst/>
          </a:prstGeom>
        </p:spPr>
      </p:pic>
      <p:pic>
        <p:nvPicPr>
          <p:cNvPr id="29" name="Рисунок 28"/>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9728173" y="244303"/>
            <a:ext cx="293061" cy="293061"/>
          </a:xfrm>
          <a:prstGeom prst="rect">
            <a:avLst/>
          </a:prstGeom>
        </p:spPr>
      </p:pic>
      <p:pic>
        <p:nvPicPr>
          <p:cNvPr id="30" name="Рисунок 29"/>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3109313" y="5902441"/>
            <a:ext cx="293061" cy="293061"/>
          </a:xfrm>
          <a:prstGeom prst="rect">
            <a:avLst/>
          </a:prstGeom>
        </p:spPr>
      </p:pic>
      <p:pic>
        <p:nvPicPr>
          <p:cNvPr id="31" name="Рисунок 30"/>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412377" y="302507"/>
            <a:ext cx="293061" cy="293061"/>
          </a:xfrm>
          <a:prstGeom prst="rect">
            <a:avLst/>
          </a:prstGeom>
        </p:spPr>
      </p:pic>
      <p:pic>
        <p:nvPicPr>
          <p:cNvPr id="32" name="Рисунок 31"/>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97353" y="3365255"/>
            <a:ext cx="425845" cy="425845"/>
          </a:xfrm>
          <a:prstGeom prst="rect">
            <a:avLst/>
          </a:prstGeom>
        </p:spPr>
      </p:pic>
      <p:pic>
        <p:nvPicPr>
          <p:cNvPr id="34" name="Рисунок 33"/>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11497371" y="281212"/>
            <a:ext cx="425845" cy="425845"/>
          </a:xfrm>
          <a:prstGeom prst="rect">
            <a:avLst/>
          </a:prstGeom>
        </p:spPr>
      </p:pic>
    </p:spTree>
    <p:extLst>
      <p:ext uri="{BB962C8B-B14F-4D97-AF65-F5344CB8AC3E}">
        <p14:creationId xmlns:p14="http://schemas.microsoft.com/office/powerpoint/2010/main" val="1084530812"/>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showMasterSp="0" type="titleOnly" preserve="1">
  <p:cSld name="4_Только заголовок">
    <p:spTree>
      <p:nvGrpSpPr>
        <p:cNvPr id="1" name=""/>
        <p:cNvGrpSpPr/>
        <p:nvPr/>
      </p:nvGrpSpPr>
      <p:grpSpPr>
        <a:xfrm>
          <a:off x="0" y="0"/>
          <a:ext cx="0" cy="0"/>
          <a:chOff x="0" y="0"/>
          <a:chExt cx="0" cy="0"/>
        </a:xfrm>
      </p:grpSpPr>
      <p:pic>
        <p:nvPicPr>
          <p:cNvPr id="13" name="Рисунок 1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721" y="-4824"/>
            <a:ext cx="4208232" cy="3633107"/>
          </a:xfrm>
          <a:prstGeom prst="rect">
            <a:avLst/>
          </a:prstGeom>
        </p:spPr>
      </p:pic>
      <p:pic>
        <p:nvPicPr>
          <p:cNvPr id="11" name="Рисунок 10"/>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870976" y="4919648"/>
            <a:ext cx="4463143" cy="223157"/>
          </a:xfrm>
          <a:prstGeom prst="rect">
            <a:avLst/>
          </a:prstGeom>
        </p:spPr>
      </p:pic>
      <p:pic>
        <p:nvPicPr>
          <p:cNvPr id="9" name="Рисунок 8"/>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876170" y="1589976"/>
            <a:ext cx="8452757" cy="2625637"/>
          </a:xfrm>
          <a:prstGeom prst="rect">
            <a:avLst/>
          </a:prstGeom>
        </p:spPr>
      </p:pic>
      <p:pic>
        <p:nvPicPr>
          <p:cNvPr id="8" name="Рисунок 7"/>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516826" y="-4824"/>
            <a:ext cx="5675174" cy="6858000"/>
          </a:xfrm>
          <a:prstGeom prst="rect">
            <a:avLst/>
          </a:prstGeom>
        </p:spPr>
      </p:pic>
      <p:pic>
        <p:nvPicPr>
          <p:cNvPr id="6" name="Рисунок 5"/>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7343" y="2346490"/>
            <a:ext cx="12190413" cy="1112611"/>
          </a:xfrm>
        </p:spPr>
        <p:txBody>
          <a:bodyPr/>
          <a:lstStyle>
            <a:lvl1pPr algn="ctr">
              <a:defRPr/>
            </a:lvl1pPr>
          </a:lstStyle>
          <a:p>
            <a:r>
              <a:rPr lang="en-US" dirty="0" err="1"/>
              <a:t>Lorem</a:t>
            </a:r>
            <a:r>
              <a:rPr lang="en-US" dirty="0"/>
              <a:t> </a:t>
            </a:r>
            <a:r>
              <a:rPr lang="en-US" dirty="0" err="1"/>
              <a:t>ipsum</a:t>
            </a:r>
            <a:r>
              <a:rPr lang="en-US" dirty="0"/>
              <a:t> </a:t>
            </a:r>
            <a:br>
              <a:rPr lang="ru-RU" dirty="0"/>
            </a:br>
            <a:r>
              <a:rPr lang="en-US" dirty="0"/>
              <a:t>dolor </a:t>
            </a:r>
            <a:endParaRPr lang="ru-RU" dirty="0"/>
          </a:p>
        </p:txBody>
      </p:sp>
      <p:sp>
        <p:nvSpPr>
          <p:cNvPr id="3" name="Дата 2"/>
          <p:cNvSpPr>
            <a:spLocks noGrp="1"/>
          </p:cNvSpPr>
          <p:nvPr>
            <p:ph type="dt" sz="half" idx="10"/>
          </p:nvPr>
        </p:nvSpPr>
        <p:spPr/>
        <p:txBody>
          <a:bodyPr/>
          <a:lstStyle/>
          <a:p>
            <a:fld id="{0677DD9B-16CA-464A-A3D4-4D175F1ACCD1}" type="datetimeFigureOut">
              <a:rPr lang="ru-RU" smtClean="0"/>
              <a:t>26.08.2026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t>‹Nr.›</a:t>
            </a:fld>
            <a:endParaRPr lang="ru-RU"/>
          </a:p>
        </p:txBody>
      </p:sp>
      <p:pic>
        <p:nvPicPr>
          <p:cNvPr id="7" name="Рисунок 6"/>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flipH="1">
            <a:off x="2721" y="2442748"/>
            <a:ext cx="4035879" cy="4415252"/>
          </a:xfrm>
          <a:prstGeom prst="rect">
            <a:avLst/>
          </a:prstGeom>
        </p:spPr>
      </p:pic>
      <p:pic>
        <p:nvPicPr>
          <p:cNvPr id="10" name="Рисунок 9"/>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480311" y="819166"/>
            <a:ext cx="476250" cy="447675"/>
          </a:xfrm>
          <a:prstGeom prst="rect">
            <a:avLst/>
          </a:prstGeom>
        </p:spPr>
      </p:pic>
      <p:pic>
        <p:nvPicPr>
          <p:cNvPr id="33" name="Рисунок 32"/>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19059666">
            <a:off x="10752610" y="493330"/>
            <a:ext cx="476250" cy="447675"/>
          </a:xfrm>
          <a:prstGeom prst="rect">
            <a:avLst/>
          </a:prstGeom>
        </p:spPr>
      </p:pic>
      <p:pic>
        <p:nvPicPr>
          <p:cNvPr id="35" name="Рисунок 34"/>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20020409">
            <a:off x="3595910" y="5758549"/>
            <a:ext cx="476250" cy="447675"/>
          </a:xfrm>
          <a:prstGeom prst="rect">
            <a:avLst/>
          </a:prstGeom>
        </p:spPr>
      </p:pic>
      <p:pic>
        <p:nvPicPr>
          <p:cNvPr id="12" name="Рисунок 11"/>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3030128" y="1069610"/>
            <a:ext cx="982421" cy="987879"/>
          </a:xfrm>
          <a:prstGeom prst="rect">
            <a:avLst/>
          </a:prstGeom>
        </p:spPr>
      </p:pic>
      <p:pic>
        <p:nvPicPr>
          <p:cNvPr id="36" name="Рисунок 35"/>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17860171">
            <a:off x="9421231" y="5794673"/>
            <a:ext cx="982421" cy="987879"/>
          </a:xfrm>
          <a:prstGeom prst="rect">
            <a:avLst/>
          </a:prstGeom>
        </p:spPr>
      </p:pic>
      <p:pic>
        <p:nvPicPr>
          <p:cNvPr id="14" name="Рисунок 13"/>
          <p:cNvPicPr>
            <a:picLocks noChangeAspect="1"/>
          </p:cNvPicPr>
          <p:nvPr userDrawn="1"/>
        </p:nvPicPr>
        <p:blipFill>
          <a:blip r:embed="rId10">
            <a:extLst>
              <a:ext uri="{28A0092B-C50C-407E-A947-70E740481C1C}">
                <a14:useLocalDpi xmlns:a14="http://schemas.microsoft.com/office/drawing/2010/main"/>
              </a:ext>
            </a:extLst>
          </a:blip>
          <a:stretch>
            <a:fillRect/>
          </a:stretch>
        </p:blipFill>
        <p:spPr>
          <a:xfrm>
            <a:off x="5815499" y="5665000"/>
            <a:ext cx="4762500" cy="247650"/>
          </a:xfrm>
          <a:prstGeom prst="rect">
            <a:avLst/>
          </a:prstGeom>
        </p:spPr>
      </p:pic>
    </p:spTree>
    <p:extLst>
      <p:ext uri="{BB962C8B-B14F-4D97-AF65-F5344CB8AC3E}">
        <p14:creationId xmlns:p14="http://schemas.microsoft.com/office/powerpoint/2010/main" val="2176277241"/>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showMasterSp="0" type="titleOnly" preserve="1">
  <p:cSld name="1_Только заголовок">
    <p:spTree>
      <p:nvGrpSpPr>
        <p:cNvPr id="1" name=""/>
        <p:cNvGrpSpPr/>
        <p:nvPr/>
      </p:nvGrpSpPr>
      <p:grpSpPr>
        <a:xfrm>
          <a:off x="0" y="0"/>
          <a:ext cx="0" cy="0"/>
          <a:chOff x="0" y="0"/>
          <a:chExt cx="0" cy="0"/>
        </a:xfrm>
      </p:grpSpPr>
      <p:grpSp>
        <p:nvGrpSpPr>
          <p:cNvPr id="31" name="Группа 30"/>
          <p:cNvGrpSpPr/>
          <p:nvPr userDrawn="1"/>
        </p:nvGrpSpPr>
        <p:grpSpPr>
          <a:xfrm>
            <a:off x="-3645" y="0"/>
            <a:ext cx="12194058" cy="6857999"/>
            <a:chOff x="-3645" y="0"/>
            <a:chExt cx="12194058" cy="6857999"/>
          </a:xfrm>
        </p:grpSpPr>
        <p:pic>
          <p:nvPicPr>
            <p:cNvPr id="17" name="Рисунок 16"/>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79997" y="0"/>
              <a:ext cx="10058400" cy="6613398"/>
            </a:xfrm>
            <a:prstGeom prst="rect">
              <a:avLst/>
            </a:prstGeom>
          </p:spPr>
        </p:pic>
        <p:cxnSp>
          <p:nvCxnSpPr>
            <p:cNvPr id="18" name="Linie"/>
            <p:cNvCxnSpPr/>
            <p:nvPr userDrawn="1"/>
          </p:nvCxnSpPr>
          <p:spPr bwMode="gray">
            <a:xfrm>
              <a:off x="3755206" y="1682932"/>
              <a:ext cx="1620000" cy="0"/>
            </a:xfrm>
            <a:prstGeom prst="line">
              <a:avLst/>
            </a:prstGeom>
            <a:ln w="25400">
              <a:solidFill>
                <a:srgbClr val="083551"/>
              </a:solidFill>
              <a:tailEnd type="none"/>
            </a:ln>
          </p:spPr>
          <p:style>
            <a:lnRef idx="1">
              <a:schemeClr val="accent1"/>
            </a:lnRef>
            <a:fillRef idx="0">
              <a:schemeClr val="accent1"/>
            </a:fillRef>
            <a:effectRef idx="0">
              <a:schemeClr val="accent1"/>
            </a:effectRef>
            <a:fontRef idx="minor">
              <a:schemeClr val="tx1"/>
            </a:fontRef>
          </p:style>
        </p:cxnSp>
        <p:cxnSp>
          <p:nvCxnSpPr>
            <p:cNvPr id="19" name="Linie"/>
            <p:cNvCxnSpPr/>
            <p:nvPr userDrawn="1"/>
          </p:nvCxnSpPr>
          <p:spPr bwMode="gray">
            <a:xfrm>
              <a:off x="6815206" y="1682932"/>
              <a:ext cx="1620000" cy="0"/>
            </a:xfrm>
            <a:prstGeom prst="line">
              <a:avLst/>
            </a:prstGeom>
            <a:ln w="25400">
              <a:solidFill>
                <a:srgbClr val="083551"/>
              </a:solidFill>
              <a:tailEnd type="none"/>
            </a:ln>
          </p:spPr>
          <p:style>
            <a:lnRef idx="1">
              <a:schemeClr val="accent1"/>
            </a:lnRef>
            <a:fillRef idx="0">
              <a:schemeClr val="accent1"/>
            </a:fillRef>
            <a:effectRef idx="0">
              <a:schemeClr val="accent1"/>
            </a:effectRef>
            <a:fontRef idx="minor">
              <a:schemeClr val="tx1"/>
            </a:fontRef>
          </p:style>
        </p:cxnSp>
        <p:grpSp>
          <p:nvGrpSpPr>
            <p:cNvPr id="20" name="Quotation"/>
            <p:cNvGrpSpPr>
              <a:grpSpLocks noChangeAspect="1"/>
            </p:cNvGrpSpPr>
            <p:nvPr userDrawn="1"/>
          </p:nvGrpSpPr>
          <p:grpSpPr bwMode="gray">
            <a:xfrm>
              <a:off x="5771170" y="1357295"/>
              <a:ext cx="648072" cy="543406"/>
              <a:chOff x="537029" y="1572196"/>
              <a:chExt cx="1010860" cy="847602"/>
            </a:xfrm>
            <a:solidFill>
              <a:srgbClr val="083551"/>
            </a:solidFill>
          </p:grpSpPr>
          <p:sp>
            <p:nvSpPr>
              <p:cNvPr id="21" name="Apostrophe"/>
              <p:cNvSpPr/>
              <p:nvPr/>
            </p:nvSpPr>
            <p:spPr bwMode="gray">
              <a:xfrm>
                <a:off x="537029" y="1572196"/>
                <a:ext cx="466798" cy="847602"/>
              </a:xfrm>
              <a:custGeom>
                <a:avLst/>
                <a:gdLst/>
                <a:ahLst/>
                <a:cxnLst/>
                <a:rect l="l" t="t" r="r" b="b"/>
                <a:pathLst>
                  <a:path w="309539" h="580653">
                    <a:moveTo>
                      <a:pt x="0" y="0"/>
                    </a:moveTo>
                    <a:lnTo>
                      <a:pt x="309539" y="0"/>
                    </a:lnTo>
                    <a:lnTo>
                      <a:pt x="309539" y="238380"/>
                    </a:lnTo>
                    <a:cubicBezTo>
                      <a:pt x="309539" y="326143"/>
                      <a:pt x="291275" y="395522"/>
                      <a:pt x="254747" y="446519"/>
                    </a:cubicBezTo>
                    <a:cubicBezTo>
                      <a:pt x="218219" y="497516"/>
                      <a:pt x="155837" y="542227"/>
                      <a:pt x="67601" y="580653"/>
                    </a:cubicBezTo>
                    <a:lnTo>
                      <a:pt x="0" y="453991"/>
                    </a:lnTo>
                    <a:cubicBezTo>
                      <a:pt x="55029" y="428374"/>
                      <a:pt x="92862" y="402875"/>
                      <a:pt x="113498" y="377495"/>
                    </a:cubicBezTo>
                    <a:cubicBezTo>
                      <a:pt x="134134" y="352115"/>
                      <a:pt x="145638" y="322110"/>
                      <a:pt x="148010" y="287480"/>
                    </a:cubicBezTo>
                    <a:lnTo>
                      <a:pt x="0" y="287480"/>
                    </a:lnTo>
                    <a:lnTo>
                      <a:pt x="0" y="0"/>
                    </a:lnTo>
                    <a:close/>
                  </a:path>
                </a:pathLst>
              </a:custGeom>
              <a:grpFill/>
              <a:ln w="12700">
                <a:noFill/>
                <a:round/>
                <a:headEnd/>
                <a:tailEnd/>
              </a:ln>
            </p:spPr>
            <p:txBody>
              <a:bodyPr lIns="0" tIns="0" rIns="0" bIns="0" rtlCol="0" anchor="ctr"/>
              <a:lstStyle/>
              <a:p>
                <a:pPr algn="ctr"/>
                <a:endParaRPr lang="de-DE" dirty="0"/>
              </a:p>
            </p:txBody>
          </p:sp>
          <p:sp>
            <p:nvSpPr>
              <p:cNvPr id="22" name="Apostrophe"/>
              <p:cNvSpPr/>
              <p:nvPr/>
            </p:nvSpPr>
            <p:spPr bwMode="gray">
              <a:xfrm>
                <a:off x="1081091" y="1572196"/>
                <a:ext cx="466798" cy="847602"/>
              </a:xfrm>
              <a:custGeom>
                <a:avLst/>
                <a:gdLst/>
                <a:ahLst/>
                <a:cxnLst/>
                <a:rect l="l" t="t" r="r" b="b"/>
                <a:pathLst>
                  <a:path w="309539" h="580653">
                    <a:moveTo>
                      <a:pt x="0" y="0"/>
                    </a:moveTo>
                    <a:lnTo>
                      <a:pt x="309539" y="0"/>
                    </a:lnTo>
                    <a:lnTo>
                      <a:pt x="309539" y="238380"/>
                    </a:lnTo>
                    <a:cubicBezTo>
                      <a:pt x="309539" y="326143"/>
                      <a:pt x="291275" y="395522"/>
                      <a:pt x="254747" y="446519"/>
                    </a:cubicBezTo>
                    <a:cubicBezTo>
                      <a:pt x="218219" y="497516"/>
                      <a:pt x="155837" y="542227"/>
                      <a:pt x="67600" y="580653"/>
                    </a:cubicBezTo>
                    <a:lnTo>
                      <a:pt x="0" y="453991"/>
                    </a:lnTo>
                    <a:cubicBezTo>
                      <a:pt x="55029" y="428374"/>
                      <a:pt x="92861" y="402875"/>
                      <a:pt x="113497" y="377495"/>
                    </a:cubicBezTo>
                    <a:cubicBezTo>
                      <a:pt x="134133" y="352115"/>
                      <a:pt x="145637" y="322110"/>
                      <a:pt x="148009" y="287480"/>
                    </a:cubicBezTo>
                    <a:lnTo>
                      <a:pt x="0" y="287480"/>
                    </a:lnTo>
                    <a:lnTo>
                      <a:pt x="0" y="0"/>
                    </a:lnTo>
                    <a:close/>
                  </a:path>
                </a:pathLst>
              </a:custGeom>
              <a:grpFill/>
              <a:ln w="12700">
                <a:noFill/>
                <a:round/>
                <a:headEnd/>
                <a:tailEnd/>
              </a:ln>
            </p:spPr>
            <p:txBody>
              <a:bodyPr lIns="0" tIns="0" rIns="0" bIns="0" rtlCol="0" anchor="ctr"/>
              <a:lstStyle/>
              <a:p>
                <a:pPr algn="ctr"/>
                <a:endParaRPr lang="de-DE" dirty="0"/>
              </a:p>
            </p:txBody>
          </p:sp>
        </p:grpSp>
        <p:pic>
          <p:nvPicPr>
            <p:cNvPr id="23" name="Рисунок 22"/>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189938" y="0"/>
              <a:ext cx="1000475" cy="842400"/>
            </a:xfrm>
            <a:prstGeom prst="rect">
              <a:avLst/>
            </a:prstGeom>
          </p:spPr>
        </p:pic>
        <p:pic>
          <p:nvPicPr>
            <p:cNvPr id="24" name="Рисунок 23"/>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3645" y="2828916"/>
              <a:ext cx="3290539" cy="4029083"/>
            </a:xfrm>
            <a:prstGeom prst="rect">
              <a:avLst/>
            </a:prstGeom>
          </p:spPr>
        </p:pic>
        <p:pic>
          <p:nvPicPr>
            <p:cNvPr id="25" name="Рисунок 24"/>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0123835" y="922847"/>
              <a:ext cx="864096" cy="868896"/>
            </a:xfrm>
            <a:prstGeom prst="rect">
              <a:avLst/>
            </a:prstGeom>
          </p:spPr>
        </p:pic>
        <p:pic>
          <p:nvPicPr>
            <p:cNvPr id="26" name="Рисунок 25"/>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rot="18661869" flipH="1">
              <a:off x="1384363" y="73698"/>
              <a:ext cx="685654" cy="2316366"/>
            </a:xfrm>
            <a:prstGeom prst="rect">
              <a:avLst/>
            </a:prstGeom>
          </p:spPr>
        </p:pic>
        <p:pic>
          <p:nvPicPr>
            <p:cNvPr id="27" name="Рисунок 26"/>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299655" y="1892377"/>
              <a:ext cx="454572" cy="427298"/>
            </a:xfrm>
            <a:prstGeom prst="rect">
              <a:avLst/>
            </a:prstGeom>
          </p:spPr>
        </p:pic>
        <p:pic>
          <p:nvPicPr>
            <p:cNvPr id="28" name="Рисунок 27"/>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18569583">
              <a:off x="10143269" y="5805264"/>
              <a:ext cx="454572" cy="427298"/>
            </a:xfrm>
            <a:prstGeom prst="rect">
              <a:avLst/>
            </a:prstGeom>
          </p:spPr>
        </p:pic>
        <p:pic>
          <p:nvPicPr>
            <p:cNvPr id="29" name="Рисунок 28"/>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12041358">
              <a:off x="7319342" y="168829"/>
              <a:ext cx="454572" cy="427298"/>
            </a:xfrm>
            <a:prstGeom prst="rect">
              <a:avLst/>
            </a:prstGeom>
          </p:spPr>
        </p:pic>
        <p:pic>
          <p:nvPicPr>
            <p:cNvPr id="30" name="Рисунок 29"/>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0505348" y="2828916"/>
              <a:ext cx="1586211" cy="1586211"/>
            </a:xfrm>
            <a:prstGeom prst="rect">
              <a:avLst/>
            </a:prstGeom>
          </p:spPr>
        </p:pic>
      </p:grpSp>
      <p:pic>
        <p:nvPicPr>
          <p:cNvPr id="6" name="Рисунок 5"/>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2176337" y="2122106"/>
            <a:ext cx="7947498" cy="2271779"/>
          </a:xfrm>
        </p:spPr>
        <p:txBody>
          <a:bodyPr/>
          <a:lstStyle>
            <a:lvl1pPr algn="ctr">
              <a:defRPr sz="2400"/>
            </a:lvl1pPr>
          </a:lstStyle>
          <a:p>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Ut</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exercitation </a:t>
            </a:r>
            <a:r>
              <a:rPr lang="en-US" dirty="0" err="1"/>
              <a:t>ullamco</a:t>
            </a:r>
            <a:r>
              <a:rPr lang="en-US" dirty="0"/>
              <a:t> </a:t>
            </a:r>
            <a:r>
              <a:rPr lang="en-US" dirty="0" err="1"/>
              <a:t>laboris</a:t>
            </a:r>
            <a:r>
              <a:rPr lang="en-US" dirty="0"/>
              <a:t> nisi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endParaRPr lang="ru-RU" dirty="0"/>
          </a:p>
        </p:txBody>
      </p:sp>
      <p:sp>
        <p:nvSpPr>
          <p:cNvPr id="3" name="Дата 2"/>
          <p:cNvSpPr>
            <a:spLocks noGrp="1"/>
          </p:cNvSpPr>
          <p:nvPr>
            <p:ph type="dt" sz="half" idx="10"/>
          </p:nvPr>
        </p:nvSpPr>
        <p:spPr/>
        <p:txBody>
          <a:bodyPr/>
          <a:lstStyle/>
          <a:p>
            <a:fld id="{0677DD9B-16CA-464A-A3D4-4D175F1ACCD1}" type="datetimeFigureOut">
              <a:rPr lang="ru-RU" smtClean="0"/>
              <a:t>26.08.2026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3230114370"/>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showMasterSp="0" preserve="1" userDrawn="1">
  <p:cSld name="2_Только заголовок">
    <p:spTree>
      <p:nvGrpSpPr>
        <p:cNvPr id="1" name=""/>
        <p:cNvGrpSpPr/>
        <p:nvPr/>
      </p:nvGrpSpPr>
      <p:grpSpPr>
        <a:xfrm>
          <a:off x="0" y="0"/>
          <a:ext cx="0" cy="0"/>
          <a:chOff x="0" y="0"/>
          <a:chExt cx="0" cy="0"/>
        </a:xfrm>
      </p:grpSpPr>
      <p:grpSp>
        <p:nvGrpSpPr>
          <p:cNvPr id="9" name="Группа 8"/>
          <p:cNvGrpSpPr/>
          <p:nvPr userDrawn="1"/>
        </p:nvGrpSpPr>
        <p:grpSpPr>
          <a:xfrm>
            <a:off x="1773909" y="1035687"/>
            <a:ext cx="9793906" cy="5054351"/>
            <a:chOff x="1773909" y="1035687"/>
            <a:chExt cx="9793906" cy="5054351"/>
          </a:xfrm>
        </p:grpSpPr>
        <p:pic>
          <p:nvPicPr>
            <p:cNvPr id="35" name="Рисунок 34"/>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5400000" flipH="1">
              <a:off x="8570619" y="3056386"/>
              <a:ext cx="1010782" cy="4981192"/>
            </a:xfrm>
            <a:prstGeom prst="rect">
              <a:avLst/>
            </a:prstGeom>
          </p:spPr>
        </p:pic>
        <p:pic>
          <p:nvPicPr>
            <p:cNvPr id="36" name="Рисунок 35"/>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rot="16200000">
              <a:off x="8571567" y="1731302"/>
              <a:ext cx="1010095" cy="4982400"/>
            </a:xfrm>
            <a:prstGeom prst="rect">
              <a:avLst/>
            </a:prstGeom>
          </p:spPr>
        </p:pic>
        <p:pic>
          <p:nvPicPr>
            <p:cNvPr id="37" name="Рисунок 36"/>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rot="5400000">
              <a:off x="8563375" y="399375"/>
              <a:ext cx="1025673" cy="4982400"/>
            </a:xfrm>
            <a:prstGeom prst="rect">
              <a:avLst/>
            </a:prstGeom>
          </p:spPr>
        </p:pic>
        <p:pic>
          <p:nvPicPr>
            <p:cNvPr id="38" name="Рисунок 37"/>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rot="5400000">
              <a:off x="8561805" y="-941509"/>
              <a:ext cx="1028008" cy="4982400"/>
            </a:xfrm>
            <a:prstGeom prst="rect">
              <a:avLst/>
            </a:prstGeom>
          </p:spPr>
        </p:pic>
        <p:pic>
          <p:nvPicPr>
            <p:cNvPr id="39" name="Рисунок 38"/>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2293817" y="5036673"/>
              <a:ext cx="1007721" cy="1020619"/>
            </a:xfrm>
            <a:prstGeom prst="rect">
              <a:avLst/>
            </a:prstGeom>
          </p:spPr>
        </p:pic>
        <p:pic>
          <p:nvPicPr>
            <p:cNvPr id="40" name="Рисунок 3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flipH="1">
              <a:off x="3854030" y="5064725"/>
              <a:ext cx="80797" cy="1025313"/>
            </a:xfrm>
            <a:prstGeom prst="rect">
              <a:avLst/>
            </a:prstGeom>
          </p:spPr>
        </p:pic>
        <p:pic>
          <p:nvPicPr>
            <p:cNvPr id="41" name="Рисунок 40"/>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2306194" y="1039204"/>
              <a:ext cx="982966" cy="982966"/>
            </a:xfrm>
            <a:prstGeom prst="rect">
              <a:avLst/>
            </a:prstGeom>
          </p:spPr>
        </p:pic>
        <p:pic>
          <p:nvPicPr>
            <p:cNvPr id="42" name="Рисунок 41"/>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2304234" y="2365680"/>
              <a:ext cx="986886" cy="986886"/>
            </a:xfrm>
            <a:prstGeom prst="rect">
              <a:avLst/>
            </a:prstGeom>
          </p:spPr>
        </p:pic>
        <p:pic>
          <p:nvPicPr>
            <p:cNvPr id="43" name="Рисунок 42"/>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2292932" y="3701015"/>
              <a:ext cx="1009490" cy="1009490"/>
            </a:xfrm>
            <a:prstGeom prst="rect">
              <a:avLst/>
            </a:prstGeom>
          </p:spPr>
        </p:pic>
        <p:pic>
          <p:nvPicPr>
            <p:cNvPr id="44" name="Рисунок 43"/>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3853388" y="3692760"/>
              <a:ext cx="82080" cy="1026000"/>
            </a:xfrm>
            <a:prstGeom prst="rect">
              <a:avLst/>
            </a:prstGeom>
          </p:spPr>
        </p:pic>
        <p:pic>
          <p:nvPicPr>
            <p:cNvPr id="45" name="Рисунок 44"/>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3854828" y="1035687"/>
              <a:ext cx="79200" cy="990000"/>
            </a:xfrm>
            <a:prstGeom prst="rect">
              <a:avLst/>
            </a:prstGeom>
          </p:spPr>
        </p:pic>
        <p:pic>
          <p:nvPicPr>
            <p:cNvPr id="46" name="Рисунок 45"/>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1773909" y="1431007"/>
              <a:ext cx="310376" cy="2827527"/>
            </a:xfrm>
            <a:prstGeom prst="rect">
              <a:avLst/>
            </a:prstGeom>
          </p:spPr>
        </p:pic>
        <p:pic>
          <p:nvPicPr>
            <p:cNvPr id="47" name="Рисунок 46"/>
            <p:cNvPicPr>
              <a:picLocks noChangeAspect="1"/>
            </p:cNvPicPr>
            <p:nvPr userDrawn="1"/>
          </p:nvPicPr>
          <p:blipFill>
            <a:blip r:embed="rId14" cstate="email">
              <a:extLst>
                <a:ext uri="{28A0092B-C50C-407E-A947-70E740481C1C}">
                  <a14:useLocalDpi xmlns:a14="http://schemas.microsoft.com/office/drawing/2010/main"/>
                </a:ext>
              </a:extLst>
            </a:blip>
            <a:stretch>
              <a:fillRect/>
            </a:stretch>
          </p:blipFill>
          <p:spPr>
            <a:xfrm>
              <a:off x="3854828" y="2364123"/>
              <a:ext cx="79200" cy="990000"/>
            </a:xfrm>
            <a:prstGeom prst="rect">
              <a:avLst/>
            </a:prstGeom>
          </p:spPr>
        </p:pic>
      </p:grpSp>
      <p:grpSp>
        <p:nvGrpSpPr>
          <p:cNvPr id="8" name="Группа 7"/>
          <p:cNvGrpSpPr/>
          <p:nvPr userDrawn="1"/>
        </p:nvGrpSpPr>
        <p:grpSpPr>
          <a:xfrm>
            <a:off x="0" y="345746"/>
            <a:ext cx="12197756" cy="269562"/>
            <a:chOff x="0" y="345746"/>
            <a:chExt cx="12197756" cy="269562"/>
          </a:xfrm>
        </p:grpSpPr>
        <p:pic>
          <p:nvPicPr>
            <p:cNvPr id="33" name="Рисунок 32"/>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a:off x="0" y="345746"/>
              <a:ext cx="2666000" cy="269562"/>
            </a:xfrm>
            <a:prstGeom prst="rect">
              <a:avLst/>
            </a:prstGeom>
          </p:spPr>
        </p:pic>
        <p:pic>
          <p:nvPicPr>
            <p:cNvPr id="34" name="Рисунок 33"/>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flipH="1">
              <a:off x="9531756" y="345746"/>
              <a:ext cx="2666000" cy="269562"/>
            </a:xfrm>
            <a:prstGeom prst="rect">
              <a:avLst/>
            </a:prstGeom>
          </p:spPr>
        </p:pic>
      </p:grpSp>
      <p:pic>
        <p:nvPicPr>
          <p:cNvPr id="32" name="Рисунок 31"/>
          <p:cNvPicPr>
            <a:picLocks noChangeAspect="1"/>
          </p:cNvPicPr>
          <p:nvPr userDrawn="1"/>
        </p:nvPicPr>
        <p:blipFill>
          <a:blip r:embed="rId16" cstate="email">
            <a:extLst>
              <a:ext uri="{28A0092B-C50C-407E-A947-70E740481C1C}">
                <a14:useLocalDpi xmlns:a14="http://schemas.microsoft.com/office/drawing/2010/main"/>
              </a:ext>
            </a:extLst>
          </a:blip>
          <a:stretch>
            <a:fillRect/>
          </a:stretch>
        </p:blipFill>
        <p:spPr>
          <a:xfrm rot="10800000">
            <a:off x="5177281" y="6130057"/>
            <a:ext cx="1689259" cy="737779"/>
          </a:xfrm>
          <a:prstGeom prst="rect">
            <a:avLst/>
          </a:prstGeom>
        </p:spPr>
      </p:pic>
      <p:pic>
        <p:nvPicPr>
          <p:cNvPr id="6" name="Рисунок 5"/>
          <p:cNvPicPr>
            <a:picLocks noChangeAspect="1"/>
          </p:cNvPicPr>
          <p:nvPr userDrawn="1"/>
        </p:nvPicPr>
        <p:blipFill>
          <a:blip r:embed="rId17"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0" y="187780"/>
            <a:ext cx="12190413" cy="628650"/>
          </a:xfrm>
        </p:spPr>
        <p:txBody>
          <a:bodyPr/>
          <a:lstStyle>
            <a:lvl1pPr algn="ctr">
              <a:defRPr/>
            </a:lvl1pPr>
          </a:lstStyle>
          <a:p>
            <a:r>
              <a:rPr lang="da-DK" dirty="0"/>
              <a:t>Lorem ipsum dolor sit</a:t>
            </a:r>
            <a:endParaRPr lang="ru-RU" dirty="0"/>
          </a:p>
        </p:txBody>
      </p:sp>
      <p:sp>
        <p:nvSpPr>
          <p:cNvPr id="3" name="Дата 2"/>
          <p:cNvSpPr>
            <a:spLocks noGrp="1"/>
          </p:cNvSpPr>
          <p:nvPr>
            <p:ph type="dt" sz="half" idx="10"/>
          </p:nvPr>
        </p:nvSpPr>
        <p:spPr/>
        <p:txBody>
          <a:bodyPr/>
          <a:lstStyle/>
          <a:p>
            <a:fld id="{0677DD9B-16CA-464A-A3D4-4D175F1ACCD1}" type="datetimeFigureOut">
              <a:rPr lang="ru-RU" smtClean="0"/>
              <a:t>26.08.2026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t>‹Nr.›</a:t>
            </a:fld>
            <a:endParaRPr lang="ru-RU"/>
          </a:p>
        </p:txBody>
      </p:sp>
      <p:sp>
        <p:nvSpPr>
          <p:cNvPr id="11" name="Текст 10"/>
          <p:cNvSpPr>
            <a:spLocks noGrp="1"/>
          </p:cNvSpPr>
          <p:nvPr>
            <p:ph type="body" sz="quarter" idx="13" hasCustomPrompt="1"/>
          </p:nvPr>
        </p:nvSpPr>
        <p:spPr>
          <a:xfrm>
            <a:off x="6767513" y="1150938"/>
            <a:ext cx="4662487" cy="776287"/>
          </a:xfrm>
        </p:spPr>
        <p:txBody>
          <a:bodyPr/>
          <a:lstStyle>
            <a:lvl1pPr>
              <a:defRPr sz="1400">
                <a:solidFill>
                  <a:schemeClr val="bg1"/>
                </a:solidFill>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48" name="Текст 10"/>
          <p:cNvSpPr>
            <a:spLocks noGrp="1"/>
          </p:cNvSpPr>
          <p:nvPr>
            <p:ph type="body" sz="quarter" idx="14" hasCustomPrompt="1"/>
          </p:nvPr>
        </p:nvSpPr>
        <p:spPr>
          <a:xfrm>
            <a:off x="6767512" y="2538408"/>
            <a:ext cx="4662487" cy="776287"/>
          </a:xfrm>
        </p:spPr>
        <p:txBody>
          <a:bodyPr/>
          <a:lstStyle>
            <a:lvl1pPr>
              <a:defRPr sz="1400">
                <a:solidFill>
                  <a:schemeClr val="bg1"/>
                </a:solidFill>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49" name="Текст 10"/>
          <p:cNvSpPr>
            <a:spLocks noGrp="1"/>
          </p:cNvSpPr>
          <p:nvPr>
            <p:ph type="body" sz="quarter" idx="15" hasCustomPrompt="1"/>
          </p:nvPr>
        </p:nvSpPr>
        <p:spPr>
          <a:xfrm>
            <a:off x="6767512" y="3838319"/>
            <a:ext cx="4662487" cy="776287"/>
          </a:xfrm>
        </p:spPr>
        <p:txBody>
          <a:bodyPr/>
          <a:lstStyle>
            <a:lvl1pPr>
              <a:defRPr sz="1400">
                <a:solidFill>
                  <a:schemeClr val="bg1"/>
                </a:solidFill>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50" name="Текст 10"/>
          <p:cNvSpPr>
            <a:spLocks noGrp="1"/>
          </p:cNvSpPr>
          <p:nvPr>
            <p:ph type="body" sz="quarter" idx="16" hasCustomPrompt="1"/>
          </p:nvPr>
        </p:nvSpPr>
        <p:spPr>
          <a:xfrm>
            <a:off x="6767511" y="5145150"/>
            <a:ext cx="4662487" cy="776287"/>
          </a:xfrm>
        </p:spPr>
        <p:txBody>
          <a:bodyPr/>
          <a:lstStyle>
            <a:lvl1pPr>
              <a:defRPr sz="1400">
                <a:solidFill>
                  <a:schemeClr val="bg1"/>
                </a:solidFill>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13" name="Текст 12"/>
          <p:cNvSpPr>
            <a:spLocks noGrp="1"/>
          </p:cNvSpPr>
          <p:nvPr>
            <p:ph type="body" sz="quarter" idx="17" hasCustomPrompt="1"/>
          </p:nvPr>
        </p:nvSpPr>
        <p:spPr>
          <a:xfrm>
            <a:off x="143356" y="2480271"/>
            <a:ext cx="1480518" cy="729000"/>
          </a:xfrm>
        </p:spPr>
        <p:txBody>
          <a:bodyPr>
            <a:noAutofit/>
          </a:bodyPr>
          <a:lstStyle>
            <a:lvl1pPr>
              <a:defRPr sz="1400" b="1"/>
            </a:lvl1pPr>
          </a:lstStyle>
          <a:p>
            <a:pPr lvl="0"/>
            <a:r>
              <a:rPr lang="da-DK" dirty="0"/>
              <a:t>Lorem ipsum dolor sit amet</a:t>
            </a:r>
            <a:endParaRPr lang="ru-RU" dirty="0"/>
          </a:p>
        </p:txBody>
      </p:sp>
      <p:sp>
        <p:nvSpPr>
          <p:cNvPr id="51" name="Текст 12"/>
          <p:cNvSpPr>
            <a:spLocks noGrp="1"/>
          </p:cNvSpPr>
          <p:nvPr>
            <p:ph type="body" sz="quarter" idx="18" hasCustomPrompt="1"/>
          </p:nvPr>
        </p:nvSpPr>
        <p:spPr>
          <a:xfrm>
            <a:off x="143356" y="5189146"/>
            <a:ext cx="1480518" cy="795276"/>
          </a:xfrm>
        </p:spPr>
        <p:txBody>
          <a:bodyPr>
            <a:normAutofit/>
          </a:bodyPr>
          <a:lstStyle>
            <a:lvl1pPr>
              <a:defRPr sz="1400" b="1"/>
            </a:lvl1pPr>
          </a:lstStyle>
          <a:p>
            <a:pPr lvl="0"/>
            <a:r>
              <a:rPr lang="da-DK" dirty="0"/>
              <a:t>Lorem ipsum dolor sit amet</a:t>
            </a:r>
            <a:endParaRPr lang="ru-RU" dirty="0"/>
          </a:p>
        </p:txBody>
      </p:sp>
      <p:sp>
        <p:nvSpPr>
          <p:cNvPr id="52" name="Текст 12"/>
          <p:cNvSpPr>
            <a:spLocks noGrp="1"/>
          </p:cNvSpPr>
          <p:nvPr>
            <p:ph type="body" sz="quarter" idx="19" hasCustomPrompt="1"/>
          </p:nvPr>
        </p:nvSpPr>
        <p:spPr>
          <a:xfrm>
            <a:off x="4455284" y="1198225"/>
            <a:ext cx="1480518" cy="729000"/>
          </a:xfrm>
        </p:spPr>
        <p:txBody>
          <a:bodyPr>
            <a:normAutofit/>
          </a:bodyPr>
          <a:lstStyle>
            <a:lvl1pPr>
              <a:defRPr sz="1400" b="1"/>
            </a:lvl1pPr>
          </a:lstStyle>
          <a:p>
            <a:pPr lvl="0"/>
            <a:r>
              <a:rPr lang="da-DK" dirty="0"/>
              <a:t>Lorem ipsum dolor sit amet</a:t>
            </a:r>
            <a:endParaRPr lang="ru-RU" dirty="0"/>
          </a:p>
        </p:txBody>
      </p:sp>
      <p:sp>
        <p:nvSpPr>
          <p:cNvPr id="53" name="Текст 12"/>
          <p:cNvSpPr>
            <a:spLocks noGrp="1"/>
          </p:cNvSpPr>
          <p:nvPr>
            <p:ph type="body" sz="quarter" idx="20" hasCustomPrompt="1"/>
          </p:nvPr>
        </p:nvSpPr>
        <p:spPr>
          <a:xfrm>
            <a:off x="4457804" y="2480270"/>
            <a:ext cx="1480518" cy="729000"/>
          </a:xfrm>
        </p:spPr>
        <p:txBody>
          <a:bodyPr>
            <a:normAutofit/>
          </a:bodyPr>
          <a:lstStyle>
            <a:lvl1pPr>
              <a:defRPr sz="1400" b="1"/>
            </a:lvl1pPr>
          </a:lstStyle>
          <a:p>
            <a:pPr lvl="0"/>
            <a:r>
              <a:rPr lang="da-DK" dirty="0"/>
              <a:t>Lorem ipsum dolor sit amet</a:t>
            </a:r>
            <a:endParaRPr lang="ru-RU" dirty="0"/>
          </a:p>
        </p:txBody>
      </p:sp>
      <p:sp>
        <p:nvSpPr>
          <p:cNvPr id="54" name="Текст 12"/>
          <p:cNvSpPr>
            <a:spLocks noGrp="1"/>
          </p:cNvSpPr>
          <p:nvPr>
            <p:ph type="body" sz="quarter" idx="21" hasCustomPrompt="1"/>
          </p:nvPr>
        </p:nvSpPr>
        <p:spPr>
          <a:xfrm>
            <a:off x="4455284" y="3791491"/>
            <a:ext cx="1480518" cy="729000"/>
          </a:xfrm>
        </p:spPr>
        <p:txBody>
          <a:bodyPr>
            <a:normAutofit/>
          </a:bodyPr>
          <a:lstStyle>
            <a:lvl1pPr>
              <a:defRPr sz="1400" b="1"/>
            </a:lvl1pPr>
          </a:lstStyle>
          <a:p>
            <a:pPr lvl="0"/>
            <a:r>
              <a:rPr lang="da-DK" dirty="0"/>
              <a:t>Lorem ipsum dolor sit amet</a:t>
            </a:r>
            <a:endParaRPr lang="ru-RU" dirty="0"/>
          </a:p>
        </p:txBody>
      </p:sp>
      <p:sp>
        <p:nvSpPr>
          <p:cNvPr id="55" name="Текст 12"/>
          <p:cNvSpPr>
            <a:spLocks noGrp="1"/>
          </p:cNvSpPr>
          <p:nvPr>
            <p:ph type="body" sz="quarter" idx="22" hasCustomPrompt="1"/>
          </p:nvPr>
        </p:nvSpPr>
        <p:spPr>
          <a:xfrm>
            <a:off x="4455284" y="5192437"/>
            <a:ext cx="1480518" cy="729000"/>
          </a:xfrm>
        </p:spPr>
        <p:txBody>
          <a:bodyPr>
            <a:normAutofit/>
          </a:bodyPr>
          <a:lstStyle>
            <a:lvl1pPr>
              <a:defRPr sz="1400" b="1"/>
            </a:lvl1pPr>
          </a:lstStyle>
          <a:p>
            <a:pPr lvl="0"/>
            <a:r>
              <a:rPr lang="da-DK" dirty="0"/>
              <a:t>Lorem ipsum dolor sit amet</a:t>
            </a:r>
            <a:endParaRPr lang="ru-RU" dirty="0"/>
          </a:p>
        </p:txBody>
      </p:sp>
    </p:spTree>
    <p:extLst>
      <p:ext uri="{BB962C8B-B14F-4D97-AF65-F5344CB8AC3E}">
        <p14:creationId xmlns:p14="http://schemas.microsoft.com/office/powerpoint/2010/main" val="1013292456"/>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grpSp>
        <p:nvGrpSpPr>
          <p:cNvPr id="14" name="Группа 13"/>
          <p:cNvGrpSpPr/>
          <p:nvPr userDrawn="1"/>
        </p:nvGrpSpPr>
        <p:grpSpPr>
          <a:xfrm>
            <a:off x="0" y="-17325"/>
            <a:ext cx="10997251" cy="6867251"/>
            <a:chOff x="0" y="-17325"/>
            <a:chExt cx="10997251" cy="6867251"/>
          </a:xfrm>
        </p:grpSpPr>
        <p:pic>
          <p:nvPicPr>
            <p:cNvPr id="6" name="Рисунок 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688570" y="5044014"/>
              <a:ext cx="4502274" cy="1805912"/>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454678" y="4221088"/>
              <a:ext cx="970057" cy="1916832"/>
            </a:xfrm>
            <a:prstGeom prst="rect">
              <a:avLst/>
            </a:prstGeom>
          </p:spPr>
        </p:pic>
        <p:pic>
          <p:nvPicPr>
            <p:cNvPr id="8" name="Рисунок 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843178" y="2996952"/>
              <a:ext cx="249746" cy="249746"/>
            </a:xfrm>
            <a:prstGeom prst="rect">
              <a:avLst/>
            </a:prstGeom>
          </p:spPr>
        </p:pic>
        <p:pic>
          <p:nvPicPr>
            <p:cNvPr id="9" name="Рисунок 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938851" y="6505690"/>
              <a:ext cx="10058400" cy="138302"/>
            </a:xfrm>
            <a:prstGeom prst="rect">
              <a:avLst/>
            </a:prstGeom>
          </p:spPr>
        </p:pic>
        <p:pic>
          <p:nvPicPr>
            <p:cNvPr id="10" name="Рисунок 9"/>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0" y="3636950"/>
              <a:ext cx="1510212" cy="3212976"/>
            </a:xfrm>
            <a:prstGeom prst="rect">
              <a:avLst/>
            </a:prstGeom>
          </p:spPr>
        </p:pic>
        <p:pic>
          <p:nvPicPr>
            <p:cNvPr id="11" name="Рисунок 10"/>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4563008" y="-17325"/>
              <a:ext cx="2810086" cy="858637"/>
            </a:xfrm>
            <a:prstGeom prst="rect">
              <a:avLst/>
            </a:prstGeom>
          </p:spPr>
        </p:pic>
      </p:grpSp>
      <p:pic>
        <p:nvPicPr>
          <p:cNvPr id="5" name="Рисунок 4"/>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Дата 1"/>
          <p:cNvSpPr>
            <a:spLocks noGrp="1"/>
          </p:cNvSpPr>
          <p:nvPr>
            <p:ph type="dt" sz="half" idx="10"/>
          </p:nvPr>
        </p:nvSpPr>
        <p:spPr>
          <a:xfrm>
            <a:off x="882163" y="6199272"/>
            <a:ext cx="2743200" cy="365125"/>
          </a:xfrm>
        </p:spPr>
        <p:txBody>
          <a:bodyPr/>
          <a:lstStyle/>
          <a:p>
            <a:fld id="{0677DD9B-16CA-464A-A3D4-4D175F1ACCD1}" type="datetimeFigureOut">
              <a:rPr lang="ru-RU" smtClean="0"/>
              <a:t>26.08.2026</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161703999"/>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showMasterSp="0" preserve="1" userDrawn="1">
  <p:cSld name="Agenda-01">
    <p:spTree>
      <p:nvGrpSpPr>
        <p:cNvPr id="1" name=""/>
        <p:cNvGrpSpPr/>
        <p:nvPr/>
      </p:nvGrpSpPr>
      <p:grpSpPr>
        <a:xfrm>
          <a:off x="0" y="0"/>
          <a:ext cx="0" cy="0"/>
          <a:chOff x="0" y="0"/>
          <a:chExt cx="0" cy="0"/>
        </a:xfrm>
      </p:grpSpPr>
      <p:grpSp>
        <p:nvGrpSpPr>
          <p:cNvPr id="95" name="Группа 94"/>
          <p:cNvGrpSpPr/>
          <p:nvPr userDrawn="1"/>
        </p:nvGrpSpPr>
        <p:grpSpPr>
          <a:xfrm>
            <a:off x="1885163" y="2085384"/>
            <a:ext cx="3635268" cy="3103246"/>
            <a:chOff x="1704655" y="2118352"/>
            <a:chExt cx="3635268" cy="3103246"/>
          </a:xfrm>
        </p:grpSpPr>
        <p:pic>
          <p:nvPicPr>
            <p:cNvPr id="93" name="Рисунок 9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V="1">
              <a:off x="1704655" y="4306896"/>
              <a:ext cx="3635268" cy="367566"/>
            </a:xfrm>
            <a:prstGeom prst="rect">
              <a:avLst/>
            </a:prstGeom>
          </p:spPr>
        </p:pic>
        <p:pic>
          <p:nvPicPr>
            <p:cNvPr id="92" name="Рисунок 9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V="1">
              <a:off x="1704655" y="3759760"/>
              <a:ext cx="3635268" cy="367566"/>
            </a:xfrm>
            <a:prstGeom prst="rect">
              <a:avLst/>
            </a:prstGeom>
          </p:spPr>
        </p:pic>
        <p:pic>
          <p:nvPicPr>
            <p:cNvPr id="90" name="Рисунок 89"/>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V="1">
              <a:off x="1704655" y="2665488"/>
              <a:ext cx="3635268" cy="367566"/>
            </a:xfrm>
            <a:prstGeom prst="rect">
              <a:avLst/>
            </a:prstGeom>
          </p:spPr>
        </p:pic>
        <p:pic>
          <p:nvPicPr>
            <p:cNvPr id="89" name="Рисунок 88"/>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V="1">
              <a:off x="1704655" y="2118352"/>
              <a:ext cx="3635268" cy="367566"/>
            </a:xfrm>
            <a:prstGeom prst="rect">
              <a:avLst/>
            </a:prstGeom>
          </p:spPr>
        </p:pic>
        <p:pic>
          <p:nvPicPr>
            <p:cNvPr id="91" name="Рисунок 9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V="1">
              <a:off x="1704655" y="3212624"/>
              <a:ext cx="3635268" cy="367566"/>
            </a:xfrm>
            <a:prstGeom prst="rect">
              <a:avLst/>
            </a:prstGeom>
          </p:spPr>
        </p:pic>
        <p:pic>
          <p:nvPicPr>
            <p:cNvPr id="94" name="Рисунок 93"/>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V="1">
              <a:off x="1704655" y="4854032"/>
              <a:ext cx="3635268" cy="367566"/>
            </a:xfrm>
            <a:prstGeom prst="rect">
              <a:avLst/>
            </a:prstGeom>
          </p:spPr>
        </p:pic>
      </p:grpSp>
      <p:grpSp>
        <p:nvGrpSpPr>
          <p:cNvPr id="84" name="Группа 83"/>
          <p:cNvGrpSpPr/>
          <p:nvPr userDrawn="1"/>
        </p:nvGrpSpPr>
        <p:grpSpPr>
          <a:xfrm>
            <a:off x="-1" y="0"/>
            <a:ext cx="12197757" cy="6895555"/>
            <a:chOff x="-1" y="0"/>
            <a:chExt cx="12197757" cy="6895555"/>
          </a:xfrm>
        </p:grpSpPr>
        <p:pic>
          <p:nvPicPr>
            <p:cNvPr id="72" name="Рисунок 71"/>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 y="0"/>
              <a:ext cx="4469369" cy="6857999"/>
            </a:xfrm>
            <a:prstGeom prst="rect">
              <a:avLst/>
            </a:prstGeom>
          </p:spPr>
        </p:pic>
        <p:pic>
          <p:nvPicPr>
            <p:cNvPr id="73" name="Рисунок 72"/>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75810" y="3368926"/>
              <a:ext cx="2910669" cy="2461227"/>
            </a:xfrm>
            <a:prstGeom prst="rect">
              <a:avLst/>
            </a:prstGeom>
          </p:spPr>
        </p:pic>
        <p:pic>
          <p:nvPicPr>
            <p:cNvPr id="74" name="Рисунок 73"/>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617149" y="0"/>
              <a:ext cx="5375126" cy="1195175"/>
            </a:xfrm>
            <a:prstGeom prst="rect">
              <a:avLst/>
            </a:prstGeom>
          </p:spPr>
        </p:pic>
        <p:pic>
          <p:nvPicPr>
            <p:cNvPr id="75" name="Рисунок 74"/>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3440420" y="4810523"/>
              <a:ext cx="2123971" cy="2085032"/>
            </a:xfrm>
            <a:prstGeom prst="rect">
              <a:avLst/>
            </a:prstGeom>
          </p:spPr>
        </p:pic>
        <p:pic>
          <p:nvPicPr>
            <p:cNvPr id="76" name="Рисунок 75"/>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16200000">
              <a:off x="10961969" y="3184211"/>
              <a:ext cx="1873982" cy="597592"/>
            </a:xfrm>
            <a:prstGeom prst="rect">
              <a:avLst/>
            </a:prstGeom>
          </p:spPr>
        </p:pic>
        <p:pic>
          <p:nvPicPr>
            <p:cNvPr id="78" name="Рисунок 77"/>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9976763" y="195263"/>
              <a:ext cx="1249815" cy="1256759"/>
            </a:xfrm>
            <a:prstGeom prst="rect">
              <a:avLst/>
            </a:prstGeom>
          </p:spPr>
        </p:pic>
        <p:pic>
          <p:nvPicPr>
            <p:cNvPr id="79" name="Рисунок 78"/>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540000" y="5534152"/>
              <a:ext cx="1085473" cy="1085473"/>
            </a:xfrm>
            <a:prstGeom prst="rect">
              <a:avLst/>
            </a:prstGeom>
          </p:spPr>
        </p:pic>
        <p:pic>
          <p:nvPicPr>
            <p:cNvPr id="80" name="Рисунок 79"/>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2970063" y="595923"/>
              <a:ext cx="366136" cy="344168"/>
            </a:xfrm>
            <a:prstGeom prst="rect">
              <a:avLst/>
            </a:prstGeom>
          </p:spPr>
        </p:pic>
        <p:pic>
          <p:nvPicPr>
            <p:cNvPr id="81" name="Рисунок 80"/>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rot="14940999">
              <a:off x="11401485" y="1968047"/>
              <a:ext cx="366136" cy="344168"/>
            </a:xfrm>
            <a:prstGeom prst="rect">
              <a:avLst/>
            </a:prstGeom>
          </p:spPr>
        </p:pic>
        <p:pic>
          <p:nvPicPr>
            <p:cNvPr id="82" name="Рисунок 81"/>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rot="2722126">
              <a:off x="5177123" y="6281402"/>
              <a:ext cx="366136" cy="344168"/>
            </a:xfrm>
            <a:prstGeom prst="rect">
              <a:avLst/>
            </a:prstGeom>
          </p:spPr>
        </p:pic>
      </p:grpSp>
      <p:pic>
        <p:nvPicPr>
          <p:cNvPr id="5" name="Рисунок 4"/>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Дата 1"/>
          <p:cNvSpPr>
            <a:spLocks noGrp="1"/>
          </p:cNvSpPr>
          <p:nvPr>
            <p:ph type="dt" sz="half" idx="10"/>
          </p:nvPr>
        </p:nvSpPr>
        <p:spPr>
          <a:xfrm>
            <a:off x="882163" y="6199272"/>
            <a:ext cx="2743200" cy="365125"/>
          </a:xfrm>
        </p:spPr>
        <p:txBody>
          <a:bodyPr/>
          <a:lstStyle/>
          <a:p>
            <a:fld id="{0677DD9B-16CA-464A-A3D4-4D175F1ACCD1}" type="datetimeFigureOut">
              <a:rPr lang="ru-RU" smtClean="0"/>
              <a:t>26.08.2026</a:t>
            </a:fld>
            <a:endParaRPr lang="ru-RU"/>
          </a:p>
        </p:txBody>
      </p:sp>
      <p:sp>
        <p:nvSpPr>
          <p:cNvPr id="3" name="Нижний колонтитул 2"/>
          <p:cNvSpPr>
            <a:spLocks noGrp="1"/>
          </p:cNvSpPr>
          <p:nvPr>
            <p:ph type="ftr" sz="quarter" idx="11"/>
          </p:nvPr>
        </p:nvSpPr>
        <p:spPr>
          <a:xfrm>
            <a:off x="4030435" y="6215292"/>
            <a:ext cx="4114800" cy="365125"/>
          </a:xfrm>
        </p:spPr>
        <p:txBody>
          <a:bodyPr/>
          <a:lstStyle/>
          <a:p>
            <a:endParaRPr lang="ru-RU"/>
          </a:p>
        </p:txBody>
      </p:sp>
      <p:sp>
        <p:nvSpPr>
          <p:cNvPr id="4" name="Номер слайда 3"/>
          <p:cNvSpPr>
            <a:spLocks noGrp="1"/>
          </p:cNvSpPr>
          <p:nvPr>
            <p:ph type="sldNum" sz="quarter" idx="12"/>
          </p:nvPr>
        </p:nvSpPr>
        <p:spPr/>
        <p:txBody>
          <a:bodyPr/>
          <a:lstStyle/>
          <a:p>
            <a:fld id="{B7E6CA31-DA56-47CF-9891-B6D0296B6AEC}" type="slidenum">
              <a:rPr lang="ru-RU" smtClean="0"/>
              <a:t>‹Nr.›</a:t>
            </a:fld>
            <a:endParaRPr lang="ru-RU"/>
          </a:p>
        </p:txBody>
      </p:sp>
      <p:sp>
        <p:nvSpPr>
          <p:cNvPr id="86" name="Текст 85"/>
          <p:cNvSpPr>
            <a:spLocks noGrp="1"/>
          </p:cNvSpPr>
          <p:nvPr>
            <p:ph type="body" sz="quarter" idx="13" hasCustomPrompt="1"/>
          </p:nvPr>
        </p:nvSpPr>
        <p:spPr>
          <a:xfrm>
            <a:off x="5997026" y="2050448"/>
            <a:ext cx="4523357" cy="3588056"/>
          </a:xfrm>
        </p:spPr>
        <p:txBody>
          <a:bodyPr/>
          <a:lstStyle>
            <a:lvl1pPr>
              <a:spcBef>
                <a:spcPts val="1300"/>
              </a:spcBef>
              <a:defRPr/>
            </a:lvl1pPr>
          </a:lstStyle>
          <a:p>
            <a:pPr lvl="0"/>
            <a:r>
              <a:rPr lang="en-US" dirty="0" err="1"/>
              <a:t>Lorem</a:t>
            </a:r>
            <a:r>
              <a:rPr lang="en-US" dirty="0"/>
              <a:t> </a:t>
            </a:r>
            <a:r>
              <a:rPr lang="en-US" dirty="0" err="1"/>
              <a:t>ipsum</a:t>
            </a:r>
            <a:r>
              <a:rPr lang="en-US" dirty="0"/>
              <a:t> 01</a:t>
            </a:r>
          </a:p>
          <a:p>
            <a:pPr lvl="0"/>
            <a:r>
              <a:rPr lang="en-US" dirty="0" err="1"/>
              <a:t>Lorem</a:t>
            </a:r>
            <a:r>
              <a:rPr lang="en-US" dirty="0"/>
              <a:t> </a:t>
            </a:r>
            <a:r>
              <a:rPr lang="en-US" dirty="0" err="1"/>
              <a:t>ipsum</a:t>
            </a:r>
            <a:r>
              <a:rPr lang="en-US" dirty="0"/>
              <a:t> 02</a:t>
            </a:r>
          </a:p>
          <a:p>
            <a:pPr lvl="0"/>
            <a:r>
              <a:rPr lang="en-US" dirty="0" err="1"/>
              <a:t>Lorem</a:t>
            </a:r>
            <a:r>
              <a:rPr lang="en-US" dirty="0"/>
              <a:t> </a:t>
            </a:r>
            <a:r>
              <a:rPr lang="en-US" dirty="0" err="1"/>
              <a:t>ipsum</a:t>
            </a:r>
            <a:r>
              <a:rPr lang="en-US" dirty="0"/>
              <a:t> 03</a:t>
            </a:r>
          </a:p>
          <a:p>
            <a:pPr lvl="0"/>
            <a:r>
              <a:rPr lang="en-US" dirty="0" err="1"/>
              <a:t>Lorem</a:t>
            </a:r>
            <a:r>
              <a:rPr lang="en-US" dirty="0"/>
              <a:t> </a:t>
            </a:r>
            <a:r>
              <a:rPr lang="en-US" dirty="0" err="1"/>
              <a:t>ipsum</a:t>
            </a:r>
            <a:r>
              <a:rPr lang="en-US" dirty="0"/>
              <a:t> 04</a:t>
            </a:r>
          </a:p>
          <a:p>
            <a:pPr lvl="0"/>
            <a:r>
              <a:rPr lang="en-US" dirty="0" err="1"/>
              <a:t>Lorem</a:t>
            </a:r>
            <a:r>
              <a:rPr lang="en-US" dirty="0"/>
              <a:t> </a:t>
            </a:r>
            <a:r>
              <a:rPr lang="en-US" dirty="0" err="1"/>
              <a:t>ipsum</a:t>
            </a:r>
            <a:r>
              <a:rPr lang="en-US" dirty="0"/>
              <a:t> 05</a:t>
            </a:r>
          </a:p>
          <a:p>
            <a:pPr lvl="0"/>
            <a:r>
              <a:rPr lang="en-US" dirty="0" err="1"/>
              <a:t>Lorem</a:t>
            </a:r>
            <a:r>
              <a:rPr lang="en-US" dirty="0"/>
              <a:t> </a:t>
            </a:r>
            <a:r>
              <a:rPr lang="en-US" dirty="0" err="1"/>
              <a:t>ipsum</a:t>
            </a:r>
            <a:r>
              <a:rPr lang="en-US" dirty="0"/>
              <a:t> 06</a:t>
            </a:r>
            <a:endParaRPr lang="ru-RU" dirty="0"/>
          </a:p>
        </p:txBody>
      </p:sp>
      <p:pic>
        <p:nvPicPr>
          <p:cNvPr id="87" name="Рисунок 86"/>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5564391" y="5303630"/>
            <a:ext cx="4320958" cy="334874"/>
          </a:xfrm>
          <a:prstGeom prst="rect">
            <a:avLst/>
          </a:prstGeom>
        </p:spPr>
      </p:pic>
      <p:pic>
        <p:nvPicPr>
          <p:cNvPr id="88" name="Рисунок 87"/>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575810" y="1331912"/>
            <a:ext cx="3055617" cy="4707143"/>
          </a:xfrm>
          <a:prstGeom prst="rect">
            <a:avLst/>
          </a:prstGeom>
        </p:spPr>
      </p:pic>
    </p:spTree>
    <p:extLst>
      <p:ext uri="{BB962C8B-B14F-4D97-AF65-F5344CB8AC3E}">
        <p14:creationId xmlns:p14="http://schemas.microsoft.com/office/powerpoint/2010/main" val="1515285788"/>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showMasterSp="0" preserve="1" userDrawn="1">
  <p:cSld name="Agenda-02">
    <p:spTree>
      <p:nvGrpSpPr>
        <p:cNvPr id="1" name=""/>
        <p:cNvGrpSpPr/>
        <p:nvPr/>
      </p:nvGrpSpPr>
      <p:grpSpPr>
        <a:xfrm>
          <a:off x="0" y="0"/>
          <a:ext cx="0" cy="0"/>
          <a:chOff x="0" y="0"/>
          <a:chExt cx="0" cy="0"/>
        </a:xfrm>
      </p:grpSpPr>
      <p:pic>
        <p:nvPicPr>
          <p:cNvPr id="6" name="Рисунок 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 y="0"/>
            <a:ext cx="5372100" cy="4637913"/>
          </a:xfrm>
          <a:prstGeom prst="rect">
            <a:avLst/>
          </a:prstGeom>
        </p:spPr>
      </p:pic>
      <p:pic>
        <p:nvPicPr>
          <p:cNvPr id="8" name="Рисунок 7"/>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flipH="1">
            <a:off x="8906342" y="0"/>
            <a:ext cx="3285658" cy="6858000"/>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0540093" y="380373"/>
            <a:ext cx="1651907" cy="2465471"/>
          </a:xfrm>
          <a:prstGeom prst="rect">
            <a:avLst/>
          </a:prstGeom>
        </p:spPr>
      </p:pic>
      <p:pic>
        <p:nvPicPr>
          <p:cNvPr id="5" name="Рисунок 4"/>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Дата 1"/>
          <p:cNvSpPr>
            <a:spLocks noGrp="1"/>
          </p:cNvSpPr>
          <p:nvPr>
            <p:ph type="dt" sz="half" idx="10"/>
          </p:nvPr>
        </p:nvSpPr>
        <p:spPr>
          <a:xfrm>
            <a:off x="882163" y="6199272"/>
            <a:ext cx="2743200" cy="365125"/>
          </a:xfrm>
        </p:spPr>
        <p:txBody>
          <a:bodyPr/>
          <a:lstStyle/>
          <a:p>
            <a:fld id="{0677DD9B-16CA-464A-A3D4-4D175F1ACCD1}" type="datetimeFigureOut">
              <a:rPr lang="ru-RU" smtClean="0"/>
              <a:t>26.08.2026</a:t>
            </a:fld>
            <a:endParaRPr lang="ru-RU"/>
          </a:p>
        </p:txBody>
      </p:sp>
      <p:sp>
        <p:nvSpPr>
          <p:cNvPr id="3" name="Нижний колонтитул 2"/>
          <p:cNvSpPr>
            <a:spLocks noGrp="1"/>
          </p:cNvSpPr>
          <p:nvPr>
            <p:ph type="ftr" sz="quarter" idx="11"/>
          </p:nvPr>
        </p:nvSpPr>
        <p:spPr>
          <a:xfrm>
            <a:off x="4185557" y="6199272"/>
            <a:ext cx="4114800" cy="365125"/>
          </a:xfrm>
        </p:spPr>
        <p:txBody>
          <a:bodyPr/>
          <a:lstStyle/>
          <a:p>
            <a:endParaRPr lang="ru-RU" dirty="0"/>
          </a:p>
        </p:txBody>
      </p:sp>
      <p:sp>
        <p:nvSpPr>
          <p:cNvPr id="4" name="Номер слайда 3"/>
          <p:cNvSpPr>
            <a:spLocks noGrp="1"/>
          </p:cNvSpPr>
          <p:nvPr>
            <p:ph type="sldNum" sz="quarter" idx="12"/>
          </p:nvPr>
        </p:nvSpPr>
        <p:spPr/>
        <p:txBody>
          <a:bodyPr/>
          <a:lstStyle/>
          <a:p>
            <a:fld id="{B7E6CA31-DA56-47CF-9891-B6D0296B6AEC}" type="slidenum">
              <a:rPr lang="ru-RU" smtClean="0"/>
              <a:t>‹Nr.›</a:t>
            </a:fld>
            <a:endParaRPr lang="ru-RU"/>
          </a:p>
        </p:txBody>
      </p:sp>
      <p:pic>
        <p:nvPicPr>
          <p:cNvPr id="9" name="Рисунок 8"/>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0177153" y="4899807"/>
            <a:ext cx="1051707" cy="1149165"/>
          </a:xfrm>
          <a:prstGeom prst="rect">
            <a:avLst/>
          </a:prstGeom>
        </p:spPr>
      </p:pic>
      <p:pic>
        <p:nvPicPr>
          <p:cNvPr id="10" name="Рисунок 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9702775">
            <a:off x="136669" y="4532181"/>
            <a:ext cx="1192905" cy="1149165"/>
          </a:xfrm>
          <a:prstGeom prst="rect">
            <a:avLst/>
          </a:prstGeom>
        </p:spPr>
      </p:pic>
      <p:sp>
        <p:nvSpPr>
          <p:cNvPr id="11" name="Прямоугольник 10"/>
          <p:cNvSpPr/>
          <p:nvPr userDrawn="1"/>
        </p:nvSpPr>
        <p:spPr>
          <a:xfrm>
            <a:off x="3777395" y="1672625"/>
            <a:ext cx="6096000" cy="646331"/>
          </a:xfrm>
          <a:prstGeom prst="rect">
            <a:avLst/>
          </a:prstGeom>
        </p:spPr>
        <p:txBody>
          <a:bodyPr>
            <a:spAutoFit/>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p>
        </p:txBody>
      </p:sp>
      <p:sp>
        <p:nvSpPr>
          <p:cNvPr id="13" name="Текст 12"/>
          <p:cNvSpPr>
            <a:spLocks noGrp="1"/>
          </p:cNvSpPr>
          <p:nvPr>
            <p:ph type="body" sz="quarter" idx="13" hasCustomPrompt="1"/>
          </p:nvPr>
        </p:nvSpPr>
        <p:spPr>
          <a:xfrm>
            <a:off x="3115581" y="1487785"/>
            <a:ext cx="556712" cy="497794"/>
          </a:xfrm>
        </p:spPr>
        <p:txBody>
          <a:bodyPr>
            <a:noAutofit/>
          </a:bodyPr>
          <a:lstStyle>
            <a:lvl1pPr marL="457200" indent="-457200">
              <a:buClr>
                <a:schemeClr val="accent2"/>
              </a:buClr>
              <a:buFont typeface="Arial" panose="020B0604020202020204" pitchFamily="34" charset="0"/>
              <a:buChar char="•"/>
              <a:defRPr sz="6600"/>
            </a:lvl1pPr>
          </a:lstStyle>
          <a:p>
            <a:pPr lvl="0"/>
            <a:r>
              <a:rPr lang="en-US" dirty="0"/>
              <a:t> </a:t>
            </a:r>
            <a:endParaRPr lang="ru-RU" dirty="0"/>
          </a:p>
        </p:txBody>
      </p:sp>
      <p:sp>
        <p:nvSpPr>
          <p:cNvPr id="36" name="Прямоугольник 35"/>
          <p:cNvSpPr/>
          <p:nvPr userDrawn="1"/>
        </p:nvSpPr>
        <p:spPr>
          <a:xfrm>
            <a:off x="3777395" y="2853324"/>
            <a:ext cx="6096000" cy="646331"/>
          </a:xfrm>
          <a:prstGeom prst="rect">
            <a:avLst/>
          </a:prstGeom>
        </p:spPr>
        <p:txBody>
          <a:bodyPr>
            <a:spAutoFit/>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p>
        </p:txBody>
      </p:sp>
      <p:sp>
        <p:nvSpPr>
          <p:cNvPr id="37" name="Текст 12"/>
          <p:cNvSpPr>
            <a:spLocks noGrp="1"/>
          </p:cNvSpPr>
          <p:nvPr>
            <p:ph type="body" sz="quarter" idx="14" hasCustomPrompt="1"/>
          </p:nvPr>
        </p:nvSpPr>
        <p:spPr>
          <a:xfrm>
            <a:off x="3115581" y="2668484"/>
            <a:ext cx="556712" cy="497794"/>
          </a:xfrm>
        </p:spPr>
        <p:txBody>
          <a:bodyPr>
            <a:noAutofit/>
          </a:bodyPr>
          <a:lstStyle>
            <a:lvl1pPr marL="457200" indent="-457200">
              <a:buClr>
                <a:schemeClr val="accent2"/>
              </a:buClr>
              <a:buFont typeface="Arial" panose="020B0604020202020204" pitchFamily="34" charset="0"/>
              <a:buChar char="•"/>
              <a:defRPr sz="6600"/>
            </a:lvl1pPr>
          </a:lstStyle>
          <a:p>
            <a:pPr lvl="0"/>
            <a:r>
              <a:rPr lang="en-US" dirty="0"/>
              <a:t> </a:t>
            </a:r>
            <a:endParaRPr lang="ru-RU" dirty="0"/>
          </a:p>
        </p:txBody>
      </p:sp>
      <p:sp>
        <p:nvSpPr>
          <p:cNvPr id="39" name="Прямоугольник 38"/>
          <p:cNvSpPr/>
          <p:nvPr userDrawn="1"/>
        </p:nvSpPr>
        <p:spPr>
          <a:xfrm>
            <a:off x="3769200" y="3991581"/>
            <a:ext cx="6096000" cy="646331"/>
          </a:xfrm>
          <a:prstGeom prst="rect">
            <a:avLst/>
          </a:prstGeom>
        </p:spPr>
        <p:txBody>
          <a:bodyPr>
            <a:spAutoFit/>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p>
        </p:txBody>
      </p:sp>
      <p:pic>
        <p:nvPicPr>
          <p:cNvPr id="15" name="Рисунок 14"/>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19528191" flipV="1">
            <a:off x="882163" y="922316"/>
            <a:ext cx="306371" cy="287989"/>
          </a:xfrm>
          <a:prstGeom prst="rect">
            <a:avLst/>
          </a:prstGeom>
        </p:spPr>
      </p:pic>
      <p:pic>
        <p:nvPicPr>
          <p:cNvPr id="43" name="Рисунок 42"/>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4177586" flipV="1">
            <a:off x="11599571" y="3414717"/>
            <a:ext cx="306371" cy="287989"/>
          </a:xfrm>
          <a:prstGeom prst="rect">
            <a:avLst/>
          </a:prstGeom>
        </p:spPr>
      </p:pic>
      <p:pic>
        <p:nvPicPr>
          <p:cNvPr id="44" name="Рисунок 43"/>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13858411" flipV="1">
            <a:off x="241060" y="6265971"/>
            <a:ext cx="306371" cy="287989"/>
          </a:xfrm>
          <a:prstGeom prst="rect">
            <a:avLst/>
          </a:prstGeom>
        </p:spPr>
      </p:pic>
      <p:pic>
        <p:nvPicPr>
          <p:cNvPr id="16" name="Рисунок 15"/>
          <p:cNvPicPr>
            <a:picLocks noChangeAspect="1"/>
          </p:cNvPicPr>
          <p:nvPr userDrawn="1"/>
        </p:nvPicPr>
        <p:blipFill>
          <a:blip r:embed="rId9">
            <a:extLst>
              <a:ext uri="{28A0092B-C50C-407E-A947-70E740481C1C}">
                <a14:useLocalDpi xmlns:a14="http://schemas.microsoft.com/office/drawing/2010/main"/>
              </a:ext>
            </a:extLst>
          </a:blip>
          <a:stretch>
            <a:fillRect/>
          </a:stretch>
        </p:blipFill>
        <p:spPr>
          <a:xfrm>
            <a:off x="2710770" y="5414580"/>
            <a:ext cx="6667500" cy="333375"/>
          </a:xfrm>
          <a:prstGeom prst="rect">
            <a:avLst/>
          </a:prstGeom>
        </p:spPr>
      </p:pic>
      <p:sp>
        <p:nvSpPr>
          <p:cNvPr id="24" name="Текст 12"/>
          <p:cNvSpPr>
            <a:spLocks noGrp="1"/>
          </p:cNvSpPr>
          <p:nvPr>
            <p:ph type="body" sz="quarter" idx="16" hasCustomPrompt="1"/>
          </p:nvPr>
        </p:nvSpPr>
        <p:spPr>
          <a:xfrm>
            <a:off x="3115581" y="3806741"/>
            <a:ext cx="556712" cy="497794"/>
          </a:xfrm>
        </p:spPr>
        <p:txBody>
          <a:bodyPr>
            <a:noAutofit/>
          </a:bodyPr>
          <a:lstStyle>
            <a:lvl1pPr marL="457200" indent="-457200">
              <a:buClr>
                <a:schemeClr val="accent2"/>
              </a:buClr>
              <a:buFont typeface="Arial" panose="020B0604020202020204" pitchFamily="34" charset="0"/>
              <a:buChar char="•"/>
              <a:defRPr sz="6600"/>
            </a:lvl1pPr>
          </a:lstStyle>
          <a:p>
            <a:pPr lvl="0"/>
            <a:r>
              <a:rPr lang="en-US" dirty="0"/>
              <a:t> </a:t>
            </a:r>
            <a:endParaRPr lang="ru-RU" dirty="0"/>
          </a:p>
        </p:txBody>
      </p:sp>
    </p:spTree>
    <p:extLst>
      <p:ext uri="{BB962C8B-B14F-4D97-AF65-F5344CB8AC3E}">
        <p14:creationId xmlns:p14="http://schemas.microsoft.com/office/powerpoint/2010/main" val="2261773606"/>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showMasterSp="0" preserve="1" userDrawn="1">
  <p:cSld name="Agenda-03">
    <p:spTree>
      <p:nvGrpSpPr>
        <p:cNvPr id="1" name=""/>
        <p:cNvGrpSpPr/>
        <p:nvPr/>
      </p:nvGrpSpPr>
      <p:grpSpPr>
        <a:xfrm>
          <a:off x="0" y="0"/>
          <a:ext cx="0" cy="0"/>
          <a:chOff x="0" y="0"/>
          <a:chExt cx="0" cy="0"/>
        </a:xfrm>
      </p:grpSpPr>
      <p:pic>
        <p:nvPicPr>
          <p:cNvPr id="20" name="Рисунок 19"/>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4823237" cy="6858000"/>
          </a:xfrm>
          <a:prstGeom prst="rect">
            <a:avLst/>
          </a:prstGeom>
        </p:spPr>
      </p:pic>
      <p:pic>
        <p:nvPicPr>
          <p:cNvPr id="19" name="Рисунок 1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706523" y="0"/>
            <a:ext cx="9485477" cy="6858000"/>
          </a:xfrm>
          <a:prstGeom prst="rect">
            <a:avLst/>
          </a:prstGeom>
        </p:spPr>
      </p:pic>
      <p:pic>
        <p:nvPicPr>
          <p:cNvPr id="5" name="Рисунок 4"/>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Дата 1"/>
          <p:cNvSpPr>
            <a:spLocks noGrp="1"/>
          </p:cNvSpPr>
          <p:nvPr>
            <p:ph type="dt" sz="half" idx="10"/>
          </p:nvPr>
        </p:nvSpPr>
        <p:spPr>
          <a:xfrm>
            <a:off x="882163" y="6199272"/>
            <a:ext cx="2743200" cy="365125"/>
          </a:xfrm>
        </p:spPr>
        <p:txBody>
          <a:bodyPr/>
          <a:lstStyle/>
          <a:p>
            <a:fld id="{0677DD9B-16CA-464A-A3D4-4D175F1ACCD1}" type="datetimeFigureOut">
              <a:rPr lang="ru-RU" smtClean="0"/>
              <a:t>26.08.2026</a:t>
            </a:fld>
            <a:endParaRPr lang="ru-RU"/>
          </a:p>
        </p:txBody>
      </p:sp>
      <p:sp>
        <p:nvSpPr>
          <p:cNvPr id="3" name="Нижний колонтитул 2"/>
          <p:cNvSpPr>
            <a:spLocks noGrp="1"/>
          </p:cNvSpPr>
          <p:nvPr>
            <p:ph type="ftr" sz="quarter" idx="11"/>
          </p:nvPr>
        </p:nvSpPr>
        <p:spPr>
          <a:xfrm>
            <a:off x="4185557" y="6199272"/>
            <a:ext cx="4114800" cy="365125"/>
          </a:xfrm>
        </p:spPr>
        <p:txBody>
          <a:bodyPr/>
          <a:lstStyle/>
          <a:p>
            <a:endParaRPr lang="ru-RU" dirty="0"/>
          </a:p>
        </p:txBody>
      </p:sp>
      <p:sp>
        <p:nvSpPr>
          <p:cNvPr id="4" name="Номер слайда 3"/>
          <p:cNvSpPr>
            <a:spLocks noGrp="1"/>
          </p:cNvSpPr>
          <p:nvPr>
            <p:ph type="sldNum" sz="quarter" idx="12"/>
          </p:nvPr>
        </p:nvSpPr>
        <p:spPr/>
        <p:txBody>
          <a:bodyPr/>
          <a:lstStyle/>
          <a:p>
            <a:fld id="{B7E6CA31-DA56-47CF-9891-B6D0296B6AEC}" type="slidenum">
              <a:rPr lang="ru-RU" smtClean="0"/>
              <a:t>‹Nr.›</a:t>
            </a:fld>
            <a:endParaRPr lang="ru-RU"/>
          </a:p>
        </p:txBody>
      </p:sp>
      <p:sp>
        <p:nvSpPr>
          <p:cNvPr id="11" name="Прямоугольник 10"/>
          <p:cNvSpPr/>
          <p:nvPr userDrawn="1"/>
        </p:nvSpPr>
        <p:spPr>
          <a:xfrm>
            <a:off x="3777395" y="1672625"/>
            <a:ext cx="6096000" cy="646331"/>
          </a:xfrm>
          <a:prstGeom prst="rect">
            <a:avLst/>
          </a:prstGeom>
        </p:spPr>
        <p:txBody>
          <a:bodyPr>
            <a:spAutoFit/>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p>
        </p:txBody>
      </p:sp>
      <p:sp>
        <p:nvSpPr>
          <p:cNvPr id="36" name="Прямоугольник 35"/>
          <p:cNvSpPr/>
          <p:nvPr userDrawn="1"/>
        </p:nvSpPr>
        <p:spPr>
          <a:xfrm>
            <a:off x="3777395" y="2853324"/>
            <a:ext cx="6096000" cy="646331"/>
          </a:xfrm>
          <a:prstGeom prst="rect">
            <a:avLst/>
          </a:prstGeom>
        </p:spPr>
        <p:txBody>
          <a:bodyPr>
            <a:spAutoFit/>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p>
        </p:txBody>
      </p:sp>
      <p:sp>
        <p:nvSpPr>
          <p:cNvPr id="39" name="Прямоугольник 38"/>
          <p:cNvSpPr/>
          <p:nvPr userDrawn="1"/>
        </p:nvSpPr>
        <p:spPr>
          <a:xfrm>
            <a:off x="3769200" y="3991581"/>
            <a:ext cx="6096000" cy="646331"/>
          </a:xfrm>
          <a:prstGeom prst="rect">
            <a:avLst/>
          </a:prstGeom>
        </p:spPr>
        <p:txBody>
          <a:bodyPr>
            <a:spAutoFit/>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p>
        </p:txBody>
      </p:sp>
      <p:pic>
        <p:nvPicPr>
          <p:cNvPr id="12" name="Рисунок 11"/>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9857101" y="465898"/>
            <a:ext cx="2334899" cy="6129110"/>
          </a:xfrm>
          <a:prstGeom prst="rect">
            <a:avLst/>
          </a:prstGeom>
        </p:spPr>
      </p:pic>
      <p:pic>
        <p:nvPicPr>
          <p:cNvPr id="18" name="Рисунок 17"/>
          <p:cNvPicPr>
            <a:picLocks noChangeAspect="1"/>
          </p:cNvPicPr>
          <p:nvPr userDrawn="1"/>
        </p:nvPicPr>
        <p:blipFill>
          <a:blip r:embed="rId6">
            <a:extLst>
              <a:ext uri="{28A0092B-C50C-407E-A947-70E740481C1C}">
                <a14:useLocalDpi xmlns:a14="http://schemas.microsoft.com/office/drawing/2010/main"/>
              </a:ext>
            </a:extLst>
          </a:blip>
          <a:stretch>
            <a:fillRect/>
          </a:stretch>
        </p:blipFill>
        <p:spPr>
          <a:xfrm>
            <a:off x="3581443" y="5294767"/>
            <a:ext cx="4762500" cy="247650"/>
          </a:xfrm>
          <a:prstGeom prst="rect">
            <a:avLst/>
          </a:prstGeom>
        </p:spPr>
      </p:pic>
      <p:pic>
        <p:nvPicPr>
          <p:cNvPr id="23" name="Рисунок 2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957874">
            <a:off x="279457" y="3966116"/>
            <a:ext cx="1349829" cy="1325082"/>
          </a:xfrm>
          <a:prstGeom prst="rect">
            <a:avLst/>
          </a:prstGeom>
        </p:spPr>
      </p:pic>
      <p:pic>
        <p:nvPicPr>
          <p:cNvPr id="25" name="Рисунок 24"/>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1353" y="4207326"/>
            <a:ext cx="2712120" cy="274225"/>
          </a:xfrm>
          <a:prstGeom prst="rect">
            <a:avLst/>
          </a:prstGeom>
        </p:spPr>
      </p:pic>
      <p:pic>
        <p:nvPicPr>
          <p:cNvPr id="34" name="Рисунок 33"/>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1353" y="3043135"/>
            <a:ext cx="2712120" cy="274225"/>
          </a:xfrm>
          <a:prstGeom prst="rect">
            <a:avLst/>
          </a:prstGeom>
        </p:spPr>
      </p:pic>
      <p:pic>
        <p:nvPicPr>
          <p:cNvPr id="35" name="Рисунок 34"/>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1353" y="1910049"/>
            <a:ext cx="2712120" cy="274225"/>
          </a:xfrm>
          <a:prstGeom prst="rect">
            <a:avLst/>
          </a:prstGeom>
        </p:spPr>
      </p:pic>
      <p:pic>
        <p:nvPicPr>
          <p:cNvPr id="22" name="Рисунок 21"/>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462912" y="219650"/>
            <a:ext cx="1780699" cy="3504747"/>
          </a:xfrm>
          <a:prstGeom prst="rect">
            <a:avLst/>
          </a:prstGeom>
        </p:spPr>
      </p:pic>
    </p:spTree>
    <p:extLst>
      <p:ext uri="{BB962C8B-B14F-4D97-AF65-F5344CB8AC3E}">
        <p14:creationId xmlns:p14="http://schemas.microsoft.com/office/powerpoint/2010/main" val="231328133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matchingName="5_Заголовок раздела">
  <p:cSld name="5_Заголовок раздела">
    <p:spTree>
      <p:nvGrpSpPr>
        <p:cNvPr id="1" name="Shape 300"/>
        <p:cNvGrpSpPr/>
        <p:nvPr/>
      </p:nvGrpSpPr>
      <p:grpSpPr>
        <a:xfrm>
          <a:off x="0" y="0"/>
          <a:ext cx="0" cy="0"/>
          <a:chOff x="0" y="0"/>
          <a:chExt cx="0" cy="0"/>
        </a:xfrm>
      </p:grpSpPr>
      <p:pic>
        <p:nvPicPr>
          <p:cNvPr id="301" name="Google Shape;301;p124"/>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864131">
            <a:off x="5577950" y="5921853"/>
            <a:ext cx="1120784" cy="1224643"/>
          </a:xfrm>
          <a:prstGeom prst="rect">
            <a:avLst/>
          </a:prstGeom>
          <a:noFill/>
          <a:ln>
            <a:noFill/>
          </a:ln>
        </p:spPr>
      </p:pic>
      <p:pic>
        <p:nvPicPr>
          <p:cNvPr id="302" name="Google Shape;302;p124"/>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 y="0"/>
            <a:ext cx="5504013" cy="6858000"/>
          </a:xfrm>
          <a:prstGeom prst="rect">
            <a:avLst/>
          </a:prstGeom>
          <a:noFill/>
          <a:ln>
            <a:noFill/>
          </a:ln>
        </p:spPr>
      </p:pic>
      <p:pic>
        <p:nvPicPr>
          <p:cNvPr id="303" name="Google Shape;303;p124"/>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flipH="1">
            <a:off x="0" y="4977310"/>
            <a:ext cx="1513408" cy="1880690"/>
          </a:xfrm>
          <a:prstGeom prst="rect">
            <a:avLst/>
          </a:prstGeom>
          <a:noFill/>
          <a:ln>
            <a:noFill/>
          </a:ln>
        </p:spPr>
      </p:pic>
      <p:pic>
        <p:nvPicPr>
          <p:cNvPr id="304" name="Google Shape;304;p124"/>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305" name="Google Shape;305;p124"/>
          <p:cNvSpPr txBox="1">
            <a:spLocks noGrp="1"/>
          </p:cNvSpPr>
          <p:nvPr>
            <p:ph type="title"/>
          </p:nvPr>
        </p:nvSpPr>
        <p:spPr>
          <a:xfrm>
            <a:off x="0" y="489858"/>
            <a:ext cx="12191999"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06" name="Google Shape;306;p124"/>
          <p:cNvSpPr txBox="1">
            <a:spLocks noGrp="1"/>
          </p:cNvSpPr>
          <p:nvPr>
            <p:ph type="body" idx="1"/>
          </p:nvPr>
        </p:nvSpPr>
        <p:spPr>
          <a:xfrm>
            <a:off x="726616" y="2325182"/>
            <a:ext cx="5184321" cy="3487789"/>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
        <p:nvSpPr>
          <p:cNvPr id="307" name="Google Shape;307;p124"/>
          <p:cNvSpPr txBox="1">
            <a:spLocks noGrp="1"/>
          </p:cNvSpPr>
          <p:nvPr>
            <p:ph type="dt" idx="10"/>
          </p:nvPr>
        </p:nvSpPr>
        <p:spPr>
          <a:xfrm>
            <a:off x="2061026" y="6356349"/>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08" name="Google Shape;308;p124"/>
          <p:cNvSpPr txBox="1">
            <a:spLocks noGrp="1"/>
          </p:cNvSpPr>
          <p:nvPr>
            <p:ph type="ftr" idx="11"/>
          </p:nvPr>
        </p:nvSpPr>
        <p:spPr>
          <a:xfrm>
            <a:off x="6316436" y="6356349"/>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09" name="Google Shape;309;p124"/>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310" name="Google Shape;310;p124"/>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1313676" y="0"/>
            <a:ext cx="878324" cy="739549"/>
          </a:xfrm>
          <a:prstGeom prst="rect">
            <a:avLst/>
          </a:prstGeom>
          <a:noFill/>
          <a:ln>
            <a:noFill/>
          </a:ln>
        </p:spPr>
      </p:pic>
      <p:sp>
        <p:nvSpPr>
          <p:cNvPr id="311" name="Google Shape;311;p124"/>
          <p:cNvSpPr>
            <a:spLocks noGrp="1"/>
          </p:cNvSpPr>
          <p:nvPr>
            <p:ph type="pic" idx="2"/>
          </p:nvPr>
        </p:nvSpPr>
        <p:spPr>
          <a:xfrm>
            <a:off x="7179597" y="2325182"/>
            <a:ext cx="4179887" cy="3462338"/>
          </a:xfrm>
          <a:prstGeom prst="rect">
            <a:avLst/>
          </a:prstGeom>
          <a:noFill/>
          <a:ln>
            <a:noFill/>
          </a:ln>
        </p:spPr>
      </p:sp>
      <p:pic>
        <p:nvPicPr>
          <p:cNvPr id="312" name="Google Shape;312;p124"/>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841624">
            <a:off x="10450307" y="230235"/>
            <a:ext cx="1557105" cy="1500011"/>
          </a:xfrm>
          <a:prstGeom prst="rect">
            <a:avLst/>
          </a:prstGeom>
          <a:noFill/>
          <a:ln>
            <a:noFill/>
          </a:ln>
        </p:spPr>
      </p:pic>
      <p:pic>
        <p:nvPicPr>
          <p:cNvPr id="313" name="Google Shape;313;p124"/>
          <p:cNvPicPr preferRelativeResize="0"/>
          <p:nvPr/>
        </p:nvPicPr>
        <p:blipFill rotWithShape="1">
          <a:blip r:embed="rId8" cstate="email">
            <a:alphaModFix/>
            <a:extLst>
              <a:ext uri="{28A0092B-C50C-407E-A947-70E740481C1C}">
                <a14:useLocalDpi xmlns:a14="http://schemas.microsoft.com/office/drawing/2010/main"/>
              </a:ext>
            </a:extLst>
          </a:blip>
          <a:srcRect l="-4425" t="2003" r="45637" b="-2003"/>
          <a:stretch/>
        </p:blipFill>
        <p:spPr>
          <a:xfrm>
            <a:off x="11228859" y="3823359"/>
            <a:ext cx="976061" cy="1629861"/>
          </a:xfrm>
          <a:prstGeom prst="rect">
            <a:avLst/>
          </a:prstGeom>
          <a:noFill/>
          <a:ln>
            <a:noFill/>
          </a:ln>
        </p:spPr>
      </p:pic>
    </p:spTree>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pic>
        <p:nvPicPr>
          <p:cNvPr id="18" name="Рисунок 1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7860134" y="0"/>
            <a:ext cx="4331866" cy="3403609"/>
          </a:xfrm>
          <a:prstGeom prst="rect">
            <a:avLst/>
          </a:prstGeom>
        </p:spPr>
      </p:pic>
      <p:pic>
        <p:nvPicPr>
          <p:cNvPr id="11" name="Рисунок 10"/>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18811630">
            <a:off x="348697" y="4677002"/>
            <a:ext cx="1319315" cy="2383971"/>
          </a:xfrm>
          <a:prstGeom prst="rect">
            <a:avLst/>
          </a:prstGeom>
        </p:spPr>
      </p:pic>
      <p:pic>
        <p:nvPicPr>
          <p:cNvPr id="9" name="Рисунок 8"/>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flipH="1">
            <a:off x="7374519" y="0"/>
            <a:ext cx="4823237" cy="6858000"/>
          </a:xfrm>
          <a:prstGeom prst="rect">
            <a:avLst/>
          </a:prstGeom>
        </p:spPr>
      </p:pic>
      <p:pic>
        <p:nvPicPr>
          <p:cNvPr id="8" name="Рисунок 7"/>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839788" y="457200"/>
            <a:ext cx="3932237" cy="1600200"/>
          </a:xfrm>
        </p:spPr>
        <p:txBody>
          <a:bodyPr anchor="b"/>
          <a:lstStyle>
            <a:lvl1pPr algn="ctr">
              <a:defRPr sz="3200"/>
            </a:lvl1pPr>
          </a:lstStyle>
          <a:p>
            <a:r>
              <a:rPr lang="en-US" dirty="0" err="1"/>
              <a:t>Lorem</a:t>
            </a:r>
            <a:r>
              <a:rPr lang="en-US" dirty="0"/>
              <a:t> </a:t>
            </a:r>
            <a:r>
              <a:rPr lang="en-US" dirty="0" err="1"/>
              <a:t>ipsum</a:t>
            </a:r>
            <a:r>
              <a:rPr lang="en-US" dirty="0"/>
              <a:t> dolor </a:t>
            </a:r>
            <a:endParaRPr lang="ru-RU" dirty="0"/>
          </a:p>
        </p:txBody>
      </p:sp>
      <p:sp>
        <p:nvSpPr>
          <p:cNvPr id="3" name="Объект 2"/>
          <p:cNvSpPr>
            <a:spLocks noGrp="1"/>
          </p:cNvSpPr>
          <p:nvPr>
            <p:ph idx="1" hasCustomPrompt="1"/>
          </p:nvPr>
        </p:nvSpPr>
        <p:spPr>
          <a:xfrm>
            <a:off x="5603456" y="457201"/>
            <a:ext cx="4846830" cy="540385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endParaRPr lang="ru-RU" dirty="0"/>
          </a:p>
        </p:txBody>
      </p:sp>
      <p:sp>
        <p:nvSpPr>
          <p:cNvPr id="4" name="Текст 3"/>
          <p:cNvSpPr>
            <a:spLocks noGrp="1"/>
          </p:cNvSpPr>
          <p:nvPr>
            <p:ph type="body" sz="half" idx="2" hasCustomPrompt="1"/>
          </p:nvPr>
        </p:nvSpPr>
        <p:spPr>
          <a:xfrm>
            <a:off x="839788" y="2465614"/>
            <a:ext cx="3932237" cy="3403374"/>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err="1"/>
              <a:t>Lorem</a:t>
            </a:r>
            <a:r>
              <a:rPr lang="en-US" dirty="0"/>
              <a:t> </a:t>
            </a:r>
            <a:r>
              <a:rPr lang="en-US" dirty="0" err="1"/>
              <a:t>ipsum</a:t>
            </a:r>
            <a:r>
              <a:rPr lang="en-US" dirty="0"/>
              <a:t> dolor </a:t>
            </a:r>
            <a:endParaRPr lang="ru-RU" dirty="0"/>
          </a:p>
        </p:txBody>
      </p:sp>
      <p:sp>
        <p:nvSpPr>
          <p:cNvPr id="5" name="Дата 4"/>
          <p:cNvSpPr>
            <a:spLocks noGrp="1"/>
          </p:cNvSpPr>
          <p:nvPr>
            <p:ph type="dt" sz="half" idx="10"/>
          </p:nvPr>
        </p:nvSpPr>
        <p:spPr/>
        <p:txBody>
          <a:bodyPr/>
          <a:lstStyle/>
          <a:p>
            <a:fld id="{0677DD9B-16CA-464A-A3D4-4D175F1ACCD1}" type="datetimeFigureOut">
              <a:rPr lang="ru-RU" smtClean="0"/>
              <a:t>26.08.2026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7E6CA31-DA56-47CF-9891-B6D0296B6AEC}" type="slidenum">
              <a:rPr lang="ru-RU" smtClean="0"/>
              <a:t>‹Nr.›</a:t>
            </a:fld>
            <a:endParaRPr lang="ru-RU"/>
          </a:p>
        </p:txBody>
      </p:sp>
      <p:pic>
        <p:nvPicPr>
          <p:cNvPr id="15" name="Рисунок 14"/>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1281717" y="4479876"/>
            <a:ext cx="635636" cy="635636"/>
          </a:xfrm>
          <a:prstGeom prst="rect">
            <a:avLst/>
          </a:prstGeom>
        </p:spPr>
      </p:pic>
      <p:pic>
        <p:nvPicPr>
          <p:cNvPr id="16" name="Рисунок 15"/>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202563" y="5764520"/>
            <a:ext cx="635636" cy="635636"/>
          </a:xfrm>
          <a:prstGeom prst="rect">
            <a:avLst/>
          </a:prstGeom>
        </p:spPr>
      </p:pic>
      <p:pic>
        <p:nvPicPr>
          <p:cNvPr id="19" name="Рисунок 18"/>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0264318" y="-170806"/>
            <a:ext cx="1888671" cy="1854045"/>
          </a:xfrm>
          <a:prstGeom prst="rect">
            <a:avLst/>
          </a:prstGeom>
        </p:spPr>
      </p:pic>
      <p:pic>
        <p:nvPicPr>
          <p:cNvPr id="12" name="Рисунок 11"/>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0822176" y="1194615"/>
            <a:ext cx="1223697" cy="2408464"/>
          </a:xfrm>
          <a:prstGeom prst="rect">
            <a:avLst/>
          </a:prstGeom>
        </p:spPr>
      </p:pic>
      <p:pic>
        <p:nvPicPr>
          <p:cNvPr id="17" name="Рисунок 16"/>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0382105" y="59472"/>
            <a:ext cx="516691" cy="516691"/>
          </a:xfrm>
          <a:prstGeom prst="rect">
            <a:avLst/>
          </a:prstGeom>
        </p:spPr>
      </p:pic>
    </p:spTree>
    <p:extLst>
      <p:ext uri="{BB962C8B-B14F-4D97-AF65-F5344CB8AC3E}">
        <p14:creationId xmlns:p14="http://schemas.microsoft.com/office/powerpoint/2010/main" val="253845323"/>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pic>
        <p:nvPicPr>
          <p:cNvPr id="10" name="Рисунок 9"/>
          <p:cNvPicPr>
            <a:picLocks noChangeAspect="1"/>
          </p:cNvPicPr>
          <p:nvPr userDrawn="1"/>
        </p:nvPicPr>
        <p:blipFill rotWithShape="1">
          <a:blip r:embed="rId2" cstate="email">
            <a:extLst>
              <a:ext uri="{28A0092B-C50C-407E-A947-70E740481C1C}">
                <a14:useLocalDpi xmlns:a14="http://schemas.microsoft.com/office/drawing/2010/main"/>
              </a:ext>
            </a:extLst>
          </a:blip>
          <a:srcRect r="66019"/>
          <a:stretch/>
        </p:blipFill>
        <p:spPr>
          <a:xfrm rot="5400000">
            <a:off x="7502418" y="2784167"/>
            <a:ext cx="1289666" cy="6858000"/>
          </a:xfrm>
          <a:prstGeom prst="rect">
            <a:avLst/>
          </a:prstGeom>
        </p:spPr>
      </p:pic>
      <p:pic>
        <p:nvPicPr>
          <p:cNvPr id="9" name="Рисунок 8"/>
          <p:cNvPicPr>
            <a:picLocks noChangeAspect="1"/>
          </p:cNvPicPr>
          <p:nvPr userDrawn="1"/>
        </p:nvPicPr>
        <p:blipFill rotWithShape="1">
          <a:blip r:embed="rId3" cstate="email">
            <a:extLst>
              <a:ext uri="{28A0092B-C50C-407E-A947-70E740481C1C}">
                <a14:useLocalDpi xmlns:a14="http://schemas.microsoft.com/office/drawing/2010/main"/>
              </a:ext>
            </a:extLst>
          </a:blip>
          <a:srcRect l="41620"/>
          <a:stretch/>
        </p:blipFill>
        <p:spPr>
          <a:xfrm rot="5400000">
            <a:off x="3773754" y="-3773754"/>
            <a:ext cx="4634946" cy="12182454"/>
          </a:xfrm>
          <a:prstGeom prst="rect">
            <a:avLst/>
          </a:prstGeom>
        </p:spPr>
      </p:pic>
      <p:pic>
        <p:nvPicPr>
          <p:cNvPr id="38" name="Рисунок 3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flipH="1">
            <a:off x="9337876" y="155276"/>
            <a:ext cx="3172531" cy="5437413"/>
          </a:xfrm>
          <a:prstGeom prst="rect">
            <a:avLst/>
          </a:prstGeom>
        </p:spPr>
      </p:pic>
      <p:pic>
        <p:nvPicPr>
          <p:cNvPr id="8" name="Рисунок 7"/>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0" y="457200"/>
            <a:ext cx="12192000" cy="1221971"/>
          </a:xfrm>
        </p:spPr>
        <p:txBody>
          <a:bodyPr anchor="b"/>
          <a:lstStyle>
            <a:lvl1pPr algn="ctr">
              <a:defRPr sz="3200"/>
            </a:lvl1pPr>
          </a:lstStyle>
          <a:p>
            <a:r>
              <a:rPr lang="en-US" dirty="0" err="1"/>
              <a:t>Lorem</a:t>
            </a:r>
            <a:r>
              <a:rPr lang="en-US" dirty="0"/>
              <a:t> </a:t>
            </a:r>
            <a:r>
              <a:rPr lang="en-US" dirty="0" err="1"/>
              <a:t>ipsum</a:t>
            </a:r>
            <a:endParaRPr lang="ru-RU" dirty="0"/>
          </a:p>
        </p:txBody>
      </p:sp>
      <p:sp>
        <p:nvSpPr>
          <p:cNvPr id="3" name="Рисунок 2"/>
          <p:cNvSpPr>
            <a:spLocks noGrp="1"/>
          </p:cNvSpPr>
          <p:nvPr>
            <p:ph type="pic" idx="1"/>
          </p:nvPr>
        </p:nvSpPr>
        <p:spPr>
          <a:xfrm>
            <a:off x="5183188" y="2573951"/>
            <a:ext cx="4436750" cy="3287099"/>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dirty="0"/>
              <a:t>Вставка рисунка</a:t>
            </a:r>
          </a:p>
        </p:txBody>
      </p:sp>
      <p:sp>
        <p:nvSpPr>
          <p:cNvPr id="4" name="Текст 3"/>
          <p:cNvSpPr>
            <a:spLocks noGrp="1"/>
          </p:cNvSpPr>
          <p:nvPr>
            <p:ph type="body" sz="half" idx="2" hasCustomPrompt="1"/>
          </p:nvPr>
        </p:nvSpPr>
        <p:spPr>
          <a:xfrm>
            <a:off x="839788" y="2573952"/>
            <a:ext cx="3932237" cy="3295036"/>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err="1"/>
              <a:t>Lorem</a:t>
            </a:r>
            <a:r>
              <a:rPr lang="en-US" dirty="0"/>
              <a:t> </a:t>
            </a:r>
            <a:r>
              <a:rPr lang="en-US" dirty="0" err="1"/>
              <a:t>ipsum</a:t>
            </a:r>
            <a:endParaRPr lang="ru-RU" dirty="0"/>
          </a:p>
        </p:txBody>
      </p:sp>
      <p:sp>
        <p:nvSpPr>
          <p:cNvPr id="5" name="Дата 4"/>
          <p:cNvSpPr>
            <a:spLocks noGrp="1"/>
          </p:cNvSpPr>
          <p:nvPr>
            <p:ph type="dt" sz="half" idx="10"/>
          </p:nvPr>
        </p:nvSpPr>
        <p:spPr/>
        <p:txBody>
          <a:bodyPr/>
          <a:lstStyle/>
          <a:p>
            <a:fld id="{0677DD9B-16CA-464A-A3D4-4D175F1ACCD1}" type="datetimeFigureOut">
              <a:rPr lang="ru-RU" smtClean="0"/>
              <a:t>26.08.2026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7E6CA31-DA56-47CF-9891-B6D0296B6AEC}" type="slidenum">
              <a:rPr lang="ru-RU" smtClean="0"/>
              <a:t>‹Nr.›</a:t>
            </a:fld>
            <a:endParaRPr lang="ru-RU"/>
          </a:p>
        </p:txBody>
      </p:sp>
      <p:pic>
        <p:nvPicPr>
          <p:cNvPr id="41" name="Рисунок 40"/>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608666" y="4771471"/>
            <a:ext cx="4256116" cy="1642435"/>
          </a:xfrm>
          <a:prstGeom prst="rect">
            <a:avLst/>
          </a:prstGeom>
        </p:spPr>
      </p:pic>
      <p:pic>
        <p:nvPicPr>
          <p:cNvPr id="43" name="Рисунок 4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4661893" y="1772797"/>
            <a:ext cx="2770040" cy="214678"/>
          </a:xfrm>
          <a:prstGeom prst="rect">
            <a:avLst/>
          </a:prstGeom>
        </p:spPr>
      </p:pic>
    </p:spTree>
    <p:extLst>
      <p:ext uri="{BB962C8B-B14F-4D97-AF65-F5344CB8AC3E}">
        <p14:creationId xmlns:p14="http://schemas.microsoft.com/office/powerpoint/2010/main" val="752794022"/>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showMasterSp="0" preserve="1" userDrawn="1">
  <p:cSld name="32_Заголовок раздела">
    <p:spTree>
      <p:nvGrpSpPr>
        <p:cNvPr id="1" name=""/>
        <p:cNvGrpSpPr/>
        <p:nvPr/>
      </p:nvGrpSpPr>
      <p:grpSpPr>
        <a:xfrm>
          <a:off x="0" y="0"/>
          <a:ext cx="0" cy="0"/>
          <a:chOff x="0" y="0"/>
          <a:chExt cx="0" cy="0"/>
        </a:xfrm>
      </p:grpSpPr>
      <p:pic>
        <p:nvPicPr>
          <p:cNvPr id="13" name="Рисунок 12"/>
          <p:cNvPicPr>
            <a:picLocks noChangeAspect="1"/>
          </p:cNvPicPr>
          <p:nvPr userDrawn="1"/>
        </p:nvPicPr>
        <p:blipFill rotWithShape="1">
          <a:blip r:embed="rId2" cstate="email">
            <a:extLst>
              <a:ext uri="{28A0092B-C50C-407E-A947-70E740481C1C}">
                <a14:useLocalDpi xmlns:a14="http://schemas.microsoft.com/office/drawing/2010/main"/>
              </a:ext>
            </a:extLst>
          </a:blip>
          <a:srcRect t="1314" b="72870"/>
          <a:stretch/>
        </p:blipFill>
        <p:spPr>
          <a:xfrm rot="16200000">
            <a:off x="9409138" y="3586196"/>
            <a:ext cx="3795290" cy="1770435"/>
          </a:xfrm>
          <a:prstGeom prst="rect">
            <a:avLst/>
          </a:prstGeom>
        </p:spPr>
      </p:pic>
      <p:pic>
        <p:nvPicPr>
          <p:cNvPr id="14" name="Рисунок 13"/>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137802" y="1766204"/>
            <a:ext cx="2054198" cy="2016538"/>
          </a:xfrm>
          <a:prstGeom prst="rect">
            <a:avLst/>
          </a:prstGeom>
        </p:spPr>
      </p:pic>
      <p:pic>
        <p:nvPicPr>
          <p:cNvPr id="12" name="Рисунок 11"/>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rot="10800000" flipH="1">
            <a:off x="0" y="0"/>
            <a:ext cx="3285658" cy="6858000"/>
          </a:xfrm>
          <a:prstGeom prst="rect">
            <a:avLst/>
          </a:prstGeom>
        </p:spPr>
      </p:pic>
      <p:pic>
        <p:nvPicPr>
          <p:cNvPr id="7" name="Рисунок 6"/>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899913" y="6374600"/>
            <a:ext cx="2743200" cy="365125"/>
          </a:xfrm>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a:xfrm>
            <a:off x="5107021" y="6369059"/>
            <a:ext cx="4114800" cy="365125"/>
          </a:xfrm>
        </p:spPr>
        <p:txBody>
          <a:bodyPr/>
          <a:lstStyle/>
          <a:p>
            <a:endParaRPr lang="ru-RU" dirty="0"/>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8" name="Таблица 7"/>
          <p:cNvSpPr>
            <a:spLocks noGrp="1"/>
          </p:cNvSpPr>
          <p:nvPr>
            <p:ph type="tbl" sz="quarter" idx="13"/>
          </p:nvPr>
        </p:nvSpPr>
        <p:spPr>
          <a:xfrm>
            <a:off x="904875" y="447597"/>
            <a:ext cx="10382250" cy="5573713"/>
          </a:xfrm>
        </p:spPr>
        <p:txBody>
          <a:bodyPr/>
          <a:lstStyle/>
          <a:p>
            <a:endParaRPr lang="ru-RU"/>
          </a:p>
        </p:txBody>
      </p:sp>
      <p:pic>
        <p:nvPicPr>
          <p:cNvPr id="15" name="Рисунок 14"/>
          <p:cNvPicPr>
            <a:picLocks noChangeAspect="1"/>
          </p:cNvPicPr>
          <p:nvPr userDrawn="1"/>
        </p:nvPicPr>
        <p:blipFill rotWithShape="1">
          <a:blip r:embed="rId6" cstate="email">
            <a:extLst>
              <a:ext uri="{28A0092B-C50C-407E-A947-70E740481C1C}">
                <a14:useLocalDpi xmlns:a14="http://schemas.microsoft.com/office/drawing/2010/main"/>
              </a:ext>
            </a:extLst>
          </a:blip>
          <a:srcRect r="27583"/>
          <a:stretch/>
        </p:blipFill>
        <p:spPr>
          <a:xfrm flipH="1">
            <a:off x="-5756" y="2912265"/>
            <a:ext cx="862469" cy="2344069"/>
          </a:xfrm>
          <a:prstGeom prst="rect">
            <a:avLst/>
          </a:prstGeom>
        </p:spPr>
      </p:pic>
      <p:pic>
        <p:nvPicPr>
          <p:cNvPr id="17" name="Рисунок 16"/>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20654402">
            <a:off x="11136657" y="3421105"/>
            <a:ext cx="1205815" cy="1317554"/>
          </a:xfrm>
          <a:prstGeom prst="rect">
            <a:avLst/>
          </a:prstGeom>
        </p:spPr>
      </p:pic>
    </p:spTree>
    <p:extLst>
      <p:ext uri="{BB962C8B-B14F-4D97-AF65-F5344CB8AC3E}">
        <p14:creationId xmlns:p14="http://schemas.microsoft.com/office/powerpoint/2010/main" val="612423693"/>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showMasterSp="0" type="vertTx" preserve="1">
  <p:cSld name="Заголовок и вертикальный текст">
    <p:spTree>
      <p:nvGrpSpPr>
        <p:cNvPr id="1" name=""/>
        <p:cNvGrpSpPr/>
        <p:nvPr/>
      </p:nvGrpSpPr>
      <p:grpSpPr>
        <a:xfrm>
          <a:off x="0" y="0"/>
          <a:ext cx="0" cy="0"/>
          <a:chOff x="0" y="0"/>
          <a:chExt cx="0" cy="0"/>
        </a:xfrm>
      </p:grpSpPr>
      <p:grpSp>
        <p:nvGrpSpPr>
          <p:cNvPr id="10" name="Группа 9"/>
          <p:cNvGrpSpPr/>
          <p:nvPr userDrawn="1"/>
        </p:nvGrpSpPr>
        <p:grpSpPr>
          <a:xfrm>
            <a:off x="0" y="0"/>
            <a:ext cx="12190413" cy="6858000"/>
            <a:chOff x="0" y="0"/>
            <a:chExt cx="12190413" cy="6858000"/>
          </a:xfrm>
        </p:grpSpPr>
        <p:pic>
          <p:nvPicPr>
            <p:cNvPr id="8" name="Рисунок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4106230" cy="2773986"/>
            </a:xfrm>
            <a:prstGeom prst="rect">
              <a:avLst/>
            </a:prstGeom>
          </p:spPr>
        </p:pic>
        <p:pic>
          <p:nvPicPr>
            <p:cNvPr id="9" name="Рисунок 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443791" y="1283487"/>
              <a:ext cx="8746622" cy="5574513"/>
            </a:xfrm>
            <a:prstGeom prst="rect">
              <a:avLst/>
            </a:prstGeom>
          </p:spPr>
        </p:pic>
      </p:grpSp>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1517" y="6048972"/>
            <a:ext cx="968896" cy="809028"/>
          </a:xfrm>
          <a:prstGeom prst="rect">
            <a:avLst/>
          </a:prstGeom>
        </p:spPr>
      </p:pic>
      <p:sp>
        <p:nvSpPr>
          <p:cNvPr id="2" name="Заголовок 1"/>
          <p:cNvSpPr>
            <a:spLocks noGrp="1"/>
          </p:cNvSpPr>
          <p:nvPr>
            <p:ph type="title" hasCustomPrompt="1"/>
          </p:nvPr>
        </p:nvSpPr>
        <p:spPr>
          <a:xfrm>
            <a:off x="0" y="0"/>
            <a:ext cx="12192000" cy="2334986"/>
          </a:xfrm>
        </p:spPr>
        <p:txBody>
          <a:bodyPr/>
          <a:lstStyle>
            <a:lvl1pPr algn="ctr">
              <a:defRPr/>
            </a:lvl1pPr>
          </a:lstStyle>
          <a:p>
            <a:r>
              <a:rPr lang="en-US" dirty="0" err="1"/>
              <a:t>Lorem</a:t>
            </a:r>
            <a:r>
              <a:rPr lang="en-US" dirty="0"/>
              <a:t> </a:t>
            </a:r>
            <a:r>
              <a:rPr lang="en-US" dirty="0" err="1"/>
              <a:t>ipsum</a:t>
            </a:r>
            <a:endParaRPr lang="ru-RU" dirty="0"/>
          </a:p>
        </p:txBody>
      </p:sp>
      <p:sp>
        <p:nvSpPr>
          <p:cNvPr id="3" name="Вертикальный текст 2"/>
          <p:cNvSpPr>
            <a:spLocks noGrp="1"/>
          </p:cNvSpPr>
          <p:nvPr>
            <p:ph type="body" orient="vert" idx="1" hasCustomPrompt="1"/>
          </p:nvPr>
        </p:nvSpPr>
        <p:spPr>
          <a:xfrm>
            <a:off x="2775857" y="2883291"/>
            <a:ext cx="6330043" cy="2578127"/>
          </a:xfrm>
        </p:spPr>
        <p:txBody>
          <a:bodyPr vert="eaVert"/>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1" name="Рисунок 10"/>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5595257" y="1642738"/>
            <a:ext cx="345621" cy="345621"/>
          </a:xfrm>
          <a:prstGeom prst="rect">
            <a:avLst/>
          </a:prstGeom>
        </p:spPr>
      </p:pic>
      <p:pic>
        <p:nvPicPr>
          <p:cNvPr id="12" name="Рисунок 1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rot="1917337">
            <a:off x="360934" y="1371794"/>
            <a:ext cx="768501" cy="1518557"/>
          </a:xfrm>
          <a:prstGeom prst="rect">
            <a:avLst/>
          </a:prstGeom>
        </p:spPr>
      </p:pic>
    </p:spTree>
    <p:extLst>
      <p:ext uri="{BB962C8B-B14F-4D97-AF65-F5344CB8AC3E}">
        <p14:creationId xmlns:p14="http://schemas.microsoft.com/office/powerpoint/2010/main" val="1387794137"/>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pic>
        <p:nvPicPr>
          <p:cNvPr id="11" name="Рисунок 1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757" y="3175794"/>
            <a:ext cx="1760174" cy="3673929"/>
          </a:xfrm>
          <a:prstGeom prst="rect">
            <a:avLst/>
          </a:prstGeom>
        </p:spPr>
      </p:pic>
      <p:pic>
        <p:nvPicPr>
          <p:cNvPr id="9" name="Рисунок 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16200000">
            <a:off x="-1777752" y="1771996"/>
            <a:ext cx="5649296" cy="2105304"/>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Вертикальный заголовок 1"/>
          <p:cNvSpPr>
            <a:spLocks noGrp="1"/>
          </p:cNvSpPr>
          <p:nvPr>
            <p:ph type="title" orient="vert" hasCustomPrompt="1"/>
          </p:nvPr>
        </p:nvSpPr>
        <p:spPr>
          <a:xfrm>
            <a:off x="8724900" y="365125"/>
            <a:ext cx="2628900" cy="5811838"/>
          </a:xfrm>
        </p:spPr>
        <p:txBody>
          <a:bodyPr vert="eaVert"/>
          <a:lstStyle>
            <a:lvl1pPr algn="ctr">
              <a:defRPr/>
            </a:lvl1pPr>
          </a:lstStyle>
          <a:p>
            <a:r>
              <a:rPr lang="en-US" dirty="0" err="1"/>
              <a:t>Lorem</a:t>
            </a:r>
            <a:r>
              <a:rPr lang="en-US" dirty="0"/>
              <a:t> </a:t>
            </a:r>
            <a:r>
              <a:rPr lang="en-US" dirty="0" err="1"/>
              <a:t>ipsum</a:t>
            </a:r>
            <a:endParaRPr lang="ru-RU" dirty="0"/>
          </a:p>
        </p:txBody>
      </p:sp>
      <p:sp>
        <p:nvSpPr>
          <p:cNvPr id="3" name="Вертикальный текст 2"/>
          <p:cNvSpPr>
            <a:spLocks noGrp="1"/>
          </p:cNvSpPr>
          <p:nvPr>
            <p:ph type="body" orient="vert" idx="1" hasCustomPrompt="1"/>
          </p:nvPr>
        </p:nvSpPr>
        <p:spPr>
          <a:xfrm>
            <a:off x="838200" y="365125"/>
            <a:ext cx="7734300" cy="5811838"/>
          </a:xfrm>
        </p:spPr>
        <p:txBody>
          <a:bodyPr vert="eaVert"/>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8" name="Рисунок 7"/>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rot="5400000">
            <a:off x="7476037" y="3136061"/>
            <a:ext cx="3483429" cy="269966"/>
          </a:xfrm>
          <a:prstGeom prst="rect">
            <a:avLst/>
          </a:prstGeom>
        </p:spPr>
      </p:pic>
      <p:pic>
        <p:nvPicPr>
          <p:cNvPr id="12" name="Рисунок 1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rot="3600000">
            <a:off x="1178613" y="4615007"/>
            <a:ext cx="1319104" cy="2596243"/>
          </a:xfrm>
          <a:prstGeom prst="rect">
            <a:avLst/>
          </a:prstGeom>
        </p:spPr>
      </p:pic>
      <p:pic>
        <p:nvPicPr>
          <p:cNvPr id="13" name="Рисунок 1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60726" y="-1"/>
            <a:ext cx="2215243" cy="2174630"/>
          </a:xfrm>
          <a:prstGeom prst="rect">
            <a:avLst/>
          </a:prstGeom>
        </p:spPr>
      </p:pic>
      <p:pic>
        <p:nvPicPr>
          <p:cNvPr id="15" name="Рисунок 14"/>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803342" y="617713"/>
            <a:ext cx="1270934" cy="1273629"/>
          </a:xfrm>
          <a:prstGeom prst="rect">
            <a:avLst/>
          </a:prstGeom>
        </p:spPr>
      </p:pic>
      <p:pic>
        <p:nvPicPr>
          <p:cNvPr id="16" name="Рисунок 15"/>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5400000">
            <a:off x="9438160" y="2580013"/>
            <a:ext cx="3581400" cy="1382062"/>
          </a:xfrm>
          <a:prstGeom prst="rect">
            <a:avLst/>
          </a:prstGeom>
        </p:spPr>
      </p:pic>
    </p:spTree>
    <p:extLst>
      <p:ext uri="{BB962C8B-B14F-4D97-AF65-F5344CB8AC3E}">
        <p14:creationId xmlns:p14="http://schemas.microsoft.com/office/powerpoint/2010/main" val="950104296"/>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showMasterSp="0" userDrawn="1">
  <p:cSld name="1_Table_slide_blue">
    <p:spTree>
      <p:nvGrpSpPr>
        <p:cNvPr id="1" name=""/>
        <p:cNvGrpSpPr/>
        <p:nvPr/>
      </p:nvGrpSpPr>
      <p:grpSpPr>
        <a:xfrm>
          <a:off x="0" y="0"/>
          <a:ext cx="0" cy="0"/>
          <a:chOff x="0" y="0"/>
          <a:chExt cx="0" cy="0"/>
        </a:xfrm>
      </p:grpSpPr>
      <p:pic>
        <p:nvPicPr>
          <p:cNvPr id="18" name="Рисунок 1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5400000">
            <a:off x="-161500" y="4304006"/>
            <a:ext cx="2725731" cy="2402732"/>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899913" y="6374600"/>
            <a:ext cx="2743200" cy="365125"/>
          </a:xfrm>
        </p:spPr>
        <p:txBody>
          <a:bodyPr/>
          <a:lstStyle/>
          <a:p>
            <a:fld id="{3A20286A-6229-4348-B1D1-B0275B889723}" type="datetime1">
              <a:rPr lang="ru-RU" smtClean="0"/>
              <a:t>26.08.2026</a:t>
            </a:fld>
            <a:endParaRPr lang="ru-RU"/>
          </a:p>
        </p:txBody>
      </p:sp>
      <p:sp>
        <p:nvSpPr>
          <p:cNvPr id="5" name="Нижний колонтитул 4"/>
          <p:cNvSpPr>
            <a:spLocks noGrp="1"/>
          </p:cNvSpPr>
          <p:nvPr>
            <p:ph type="ftr" sz="quarter" idx="11"/>
          </p:nvPr>
        </p:nvSpPr>
        <p:spPr>
          <a:xfrm>
            <a:off x="5107021" y="6369059"/>
            <a:ext cx="4114800" cy="365125"/>
          </a:xfrm>
        </p:spPr>
        <p:txBody>
          <a:bodyPr/>
          <a:lstStyle/>
          <a:p>
            <a:endParaRPr lang="ru-RU" dirty="0"/>
          </a:p>
        </p:txBody>
      </p:sp>
      <p:pic>
        <p:nvPicPr>
          <p:cNvPr id="14" name="Рисунок 13"/>
          <p:cNvPicPr>
            <a:picLocks noChangeAspect="1"/>
          </p:cNvPicPr>
          <p:nvPr userDrawn="1"/>
        </p:nvPicPr>
        <p:blipFill rotWithShape="1">
          <a:blip r:embed="rId4" cstate="email">
            <a:extLst>
              <a:ext uri="{28A0092B-C50C-407E-A947-70E740481C1C}">
                <a14:useLocalDpi xmlns:a14="http://schemas.microsoft.com/office/drawing/2010/main"/>
              </a:ext>
            </a:extLst>
          </a:blip>
          <a:srcRect r="33044"/>
          <a:stretch/>
        </p:blipFill>
        <p:spPr>
          <a:xfrm rot="5400000">
            <a:off x="9624386" y="4936789"/>
            <a:ext cx="1547205" cy="2315693"/>
          </a:xfrm>
          <a:prstGeom prst="rect">
            <a:avLst/>
          </a:prstGeom>
        </p:spPr>
      </p:pic>
      <p:pic>
        <p:nvPicPr>
          <p:cNvPr id="17" name="Рисунок 16"/>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11228860" y="-1"/>
            <a:ext cx="963140" cy="801332"/>
          </a:xfrm>
          <a:prstGeom prst="rect">
            <a:avLst/>
          </a:prstGeom>
        </p:spPr>
      </p:pic>
      <p:pic>
        <p:nvPicPr>
          <p:cNvPr id="21" name="Рисунок 20"/>
          <p:cNvPicPr>
            <a:picLocks noChangeAspect="1"/>
          </p:cNvPicPr>
          <p:nvPr userDrawn="1"/>
        </p:nvPicPr>
        <p:blipFill rotWithShape="1">
          <a:blip r:embed="rId6" cstate="email">
            <a:extLst>
              <a:ext uri="{28A0092B-C50C-407E-A947-70E740481C1C}">
                <a14:useLocalDpi xmlns:a14="http://schemas.microsoft.com/office/drawing/2010/main"/>
              </a:ext>
            </a:extLst>
          </a:blip>
          <a:srcRect l="32736"/>
          <a:stretch/>
        </p:blipFill>
        <p:spPr>
          <a:xfrm>
            <a:off x="0" y="4333878"/>
            <a:ext cx="1419874" cy="2110896"/>
          </a:xfrm>
          <a:prstGeom prst="rect">
            <a:avLst/>
          </a:prstGeom>
        </p:spPr>
      </p:pic>
      <p:sp>
        <p:nvSpPr>
          <p:cNvPr id="10" name="Номер слайда 5">
            <a:extLst>
              <a:ext uri="{FF2B5EF4-FFF2-40B4-BE49-F238E27FC236}">
                <a16:creationId xmlns:a16="http://schemas.microsoft.com/office/drawing/2014/main" id="{B5D41614-D43A-469A-AC4B-9B2C31344C71}"/>
              </a:ext>
            </a:extLst>
          </p:cNvPr>
          <p:cNvSpPr>
            <a:spLocks noGrp="1"/>
          </p:cNvSpPr>
          <p:nvPr>
            <p:ph type="sldNum" sz="quarter" idx="12"/>
          </p:nvPr>
        </p:nvSpPr>
        <p:spPr>
          <a:xfrm>
            <a:off x="11304277" y="6356350"/>
            <a:ext cx="817230" cy="365125"/>
          </a:xfrm>
        </p:spPr>
        <p:txBody>
          <a:bodyPr/>
          <a:lstStyle/>
          <a:p>
            <a:fld id="{B7E6CA31-DA56-47CF-9891-B6D0296B6AEC}" type="slidenum">
              <a:rPr lang="ru-RU" smtClean="0"/>
              <a:t>‹Nr.›</a:t>
            </a:fld>
            <a:endParaRPr lang="ru-RU" dirty="0"/>
          </a:p>
        </p:txBody>
      </p:sp>
    </p:spTree>
    <p:extLst>
      <p:ext uri="{BB962C8B-B14F-4D97-AF65-F5344CB8AC3E}">
        <p14:creationId xmlns:p14="http://schemas.microsoft.com/office/powerpoint/2010/main" val="3801120754"/>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showMasterSp="0" userDrawn="1">
  <p:cSld name="28_Заголовок раздела">
    <p:spTree>
      <p:nvGrpSpPr>
        <p:cNvPr id="1" name=""/>
        <p:cNvGrpSpPr/>
        <p:nvPr/>
      </p:nvGrpSpPr>
      <p:grpSpPr>
        <a:xfrm>
          <a:off x="0" y="0"/>
          <a:ext cx="0" cy="0"/>
          <a:chOff x="0" y="0"/>
          <a:chExt cx="0" cy="0"/>
        </a:xfrm>
      </p:grpSpPr>
      <p:pic>
        <p:nvPicPr>
          <p:cNvPr id="8" name="Рисунок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H="1">
            <a:off x="10539144" y="5271809"/>
            <a:ext cx="1652856" cy="247928"/>
          </a:xfrm>
          <a:prstGeom prst="rect">
            <a:avLst/>
          </a:prstGeom>
        </p:spPr>
      </p:pic>
      <p:pic>
        <p:nvPicPr>
          <p:cNvPr id="2" name="Рисунок 1"/>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10800000">
            <a:off x="-3027" y="0"/>
            <a:ext cx="7779921" cy="6858000"/>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bg1"/>
                </a:solidFill>
              </a:defRPr>
            </a:lvl1pPr>
          </a:lstStyle>
          <a:p>
            <a:fld id="{66B68987-A7F8-4124-B526-5018E4966EFB}" type="datetime1">
              <a:rPr lang="ru-RU" smtClean="0"/>
              <a:t>26.08.2026</a:t>
            </a:fld>
            <a:endParaRPr lang="ru-RU" dirty="0"/>
          </a:p>
        </p:txBody>
      </p:sp>
      <p:sp>
        <p:nvSpPr>
          <p:cNvPr id="5" name="Нижний колонтитул 4"/>
          <p:cNvSpPr>
            <a:spLocks noGrp="1"/>
          </p:cNvSpPr>
          <p:nvPr>
            <p:ph type="ftr" sz="quarter" idx="11"/>
          </p:nvPr>
        </p:nvSpPr>
        <p:spPr/>
        <p:txBody>
          <a:bodyPr/>
          <a:lstStyle/>
          <a:p>
            <a:endParaRPr lang="ru-RU"/>
          </a:p>
        </p:txBody>
      </p:sp>
      <p:pic>
        <p:nvPicPr>
          <p:cNvPr id="22" name="Рисунок 21"/>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11228860" y="-1"/>
            <a:ext cx="963140" cy="801332"/>
          </a:xfrm>
          <a:prstGeom prst="rect">
            <a:avLst/>
          </a:prstGeom>
        </p:spPr>
      </p:pic>
      <p:pic>
        <p:nvPicPr>
          <p:cNvPr id="3" name="Рисунок 2"/>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70094" y="2828925"/>
            <a:ext cx="2266950" cy="2266950"/>
          </a:xfrm>
          <a:prstGeom prst="rect">
            <a:avLst/>
          </a:prstGeom>
        </p:spPr>
      </p:pic>
      <p:pic>
        <p:nvPicPr>
          <p:cNvPr id="16" name="Рисунок 15"/>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flipH="1">
            <a:off x="10391091" y="1820349"/>
            <a:ext cx="1675538" cy="3297771"/>
          </a:xfrm>
          <a:prstGeom prst="rect">
            <a:avLst/>
          </a:prstGeom>
        </p:spPr>
      </p:pic>
      <p:pic>
        <p:nvPicPr>
          <p:cNvPr id="17" name="Рисунок 16"/>
          <p:cNvPicPr>
            <a:picLocks noChangeAspect="1"/>
          </p:cNvPicPr>
          <p:nvPr userDrawn="1"/>
        </p:nvPicPr>
        <p:blipFill rotWithShape="1">
          <a:blip r:embed="rId8" cstate="email">
            <a:extLst>
              <a:ext uri="{28A0092B-C50C-407E-A947-70E740481C1C}">
                <a14:useLocalDpi xmlns:a14="http://schemas.microsoft.com/office/drawing/2010/main"/>
              </a:ext>
            </a:extLst>
          </a:blip>
          <a:srcRect r="18280"/>
          <a:stretch/>
        </p:blipFill>
        <p:spPr>
          <a:xfrm>
            <a:off x="11131392" y="4716518"/>
            <a:ext cx="1066364" cy="490868"/>
          </a:xfrm>
          <a:prstGeom prst="rect">
            <a:avLst/>
          </a:prstGeom>
        </p:spPr>
      </p:pic>
      <p:sp>
        <p:nvSpPr>
          <p:cNvPr id="12" name="Номер слайда 5">
            <a:extLst>
              <a:ext uri="{FF2B5EF4-FFF2-40B4-BE49-F238E27FC236}">
                <a16:creationId xmlns:a16="http://schemas.microsoft.com/office/drawing/2014/main" id="{831CE1BE-1D0C-499A-8308-30E88913B3D7}"/>
              </a:ext>
            </a:extLst>
          </p:cNvPr>
          <p:cNvSpPr>
            <a:spLocks noGrp="1"/>
          </p:cNvSpPr>
          <p:nvPr>
            <p:ph type="sldNum" sz="quarter" idx="12"/>
          </p:nvPr>
        </p:nvSpPr>
        <p:spPr>
          <a:xfrm>
            <a:off x="11304277" y="6356350"/>
            <a:ext cx="817230" cy="365125"/>
          </a:xfrm>
        </p:spPr>
        <p:txBody>
          <a:bodyPr/>
          <a:lstStyle/>
          <a:p>
            <a:fld id="{B7E6CA31-DA56-47CF-9891-B6D0296B6AEC}" type="slidenum">
              <a:rPr lang="ru-RU" smtClean="0"/>
              <a:t>‹Nr.›</a:t>
            </a:fld>
            <a:endParaRPr lang="ru-RU" dirty="0"/>
          </a:p>
        </p:txBody>
      </p:sp>
    </p:spTree>
    <p:extLst>
      <p:ext uri="{BB962C8B-B14F-4D97-AF65-F5344CB8AC3E}">
        <p14:creationId xmlns:p14="http://schemas.microsoft.com/office/powerpoint/2010/main" val="244943915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matchingName="6_Заголовок раздела">
  <p:cSld name="6_Заголовок раздела">
    <p:spTree>
      <p:nvGrpSpPr>
        <p:cNvPr id="1" name="Shape 314"/>
        <p:cNvGrpSpPr/>
        <p:nvPr/>
      </p:nvGrpSpPr>
      <p:grpSpPr>
        <a:xfrm>
          <a:off x="0" y="0"/>
          <a:ext cx="0" cy="0"/>
          <a:chOff x="0" y="0"/>
          <a:chExt cx="0" cy="0"/>
        </a:xfrm>
      </p:grpSpPr>
      <p:pic>
        <p:nvPicPr>
          <p:cNvPr id="315" name="Google Shape;315;p125"/>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flipH="1">
            <a:off x="0" y="0"/>
            <a:ext cx="9046002" cy="6858000"/>
          </a:xfrm>
          <a:prstGeom prst="rect">
            <a:avLst/>
          </a:prstGeom>
          <a:noFill/>
          <a:ln>
            <a:noFill/>
          </a:ln>
        </p:spPr>
      </p:pic>
      <p:pic>
        <p:nvPicPr>
          <p:cNvPr id="316" name="Google Shape;316;p125"/>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317" name="Google Shape;317;p125"/>
          <p:cNvSpPr txBox="1">
            <a:spLocks noGrp="1"/>
          </p:cNvSpPr>
          <p:nvPr>
            <p:ph type="dt" idx="10"/>
          </p:nvPr>
        </p:nvSpPr>
        <p:spPr>
          <a:xfrm>
            <a:off x="1379764" y="6356349"/>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8" name="Google Shape;318;p125"/>
          <p:cNvSpPr txBox="1">
            <a:spLocks noGrp="1"/>
          </p:cNvSpPr>
          <p:nvPr>
            <p:ph type="ftr" idx="11"/>
          </p:nvPr>
        </p:nvSpPr>
        <p:spPr>
          <a:xfrm>
            <a:off x="6697677" y="6356348"/>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9" name="Google Shape;319;p125"/>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320" name="Google Shape;320;p125"/>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313676" y="0"/>
            <a:ext cx="878324" cy="739549"/>
          </a:xfrm>
          <a:prstGeom prst="rect">
            <a:avLst/>
          </a:prstGeom>
          <a:noFill/>
          <a:ln>
            <a:noFill/>
          </a:ln>
        </p:spPr>
      </p:pic>
      <p:sp>
        <p:nvSpPr>
          <p:cNvPr id="321" name="Google Shape;321;p125"/>
          <p:cNvSpPr>
            <a:spLocks noGrp="1"/>
          </p:cNvSpPr>
          <p:nvPr>
            <p:ph type="pic" idx="2"/>
          </p:nvPr>
        </p:nvSpPr>
        <p:spPr>
          <a:xfrm>
            <a:off x="1379764" y="739549"/>
            <a:ext cx="9432713" cy="5047971"/>
          </a:xfrm>
          <a:prstGeom prst="rect">
            <a:avLst/>
          </a:prstGeom>
          <a:noFill/>
          <a:ln>
            <a:noFill/>
          </a:ln>
        </p:spPr>
      </p:sp>
      <p:pic>
        <p:nvPicPr>
          <p:cNvPr id="322" name="Google Shape;322;p125"/>
          <p:cNvPicPr preferRelativeResize="0"/>
          <p:nvPr/>
        </p:nvPicPr>
        <p:blipFill rotWithShape="1">
          <a:blip r:embed="rId5">
            <a:alphaModFix/>
          </a:blip>
          <a:srcRect/>
          <a:stretch/>
        </p:blipFill>
        <p:spPr>
          <a:xfrm>
            <a:off x="2286120" y="6009338"/>
            <a:ext cx="7620000" cy="304800"/>
          </a:xfrm>
          <a:prstGeom prst="rect">
            <a:avLst/>
          </a:prstGeom>
          <a:noFill/>
          <a:ln>
            <a:noFill/>
          </a:ln>
        </p:spPr>
      </p:pic>
      <p:pic>
        <p:nvPicPr>
          <p:cNvPr id="323" name="Google Shape;323;p125"/>
          <p:cNvPicPr preferRelativeResize="0"/>
          <p:nvPr/>
        </p:nvPicPr>
        <p:blipFill rotWithShape="1">
          <a:blip r:embed="rId6" cstate="email">
            <a:alphaModFix/>
            <a:extLst>
              <a:ext uri="{28A0092B-C50C-407E-A947-70E740481C1C}">
                <a14:useLocalDpi xmlns:a14="http://schemas.microsoft.com/office/drawing/2010/main"/>
              </a:ext>
            </a:extLst>
          </a:blip>
          <a:srcRect r="40770"/>
          <a:stretch/>
        </p:blipFill>
        <p:spPr>
          <a:xfrm>
            <a:off x="9299121" y="739549"/>
            <a:ext cx="2892879" cy="4884117"/>
          </a:xfrm>
          <a:prstGeom prst="rect">
            <a:avLst/>
          </a:prstGeom>
          <a:noFill/>
          <a:ln>
            <a:noFill/>
          </a:ln>
        </p:spPr>
      </p:pic>
      <p:pic>
        <p:nvPicPr>
          <p:cNvPr id="324" name="Google Shape;324;p125"/>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5810544">
            <a:off x="293914" y="5875035"/>
            <a:ext cx="285750" cy="268605"/>
          </a:xfrm>
          <a:prstGeom prst="rect">
            <a:avLst/>
          </a:prstGeom>
          <a:noFill/>
          <a:ln>
            <a:noFill/>
          </a:ln>
        </p:spPr>
      </p:pic>
      <p:pic>
        <p:nvPicPr>
          <p:cNvPr id="325" name="Google Shape;325;p125"/>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3381940">
            <a:off x="10602684" y="194276"/>
            <a:ext cx="285750" cy="268605"/>
          </a:xfrm>
          <a:prstGeom prst="rect">
            <a:avLst/>
          </a:prstGeom>
          <a:noFill/>
          <a:ln>
            <a:noFill/>
          </a:ln>
        </p:spPr>
      </p:pic>
      <p:pic>
        <p:nvPicPr>
          <p:cNvPr id="326" name="Google Shape;326;p125"/>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7637839">
            <a:off x="462494" y="5516354"/>
            <a:ext cx="285750" cy="268605"/>
          </a:xfrm>
          <a:prstGeom prst="rect">
            <a:avLst/>
          </a:prstGeom>
          <a:noFill/>
          <a:ln>
            <a:noFill/>
          </a:ln>
        </p:spPr>
      </p:pic>
      <p:pic>
        <p:nvPicPr>
          <p:cNvPr id="327" name="Google Shape;327;p125"/>
          <p:cNvPicPr preferRelativeResize="0"/>
          <p:nvPr/>
        </p:nvPicPr>
        <p:blipFill rotWithShape="1">
          <a:blip r:embed="rId8" cstate="email">
            <a:alphaModFix/>
            <a:extLst>
              <a:ext uri="{28A0092B-C50C-407E-A947-70E740481C1C}">
                <a14:useLocalDpi xmlns:a14="http://schemas.microsoft.com/office/drawing/2010/main"/>
              </a:ext>
            </a:extLst>
          </a:blip>
          <a:srcRect l="41348"/>
          <a:stretch/>
        </p:blipFill>
        <p:spPr>
          <a:xfrm>
            <a:off x="0" y="1367779"/>
            <a:ext cx="991303" cy="1699528"/>
          </a:xfrm>
          <a:prstGeom prst="rect">
            <a:avLst/>
          </a:prstGeom>
          <a:noFill/>
          <a:ln>
            <a:noFill/>
          </a:ln>
        </p:spPr>
      </p:pic>
      <p:pic>
        <p:nvPicPr>
          <p:cNvPr id="328" name="Google Shape;328;p125"/>
          <p:cNvPicPr preferRelativeResize="0"/>
          <p:nvPr/>
        </p:nvPicPr>
        <p:blipFill rotWithShape="1">
          <a:blip r:embed="rId9" cstate="email">
            <a:alphaModFix/>
            <a:extLst>
              <a:ext uri="{28A0092B-C50C-407E-A947-70E740481C1C}">
                <a14:useLocalDpi xmlns:a14="http://schemas.microsoft.com/office/drawing/2010/main"/>
              </a:ext>
            </a:extLst>
          </a:blip>
          <a:srcRect t="37724"/>
          <a:stretch/>
        </p:blipFill>
        <p:spPr>
          <a:xfrm>
            <a:off x="798783" y="0"/>
            <a:ext cx="505255" cy="314653"/>
          </a:xfrm>
          <a:prstGeom prst="rect">
            <a:avLst/>
          </a:prstGeom>
          <a:noFill/>
          <a:ln>
            <a:noFill/>
          </a:ln>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matchingName="8_Заголовок раздела">
  <p:cSld name="8_Заголовок раздела">
    <p:spTree>
      <p:nvGrpSpPr>
        <p:cNvPr id="1" name="Shape 329"/>
        <p:cNvGrpSpPr/>
        <p:nvPr/>
      </p:nvGrpSpPr>
      <p:grpSpPr>
        <a:xfrm>
          <a:off x="0" y="0"/>
          <a:ext cx="0" cy="0"/>
          <a:chOff x="0" y="0"/>
          <a:chExt cx="0" cy="0"/>
        </a:xfrm>
      </p:grpSpPr>
      <p:pic>
        <p:nvPicPr>
          <p:cNvPr id="330" name="Google Shape;330;p126"/>
          <p:cNvPicPr preferRelativeResize="0"/>
          <p:nvPr/>
        </p:nvPicPr>
        <p:blipFill rotWithShape="1">
          <a:blip r:embed="rId2" cstate="email">
            <a:alphaModFix/>
            <a:extLst>
              <a:ext uri="{28A0092B-C50C-407E-A947-70E740481C1C}">
                <a14:useLocalDpi xmlns:a14="http://schemas.microsoft.com/office/drawing/2010/main"/>
              </a:ext>
            </a:extLst>
          </a:blip>
          <a:srcRect l="18897"/>
          <a:stretch/>
        </p:blipFill>
        <p:spPr>
          <a:xfrm rot="10800000" flipH="1">
            <a:off x="-8165" y="0"/>
            <a:ext cx="4463906" cy="6858000"/>
          </a:xfrm>
          <a:prstGeom prst="rect">
            <a:avLst/>
          </a:prstGeom>
          <a:noFill/>
          <a:ln>
            <a:noFill/>
          </a:ln>
        </p:spPr>
      </p:pic>
      <p:pic>
        <p:nvPicPr>
          <p:cNvPr id="331" name="Google Shape;331;p126"/>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332" name="Google Shape;332;p126"/>
          <p:cNvSpPr txBox="1">
            <a:spLocks noGrp="1"/>
          </p:cNvSpPr>
          <p:nvPr>
            <p:ph type="dt" idx="10"/>
          </p:nvPr>
        </p:nvSpPr>
        <p:spPr>
          <a:xfrm>
            <a:off x="1379764" y="6356349"/>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33" name="Google Shape;333;p126"/>
          <p:cNvSpPr txBox="1">
            <a:spLocks noGrp="1"/>
          </p:cNvSpPr>
          <p:nvPr>
            <p:ph type="ftr" idx="11"/>
          </p:nvPr>
        </p:nvSpPr>
        <p:spPr>
          <a:xfrm>
            <a:off x="6697677" y="6356348"/>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34" name="Google Shape;334;p126"/>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335" name="Google Shape;335;p126"/>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313676" y="0"/>
            <a:ext cx="878324" cy="739549"/>
          </a:xfrm>
          <a:prstGeom prst="rect">
            <a:avLst/>
          </a:prstGeom>
          <a:noFill/>
          <a:ln>
            <a:noFill/>
          </a:ln>
        </p:spPr>
      </p:pic>
      <p:sp>
        <p:nvSpPr>
          <p:cNvPr id="336" name="Google Shape;336;p126"/>
          <p:cNvSpPr>
            <a:spLocks noGrp="1"/>
          </p:cNvSpPr>
          <p:nvPr>
            <p:ph type="chart" idx="2"/>
          </p:nvPr>
        </p:nvSpPr>
        <p:spPr>
          <a:xfrm>
            <a:off x="865867" y="1314449"/>
            <a:ext cx="4449763" cy="4138613"/>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337" name="Google Shape;337;p126"/>
          <p:cNvSpPr txBox="1">
            <a:spLocks noGrp="1"/>
          </p:cNvSpPr>
          <p:nvPr>
            <p:ph type="body" idx="1"/>
          </p:nvPr>
        </p:nvSpPr>
        <p:spPr>
          <a:xfrm>
            <a:off x="6477014" y="1314449"/>
            <a:ext cx="4556125" cy="413861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2400"/>
              <a:buNone/>
              <a:defRPr sz="24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338" name="Google Shape;338;p126"/>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rot="10800000" flipH="1">
            <a:off x="6677266" y="5892984"/>
            <a:ext cx="4155621" cy="166225"/>
          </a:xfrm>
          <a:prstGeom prst="rect">
            <a:avLst/>
          </a:prstGeom>
          <a:noFill/>
          <a:ln>
            <a:noFill/>
          </a:ln>
        </p:spPr>
      </p:pic>
      <p:pic>
        <p:nvPicPr>
          <p:cNvPr id="339" name="Google Shape;339;p126"/>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rot="10800000" flipH="1">
            <a:off x="1012938" y="5892984"/>
            <a:ext cx="4155621" cy="166225"/>
          </a:xfrm>
          <a:prstGeom prst="rect">
            <a:avLst/>
          </a:prstGeom>
          <a:noFill/>
          <a:ln>
            <a:noFill/>
          </a:ln>
        </p:spPr>
      </p:pic>
      <p:pic>
        <p:nvPicPr>
          <p:cNvPr id="340" name="Google Shape;340;p126"/>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flipH="1">
            <a:off x="3815681" y="158990"/>
            <a:ext cx="713336" cy="713336"/>
          </a:xfrm>
          <a:prstGeom prst="rect">
            <a:avLst/>
          </a:prstGeom>
          <a:noFill/>
          <a:ln>
            <a:noFill/>
          </a:ln>
        </p:spPr>
      </p:pic>
      <p:pic>
        <p:nvPicPr>
          <p:cNvPr id="341" name="Google Shape;341;p126"/>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720363" y="5976096"/>
            <a:ext cx="653248" cy="656877"/>
          </a:xfrm>
          <a:prstGeom prst="rect">
            <a:avLst/>
          </a:prstGeom>
          <a:noFill/>
          <a:ln>
            <a:noFill/>
          </a:ln>
        </p:spPr>
      </p:pic>
      <p:pic>
        <p:nvPicPr>
          <p:cNvPr id="342" name="Google Shape;342;p126"/>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flipH="1">
            <a:off x="11345946" y="3255459"/>
            <a:ext cx="713336" cy="713336"/>
          </a:xfrm>
          <a:prstGeom prst="rect">
            <a:avLst/>
          </a:prstGeom>
          <a:noFill/>
          <a:ln>
            <a:noFill/>
          </a:ln>
        </p:spPr>
      </p:pic>
      <p:pic>
        <p:nvPicPr>
          <p:cNvPr id="343" name="Google Shape;343;p126"/>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0902236" y="2501524"/>
            <a:ext cx="653248" cy="656877"/>
          </a:xfrm>
          <a:prstGeom prst="rect">
            <a:avLst/>
          </a:prstGeom>
          <a:noFill/>
          <a:ln>
            <a:noFill/>
          </a:ln>
        </p:spPr>
      </p:pic>
      <p:pic>
        <p:nvPicPr>
          <p:cNvPr id="344" name="Google Shape;344;p126"/>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0306318" y="3161716"/>
            <a:ext cx="1885682" cy="2814380"/>
          </a:xfrm>
          <a:prstGeom prst="rect">
            <a:avLst/>
          </a:prstGeom>
          <a:noFill/>
          <a:ln>
            <a:noFill/>
          </a:ln>
        </p:spPr>
      </p:pic>
      <p:pic>
        <p:nvPicPr>
          <p:cNvPr id="345" name="Google Shape;345;p126"/>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7854043" y="196568"/>
            <a:ext cx="2326821" cy="897920"/>
          </a:xfrm>
          <a:prstGeom prst="rect">
            <a:avLst/>
          </a:prstGeom>
          <a:noFill/>
          <a:ln>
            <a:noFill/>
          </a:ln>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matchingName="9_Заголовок раздела">
  <p:cSld name="9_Заголовок раздела">
    <p:spTree>
      <p:nvGrpSpPr>
        <p:cNvPr id="1" name="Shape 346"/>
        <p:cNvGrpSpPr/>
        <p:nvPr/>
      </p:nvGrpSpPr>
      <p:grpSpPr>
        <a:xfrm>
          <a:off x="0" y="0"/>
          <a:ext cx="0" cy="0"/>
          <a:chOff x="0" y="0"/>
          <a:chExt cx="0" cy="0"/>
        </a:xfrm>
      </p:grpSpPr>
      <p:pic>
        <p:nvPicPr>
          <p:cNvPr id="347" name="Google Shape;347;p127"/>
          <p:cNvPicPr preferRelativeResize="0"/>
          <p:nvPr/>
        </p:nvPicPr>
        <p:blipFill rotWithShape="1">
          <a:blip r:embed="rId2">
            <a:alphaModFix/>
          </a:blip>
          <a:srcRect l="-38320" t="7971" r="38320" b="-7971"/>
          <a:stretch/>
        </p:blipFill>
        <p:spPr>
          <a:xfrm flipH="1">
            <a:off x="-1" y="846989"/>
            <a:ext cx="7223672" cy="7091238"/>
          </a:xfrm>
          <a:prstGeom prst="rect">
            <a:avLst/>
          </a:prstGeom>
          <a:noFill/>
          <a:ln>
            <a:noFill/>
          </a:ln>
        </p:spPr>
      </p:pic>
      <p:pic>
        <p:nvPicPr>
          <p:cNvPr id="348" name="Google Shape;348;p127"/>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349" name="Google Shape;349;p127"/>
          <p:cNvSpPr txBox="1">
            <a:spLocks noGrp="1"/>
          </p:cNvSpPr>
          <p:nvPr>
            <p:ph type="dt" idx="10"/>
          </p:nvPr>
        </p:nvSpPr>
        <p:spPr>
          <a:xfrm>
            <a:off x="1379764" y="6356349"/>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50" name="Google Shape;350;p127"/>
          <p:cNvSpPr txBox="1">
            <a:spLocks noGrp="1"/>
          </p:cNvSpPr>
          <p:nvPr>
            <p:ph type="ftr" idx="11"/>
          </p:nvPr>
        </p:nvSpPr>
        <p:spPr>
          <a:xfrm>
            <a:off x="6697677" y="6356348"/>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51" name="Google Shape;351;p127"/>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352" name="Google Shape;352;p127"/>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313676" y="0"/>
            <a:ext cx="878324" cy="739549"/>
          </a:xfrm>
          <a:prstGeom prst="rect">
            <a:avLst/>
          </a:prstGeom>
          <a:noFill/>
          <a:ln>
            <a:noFill/>
          </a:ln>
        </p:spPr>
      </p:pic>
      <p:sp>
        <p:nvSpPr>
          <p:cNvPr id="353" name="Google Shape;353;p127"/>
          <p:cNvSpPr>
            <a:spLocks noGrp="1"/>
          </p:cNvSpPr>
          <p:nvPr>
            <p:ph type="chart" idx="2"/>
          </p:nvPr>
        </p:nvSpPr>
        <p:spPr>
          <a:xfrm>
            <a:off x="3707778" y="1542820"/>
            <a:ext cx="4449763" cy="4138613"/>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9pPr>
          </a:lstStyle>
          <a:p>
            <a:endParaRPr/>
          </a:p>
        </p:txBody>
      </p:sp>
      <p:pic>
        <p:nvPicPr>
          <p:cNvPr id="354" name="Google Shape;354;p127"/>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rot="10800000" flipH="1">
            <a:off x="3854849" y="5976096"/>
            <a:ext cx="4155621" cy="166225"/>
          </a:xfrm>
          <a:prstGeom prst="rect">
            <a:avLst/>
          </a:prstGeom>
          <a:noFill/>
          <a:ln>
            <a:noFill/>
          </a:ln>
        </p:spPr>
      </p:pic>
      <p:pic>
        <p:nvPicPr>
          <p:cNvPr id="355" name="Google Shape;355;p127"/>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91701" y="6142321"/>
            <a:ext cx="653248" cy="656877"/>
          </a:xfrm>
          <a:prstGeom prst="rect">
            <a:avLst/>
          </a:prstGeom>
          <a:noFill/>
          <a:ln>
            <a:noFill/>
          </a:ln>
        </p:spPr>
      </p:pic>
      <p:sp>
        <p:nvSpPr>
          <p:cNvPr id="356" name="Google Shape;356;p127"/>
          <p:cNvSpPr txBox="1">
            <a:spLocks noGrp="1"/>
          </p:cNvSpPr>
          <p:nvPr>
            <p:ph type="title"/>
          </p:nvPr>
        </p:nvSpPr>
        <p:spPr>
          <a:xfrm>
            <a:off x="0" y="489858"/>
            <a:ext cx="12191999"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357" name="Google Shape;357;p127"/>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890700">
            <a:off x="10081963" y="4267376"/>
            <a:ext cx="1461027" cy="1596415"/>
          </a:xfrm>
          <a:prstGeom prst="rect">
            <a:avLst/>
          </a:prstGeom>
          <a:noFill/>
          <a:ln>
            <a:noFill/>
          </a:ln>
        </p:spPr>
      </p:pic>
      <p:pic>
        <p:nvPicPr>
          <p:cNvPr id="358" name="Google Shape;358;p127"/>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984942" y="-55596"/>
            <a:ext cx="1687650" cy="1625770"/>
          </a:xfrm>
          <a:prstGeom prst="rect">
            <a:avLst/>
          </a:prstGeom>
          <a:noFill/>
          <a:ln>
            <a:noFill/>
          </a:ln>
        </p:spPr>
      </p:pic>
      <p:pic>
        <p:nvPicPr>
          <p:cNvPr id="359" name="Google Shape;359;p127"/>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flipH="1">
            <a:off x="868806" y="757289"/>
            <a:ext cx="713336" cy="713336"/>
          </a:xfrm>
          <a:prstGeom prst="rect">
            <a:avLst/>
          </a:prstGeom>
          <a:noFill/>
          <a:ln>
            <a:noFill/>
          </a:ln>
        </p:spPr>
      </p:pic>
      <p:pic>
        <p:nvPicPr>
          <p:cNvPr id="360" name="Google Shape;360;p127"/>
          <p:cNvPicPr preferRelativeResize="0"/>
          <p:nvPr/>
        </p:nvPicPr>
        <p:blipFill rotWithShape="1">
          <a:blip r:embed="rId2" cstate="email">
            <a:alphaModFix/>
            <a:extLst>
              <a:ext uri="{28A0092B-C50C-407E-A947-70E740481C1C}">
                <a14:useLocalDpi xmlns:a14="http://schemas.microsoft.com/office/drawing/2010/main"/>
              </a:ext>
            </a:extLst>
          </a:blip>
          <a:srcRect l="45279" r="382"/>
          <a:stretch/>
        </p:blipFill>
        <p:spPr>
          <a:xfrm flipH="1">
            <a:off x="9682660" y="489858"/>
            <a:ext cx="2509394" cy="4516061"/>
          </a:xfrm>
          <a:prstGeom prst="rect">
            <a:avLst/>
          </a:prstGeom>
          <a:noFill/>
          <a:ln>
            <a:noFill/>
          </a:ln>
        </p:spPr>
      </p:pic>
      <p:pic>
        <p:nvPicPr>
          <p:cNvPr id="361" name="Google Shape;361;p127"/>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0485852" y="913297"/>
            <a:ext cx="653248" cy="656877"/>
          </a:xfrm>
          <a:prstGeom prst="rect">
            <a:avLst/>
          </a:prstGeom>
          <a:noFill/>
          <a:ln>
            <a:noFill/>
          </a:ln>
        </p:spPr>
      </p:pic>
      <p:pic>
        <p:nvPicPr>
          <p:cNvPr id="362" name="Google Shape;362;p127"/>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flipH="1">
            <a:off x="8969324" y="4392608"/>
            <a:ext cx="713336" cy="713336"/>
          </a:xfrm>
          <a:prstGeom prst="rect">
            <a:avLst/>
          </a:prstGeom>
          <a:noFill/>
          <a:ln>
            <a:noFill/>
          </a:ln>
        </p:spPr>
      </p:pic>
      <p:pic>
        <p:nvPicPr>
          <p:cNvPr id="363" name="Google Shape;363;p127"/>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9682660" y="1971813"/>
            <a:ext cx="1345251" cy="1348104"/>
          </a:xfrm>
          <a:prstGeom prst="rect">
            <a:avLst/>
          </a:prstGeom>
          <a:noFill/>
          <a:ln>
            <a:noFill/>
          </a:ln>
        </p:spPr>
      </p:pic>
      <p:pic>
        <p:nvPicPr>
          <p:cNvPr id="364" name="Google Shape;364;p127"/>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1905741" y="4444186"/>
            <a:ext cx="1729928" cy="1733597"/>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matchingName="Заголовок и объект" type="obj">
  <p:cSld name="OBJECT">
    <p:spTree>
      <p:nvGrpSpPr>
        <p:cNvPr id="1" name="Shape 52"/>
        <p:cNvGrpSpPr/>
        <p:nvPr/>
      </p:nvGrpSpPr>
      <p:grpSpPr>
        <a:xfrm>
          <a:off x="0" y="0"/>
          <a:ext cx="0" cy="0"/>
          <a:chOff x="0" y="0"/>
          <a:chExt cx="0" cy="0"/>
        </a:xfrm>
      </p:grpSpPr>
      <p:pic>
        <p:nvPicPr>
          <p:cNvPr id="53" name="Google Shape;53;p30"/>
          <p:cNvPicPr preferRelativeResize="0"/>
          <p:nvPr/>
        </p:nvPicPr>
        <p:blipFill rotWithShape="1">
          <a:blip r:embed="rId2" cstate="email">
            <a:alphaModFix/>
            <a:extLst>
              <a:ext uri="{28A0092B-C50C-407E-A947-70E740481C1C}">
                <a14:useLocalDpi xmlns:a14="http://schemas.microsoft.com/office/drawing/2010/main"/>
              </a:ext>
            </a:extLst>
          </a:blip>
          <a:srcRect r="20409"/>
          <a:stretch/>
        </p:blipFill>
        <p:spPr>
          <a:xfrm>
            <a:off x="6807999" y="0"/>
            <a:ext cx="5384001" cy="1504120"/>
          </a:xfrm>
          <a:prstGeom prst="rect">
            <a:avLst/>
          </a:prstGeom>
          <a:noFill/>
          <a:ln>
            <a:noFill/>
          </a:ln>
        </p:spPr>
      </p:pic>
      <p:grpSp>
        <p:nvGrpSpPr>
          <p:cNvPr id="54" name="Google Shape;54;p30"/>
          <p:cNvGrpSpPr/>
          <p:nvPr/>
        </p:nvGrpSpPr>
        <p:grpSpPr>
          <a:xfrm>
            <a:off x="0" y="0"/>
            <a:ext cx="6234545" cy="6858000"/>
            <a:chOff x="0" y="0"/>
            <a:chExt cx="6234545" cy="6858000"/>
          </a:xfrm>
        </p:grpSpPr>
        <p:pic>
          <p:nvPicPr>
            <p:cNvPr id="55" name="Google Shape;55;p30"/>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0" y="0"/>
              <a:ext cx="6234545" cy="6858000"/>
            </a:xfrm>
            <a:prstGeom prst="rect">
              <a:avLst/>
            </a:prstGeom>
            <a:noFill/>
            <a:ln>
              <a:noFill/>
            </a:ln>
          </p:spPr>
        </p:pic>
        <p:pic>
          <p:nvPicPr>
            <p:cNvPr id="56" name="Google Shape;56;p30"/>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451512" y="0"/>
              <a:ext cx="4139638" cy="6858000"/>
            </a:xfrm>
            <a:prstGeom prst="rect">
              <a:avLst/>
            </a:prstGeom>
            <a:noFill/>
            <a:ln>
              <a:noFill/>
            </a:ln>
          </p:spPr>
        </p:pic>
      </p:grpSp>
      <p:pic>
        <p:nvPicPr>
          <p:cNvPr id="57" name="Google Shape;57;p30"/>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58" name="Google Shape;58;p30"/>
          <p:cNvSpPr txBox="1">
            <a:spLocks noGrp="1"/>
          </p:cNvSpPr>
          <p:nvPr>
            <p:ph type="title"/>
          </p:nvPr>
        </p:nvSpPr>
        <p:spPr>
          <a:xfrm>
            <a:off x="0" y="528411"/>
            <a:ext cx="12192000" cy="1186089"/>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9" name="Google Shape;59;p30"/>
          <p:cNvSpPr txBox="1">
            <a:spLocks noGrp="1"/>
          </p:cNvSpPr>
          <p:nvPr>
            <p:ph type="body" idx="1"/>
          </p:nvPr>
        </p:nvSpPr>
        <p:spPr>
          <a:xfrm>
            <a:off x="5591150" y="2114236"/>
            <a:ext cx="6010299" cy="3602929"/>
          </a:xfrm>
          <a:prstGeom prst="rect">
            <a:avLst/>
          </a:prstGeom>
          <a:noFill/>
          <a:ln>
            <a:noFill/>
          </a:ln>
        </p:spPr>
        <p:txBody>
          <a:bodyPr spcFirstLastPara="1" wrap="square" lIns="91425" tIns="45700" rIns="91425" bIns="45700" anchor="t" anchorCtr="0">
            <a:normAutofit/>
          </a:bodyPr>
          <a:lstStyle>
            <a:lvl1pPr marL="457200" lvl="0" indent="-406400" algn="r">
              <a:lnSpc>
                <a:spcPct val="90000"/>
              </a:lnSpc>
              <a:spcBef>
                <a:spcPts val="1000"/>
              </a:spcBef>
              <a:spcAft>
                <a:spcPts val="0"/>
              </a:spcAft>
              <a:buClr>
                <a:schemeClr val="dk1"/>
              </a:buClr>
              <a:buSzPts val="2800"/>
              <a:buChar char="•"/>
              <a:defRPr/>
            </a:lvl1pPr>
            <a:lvl2pPr marL="914400" lvl="1" indent="-381000" algn="r">
              <a:lnSpc>
                <a:spcPct val="90000"/>
              </a:lnSpc>
              <a:spcBef>
                <a:spcPts val="500"/>
              </a:spcBef>
              <a:spcAft>
                <a:spcPts val="0"/>
              </a:spcAft>
              <a:buClr>
                <a:schemeClr val="dk1"/>
              </a:buClr>
              <a:buSzPts val="2400"/>
              <a:buChar char="•"/>
              <a:defRPr/>
            </a:lvl2pPr>
            <a:lvl3pPr marL="1371600" lvl="2" indent="-355600" algn="r">
              <a:lnSpc>
                <a:spcPct val="90000"/>
              </a:lnSpc>
              <a:spcBef>
                <a:spcPts val="500"/>
              </a:spcBef>
              <a:spcAft>
                <a:spcPts val="0"/>
              </a:spcAft>
              <a:buClr>
                <a:schemeClr val="dk1"/>
              </a:buClr>
              <a:buSzPts val="2000"/>
              <a:buChar char="•"/>
              <a:defRPr/>
            </a:lvl3pPr>
            <a:lvl4pPr marL="1828800" lvl="3" indent="-342900" algn="r">
              <a:lnSpc>
                <a:spcPct val="90000"/>
              </a:lnSpc>
              <a:spcBef>
                <a:spcPts val="500"/>
              </a:spcBef>
              <a:spcAft>
                <a:spcPts val="0"/>
              </a:spcAft>
              <a:buClr>
                <a:schemeClr val="dk1"/>
              </a:buClr>
              <a:buSzPts val="1800"/>
              <a:buChar char="•"/>
              <a:defRPr/>
            </a:lvl4pPr>
            <a:lvl5pPr marL="2286000" lvl="4" indent="-342900" algn="r">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0" name="Google Shape;60;p3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1" name="Google Shape;61;p3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2" name="Google Shape;62;p30"/>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63" name="Google Shape;63;p30"/>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70947" y="549765"/>
            <a:ext cx="3444606" cy="5903721"/>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matchingName="Table_slide_yellow">
  <p:cSld name="Table_slide_yellow">
    <p:spTree>
      <p:nvGrpSpPr>
        <p:cNvPr id="1" name="Shape 365"/>
        <p:cNvGrpSpPr/>
        <p:nvPr/>
      </p:nvGrpSpPr>
      <p:grpSpPr>
        <a:xfrm>
          <a:off x="0" y="0"/>
          <a:ext cx="0" cy="0"/>
          <a:chOff x="0" y="0"/>
          <a:chExt cx="0" cy="0"/>
        </a:xfrm>
      </p:grpSpPr>
      <p:pic>
        <p:nvPicPr>
          <p:cNvPr id="366" name="Google Shape;366;p128"/>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8472950" y="2374058"/>
            <a:ext cx="3719050" cy="4494179"/>
          </a:xfrm>
          <a:prstGeom prst="rect">
            <a:avLst/>
          </a:prstGeom>
          <a:noFill/>
          <a:ln>
            <a:noFill/>
          </a:ln>
        </p:spPr>
      </p:pic>
      <p:pic>
        <p:nvPicPr>
          <p:cNvPr id="367" name="Google Shape;367;p128"/>
          <p:cNvPicPr preferRelativeResize="0"/>
          <p:nvPr/>
        </p:nvPicPr>
        <p:blipFill rotWithShape="1">
          <a:blip r:embed="rId3" cstate="email">
            <a:alphaModFix/>
            <a:extLst>
              <a:ext uri="{28A0092B-C50C-407E-A947-70E740481C1C}">
                <a14:useLocalDpi xmlns:a14="http://schemas.microsoft.com/office/drawing/2010/main"/>
              </a:ext>
            </a:extLst>
          </a:blip>
          <a:srcRect r="25619" b="14310"/>
          <a:stretch/>
        </p:blipFill>
        <p:spPr>
          <a:xfrm rot="10800000">
            <a:off x="0" y="0"/>
            <a:ext cx="2538920" cy="5969261"/>
          </a:xfrm>
          <a:prstGeom prst="rect">
            <a:avLst/>
          </a:prstGeom>
          <a:noFill/>
          <a:ln>
            <a:noFill/>
          </a:ln>
        </p:spPr>
      </p:pic>
      <p:pic>
        <p:nvPicPr>
          <p:cNvPr id="368" name="Google Shape;368;p128"/>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369" name="Google Shape;369;p128"/>
          <p:cNvSpPr txBox="1">
            <a:spLocks noGrp="1"/>
          </p:cNvSpPr>
          <p:nvPr>
            <p:ph type="dt" idx="10"/>
          </p:nvPr>
        </p:nvSpPr>
        <p:spPr>
          <a:xfrm>
            <a:off x="899913" y="637460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70" name="Google Shape;370;p128"/>
          <p:cNvSpPr txBox="1">
            <a:spLocks noGrp="1"/>
          </p:cNvSpPr>
          <p:nvPr>
            <p:ph type="ftr" idx="11"/>
          </p:nvPr>
        </p:nvSpPr>
        <p:spPr>
          <a:xfrm>
            <a:off x="5107021" y="6369059"/>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71" name="Google Shape;371;p128"/>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372" name="Google Shape;372;p128"/>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313676" y="0"/>
            <a:ext cx="878324" cy="739549"/>
          </a:xfrm>
          <a:prstGeom prst="rect">
            <a:avLst/>
          </a:prstGeom>
          <a:noFill/>
          <a:ln>
            <a:noFill/>
          </a:ln>
        </p:spPr>
      </p:pic>
      <p:pic>
        <p:nvPicPr>
          <p:cNvPr id="373" name="Google Shape;373;p128"/>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flipH="1">
            <a:off x="11626336" y="1225684"/>
            <a:ext cx="253004" cy="1896894"/>
          </a:xfrm>
          <a:prstGeom prst="rect">
            <a:avLst/>
          </a:prstGeom>
          <a:noFill/>
          <a:ln>
            <a:noFill/>
          </a:ln>
        </p:spPr>
      </p:pic>
      <p:pic>
        <p:nvPicPr>
          <p:cNvPr id="374" name="Google Shape;374;p128"/>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2192018">
            <a:off x="272307" y="649803"/>
            <a:ext cx="383150" cy="360161"/>
          </a:xfrm>
          <a:prstGeom prst="rect">
            <a:avLst/>
          </a:prstGeom>
          <a:noFill/>
          <a:ln>
            <a:noFill/>
          </a:ln>
        </p:spPr>
      </p:pic>
      <p:pic>
        <p:nvPicPr>
          <p:cNvPr id="375" name="Google Shape;375;p128"/>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8587714">
            <a:off x="11521734" y="5555199"/>
            <a:ext cx="383150" cy="360161"/>
          </a:xfrm>
          <a:prstGeom prst="rect">
            <a:avLst/>
          </a:prstGeom>
          <a:noFill/>
          <a:ln>
            <a:noFill/>
          </a:ln>
        </p:spPr>
      </p:pic>
      <p:pic>
        <p:nvPicPr>
          <p:cNvPr id="376" name="Google Shape;376;p128"/>
          <p:cNvPicPr preferRelativeResize="0"/>
          <p:nvPr/>
        </p:nvPicPr>
        <p:blipFill rotWithShape="1">
          <a:blip r:embed="rId8">
            <a:alphaModFix/>
          </a:blip>
          <a:srcRect/>
          <a:stretch/>
        </p:blipFill>
        <p:spPr>
          <a:xfrm>
            <a:off x="2363821" y="6036429"/>
            <a:ext cx="7620000" cy="304800"/>
          </a:xfrm>
          <a:prstGeom prst="rect">
            <a:avLst/>
          </a:prstGeom>
          <a:noFill/>
          <a:ln>
            <a:noFill/>
          </a:ln>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matchingName="bullet_points_yellow">
  <p:cSld name="bullet_points_yellow">
    <p:spTree>
      <p:nvGrpSpPr>
        <p:cNvPr id="1" name="Shape 377"/>
        <p:cNvGrpSpPr/>
        <p:nvPr/>
      </p:nvGrpSpPr>
      <p:grpSpPr>
        <a:xfrm>
          <a:off x="0" y="0"/>
          <a:ext cx="0" cy="0"/>
          <a:chOff x="0" y="0"/>
          <a:chExt cx="0" cy="0"/>
        </a:xfrm>
      </p:grpSpPr>
      <p:pic>
        <p:nvPicPr>
          <p:cNvPr id="378" name="Google Shape;378;p129"/>
          <p:cNvPicPr preferRelativeResize="0"/>
          <p:nvPr/>
        </p:nvPicPr>
        <p:blipFill rotWithShape="1">
          <a:blip r:embed="rId2" cstate="email">
            <a:alphaModFix/>
            <a:extLst>
              <a:ext uri="{28A0092B-C50C-407E-A947-70E740481C1C}">
                <a14:useLocalDpi xmlns:a14="http://schemas.microsoft.com/office/drawing/2010/main"/>
              </a:ext>
            </a:extLst>
          </a:blip>
          <a:srcRect l="29233"/>
          <a:stretch/>
        </p:blipFill>
        <p:spPr>
          <a:xfrm>
            <a:off x="0" y="0"/>
            <a:ext cx="3895006" cy="6858000"/>
          </a:xfrm>
          <a:prstGeom prst="rect">
            <a:avLst/>
          </a:prstGeom>
          <a:noFill/>
          <a:ln>
            <a:noFill/>
          </a:ln>
        </p:spPr>
      </p:pic>
      <p:pic>
        <p:nvPicPr>
          <p:cNvPr id="379" name="Google Shape;379;p129"/>
          <p:cNvPicPr preferRelativeResize="0"/>
          <p:nvPr/>
        </p:nvPicPr>
        <p:blipFill rotWithShape="1">
          <a:blip r:embed="rId3" cstate="email">
            <a:alphaModFix/>
            <a:extLst>
              <a:ext uri="{28A0092B-C50C-407E-A947-70E740481C1C}">
                <a14:useLocalDpi xmlns:a14="http://schemas.microsoft.com/office/drawing/2010/main"/>
              </a:ext>
            </a:extLst>
          </a:blip>
          <a:srcRect r="55750"/>
          <a:stretch/>
        </p:blipFill>
        <p:spPr>
          <a:xfrm>
            <a:off x="11176132" y="2061256"/>
            <a:ext cx="1021624" cy="4711735"/>
          </a:xfrm>
          <a:prstGeom prst="rect">
            <a:avLst/>
          </a:prstGeom>
          <a:noFill/>
          <a:ln>
            <a:noFill/>
          </a:ln>
        </p:spPr>
      </p:pic>
      <p:pic>
        <p:nvPicPr>
          <p:cNvPr id="380" name="Google Shape;380;p129"/>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381" name="Google Shape;381;p129"/>
          <p:cNvSpPr txBox="1">
            <a:spLocks noGrp="1"/>
          </p:cNvSpPr>
          <p:nvPr>
            <p:ph type="dt" idx="10"/>
          </p:nvPr>
        </p:nvSpPr>
        <p:spPr>
          <a:xfrm>
            <a:off x="1379764" y="6356349"/>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82" name="Google Shape;382;p129"/>
          <p:cNvSpPr txBox="1">
            <a:spLocks noGrp="1"/>
          </p:cNvSpPr>
          <p:nvPr>
            <p:ph type="ftr" idx="11"/>
          </p:nvPr>
        </p:nvSpPr>
        <p:spPr>
          <a:xfrm>
            <a:off x="5949723" y="6356348"/>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83" name="Google Shape;383;p129"/>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384" name="Google Shape;384;p129"/>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313676" y="0"/>
            <a:ext cx="878324" cy="739549"/>
          </a:xfrm>
          <a:prstGeom prst="rect">
            <a:avLst/>
          </a:prstGeom>
          <a:noFill/>
          <a:ln>
            <a:noFill/>
          </a:ln>
        </p:spPr>
      </p:pic>
      <p:pic>
        <p:nvPicPr>
          <p:cNvPr id="385" name="Google Shape;385;p129"/>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3276841" y="5708485"/>
            <a:ext cx="6841672" cy="273667"/>
          </a:xfrm>
          <a:prstGeom prst="rect">
            <a:avLst/>
          </a:prstGeom>
          <a:noFill/>
          <a:ln>
            <a:noFill/>
          </a:ln>
        </p:spPr>
      </p:pic>
      <p:pic>
        <p:nvPicPr>
          <p:cNvPr id="386" name="Google Shape;386;p129"/>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322145" y="5510650"/>
            <a:ext cx="841026" cy="845698"/>
          </a:xfrm>
          <a:prstGeom prst="rect">
            <a:avLst/>
          </a:prstGeom>
          <a:noFill/>
          <a:ln>
            <a:noFill/>
          </a:ln>
        </p:spPr>
      </p:pic>
      <p:pic>
        <p:nvPicPr>
          <p:cNvPr id="387" name="Google Shape;387;p129"/>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9835558" flipH="1">
            <a:off x="11592097" y="2836229"/>
            <a:ext cx="321481" cy="302192"/>
          </a:xfrm>
          <a:prstGeom prst="rect">
            <a:avLst/>
          </a:prstGeom>
          <a:noFill/>
          <a:ln>
            <a:noFill/>
          </a:ln>
        </p:spPr>
      </p:pic>
      <p:pic>
        <p:nvPicPr>
          <p:cNvPr id="388" name="Google Shape;388;p129"/>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1952199" flipH="1">
            <a:off x="492111" y="218678"/>
            <a:ext cx="321481" cy="302192"/>
          </a:xfrm>
          <a:prstGeom prst="rect">
            <a:avLst/>
          </a:prstGeom>
          <a:noFill/>
          <a:ln>
            <a:noFill/>
          </a:ln>
        </p:spPr>
      </p:pic>
      <p:sp>
        <p:nvSpPr>
          <p:cNvPr id="389" name="Google Shape;389;p129"/>
          <p:cNvSpPr txBox="1">
            <a:spLocks noGrp="1"/>
          </p:cNvSpPr>
          <p:nvPr>
            <p:ph type="body" idx="1"/>
          </p:nvPr>
        </p:nvSpPr>
        <p:spPr>
          <a:xfrm>
            <a:off x="1851559" y="1323726"/>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2"/>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90" name="Google Shape;390;p129"/>
          <p:cNvSpPr txBox="1">
            <a:spLocks noGrp="1"/>
          </p:cNvSpPr>
          <p:nvPr>
            <p:ph type="body" idx="2"/>
          </p:nvPr>
        </p:nvSpPr>
        <p:spPr>
          <a:xfrm>
            <a:off x="1851559" y="2289619"/>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2"/>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91" name="Google Shape;391;p129"/>
          <p:cNvSpPr txBox="1">
            <a:spLocks noGrp="1"/>
          </p:cNvSpPr>
          <p:nvPr>
            <p:ph type="body" idx="3"/>
          </p:nvPr>
        </p:nvSpPr>
        <p:spPr>
          <a:xfrm>
            <a:off x="1851559" y="3205616"/>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2"/>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92" name="Google Shape;392;p129"/>
          <p:cNvSpPr txBox="1">
            <a:spLocks noGrp="1"/>
          </p:cNvSpPr>
          <p:nvPr>
            <p:ph type="body" idx="4"/>
          </p:nvPr>
        </p:nvSpPr>
        <p:spPr>
          <a:xfrm>
            <a:off x="1851559" y="4112708"/>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2"/>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matchingName="1_Заголовок раздела">
  <p:cSld name="1_Заголовок раздела">
    <p:spTree>
      <p:nvGrpSpPr>
        <p:cNvPr id="1" name="Shape 393"/>
        <p:cNvGrpSpPr/>
        <p:nvPr/>
      </p:nvGrpSpPr>
      <p:grpSpPr>
        <a:xfrm>
          <a:off x="0" y="0"/>
          <a:ext cx="0" cy="0"/>
          <a:chOff x="0" y="0"/>
          <a:chExt cx="0" cy="0"/>
        </a:xfrm>
      </p:grpSpPr>
      <p:grpSp>
        <p:nvGrpSpPr>
          <p:cNvPr id="394" name="Google Shape;394;p130"/>
          <p:cNvGrpSpPr/>
          <p:nvPr/>
        </p:nvGrpSpPr>
        <p:grpSpPr>
          <a:xfrm>
            <a:off x="-241498" y="-23548"/>
            <a:ext cx="12438453" cy="6881548"/>
            <a:chOff x="-241498" y="-23548"/>
            <a:chExt cx="12438453" cy="6881548"/>
          </a:xfrm>
        </p:grpSpPr>
        <p:pic>
          <p:nvPicPr>
            <p:cNvPr id="395" name="Google Shape;395;p130"/>
            <p:cNvPicPr preferRelativeResize="0"/>
            <p:nvPr/>
          </p:nvPicPr>
          <p:blipFill rotWithShape="1">
            <a:blip r:embed="rId2">
              <a:alphaModFix/>
            </a:blip>
            <a:srcRect/>
            <a:stretch/>
          </p:blipFill>
          <p:spPr>
            <a:xfrm>
              <a:off x="2746834" y="3383366"/>
              <a:ext cx="4762500" cy="247650"/>
            </a:xfrm>
            <a:prstGeom prst="rect">
              <a:avLst/>
            </a:prstGeom>
            <a:noFill/>
            <a:ln>
              <a:noFill/>
            </a:ln>
          </p:spPr>
        </p:pic>
        <p:pic>
          <p:nvPicPr>
            <p:cNvPr id="396" name="Google Shape;396;p130"/>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0553" y="3150"/>
              <a:ext cx="12186402" cy="6854850"/>
            </a:xfrm>
            <a:prstGeom prst="rect">
              <a:avLst/>
            </a:prstGeom>
            <a:noFill/>
            <a:ln>
              <a:noFill/>
            </a:ln>
          </p:spPr>
        </p:pic>
        <p:pic>
          <p:nvPicPr>
            <p:cNvPr id="397" name="Google Shape;397;p130"/>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469917" y="721422"/>
              <a:ext cx="4068452" cy="4404099"/>
            </a:xfrm>
            <a:prstGeom prst="rect">
              <a:avLst/>
            </a:prstGeom>
            <a:noFill/>
            <a:ln>
              <a:noFill/>
            </a:ln>
          </p:spPr>
        </p:pic>
        <p:pic>
          <p:nvPicPr>
            <p:cNvPr id="398" name="Google Shape;398;p130"/>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7941474" y="-23548"/>
              <a:ext cx="4250215" cy="3339455"/>
            </a:xfrm>
            <a:prstGeom prst="rect">
              <a:avLst/>
            </a:prstGeom>
            <a:noFill/>
            <a:ln>
              <a:noFill/>
            </a:ln>
          </p:spPr>
        </p:pic>
        <p:pic>
          <p:nvPicPr>
            <p:cNvPr id="399" name="Google Shape;399;p130"/>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241498" y="5607344"/>
              <a:ext cx="5724636" cy="381642"/>
            </a:xfrm>
            <a:prstGeom prst="rect">
              <a:avLst/>
            </a:prstGeom>
            <a:noFill/>
            <a:ln>
              <a:noFill/>
            </a:ln>
          </p:spPr>
        </p:pic>
        <p:pic>
          <p:nvPicPr>
            <p:cNvPr id="400" name="Google Shape;400;p130"/>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7928873" y="3227981"/>
              <a:ext cx="404242" cy="404242"/>
            </a:xfrm>
            <a:prstGeom prst="rect">
              <a:avLst/>
            </a:prstGeom>
            <a:noFill/>
            <a:ln>
              <a:noFill/>
            </a:ln>
          </p:spPr>
        </p:pic>
        <p:pic>
          <p:nvPicPr>
            <p:cNvPr id="401" name="Google Shape;401;p130"/>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10800000" flipH="1">
              <a:off x="6467823" y="5040357"/>
              <a:ext cx="3326341" cy="221756"/>
            </a:xfrm>
            <a:prstGeom prst="rect">
              <a:avLst/>
            </a:prstGeom>
            <a:noFill/>
            <a:ln>
              <a:noFill/>
            </a:ln>
          </p:spPr>
        </p:pic>
        <p:pic>
          <p:nvPicPr>
            <p:cNvPr id="402" name="Google Shape;402;p130"/>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1918742" y="1"/>
              <a:ext cx="10271671" cy="6417092"/>
            </a:xfrm>
            <a:prstGeom prst="rect">
              <a:avLst/>
            </a:prstGeom>
            <a:noFill/>
            <a:ln>
              <a:noFill/>
            </a:ln>
          </p:spPr>
        </p:pic>
      </p:grpSp>
      <p:pic>
        <p:nvPicPr>
          <p:cNvPr id="403" name="Google Shape;403;p130"/>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404" name="Google Shape;404;p130"/>
          <p:cNvSpPr txBox="1">
            <a:spLocks noGrp="1"/>
          </p:cNvSpPr>
          <p:nvPr>
            <p:ph type="title"/>
          </p:nvPr>
        </p:nvSpPr>
        <p:spPr>
          <a:xfrm>
            <a:off x="5571197" y="1580074"/>
            <a:ext cx="5164406" cy="134339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entury Gothic"/>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05" name="Google Shape;405;p130"/>
          <p:cNvSpPr txBox="1">
            <a:spLocks noGrp="1"/>
          </p:cNvSpPr>
          <p:nvPr>
            <p:ph type="body" idx="1"/>
          </p:nvPr>
        </p:nvSpPr>
        <p:spPr>
          <a:xfrm>
            <a:off x="6690314" y="3975159"/>
            <a:ext cx="2926171" cy="150018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
        <p:nvSpPr>
          <p:cNvPr id="406" name="Google Shape;406;p13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07" name="Google Shape;407;p13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08" name="Google Shape;408;p130"/>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matchingName="10_Заголовок раздела">
  <p:cSld name="10_Заголовок раздела">
    <p:spTree>
      <p:nvGrpSpPr>
        <p:cNvPr id="1" name="Shape 409"/>
        <p:cNvGrpSpPr/>
        <p:nvPr/>
      </p:nvGrpSpPr>
      <p:grpSpPr>
        <a:xfrm>
          <a:off x="0" y="0"/>
          <a:ext cx="0" cy="0"/>
          <a:chOff x="0" y="0"/>
          <a:chExt cx="0" cy="0"/>
        </a:xfrm>
      </p:grpSpPr>
      <p:pic>
        <p:nvPicPr>
          <p:cNvPr id="410" name="Google Shape;410;p131"/>
          <p:cNvPicPr preferRelativeResize="0"/>
          <p:nvPr/>
        </p:nvPicPr>
        <p:blipFill rotWithShape="1">
          <a:blip r:embed="rId2">
            <a:alphaModFix/>
          </a:blip>
          <a:srcRect/>
          <a:stretch/>
        </p:blipFill>
        <p:spPr>
          <a:xfrm rot="10800000">
            <a:off x="0" y="1619250"/>
            <a:ext cx="6667500" cy="5238750"/>
          </a:xfrm>
          <a:prstGeom prst="rect">
            <a:avLst/>
          </a:prstGeom>
          <a:noFill/>
          <a:ln>
            <a:noFill/>
          </a:ln>
        </p:spPr>
      </p:pic>
      <p:pic>
        <p:nvPicPr>
          <p:cNvPr id="411" name="Google Shape;411;p131"/>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412" name="Google Shape;412;p13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13" name="Google Shape;413;p13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14" name="Google Shape;414;p131"/>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415" name="Google Shape;415;p131"/>
          <p:cNvSpPr txBox="1">
            <a:spLocks noGrp="1"/>
          </p:cNvSpPr>
          <p:nvPr>
            <p:ph type="title"/>
          </p:nvPr>
        </p:nvSpPr>
        <p:spPr>
          <a:xfrm>
            <a:off x="0" y="449036"/>
            <a:ext cx="12192000"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16" name="Google Shape;416;p131"/>
          <p:cNvSpPr txBox="1">
            <a:spLocks noGrp="1"/>
          </p:cNvSpPr>
          <p:nvPr>
            <p:ph type="body" idx="1"/>
          </p:nvPr>
        </p:nvSpPr>
        <p:spPr>
          <a:xfrm>
            <a:off x="2183945" y="2587218"/>
            <a:ext cx="7817304" cy="254811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pic>
        <p:nvPicPr>
          <p:cNvPr id="417" name="Google Shape;417;p131"/>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5900736" y="1908878"/>
            <a:ext cx="383722" cy="383722"/>
          </a:xfrm>
          <a:prstGeom prst="rect">
            <a:avLst/>
          </a:prstGeom>
          <a:noFill/>
          <a:ln>
            <a:noFill/>
          </a:ln>
        </p:spPr>
      </p:pic>
      <p:pic>
        <p:nvPicPr>
          <p:cNvPr id="418" name="Google Shape;418;p131"/>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3325065" y="5436733"/>
            <a:ext cx="5535064" cy="369004"/>
          </a:xfrm>
          <a:prstGeom prst="rect">
            <a:avLst/>
          </a:prstGeom>
          <a:noFill/>
          <a:ln>
            <a:noFill/>
          </a:ln>
        </p:spPr>
      </p:pic>
      <p:pic>
        <p:nvPicPr>
          <p:cNvPr id="419" name="Google Shape;419;p131"/>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601463" y="372001"/>
            <a:ext cx="1134836" cy="1134836"/>
          </a:xfrm>
          <a:prstGeom prst="rect">
            <a:avLst/>
          </a:prstGeom>
          <a:noFill/>
          <a:ln>
            <a:noFill/>
          </a:ln>
        </p:spPr>
      </p:pic>
      <p:pic>
        <p:nvPicPr>
          <p:cNvPr id="420" name="Google Shape;420;p131"/>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1221609" y="4963193"/>
            <a:ext cx="576943" cy="576943"/>
          </a:xfrm>
          <a:prstGeom prst="rect">
            <a:avLst/>
          </a:prstGeom>
          <a:noFill/>
          <a:ln>
            <a:noFill/>
          </a:ln>
        </p:spPr>
      </p:pic>
      <p:pic>
        <p:nvPicPr>
          <p:cNvPr id="421" name="Google Shape;421;p131"/>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9783697" y="2167500"/>
            <a:ext cx="2064526" cy="3132708"/>
          </a:xfrm>
          <a:prstGeom prst="rect">
            <a:avLst/>
          </a:prstGeom>
          <a:noFill/>
          <a:ln>
            <a:noFill/>
          </a:ln>
        </p:spPr>
      </p:pic>
      <p:pic>
        <p:nvPicPr>
          <p:cNvPr id="422" name="Google Shape;422;p131"/>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2761581">
            <a:off x="1149490" y="928885"/>
            <a:ext cx="1173619" cy="1780847"/>
          </a:xfrm>
          <a:prstGeom prst="rect">
            <a:avLst/>
          </a:prstGeom>
          <a:noFill/>
          <a:ln>
            <a:noFill/>
          </a:ln>
        </p:spPr>
      </p:pic>
      <p:pic>
        <p:nvPicPr>
          <p:cNvPr id="423" name="Google Shape;423;p131"/>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flipH="1">
            <a:off x="8770596" y="4788917"/>
            <a:ext cx="2069193" cy="2073581"/>
          </a:xfrm>
          <a:prstGeom prst="rect">
            <a:avLst/>
          </a:prstGeom>
          <a:noFill/>
          <a:ln>
            <a:noFill/>
          </a:ln>
        </p:spPr>
      </p:pic>
      <p:pic>
        <p:nvPicPr>
          <p:cNvPr id="424" name="Google Shape;424;p131"/>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flipH="1">
            <a:off x="11302844" y="0"/>
            <a:ext cx="889156" cy="738000"/>
          </a:xfrm>
          <a:prstGeom prst="rect">
            <a:avLst/>
          </a:prstGeom>
          <a:noFill/>
          <a:ln>
            <a:noFill/>
          </a:ln>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matchingName="11_Заголовок раздела">
  <p:cSld name="11_Заголовок раздела">
    <p:spTree>
      <p:nvGrpSpPr>
        <p:cNvPr id="1" name="Shape 425"/>
        <p:cNvGrpSpPr/>
        <p:nvPr/>
      </p:nvGrpSpPr>
      <p:grpSpPr>
        <a:xfrm>
          <a:off x="0" y="0"/>
          <a:ext cx="0" cy="0"/>
          <a:chOff x="0" y="0"/>
          <a:chExt cx="0" cy="0"/>
        </a:xfrm>
      </p:grpSpPr>
      <p:pic>
        <p:nvPicPr>
          <p:cNvPr id="426" name="Google Shape;426;p132"/>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flipH="1">
            <a:off x="0" y="2493"/>
            <a:ext cx="5549221" cy="5549221"/>
          </a:xfrm>
          <a:prstGeom prst="rect">
            <a:avLst/>
          </a:prstGeom>
          <a:noFill/>
          <a:ln>
            <a:noFill/>
          </a:ln>
        </p:spPr>
      </p:pic>
      <p:pic>
        <p:nvPicPr>
          <p:cNvPr id="427" name="Google Shape;427;p132"/>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428" name="Google Shape;428;p13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29" name="Google Shape;429;p13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0" name="Google Shape;430;p132"/>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431" name="Google Shape;431;p132"/>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3328467" y="5982880"/>
            <a:ext cx="5535064" cy="369004"/>
          </a:xfrm>
          <a:prstGeom prst="rect">
            <a:avLst/>
          </a:prstGeom>
          <a:noFill/>
          <a:ln>
            <a:noFill/>
          </a:ln>
        </p:spPr>
      </p:pic>
      <p:pic>
        <p:nvPicPr>
          <p:cNvPr id="432" name="Google Shape;432;p132"/>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5100218" y="3431493"/>
            <a:ext cx="1991563" cy="3021993"/>
          </a:xfrm>
          <a:prstGeom prst="rect">
            <a:avLst/>
          </a:prstGeom>
          <a:noFill/>
          <a:ln>
            <a:noFill/>
          </a:ln>
        </p:spPr>
      </p:pic>
      <p:sp>
        <p:nvSpPr>
          <p:cNvPr id="433" name="Google Shape;433;p132"/>
          <p:cNvSpPr txBox="1">
            <a:spLocks noGrp="1"/>
          </p:cNvSpPr>
          <p:nvPr>
            <p:ph type="body" idx="1"/>
          </p:nvPr>
        </p:nvSpPr>
        <p:spPr>
          <a:xfrm>
            <a:off x="2187347" y="1689146"/>
            <a:ext cx="7817304" cy="254811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pic>
        <p:nvPicPr>
          <p:cNvPr id="434" name="Google Shape;434;p132"/>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flipH="1">
            <a:off x="11302844" y="0"/>
            <a:ext cx="889156" cy="738000"/>
          </a:xfrm>
          <a:prstGeom prst="rect">
            <a:avLst/>
          </a:prstGeom>
          <a:noFill/>
          <a:ln>
            <a:noFill/>
          </a:ln>
        </p:spPr>
      </p:pic>
      <p:pic>
        <p:nvPicPr>
          <p:cNvPr id="435" name="Google Shape;435;p132"/>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5934074" y="813707"/>
            <a:ext cx="536121" cy="536121"/>
          </a:xfrm>
          <a:prstGeom prst="rect">
            <a:avLst/>
          </a:prstGeom>
          <a:noFill/>
          <a:ln>
            <a:noFill/>
          </a:ln>
        </p:spPr>
      </p:pic>
      <p:pic>
        <p:nvPicPr>
          <p:cNvPr id="436" name="Google Shape;436;p132"/>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446863" y="2777103"/>
            <a:ext cx="4436079" cy="3927021"/>
          </a:xfrm>
          <a:prstGeom prst="rect">
            <a:avLst/>
          </a:prstGeom>
          <a:noFill/>
          <a:ln>
            <a:noFill/>
          </a:ln>
        </p:spPr>
      </p:pic>
      <p:pic>
        <p:nvPicPr>
          <p:cNvPr id="437" name="Google Shape;437;p132"/>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645401">
            <a:off x="10492162" y="2590571"/>
            <a:ext cx="1252973" cy="1681843"/>
          </a:xfrm>
          <a:prstGeom prst="rect">
            <a:avLst/>
          </a:prstGeom>
          <a:noFill/>
          <a:ln>
            <a:noFill/>
          </a:ln>
        </p:spPr>
      </p:pic>
      <p:pic>
        <p:nvPicPr>
          <p:cNvPr id="438" name="Google Shape;438;p132"/>
          <p:cNvPicPr preferRelativeResize="0"/>
          <p:nvPr/>
        </p:nvPicPr>
        <p:blipFill rotWithShape="1">
          <a:blip r:embed="rId10" cstate="email">
            <a:alphaModFix/>
            <a:extLst>
              <a:ext uri="{28A0092B-C50C-407E-A947-70E740481C1C}">
                <a14:useLocalDpi xmlns:a14="http://schemas.microsoft.com/office/drawing/2010/main"/>
              </a:ext>
            </a:extLst>
          </a:blip>
          <a:srcRect l="1" t="5851" r="40936"/>
          <a:stretch/>
        </p:blipFill>
        <p:spPr>
          <a:xfrm>
            <a:off x="9769285" y="0"/>
            <a:ext cx="2422715" cy="2413605"/>
          </a:xfrm>
          <a:prstGeom prst="rect">
            <a:avLst/>
          </a:prstGeom>
          <a:noFill/>
          <a:ln>
            <a:noFill/>
          </a:ln>
        </p:spPr>
      </p:pic>
      <p:pic>
        <p:nvPicPr>
          <p:cNvPr id="439" name="Google Shape;439;p132"/>
          <p:cNvPicPr preferRelativeResize="0"/>
          <p:nvPr/>
        </p:nvPicPr>
        <p:blipFill rotWithShape="1">
          <a:blip r:embed="rId11">
            <a:alphaModFix/>
          </a:blip>
          <a:srcRect/>
          <a:stretch/>
        </p:blipFill>
        <p:spPr>
          <a:xfrm>
            <a:off x="10166653" y="1206802"/>
            <a:ext cx="952500" cy="952500"/>
          </a:xfrm>
          <a:prstGeom prst="rect">
            <a:avLst/>
          </a:prstGeom>
          <a:noFill/>
          <a:ln>
            <a:noFill/>
          </a:ln>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matchingName="More-text-purple">
  <p:cSld name="More-text-purple">
    <p:spTree>
      <p:nvGrpSpPr>
        <p:cNvPr id="1" name="Shape 440"/>
        <p:cNvGrpSpPr/>
        <p:nvPr/>
      </p:nvGrpSpPr>
      <p:grpSpPr>
        <a:xfrm>
          <a:off x="0" y="0"/>
          <a:ext cx="0" cy="0"/>
          <a:chOff x="0" y="0"/>
          <a:chExt cx="0" cy="0"/>
        </a:xfrm>
      </p:grpSpPr>
      <p:pic>
        <p:nvPicPr>
          <p:cNvPr id="441" name="Google Shape;441;p133"/>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7396219" y="5673479"/>
            <a:ext cx="4801537" cy="1392445"/>
          </a:xfrm>
          <a:prstGeom prst="rect">
            <a:avLst/>
          </a:prstGeom>
          <a:noFill/>
          <a:ln>
            <a:noFill/>
          </a:ln>
        </p:spPr>
      </p:pic>
      <p:pic>
        <p:nvPicPr>
          <p:cNvPr id="442" name="Google Shape;442;p133"/>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5400000">
            <a:off x="9358960" y="3564409"/>
            <a:ext cx="4937760" cy="728320"/>
          </a:xfrm>
          <a:prstGeom prst="rect">
            <a:avLst/>
          </a:prstGeom>
          <a:noFill/>
          <a:ln>
            <a:noFill/>
          </a:ln>
        </p:spPr>
      </p:pic>
      <p:pic>
        <p:nvPicPr>
          <p:cNvPr id="443" name="Google Shape;443;p133"/>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444" name="Google Shape;444;p13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45" name="Google Shape;445;p13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46" name="Google Shape;446;p133"/>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447" name="Google Shape;447;p133"/>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3328467" y="6155874"/>
            <a:ext cx="5535064" cy="130698"/>
          </a:xfrm>
          <a:prstGeom prst="rect">
            <a:avLst/>
          </a:prstGeom>
          <a:noFill/>
          <a:ln>
            <a:noFill/>
          </a:ln>
        </p:spPr>
      </p:pic>
      <p:pic>
        <p:nvPicPr>
          <p:cNvPr id="448" name="Google Shape;448;p133"/>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flipH="1">
            <a:off x="11302844" y="0"/>
            <a:ext cx="889156" cy="738000"/>
          </a:xfrm>
          <a:prstGeom prst="rect">
            <a:avLst/>
          </a:prstGeom>
          <a:noFill/>
          <a:ln>
            <a:noFill/>
          </a:ln>
        </p:spPr>
      </p:pic>
      <p:sp>
        <p:nvSpPr>
          <p:cNvPr id="449" name="Google Shape;449;p133"/>
          <p:cNvSpPr txBox="1">
            <a:spLocks noGrp="1"/>
          </p:cNvSpPr>
          <p:nvPr>
            <p:ph type="body" idx="1"/>
          </p:nvPr>
        </p:nvSpPr>
        <p:spPr>
          <a:xfrm>
            <a:off x="877169" y="375556"/>
            <a:ext cx="10319657" cy="5610173"/>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pic>
        <p:nvPicPr>
          <p:cNvPr id="450" name="Google Shape;450;p133"/>
          <p:cNvPicPr preferRelativeResize="0"/>
          <p:nvPr/>
        </p:nvPicPr>
        <p:blipFill rotWithShape="1">
          <a:blip r:embed="rId7" cstate="email">
            <a:alphaModFix/>
            <a:extLst>
              <a:ext uri="{28A0092B-C50C-407E-A947-70E740481C1C}">
                <a14:useLocalDpi xmlns:a14="http://schemas.microsoft.com/office/drawing/2010/main"/>
              </a:ext>
            </a:extLst>
          </a:blip>
          <a:srcRect t="10129"/>
          <a:stretch/>
        </p:blipFill>
        <p:spPr>
          <a:xfrm>
            <a:off x="-258515" y="0"/>
            <a:ext cx="1135684" cy="4646815"/>
          </a:xfrm>
          <a:prstGeom prst="rect">
            <a:avLst/>
          </a:prstGeom>
          <a:noFill/>
          <a:ln>
            <a:noFill/>
          </a:ln>
        </p:spPr>
      </p:pic>
      <p:pic>
        <p:nvPicPr>
          <p:cNvPr id="451" name="Google Shape;451;p133"/>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89658" y="6419243"/>
            <a:ext cx="239337" cy="239337"/>
          </a:xfrm>
          <a:prstGeom prst="rect">
            <a:avLst/>
          </a:prstGeom>
          <a:noFill/>
          <a:ln>
            <a:noFill/>
          </a:ln>
        </p:spPr>
      </p:pic>
      <p:pic>
        <p:nvPicPr>
          <p:cNvPr id="452" name="Google Shape;452;p133"/>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2135961">
            <a:off x="11555838" y="4812463"/>
            <a:ext cx="426027" cy="400465"/>
          </a:xfrm>
          <a:prstGeom prst="rect">
            <a:avLst/>
          </a:prstGeom>
          <a:noFill/>
          <a:ln>
            <a:noFill/>
          </a:ln>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matchingName="12_Заголовок раздела">
  <p:cSld name="12_Заголовок раздела">
    <p:spTree>
      <p:nvGrpSpPr>
        <p:cNvPr id="1" name="Shape 453"/>
        <p:cNvGrpSpPr/>
        <p:nvPr/>
      </p:nvGrpSpPr>
      <p:grpSpPr>
        <a:xfrm>
          <a:off x="0" y="0"/>
          <a:ext cx="0" cy="0"/>
          <a:chOff x="0" y="0"/>
          <a:chExt cx="0" cy="0"/>
        </a:xfrm>
      </p:grpSpPr>
      <p:pic>
        <p:nvPicPr>
          <p:cNvPr id="454" name="Google Shape;454;p134"/>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10802934" y="2922352"/>
            <a:ext cx="1117547" cy="1176676"/>
          </a:xfrm>
          <a:prstGeom prst="rect">
            <a:avLst/>
          </a:prstGeom>
          <a:noFill/>
          <a:ln>
            <a:noFill/>
          </a:ln>
        </p:spPr>
      </p:pic>
      <p:pic>
        <p:nvPicPr>
          <p:cNvPr id="455" name="Google Shape;455;p134"/>
          <p:cNvPicPr preferRelativeResize="0"/>
          <p:nvPr/>
        </p:nvPicPr>
        <p:blipFill rotWithShape="1">
          <a:blip r:embed="rId3" cstate="email">
            <a:alphaModFix/>
            <a:extLst>
              <a:ext uri="{28A0092B-C50C-407E-A947-70E740481C1C}">
                <a14:useLocalDpi xmlns:a14="http://schemas.microsoft.com/office/drawing/2010/main"/>
              </a:ext>
            </a:extLst>
          </a:blip>
          <a:srcRect l="27270"/>
          <a:stretch/>
        </p:blipFill>
        <p:spPr>
          <a:xfrm flipH="1">
            <a:off x="9176797" y="0"/>
            <a:ext cx="3010756" cy="6858000"/>
          </a:xfrm>
          <a:prstGeom prst="rect">
            <a:avLst/>
          </a:prstGeom>
          <a:noFill/>
          <a:ln>
            <a:noFill/>
          </a:ln>
        </p:spPr>
      </p:pic>
      <p:pic>
        <p:nvPicPr>
          <p:cNvPr id="456" name="Google Shape;456;p134"/>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27224" y="5359968"/>
            <a:ext cx="4697660" cy="1498032"/>
          </a:xfrm>
          <a:prstGeom prst="rect">
            <a:avLst/>
          </a:prstGeom>
          <a:noFill/>
          <a:ln>
            <a:noFill/>
          </a:ln>
        </p:spPr>
      </p:pic>
      <p:pic>
        <p:nvPicPr>
          <p:cNvPr id="457" name="Google Shape;457;p134"/>
          <p:cNvPicPr preferRelativeResize="0"/>
          <p:nvPr/>
        </p:nvPicPr>
        <p:blipFill rotWithShape="1">
          <a:blip r:embed="rId5">
            <a:alphaModFix/>
          </a:blip>
          <a:srcRect r="21520"/>
          <a:stretch/>
        </p:blipFill>
        <p:spPr>
          <a:xfrm rot="-5400000">
            <a:off x="3056" y="-3056"/>
            <a:ext cx="5232638" cy="5238750"/>
          </a:xfrm>
          <a:prstGeom prst="rect">
            <a:avLst/>
          </a:prstGeom>
          <a:noFill/>
          <a:ln>
            <a:noFill/>
          </a:ln>
        </p:spPr>
      </p:pic>
      <p:pic>
        <p:nvPicPr>
          <p:cNvPr id="458" name="Google Shape;458;p134"/>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459" name="Google Shape;459;p13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60" name="Google Shape;460;p13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61" name="Google Shape;461;p134"/>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462" name="Google Shape;462;p134"/>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6502008" y="5987346"/>
            <a:ext cx="5535064" cy="369004"/>
          </a:xfrm>
          <a:prstGeom prst="rect">
            <a:avLst/>
          </a:prstGeom>
          <a:noFill/>
          <a:ln>
            <a:noFill/>
          </a:ln>
        </p:spPr>
      </p:pic>
      <p:pic>
        <p:nvPicPr>
          <p:cNvPr id="463" name="Google Shape;463;p134"/>
          <p:cNvPicPr preferRelativeResize="0"/>
          <p:nvPr/>
        </p:nvPicPr>
        <p:blipFill rotWithShape="1">
          <a:blip r:embed="rId8" cstate="email">
            <a:alphaModFix/>
            <a:extLst>
              <a:ext uri="{28A0092B-C50C-407E-A947-70E740481C1C}">
                <a14:useLocalDpi xmlns:a14="http://schemas.microsoft.com/office/drawing/2010/main"/>
              </a:ext>
            </a:extLst>
          </a:blip>
          <a:srcRect b="32565"/>
          <a:stretch/>
        </p:blipFill>
        <p:spPr>
          <a:xfrm rot="10800000">
            <a:off x="-54782" y="0"/>
            <a:ext cx="1991563" cy="2037867"/>
          </a:xfrm>
          <a:prstGeom prst="rect">
            <a:avLst/>
          </a:prstGeom>
          <a:noFill/>
          <a:ln>
            <a:noFill/>
          </a:ln>
        </p:spPr>
      </p:pic>
      <p:pic>
        <p:nvPicPr>
          <p:cNvPr id="464" name="Google Shape;464;p134"/>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flipH="1">
            <a:off x="11302844" y="0"/>
            <a:ext cx="889156" cy="738000"/>
          </a:xfrm>
          <a:prstGeom prst="rect">
            <a:avLst/>
          </a:prstGeom>
          <a:noFill/>
          <a:ln>
            <a:noFill/>
          </a:ln>
        </p:spPr>
      </p:pic>
      <p:sp>
        <p:nvSpPr>
          <p:cNvPr id="465" name="Google Shape;465;p134"/>
          <p:cNvSpPr txBox="1">
            <a:spLocks noGrp="1"/>
          </p:cNvSpPr>
          <p:nvPr>
            <p:ph type="title"/>
          </p:nvPr>
        </p:nvSpPr>
        <p:spPr>
          <a:xfrm>
            <a:off x="0" y="489858"/>
            <a:ext cx="12191999"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66" name="Google Shape;466;p134"/>
          <p:cNvSpPr txBox="1">
            <a:spLocks noGrp="1"/>
          </p:cNvSpPr>
          <p:nvPr>
            <p:ph type="body" idx="1"/>
          </p:nvPr>
        </p:nvSpPr>
        <p:spPr>
          <a:xfrm>
            <a:off x="726616" y="2325182"/>
            <a:ext cx="5184321" cy="3487789"/>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
        <p:nvSpPr>
          <p:cNvPr id="467" name="Google Shape;467;p134"/>
          <p:cNvSpPr>
            <a:spLocks noGrp="1"/>
          </p:cNvSpPr>
          <p:nvPr>
            <p:ph type="pic" idx="2"/>
          </p:nvPr>
        </p:nvSpPr>
        <p:spPr>
          <a:xfrm>
            <a:off x="7179597" y="2325182"/>
            <a:ext cx="4179887" cy="3462338"/>
          </a:xfrm>
          <a:prstGeom prst="rect">
            <a:avLst/>
          </a:prstGeom>
          <a:noFill/>
          <a:ln>
            <a:noFill/>
          </a:ln>
        </p:spPr>
      </p:sp>
      <p:pic>
        <p:nvPicPr>
          <p:cNvPr id="468" name="Google Shape;468;p134"/>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1769225" y="489857"/>
            <a:ext cx="606829" cy="606829"/>
          </a:xfrm>
          <a:prstGeom prst="rect">
            <a:avLst/>
          </a:prstGeom>
          <a:noFill/>
          <a:ln>
            <a:noFill/>
          </a:ln>
        </p:spPr>
      </p:pic>
      <p:pic>
        <p:nvPicPr>
          <p:cNvPr id="469" name="Google Shape;469;p134"/>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11276520" y="5206142"/>
            <a:ext cx="606829" cy="606829"/>
          </a:xfrm>
          <a:prstGeom prst="rect">
            <a:avLst/>
          </a:prstGeom>
          <a:noFill/>
          <a:ln>
            <a:noFill/>
          </a:ln>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matchingName="13_Заголовок раздела">
  <p:cSld name="13_Заголовок раздела">
    <p:spTree>
      <p:nvGrpSpPr>
        <p:cNvPr id="1" name="Shape 470"/>
        <p:cNvGrpSpPr/>
        <p:nvPr/>
      </p:nvGrpSpPr>
      <p:grpSpPr>
        <a:xfrm>
          <a:off x="0" y="0"/>
          <a:ext cx="0" cy="0"/>
          <a:chOff x="0" y="0"/>
          <a:chExt cx="0" cy="0"/>
        </a:xfrm>
      </p:grpSpPr>
      <p:pic>
        <p:nvPicPr>
          <p:cNvPr id="471" name="Google Shape;471;p135"/>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0" y="12750"/>
            <a:ext cx="5064952" cy="4524690"/>
          </a:xfrm>
          <a:prstGeom prst="rect">
            <a:avLst/>
          </a:prstGeom>
          <a:noFill/>
          <a:ln>
            <a:noFill/>
          </a:ln>
        </p:spPr>
      </p:pic>
      <p:pic>
        <p:nvPicPr>
          <p:cNvPr id="472" name="Google Shape;472;p135"/>
          <p:cNvPicPr preferRelativeResize="0"/>
          <p:nvPr/>
        </p:nvPicPr>
        <p:blipFill rotWithShape="1">
          <a:blip r:embed="rId3" cstate="email">
            <a:alphaModFix/>
            <a:extLst>
              <a:ext uri="{28A0092B-C50C-407E-A947-70E740481C1C}">
                <a14:useLocalDpi xmlns:a14="http://schemas.microsoft.com/office/drawing/2010/main"/>
              </a:ext>
            </a:extLst>
          </a:blip>
          <a:srcRect b="37149"/>
          <a:stretch/>
        </p:blipFill>
        <p:spPr>
          <a:xfrm rot="10800000" flipH="1">
            <a:off x="4239782" y="0"/>
            <a:ext cx="3712436" cy="2333310"/>
          </a:xfrm>
          <a:prstGeom prst="rect">
            <a:avLst/>
          </a:prstGeom>
          <a:noFill/>
          <a:ln>
            <a:noFill/>
          </a:ln>
        </p:spPr>
      </p:pic>
      <p:pic>
        <p:nvPicPr>
          <p:cNvPr id="473" name="Google Shape;473;p135"/>
          <p:cNvPicPr preferRelativeResize="0"/>
          <p:nvPr/>
        </p:nvPicPr>
        <p:blipFill rotWithShape="1">
          <a:blip r:embed="rId4" cstate="email">
            <a:alphaModFix/>
            <a:extLst>
              <a:ext uri="{28A0092B-C50C-407E-A947-70E740481C1C}">
                <a14:useLocalDpi xmlns:a14="http://schemas.microsoft.com/office/drawing/2010/main"/>
              </a:ext>
            </a:extLst>
          </a:blip>
          <a:srcRect b="37149"/>
          <a:stretch/>
        </p:blipFill>
        <p:spPr>
          <a:xfrm>
            <a:off x="5053327" y="5527270"/>
            <a:ext cx="2117271" cy="1330730"/>
          </a:xfrm>
          <a:prstGeom prst="rect">
            <a:avLst/>
          </a:prstGeom>
          <a:noFill/>
          <a:ln>
            <a:noFill/>
          </a:ln>
        </p:spPr>
      </p:pic>
      <p:pic>
        <p:nvPicPr>
          <p:cNvPr id="474" name="Google Shape;474;p135"/>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rot="-1110570">
            <a:off x="120478" y="4317215"/>
            <a:ext cx="2355886" cy="2384681"/>
          </a:xfrm>
          <a:prstGeom prst="rect">
            <a:avLst/>
          </a:prstGeom>
          <a:noFill/>
          <a:ln>
            <a:noFill/>
          </a:ln>
        </p:spPr>
      </p:pic>
      <p:pic>
        <p:nvPicPr>
          <p:cNvPr id="475" name="Google Shape;475;p135"/>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476" name="Google Shape;476;p13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77" name="Google Shape;477;p13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78" name="Google Shape;478;p135"/>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479" name="Google Shape;479;p135"/>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flipH="1">
            <a:off x="11302844" y="0"/>
            <a:ext cx="889156" cy="738000"/>
          </a:xfrm>
          <a:prstGeom prst="rect">
            <a:avLst/>
          </a:prstGeom>
          <a:noFill/>
          <a:ln>
            <a:noFill/>
          </a:ln>
        </p:spPr>
      </p:pic>
      <p:sp>
        <p:nvSpPr>
          <p:cNvPr id="480" name="Google Shape;480;p135"/>
          <p:cNvSpPr>
            <a:spLocks noGrp="1"/>
          </p:cNvSpPr>
          <p:nvPr>
            <p:ph type="pic" idx="2"/>
          </p:nvPr>
        </p:nvSpPr>
        <p:spPr>
          <a:xfrm>
            <a:off x="1379764" y="739549"/>
            <a:ext cx="9432713" cy="5047971"/>
          </a:xfrm>
          <a:prstGeom prst="rect">
            <a:avLst/>
          </a:prstGeom>
          <a:noFill/>
          <a:ln>
            <a:noFill/>
          </a:ln>
        </p:spPr>
      </p:sp>
      <p:pic>
        <p:nvPicPr>
          <p:cNvPr id="481" name="Google Shape;481;p135"/>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40084" y="2943679"/>
            <a:ext cx="2215318" cy="3412671"/>
          </a:xfrm>
          <a:prstGeom prst="rect">
            <a:avLst/>
          </a:prstGeom>
          <a:noFill/>
          <a:ln>
            <a:noFill/>
          </a:ln>
        </p:spPr>
      </p:pic>
      <p:pic>
        <p:nvPicPr>
          <p:cNvPr id="482" name="Google Shape;482;p135"/>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10800000">
            <a:off x="9900923" y="4810805"/>
            <a:ext cx="2291077" cy="343662"/>
          </a:xfrm>
          <a:prstGeom prst="rect">
            <a:avLst/>
          </a:prstGeom>
          <a:noFill/>
          <a:ln>
            <a:noFill/>
          </a:ln>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matchingName="14_Заголовок раздела">
  <p:cSld name="14_Заголовок раздела">
    <p:spTree>
      <p:nvGrpSpPr>
        <p:cNvPr id="1" name="Shape 483"/>
        <p:cNvGrpSpPr/>
        <p:nvPr/>
      </p:nvGrpSpPr>
      <p:grpSpPr>
        <a:xfrm>
          <a:off x="0" y="0"/>
          <a:ext cx="0" cy="0"/>
          <a:chOff x="0" y="0"/>
          <a:chExt cx="0" cy="0"/>
        </a:xfrm>
      </p:grpSpPr>
      <p:pic>
        <p:nvPicPr>
          <p:cNvPr id="484" name="Google Shape;484;p136"/>
          <p:cNvPicPr preferRelativeResize="0"/>
          <p:nvPr/>
        </p:nvPicPr>
        <p:blipFill rotWithShape="1">
          <a:blip r:embed="rId2" cstate="email">
            <a:alphaModFix/>
            <a:extLst>
              <a:ext uri="{28A0092B-C50C-407E-A947-70E740481C1C}">
                <a14:useLocalDpi xmlns:a14="http://schemas.microsoft.com/office/drawing/2010/main"/>
              </a:ext>
            </a:extLst>
          </a:blip>
          <a:srcRect b="27133"/>
          <a:stretch/>
        </p:blipFill>
        <p:spPr>
          <a:xfrm>
            <a:off x="-1514180" y="3841352"/>
            <a:ext cx="7530961" cy="2886473"/>
          </a:xfrm>
          <a:prstGeom prst="rect">
            <a:avLst/>
          </a:prstGeom>
          <a:noFill/>
          <a:ln>
            <a:noFill/>
          </a:ln>
        </p:spPr>
      </p:pic>
      <p:pic>
        <p:nvPicPr>
          <p:cNvPr id="485" name="Google Shape;485;p136"/>
          <p:cNvPicPr preferRelativeResize="0"/>
          <p:nvPr/>
        </p:nvPicPr>
        <p:blipFill rotWithShape="1">
          <a:blip r:embed="rId3">
            <a:alphaModFix/>
          </a:blip>
          <a:srcRect l="26208" b="27313"/>
          <a:stretch/>
        </p:blipFill>
        <p:spPr>
          <a:xfrm>
            <a:off x="0" y="1246771"/>
            <a:ext cx="5627738" cy="5611229"/>
          </a:xfrm>
          <a:prstGeom prst="rect">
            <a:avLst/>
          </a:prstGeom>
          <a:noFill/>
          <a:ln>
            <a:noFill/>
          </a:ln>
        </p:spPr>
      </p:pic>
      <p:pic>
        <p:nvPicPr>
          <p:cNvPr id="486" name="Google Shape;486;p136"/>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487" name="Google Shape;487;p13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8" name="Google Shape;488;p13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9" name="Google Shape;489;p136"/>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490" name="Google Shape;490;p136"/>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flipH="1">
            <a:off x="11302844" y="0"/>
            <a:ext cx="889156" cy="738000"/>
          </a:xfrm>
          <a:prstGeom prst="rect">
            <a:avLst/>
          </a:prstGeom>
          <a:noFill/>
          <a:ln>
            <a:noFill/>
          </a:ln>
        </p:spPr>
      </p:pic>
      <p:sp>
        <p:nvSpPr>
          <p:cNvPr id="491" name="Google Shape;491;p136"/>
          <p:cNvSpPr>
            <a:spLocks noGrp="1"/>
          </p:cNvSpPr>
          <p:nvPr>
            <p:ph type="chart" idx="2"/>
          </p:nvPr>
        </p:nvSpPr>
        <p:spPr>
          <a:xfrm>
            <a:off x="865867" y="1314449"/>
            <a:ext cx="4449763" cy="4138613"/>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492" name="Google Shape;492;p136"/>
          <p:cNvSpPr txBox="1">
            <a:spLocks noGrp="1"/>
          </p:cNvSpPr>
          <p:nvPr>
            <p:ph type="body" idx="1"/>
          </p:nvPr>
        </p:nvSpPr>
        <p:spPr>
          <a:xfrm>
            <a:off x="6477014" y="1314449"/>
            <a:ext cx="4556125" cy="413861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2400"/>
              <a:buNone/>
              <a:defRPr sz="24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493" name="Google Shape;493;p136"/>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0273423" y="4552117"/>
            <a:ext cx="882393" cy="1804233"/>
          </a:xfrm>
          <a:prstGeom prst="rect">
            <a:avLst/>
          </a:prstGeom>
          <a:noFill/>
          <a:ln>
            <a:noFill/>
          </a:ln>
        </p:spPr>
      </p:pic>
      <p:pic>
        <p:nvPicPr>
          <p:cNvPr id="494" name="Google Shape;494;p136"/>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1239574">
            <a:off x="8953994" y="4777960"/>
            <a:ext cx="1261955" cy="2253491"/>
          </a:xfrm>
          <a:prstGeom prst="rect">
            <a:avLst/>
          </a:prstGeom>
          <a:noFill/>
          <a:ln>
            <a:noFill/>
          </a:ln>
        </p:spPr>
      </p:pic>
      <p:pic>
        <p:nvPicPr>
          <p:cNvPr id="495" name="Google Shape;495;p136"/>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2281249">
            <a:off x="65761" y="4480771"/>
            <a:ext cx="1544875" cy="2344190"/>
          </a:xfrm>
          <a:prstGeom prst="rect">
            <a:avLst/>
          </a:prstGeom>
          <a:noFill/>
          <a:ln>
            <a:noFill/>
          </a:ln>
        </p:spPr>
      </p:pic>
      <p:pic>
        <p:nvPicPr>
          <p:cNvPr id="496" name="Google Shape;496;p136"/>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10800000">
            <a:off x="5841646" y="0"/>
            <a:ext cx="3743325" cy="1193705"/>
          </a:xfrm>
          <a:prstGeom prst="rect">
            <a:avLst/>
          </a:prstGeom>
          <a:noFill/>
          <a:ln>
            <a:noFill/>
          </a:ln>
        </p:spPr>
      </p:pic>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matchingName="15_Заголовок раздела">
  <p:cSld name="15_Заголовок раздела">
    <p:spTree>
      <p:nvGrpSpPr>
        <p:cNvPr id="1" name="Shape 497"/>
        <p:cNvGrpSpPr/>
        <p:nvPr/>
      </p:nvGrpSpPr>
      <p:grpSpPr>
        <a:xfrm>
          <a:off x="0" y="0"/>
          <a:ext cx="0" cy="0"/>
          <a:chOff x="0" y="0"/>
          <a:chExt cx="0" cy="0"/>
        </a:xfrm>
      </p:grpSpPr>
      <p:pic>
        <p:nvPicPr>
          <p:cNvPr id="498" name="Google Shape;498;p137"/>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396244" y="0"/>
            <a:ext cx="10058400" cy="6283853"/>
          </a:xfrm>
          <a:prstGeom prst="rect">
            <a:avLst/>
          </a:prstGeom>
          <a:noFill/>
          <a:ln>
            <a:noFill/>
          </a:ln>
        </p:spPr>
      </p:pic>
      <p:pic>
        <p:nvPicPr>
          <p:cNvPr id="499" name="Google Shape;499;p137"/>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500" name="Google Shape;500;p13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01" name="Google Shape;501;p13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02" name="Google Shape;502;p137"/>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503" name="Google Shape;503;p137"/>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flipH="1">
            <a:off x="11302844" y="0"/>
            <a:ext cx="889156" cy="738000"/>
          </a:xfrm>
          <a:prstGeom prst="rect">
            <a:avLst/>
          </a:prstGeom>
          <a:noFill/>
          <a:ln>
            <a:noFill/>
          </a:ln>
        </p:spPr>
      </p:pic>
      <p:sp>
        <p:nvSpPr>
          <p:cNvPr id="504" name="Google Shape;504;p137"/>
          <p:cNvSpPr>
            <a:spLocks noGrp="1"/>
          </p:cNvSpPr>
          <p:nvPr>
            <p:ph type="chart" idx="2"/>
          </p:nvPr>
        </p:nvSpPr>
        <p:spPr>
          <a:xfrm>
            <a:off x="3707778" y="1542820"/>
            <a:ext cx="4449763" cy="4138613"/>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505" name="Google Shape;505;p137"/>
          <p:cNvSpPr txBox="1">
            <a:spLocks noGrp="1"/>
          </p:cNvSpPr>
          <p:nvPr>
            <p:ph type="title"/>
          </p:nvPr>
        </p:nvSpPr>
        <p:spPr>
          <a:xfrm>
            <a:off x="0" y="489858"/>
            <a:ext cx="12191999"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506" name="Google Shape;506;p137"/>
          <p:cNvPicPr preferRelativeResize="0"/>
          <p:nvPr/>
        </p:nvPicPr>
        <p:blipFill rotWithShape="1">
          <a:blip r:embed="rId5" cstate="email">
            <a:alphaModFix/>
            <a:extLst>
              <a:ext uri="{28A0092B-C50C-407E-A947-70E740481C1C}">
                <a14:useLocalDpi xmlns:a14="http://schemas.microsoft.com/office/drawing/2010/main"/>
              </a:ext>
            </a:extLst>
          </a:blip>
          <a:srcRect r="31496"/>
          <a:stretch/>
        </p:blipFill>
        <p:spPr>
          <a:xfrm>
            <a:off x="9705974" y="1619020"/>
            <a:ext cx="2486025" cy="3629025"/>
          </a:xfrm>
          <a:prstGeom prst="rect">
            <a:avLst/>
          </a:prstGeom>
          <a:noFill/>
          <a:ln>
            <a:noFill/>
          </a:ln>
        </p:spPr>
      </p:pic>
      <p:pic>
        <p:nvPicPr>
          <p:cNvPr id="507" name="Google Shape;507;p137"/>
          <p:cNvPicPr preferRelativeResize="0"/>
          <p:nvPr/>
        </p:nvPicPr>
        <p:blipFill rotWithShape="1">
          <a:blip r:embed="rId5" cstate="email">
            <a:alphaModFix/>
            <a:extLst>
              <a:ext uri="{28A0092B-C50C-407E-A947-70E740481C1C}">
                <a14:useLocalDpi xmlns:a14="http://schemas.microsoft.com/office/drawing/2010/main"/>
              </a:ext>
            </a:extLst>
          </a:blip>
          <a:srcRect r="31496"/>
          <a:stretch/>
        </p:blipFill>
        <p:spPr>
          <a:xfrm flipH="1">
            <a:off x="0" y="1619020"/>
            <a:ext cx="2486025" cy="3629025"/>
          </a:xfrm>
          <a:prstGeom prst="rect">
            <a:avLst/>
          </a:prstGeom>
          <a:noFill/>
          <a:ln>
            <a:noFill/>
          </a:ln>
        </p:spPr>
      </p:pic>
      <p:pic>
        <p:nvPicPr>
          <p:cNvPr id="508" name="Google Shape;508;p137"/>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9779344" y="1231842"/>
            <a:ext cx="621956" cy="621956"/>
          </a:xfrm>
          <a:prstGeom prst="rect">
            <a:avLst/>
          </a:prstGeom>
          <a:noFill/>
          <a:ln>
            <a:noFill/>
          </a:ln>
        </p:spPr>
      </p:pic>
      <p:pic>
        <p:nvPicPr>
          <p:cNvPr id="509" name="Google Shape;509;p137"/>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890961" y="4991031"/>
            <a:ext cx="801650" cy="801650"/>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matchingName="More_text_green">
  <p:cSld name="More_text_green">
    <p:spTree>
      <p:nvGrpSpPr>
        <p:cNvPr id="1" name="Shape 64"/>
        <p:cNvGrpSpPr/>
        <p:nvPr/>
      </p:nvGrpSpPr>
      <p:grpSpPr>
        <a:xfrm>
          <a:off x="0" y="0"/>
          <a:ext cx="0" cy="0"/>
          <a:chOff x="0" y="0"/>
          <a:chExt cx="0" cy="0"/>
        </a:xfrm>
      </p:grpSpPr>
      <p:pic>
        <p:nvPicPr>
          <p:cNvPr id="65" name="Google Shape;65;p31"/>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66" name="Google Shape;66;p3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7" name="Google Shape;67;p3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8" name="Google Shape;68;p31"/>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69" name="Google Shape;69;p31"/>
          <p:cNvSpPr txBox="1">
            <a:spLocks noGrp="1"/>
          </p:cNvSpPr>
          <p:nvPr>
            <p:ph type="body" idx="1"/>
          </p:nvPr>
        </p:nvSpPr>
        <p:spPr>
          <a:xfrm>
            <a:off x="877169" y="375556"/>
            <a:ext cx="10319657" cy="5610173"/>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pic>
        <p:nvPicPr>
          <p:cNvPr id="70" name="Google Shape;70;p31"/>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5400000">
            <a:off x="-1255138" y="4566010"/>
            <a:ext cx="3228040" cy="717764"/>
          </a:xfrm>
          <a:prstGeom prst="rect">
            <a:avLst/>
          </a:prstGeom>
          <a:noFill/>
          <a:ln>
            <a:noFill/>
          </a:ln>
        </p:spPr>
      </p:pic>
      <p:pic>
        <p:nvPicPr>
          <p:cNvPr id="71" name="Google Shape;71;p31"/>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rot="10800000">
            <a:off x="11026374" y="0"/>
            <a:ext cx="1165626" cy="2432957"/>
          </a:xfrm>
          <a:prstGeom prst="rect">
            <a:avLst/>
          </a:prstGeom>
          <a:noFill/>
          <a:ln>
            <a:noFill/>
          </a:ln>
        </p:spPr>
      </p:pic>
      <p:pic>
        <p:nvPicPr>
          <p:cNvPr id="72" name="Google Shape;72;p31"/>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3639" y="3061607"/>
            <a:ext cx="745042" cy="731383"/>
          </a:xfrm>
          <a:prstGeom prst="rect">
            <a:avLst/>
          </a:prstGeom>
          <a:noFill/>
          <a:ln>
            <a:noFill/>
          </a:ln>
        </p:spPr>
      </p:pic>
      <p:pic>
        <p:nvPicPr>
          <p:cNvPr id="73" name="Google Shape;73;p31"/>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rot="-8090987">
            <a:off x="11647456" y="1216478"/>
            <a:ext cx="261257" cy="245582"/>
          </a:xfrm>
          <a:prstGeom prst="rect">
            <a:avLst/>
          </a:prstGeom>
          <a:noFill/>
          <a:ln>
            <a:noFill/>
          </a:ln>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matchingName="Table_slide_purplr">
  <p:cSld name="Table_slide_purplr">
    <p:spTree>
      <p:nvGrpSpPr>
        <p:cNvPr id="1" name="Shape 510"/>
        <p:cNvGrpSpPr/>
        <p:nvPr/>
      </p:nvGrpSpPr>
      <p:grpSpPr>
        <a:xfrm>
          <a:off x="0" y="0"/>
          <a:ext cx="0" cy="0"/>
          <a:chOff x="0" y="0"/>
          <a:chExt cx="0" cy="0"/>
        </a:xfrm>
      </p:grpSpPr>
      <p:pic>
        <p:nvPicPr>
          <p:cNvPr id="511" name="Google Shape;511;p138"/>
          <p:cNvPicPr preferRelativeResize="0"/>
          <p:nvPr/>
        </p:nvPicPr>
        <p:blipFill rotWithShape="1">
          <a:blip r:embed="rId2" cstate="email">
            <a:alphaModFix/>
            <a:extLst>
              <a:ext uri="{28A0092B-C50C-407E-A947-70E740481C1C}">
                <a14:useLocalDpi xmlns:a14="http://schemas.microsoft.com/office/drawing/2010/main"/>
              </a:ext>
            </a:extLst>
          </a:blip>
          <a:srcRect r="25447"/>
          <a:stretch/>
        </p:blipFill>
        <p:spPr>
          <a:xfrm rot="10800000">
            <a:off x="-5756" y="2896358"/>
            <a:ext cx="4727642" cy="3961642"/>
          </a:xfrm>
          <a:prstGeom prst="rect">
            <a:avLst/>
          </a:prstGeom>
          <a:noFill/>
          <a:ln>
            <a:noFill/>
          </a:ln>
        </p:spPr>
      </p:pic>
      <p:pic>
        <p:nvPicPr>
          <p:cNvPr id="512" name="Google Shape;512;p138"/>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5400000">
            <a:off x="7571362" y="2247599"/>
            <a:ext cx="4620638" cy="4620638"/>
          </a:xfrm>
          <a:prstGeom prst="rect">
            <a:avLst/>
          </a:prstGeom>
          <a:noFill/>
          <a:ln>
            <a:noFill/>
          </a:ln>
        </p:spPr>
      </p:pic>
      <p:pic>
        <p:nvPicPr>
          <p:cNvPr id="513" name="Google Shape;513;p138"/>
          <p:cNvPicPr preferRelativeResize="0"/>
          <p:nvPr/>
        </p:nvPicPr>
        <p:blipFill rotWithShape="1">
          <a:blip r:embed="rId4">
            <a:alphaModFix/>
          </a:blip>
          <a:srcRect r="20863"/>
          <a:stretch/>
        </p:blipFill>
        <p:spPr>
          <a:xfrm rot="-5400000">
            <a:off x="-18847" y="18848"/>
            <a:ext cx="5276445" cy="5238750"/>
          </a:xfrm>
          <a:prstGeom prst="rect">
            <a:avLst/>
          </a:prstGeom>
          <a:noFill/>
          <a:ln>
            <a:noFill/>
          </a:ln>
        </p:spPr>
      </p:pic>
      <p:pic>
        <p:nvPicPr>
          <p:cNvPr id="514" name="Google Shape;514;p138"/>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515" name="Google Shape;515;p138"/>
          <p:cNvSpPr txBox="1">
            <a:spLocks noGrp="1"/>
          </p:cNvSpPr>
          <p:nvPr>
            <p:ph type="dt" idx="10"/>
          </p:nvPr>
        </p:nvSpPr>
        <p:spPr>
          <a:xfrm>
            <a:off x="899913" y="637460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16" name="Google Shape;516;p138"/>
          <p:cNvSpPr txBox="1">
            <a:spLocks noGrp="1"/>
          </p:cNvSpPr>
          <p:nvPr>
            <p:ph type="ftr" idx="11"/>
          </p:nvPr>
        </p:nvSpPr>
        <p:spPr>
          <a:xfrm>
            <a:off x="5107021" y="6369059"/>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17" name="Google Shape;517;p138"/>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518" name="Google Shape;518;p138"/>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flipH="1">
            <a:off x="11302844" y="0"/>
            <a:ext cx="889156" cy="738000"/>
          </a:xfrm>
          <a:prstGeom prst="rect">
            <a:avLst/>
          </a:prstGeom>
          <a:noFill/>
          <a:ln>
            <a:noFill/>
          </a:ln>
        </p:spPr>
      </p:pic>
      <p:pic>
        <p:nvPicPr>
          <p:cNvPr id="519" name="Google Shape;519;p138"/>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1164043" y="2130357"/>
            <a:ext cx="1166757" cy="1770434"/>
          </a:xfrm>
          <a:prstGeom prst="rect">
            <a:avLst/>
          </a:prstGeom>
          <a:noFill/>
          <a:ln>
            <a:noFill/>
          </a:ln>
        </p:spPr>
      </p:pic>
      <p:pic>
        <p:nvPicPr>
          <p:cNvPr id="520" name="Google Shape;520;p138"/>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244813" y="5523049"/>
            <a:ext cx="798791" cy="798791"/>
          </a:xfrm>
          <a:prstGeom prst="rect">
            <a:avLst/>
          </a:prstGeom>
          <a:noFill/>
          <a:ln>
            <a:noFill/>
          </a:ln>
        </p:spPr>
      </p:pic>
      <p:pic>
        <p:nvPicPr>
          <p:cNvPr id="521" name="Google Shape;521;p138"/>
          <p:cNvPicPr preferRelativeResize="0"/>
          <p:nvPr/>
        </p:nvPicPr>
        <p:blipFill rotWithShape="1">
          <a:blip r:embed="rId9">
            <a:alphaModFix/>
          </a:blip>
          <a:srcRect/>
          <a:stretch/>
        </p:blipFill>
        <p:spPr>
          <a:xfrm>
            <a:off x="3714750" y="6071359"/>
            <a:ext cx="4762500" cy="247650"/>
          </a:xfrm>
          <a:prstGeom prst="rect">
            <a:avLst/>
          </a:prstGeom>
          <a:noFill/>
          <a:ln>
            <a:noFill/>
          </a:ln>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matchingName="bullet_points_purple">
  <p:cSld name="bullet_points_purple">
    <p:spTree>
      <p:nvGrpSpPr>
        <p:cNvPr id="1" name="Shape 522"/>
        <p:cNvGrpSpPr/>
        <p:nvPr/>
      </p:nvGrpSpPr>
      <p:grpSpPr>
        <a:xfrm>
          <a:off x="0" y="0"/>
          <a:ext cx="0" cy="0"/>
          <a:chOff x="0" y="0"/>
          <a:chExt cx="0" cy="0"/>
        </a:xfrm>
      </p:grpSpPr>
      <p:pic>
        <p:nvPicPr>
          <p:cNvPr id="523" name="Google Shape;523;p139"/>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5400000">
            <a:off x="9362875" y="3653944"/>
            <a:ext cx="4930936" cy="727313"/>
          </a:xfrm>
          <a:prstGeom prst="rect">
            <a:avLst/>
          </a:prstGeom>
          <a:noFill/>
          <a:ln>
            <a:noFill/>
          </a:ln>
        </p:spPr>
      </p:pic>
      <p:pic>
        <p:nvPicPr>
          <p:cNvPr id="524" name="Google Shape;524;p139"/>
          <p:cNvPicPr preferRelativeResize="0"/>
          <p:nvPr/>
        </p:nvPicPr>
        <p:blipFill rotWithShape="1">
          <a:blip r:embed="rId3" cstate="email">
            <a:alphaModFix/>
            <a:extLst>
              <a:ext uri="{28A0092B-C50C-407E-A947-70E740481C1C}">
                <a14:useLocalDpi xmlns:a14="http://schemas.microsoft.com/office/drawing/2010/main"/>
              </a:ext>
            </a:extLst>
          </a:blip>
          <a:srcRect r="16985"/>
          <a:stretch/>
        </p:blipFill>
        <p:spPr>
          <a:xfrm rot="10800000">
            <a:off x="0" y="3836631"/>
            <a:ext cx="3192236" cy="3021369"/>
          </a:xfrm>
          <a:prstGeom prst="rect">
            <a:avLst/>
          </a:prstGeom>
          <a:noFill/>
          <a:ln>
            <a:noFill/>
          </a:ln>
        </p:spPr>
      </p:pic>
      <p:pic>
        <p:nvPicPr>
          <p:cNvPr id="525" name="Google Shape;525;p139"/>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526" name="Google Shape;526;p139"/>
          <p:cNvSpPr txBox="1">
            <a:spLocks noGrp="1"/>
          </p:cNvSpPr>
          <p:nvPr>
            <p:ph type="dt" idx="10"/>
          </p:nvPr>
        </p:nvSpPr>
        <p:spPr>
          <a:xfrm>
            <a:off x="1379764" y="6356349"/>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7" name="Google Shape;527;p139"/>
          <p:cNvSpPr txBox="1">
            <a:spLocks noGrp="1"/>
          </p:cNvSpPr>
          <p:nvPr>
            <p:ph type="ftr" idx="11"/>
          </p:nvPr>
        </p:nvSpPr>
        <p:spPr>
          <a:xfrm>
            <a:off x="5949723" y="6356348"/>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8" name="Google Shape;528;p139"/>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529" name="Google Shape;529;p139"/>
          <p:cNvSpPr txBox="1">
            <a:spLocks noGrp="1"/>
          </p:cNvSpPr>
          <p:nvPr>
            <p:ph type="body" idx="1"/>
          </p:nvPr>
        </p:nvSpPr>
        <p:spPr>
          <a:xfrm>
            <a:off x="1851559" y="2289619"/>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rgbClr val="B11B96"/>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530" name="Google Shape;530;p139"/>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flipH="1">
            <a:off x="11302844" y="0"/>
            <a:ext cx="889156" cy="738000"/>
          </a:xfrm>
          <a:prstGeom prst="rect">
            <a:avLst/>
          </a:prstGeom>
          <a:noFill/>
          <a:ln>
            <a:noFill/>
          </a:ln>
        </p:spPr>
      </p:pic>
      <p:sp>
        <p:nvSpPr>
          <p:cNvPr id="531" name="Google Shape;531;p139"/>
          <p:cNvSpPr txBox="1">
            <a:spLocks noGrp="1"/>
          </p:cNvSpPr>
          <p:nvPr>
            <p:ph type="body" idx="2"/>
          </p:nvPr>
        </p:nvSpPr>
        <p:spPr>
          <a:xfrm>
            <a:off x="1851559" y="1350158"/>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rgbClr val="B11B96"/>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32" name="Google Shape;532;p139"/>
          <p:cNvSpPr txBox="1">
            <a:spLocks noGrp="1"/>
          </p:cNvSpPr>
          <p:nvPr>
            <p:ph type="body" idx="3"/>
          </p:nvPr>
        </p:nvSpPr>
        <p:spPr>
          <a:xfrm>
            <a:off x="1851559" y="3229080"/>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rgbClr val="B11B96"/>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33" name="Google Shape;533;p139"/>
          <p:cNvSpPr txBox="1">
            <a:spLocks noGrp="1"/>
          </p:cNvSpPr>
          <p:nvPr>
            <p:ph type="body" idx="4"/>
          </p:nvPr>
        </p:nvSpPr>
        <p:spPr>
          <a:xfrm>
            <a:off x="1851559" y="4104551"/>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rgbClr val="B11B96"/>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534" name="Google Shape;534;p139"/>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0556" y="4664734"/>
            <a:ext cx="1268847" cy="1925346"/>
          </a:xfrm>
          <a:prstGeom prst="rect">
            <a:avLst/>
          </a:prstGeom>
          <a:noFill/>
          <a:ln>
            <a:noFill/>
          </a:ln>
        </p:spPr>
      </p:pic>
      <p:pic>
        <p:nvPicPr>
          <p:cNvPr id="535" name="Google Shape;535;p139"/>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5400000">
            <a:off x="-1949577" y="1782777"/>
            <a:ext cx="5021907" cy="1456353"/>
          </a:xfrm>
          <a:prstGeom prst="rect">
            <a:avLst/>
          </a:prstGeom>
          <a:noFill/>
          <a:ln>
            <a:noFill/>
          </a:ln>
        </p:spPr>
      </p:pic>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matchingName="2_Заголовок раздела">
  <p:cSld name="2_Заголовок раздела">
    <p:spTree>
      <p:nvGrpSpPr>
        <p:cNvPr id="1" name="Shape 536"/>
        <p:cNvGrpSpPr/>
        <p:nvPr/>
      </p:nvGrpSpPr>
      <p:grpSpPr>
        <a:xfrm>
          <a:off x="0" y="0"/>
          <a:ext cx="0" cy="0"/>
          <a:chOff x="0" y="0"/>
          <a:chExt cx="0" cy="0"/>
        </a:xfrm>
      </p:grpSpPr>
      <p:grpSp>
        <p:nvGrpSpPr>
          <p:cNvPr id="537" name="Google Shape;537;p140"/>
          <p:cNvGrpSpPr/>
          <p:nvPr/>
        </p:nvGrpSpPr>
        <p:grpSpPr>
          <a:xfrm>
            <a:off x="-308080" y="0"/>
            <a:ext cx="12517880" cy="6858000"/>
            <a:chOff x="-308080" y="0"/>
            <a:chExt cx="12517880" cy="6858000"/>
          </a:xfrm>
        </p:grpSpPr>
        <p:pic>
          <p:nvPicPr>
            <p:cNvPr id="538" name="Google Shape;538;p140"/>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1479342" y="736116"/>
              <a:ext cx="4466270" cy="342414"/>
            </a:xfrm>
            <a:prstGeom prst="rect">
              <a:avLst/>
            </a:prstGeom>
            <a:noFill/>
            <a:ln>
              <a:noFill/>
            </a:ln>
          </p:spPr>
        </p:pic>
        <p:pic>
          <p:nvPicPr>
            <p:cNvPr id="539" name="Google Shape;539;p140"/>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6830" y="0"/>
              <a:ext cx="7458615" cy="6858000"/>
            </a:xfrm>
            <a:prstGeom prst="rect">
              <a:avLst/>
            </a:prstGeom>
            <a:noFill/>
            <a:ln>
              <a:noFill/>
            </a:ln>
          </p:spPr>
        </p:pic>
        <p:pic>
          <p:nvPicPr>
            <p:cNvPr id="540" name="Google Shape;540;p140"/>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838622" y="1355354"/>
              <a:ext cx="3683260" cy="4686240"/>
            </a:xfrm>
            <a:prstGeom prst="rect">
              <a:avLst/>
            </a:prstGeom>
            <a:noFill/>
            <a:ln>
              <a:noFill/>
            </a:ln>
          </p:spPr>
        </p:pic>
        <p:pic>
          <p:nvPicPr>
            <p:cNvPr id="541" name="Google Shape;541;p140"/>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rot="10800000" flipH="1">
              <a:off x="-308080" y="6139499"/>
              <a:ext cx="5976664" cy="216654"/>
            </a:xfrm>
            <a:prstGeom prst="rect">
              <a:avLst/>
            </a:prstGeom>
            <a:noFill/>
            <a:ln>
              <a:noFill/>
            </a:ln>
          </p:spPr>
        </p:pic>
        <p:pic>
          <p:nvPicPr>
            <p:cNvPr id="542" name="Google Shape;542;p140"/>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7318299" y="5230704"/>
              <a:ext cx="3166874" cy="114799"/>
            </a:xfrm>
            <a:prstGeom prst="rect">
              <a:avLst/>
            </a:prstGeom>
            <a:noFill/>
            <a:ln>
              <a:noFill/>
            </a:ln>
          </p:spPr>
        </p:pic>
        <p:pic>
          <p:nvPicPr>
            <p:cNvPr id="543" name="Google Shape;543;p140"/>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8736532" y="3422628"/>
              <a:ext cx="330408" cy="330408"/>
            </a:xfrm>
            <a:prstGeom prst="rect">
              <a:avLst/>
            </a:prstGeom>
            <a:noFill/>
            <a:ln>
              <a:noFill/>
            </a:ln>
          </p:spPr>
        </p:pic>
        <p:pic>
          <p:nvPicPr>
            <p:cNvPr id="544" name="Google Shape;544;p140"/>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8666050" y="0"/>
              <a:ext cx="2712926" cy="907323"/>
            </a:xfrm>
            <a:prstGeom prst="rect">
              <a:avLst/>
            </a:prstGeom>
            <a:noFill/>
            <a:ln>
              <a:noFill/>
            </a:ln>
          </p:spPr>
        </p:pic>
        <p:pic>
          <p:nvPicPr>
            <p:cNvPr id="545" name="Google Shape;545;p140"/>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10800000">
              <a:off x="10024087" y="3387077"/>
              <a:ext cx="2185713" cy="359647"/>
            </a:xfrm>
            <a:prstGeom prst="rect">
              <a:avLst/>
            </a:prstGeom>
            <a:noFill/>
            <a:ln>
              <a:noFill/>
            </a:ln>
          </p:spPr>
        </p:pic>
      </p:grpSp>
      <p:pic>
        <p:nvPicPr>
          <p:cNvPr id="546" name="Google Shape;546;p140"/>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547" name="Google Shape;547;p140"/>
          <p:cNvSpPr txBox="1">
            <a:spLocks noGrp="1"/>
          </p:cNvSpPr>
          <p:nvPr>
            <p:ph type="title"/>
          </p:nvPr>
        </p:nvSpPr>
        <p:spPr>
          <a:xfrm>
            <a:off x="6319533" y="1638729"/>
            <a:ext cx="5164406" cy="134339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entury Gothic"/>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48" name="Google Shape;548;p140"/>
          <p:cNvSpPr txBox="1">
            <a:spLocks noGrp="1"/>
          </p:cNvSpPr>
          <p:nvPr>
            <p:ph type="body" idx="1"/>
          </p:nvPr>
        </p:nvSpPr>
        <p:spPr>
          <a:xfrm>
            <a:off x="7389655" y="3992973"/>
            <a:ext cx="2926171" cy="150018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
        <p:nvSpPr>
          <p:cNvPr id="549" name="Google Shape;549;p14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50" name="Google Shape;550;p14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51" name="Google Shape;551;p140"/>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matchingName="16_Заголовок раздела">
  <p:cSld name="16_Заголовок раздела">
    <p:spTree>
      <p:nvGrpSpPr>
        <p:cNvPr id="1" name="Shape 552"/>
        <p:cNvGrpSpPr/>
        <p:nvPr/>
      </p:nvGrpSpPr>
      <p:grpSpPr>
        <a:xfrm>
          <a:off x="0" y="0"/>
          <a:ext cx="0" cy="0"/>
          <a:chOff x="0" y="0"/>
          <a:chExt cx="0" cy="0"/>
        </a:xfrm>
      </p:grpSpPr>
      <p:pic>
        <p:nvPicPr>
          <p:cNvPr id="553" name="Google Shape;553;p141"/>
          <p:cNvPicPr preferRelativeResize="0"/>
          <p:nvPr/>
        </p:nvPicPr>
        <p:blipFill rotWithShape="1">
          <a:blip r:embed="rId2" cstate="email">
            <a:alphaModFix/>
            <a:extLst>
              <a:ext uri="{28A0092B-C50C-407E-A947-70E740481C1C}">
                <a14:useLocalDpi xmlns:a14="http://schemas.microsoft.com/office/drawing/2010/main"/>
              </a:ext>
            </a:extLst>
          </a:blip>
          <a:srcRect r="40745" b="16181"/>
          <a:stretch/>
        </p:blipFill>
        <p:spPr>
          <a:xfrm>
            <a:off x="9386846" y="1109662"/>
            <a:ext cx="2805154" cy="5748338"/>
          </a:xfrm>
          <a:prstGeom prst="rect">
            <a:avLst/>
          </a:prstGeom>
          <a:noFill/>
          <a:ln>
            <a:noFill/>
          </a:ln>
        </p:spPr>
      </p:pic>
      <p:pic>
        <p:nvPicPr>
          <p:cNvPr id="554" name="Google Shape;554;p141"/>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0" y="-1"/>
            <a:ext cx="2647950" cy="6705199"/>
          </a:xfrm>
          <a:prstGeom prst="rect">
            <a:avLst/>
          </a:prstGeom>
          <a:noFill/>
          <a:ln>
            <a:noFill/>
          </a:ln>
        </p:spPr>
      </p:pic>
      <p:pic>
        <p:nvPicPr>
          <p:cNvPr id="555" name="Google Shape;555;p141"/>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556" name="Google Shape;556;p14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57" name="Google Shape;557;p14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58" name="Google Shape;558;p141"/>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559" name="Google Shape;559;p141"/>
          <p:cNvSpPr txBox="1">
            <a:spLocks noGrp="1"/>
          </p:cNvSpPr>
          <p:nvPr>
            <p:ph type="title"/>
          </p:nvPr>
        </p:nvSpPr>
        <p:spPr>
          <a:xfrm>
            <a:off x="0" y="449036"/>
            <a:ext cx="12192000"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60" name="Google Shape;560;p141"/>
          <p:cNvSpPr txBox="1">
            <a:spLocks noGrp="1"/>
          </p:cNvSpPr>
          <p:nvPr>
            <p:ph type="body" idx="1"/>
          </p:nvPr>
        </p:nvSpPr>
        <p:spPr>
          <a:xfrm>
            <a:off x="2183945" y="2587218"/>
            <a:ext cx="7817304" cy="254811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pic>
        <p:nvPicPr>
          <p:cNvPr id="561" name="Google Shape;561;p141"/>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flipH="1">
            <a:off x="11228860" y="-1"/>
            <a:ext cx="963140" cy="801332"/>
          </a:xfrm>
          <a:prstGeom prst="rect">
            <a:avLst/>
          </a:prstGeom>
          <a:noFill/>
          <a:ln>
            <a:noFill/>
          </a:ln>
        </p:spPr>
      </p:pic>
      <p:pic>
        <p:nvPicPr>
          <p:cNvPr id="562" name="Google Shape;562;p141"/>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rot="10800000" flipH="1">
            <a:off x="2865910" y="5774611"/>
            <a:ext cx="6125690" cy="222056"/>
          </a:xfrm>
          <a:prstGeom prst="rect">
            <a:avLst/>
          </a:prstGeom>
          <a:noFill/>
          <a:ln>
            <a:noFill/>
          </a:ln>
        </p:spPr>
      </p:pic>
      <p:pic>
        <p:nvPicPr>
          <p:cNvPr id="563" name="Google Shape;563;p141"/>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5878964" y="1632968"/>
            <a:ext cx="436111" cy="436111"/>
          </a:xfrm>
          <a:prstGeom prst="rect">
            <a:avLst/>
          </a:prstGeom>
          <a:noFill/>
          <a:ln>
            <a:noFill/>
          </a:ln>
        </p:spPr>
      </p:pic>
      <p:pic>
        <p:nvPicPr>
          <p:cNvPr id="564" name="Google Shape;564;p141"/>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728746" y="196623"/>
            <a:ext cx="504825" cy="504825"/>
          </a:xfrm>
          <a:prstGeom prst="rect">
            <a:avLst/>
          </a:prstGeom>
          <a:noFill/>
          <a:ln>
            <a:noFill/>
          </a:ln>
        </p:spPr>
      </p:pic>
      <p:pic>
        <p:nvPicPr>
          <p:cNvPr id="565" name="Google Shape;565;p141"/>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8869460" y="6048972"/>
            <a:ext cx="504825" cy="504825"/>
          </a:xfrm>
          <a:prstGeom prst="rect">
            <a:avLst/>
          </a:prstGeom>
          <a:noFill/>
          <a:ln>
            <a:noFill/>
          </a:ln>
        </p:spPr>
      </p:pic>
      <p:pic>
        <p:nvPicPr>
          <p:cNvPr id="566" name="Google Shape;566;p141"/>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9320171" y="3754337"/>
            <a:ext cx="2743200" cy="2743200"/>
          </a:xfrm>
          <a:prstGeom prst="rect">
            <a:avLst/>
          </a:prstGeom>
          <a:noFill/>
          <a:ln>
            <a:noFill/>
          </a:ln>
        </p:spPr>
      </p:pic>
      <p:pic>
        <p:nvPicPr>
          <p:cNvPr id="567" name="Google Shape;567;p141"/>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rot="10800000" flipH="1">
            <a:off x="0" y="937878"/>
            <a:ext cx="3267075" cy="330338"/>
          </a:xfrm>
          <a:prstGeom prst="rect">
            <a:avLst/>
          </a:prstGeom>
          <a:noFill/>
          <a:ln>
            <a:noFill/>
          </a:ln>
        </p:spPr>
      </p:pic>
      <p:pic>
        <p:nvPicPr>
          <p:cNvPr id="568" name="Google Shape;568;p141"/>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rot="10800000">
            <a:off x="8924925" y="937878"/>
            <a:ext cx="3267075" cy="330338"/>
          </a:xfrm>
          <a:prstGeom prst="rect">
            <a:avLst/>
          </a:prstGeom>
          <a:noFill/>
          <a:ln>
            <a:noFill/>
          </a:ln>
        </p:spPr>
      </p:pic>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matchingName="More-text_blue">
  <p:cSld name="More-text_blue">
    <p:spTree>
      <p:nvGrpSpPr>
        <p:cNvPr id="1" name="Shape 569"/>
        <p:cNvGrpSpPr/>
        <p:nvPr/>
      </p:nvGrpSpPr>
      <p:grpSpPr>
        <a:xfrm>
          <a:off x="0" y="0"/>
          <a:ext cx="0" cy="0"/>
          <a:chOff x="0" y="0"/>
          <a:chExt cx="0" cy="0"/>
        </a:xfrm>
      </p:grpSpPr>
      <p:pic>
        <p:nvPicPr>
          <p:cNvPr id="570" name="Google Shape;570;p142"/>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0" y="-1"/>
            <a:ext cx="1040130" cy="6858000"/>
          </a:xfrm>
          <a:prstGeom prst="rect">
            <a:avLst/>
          </a:prstGeom>
          <a:noFill/>
          <a:ln>
            <a:noFill/>
          </a:ln>
        </p:spPr>
      </p:pic>
      <p:pic>
        <p:nvPicPr>
          <p:cNvPr id="571" name="Google Shape;571;p142"/>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572" name="Google Shape;572;p14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73" name="Google Shape;573;p14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74" name="Google Shape;574;p142"/>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575" name="Google Shape;575;p142"/>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flipH="1">
            <a:off x="11228860" y="-1"/>
            <a:ext cx="963140" cy="801332"/>
          </a:xfrm>
          <a:prstGeom prst="rect">
            <a:avLst/>
          </a:prstGeom>
          <a:noFill/>
          <a:ln>
            <a:noFill/>
          </a:ln>
        </p:spPr>
      </p:pic>
      <p:pic>
        <p:nvPicPr>
          <p:cNvPr id="576" name="Google Shape;576;p142"/>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rot="10800000" flipH="1">
            <a:off x="2933388" y="6134294"/>
            <a:ext cx="6125690" cy="222056"/>
          </a:xfrm>
          <a:prstGeom prst="rect">
            <a:avLst/>
          </a:prstGeom>
          <a:noFill/>
          <a:ln>
            <a:noFill/>
          </a:ln>
        </p:spPr>
      </p:pic>
      <p:sp>
        <p:nvSpPr>
          <p:cNvPr id="577" name="Google Shape;577;p142"/>
          <p:cNvSpPr txBox="1">
            <a:spLocks noGrp="1"/>
          </p:cNvSpPr>
          <p:nvPr>
            <p:ph type="body" idx="1"/>
          </p:nvPr>
        </p:nvSpPr>
        <p:spPr>
          <a:xfrm>
            <a:off x="877169" y="375556"/>
            <a:ext cx="10319657" cy="5610173"/>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pic>
        <p:nvPicPr>
          <p:cNvPr id="578" name="Google Shape;578;p142"/>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1599842" y="1690006"/>
            <a:ext cx="592158" cy="3224893"/>
          </a:xfrm>
          <a:prstGeom prst="rect">
            <a:avLst/>
          </a:prstGeom>
          <a:noFill/>
          <a:ln>
            <a:noFill/>
          </a:ln>
        </p:spPr>
      </p:pic>
      <p:pic>
        <p:nvPicPr>
          <p:cNvPr id="579" name="Google Shape;579;p142"/>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248955" y="4212772"/>
            <a:ext cx="450396" cy="450396"/>
          </a:xfrm>
          <a:prstGeom prst="rect">
            <a:avLst/>
          </a:prstGeom>
          <a:noFill/>
          <a:ln>
            <a:noFill/>
          </a:ln>
        </p:spPr>
      </p:pic>
      <p:pic>
        <p:nvPicPr>
          <p:cNvPr id="580" name="Google Shape;580;p142"/>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1584183" y="2843445"/>
            <a:ext cx="387804" cy="387804"/>
          </a:xfrm>
          <a:prstGeom prst="rect">
            <a:avLst/>
          </a:prstGeom>
          <a:noFill/>
          <a:ln>
            <a:noFill/>
          </a:ln>
        </p:spPr>
      </p:pic>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matchingName="17_Заголовок раздела">
  <p:cSld name="17_Заголовок раздела">
    <p:spTree>
      <p:nvGrpSpPr>
        <p:cNvPr id="1" name="Shape 581"/>
        <p:cNvGrpSpPr/>
        <p:nvPr/>
      </p:nvGrpSpPr>
      <p:grpSpPr>
        <a:xfrm>
          <a:off x="0" y="0"/>
          <a:ext cx="0" cy="0"/>
          <a:chOff x="0" y="0"/>
          <a:chExt cx="0" cy="0"/>
        </a:xfrm>
      </p:grpSpPr>
      <p:pic>
        <p:nvPicPr>
          <p:cNvPr id="582" name="Google Shape;582;p143"/>
          <p:cNvPicPr preferRelativeResize="0"/>
          <p:nvPr/>
        </p:nvPicPr>
        <p:blipFill rotWithShape="1">
          <a:blip r:embed="rId2" cstate="email">
            <a:alphaModFix/>
            <a:extLst>
              <a:ext uri="{28A0092B-C50C-407E-A947-70E740481C1C}">
                <a14:useLocalDpi xmlns:a14="http://schemas.microsoft.com/office/drawing/2010/main"/>
              </a:ext>
            </a:extLst>
          </a:blip>
          <a:srcRect l="34376" b="49048"/>
          <a:stretch/>
        </p:blipFill>
        <p:spPr>
          <a:xfrm flipH="1">
            <a:off x="9085379" y="3359836"/>
            <a:ext cx="3106621" cy="3494315"/>
          </a:xfrm>
          <a:prstGeom prst="rect">
            <a:avLst/>
          </a:prstGeom>
          <a:noFill/>
          <a:ln>
            <a:noFill/>
          </a:ln>
        </p:spPr>
      </p:pic>
      <p:pic>
        <p:nvPicPr>
          <p:cNvPr id="583" name="Google Shape;583;p143"/>
          <p:cNvPicPr preferRelativeResize="0"/>
          <p:nvPr/>
        </p:nvPicPr>
        <p:blipFill rotWithShape="1">
          <a:blip r:embed="rId2" cstate="email">
            <a:alphaModFix/>
            <a:extLst>
              <a:ext uri="{28A0092B-C50C-407E-A947-70E740481C1C}">
                <a14:useLocalDpi xmlns:a14="http://schemas.microsoft.com/office/drawing/2010/main"/>
              </a:ext>
            </a:extLst>
          </a:blip>
          <a:srcRect l="34376" b="49048"/>
          <a:stretch/>
        </p:blipFill>
        <p:spPr>
          <a:xfrm>
            <a:off x="4691" y="3359837"/>
            <a:ext cx="3106621" cy="3494315"/>
          </a:xfrm>
          <a:prstGeom prst="rect">
            <a:avLst/>
          </a:prstGeom>
          <a:noFill/>
          <a:ln>
            <a:noFill/>
          </a:ln>
        </p:spPr>
      </p:pic>
      <p:grpSp>
        <p:nvGrpSpPr>
          <p:cNvPr id="584" name="Google Shape;584;p143"/>
          <p:cNvGrpSpPr/>
          <p:nvPr/>
        </p:nvGrpSpPr>
        <p:grpSpPr>
          <a:xfrm>
            <a:off x="114206" y="-3848"/>
            <a:ext cx="11889642" cy="6861847"/>
            <a:chOff x="114206" y="-3848"/>
            <a:chExt cx="11889642" cy="6861847"/>
          </a:xfrm>
        </p:grpSpPr>
        <p:pic>
          <p:nvPicPr>
            <p:cNvPr id="585" name="Google Shape;585;p143"/>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4206" y="-1"/>
              <a:ext cx="4139638" cy="6858000"/>
            </a:xfrm>
            <a:prstGeom prst="rect">
              <a:avLst/>
            </a:prstGeom>
            <a:noFill/>
            <a:ln>
              <a:noFill/>
            </a:ln>
          </p:spPr>
        </p:pic>
        <p:pic>
          <p:nvPicPr>
            <p:cNvPr id="586" name="Google Shape;586;p143"/>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flipH="1">
              <a:off x="7864210" y="-3848"/>
              <a:ext cx="4139638" cy="6858000"/>
            </a:xfrm>
            <a:prstGeom prst="rect">
              <a:avLst/>
            </a:prstGeom>
            <a:noFill/>
            <a:ln>
              <a:noFill/>
            </a:ln>
          </p:spPr>
        </p:pic>
      </p:grpSp>
      <p:pic>
        <p:nvPicPr>
          <p:cNvPr id="587" name="Google Shape;587;p143"/>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588" name="Google Shape;588;p14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89" name="Google Shape;589;p14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0" name="Google Shape;590;p143"/>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591" name="Google Shape;591;p143"/>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flipH="1">
            <a:off x="11228860" y="-1"/>
            <a:ext cx="963140" cy="801332"/>
          </a:xfrm>
          <a:prstGeom prst="rect">
            <a:avLst/>
          </a:prstGeom>
          <a:noFill/>
          <a:ln>
            <a:noFill/>
          </a:ln>
        </p:spPr>
      </p:pic>
      <p:pic>
        <p:nvPicPr>
          <p:cNvPr id="592" name="Google Shape;592;p143"/>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rot="10800000" flipH="1">
            <a:off x="2996182" y="5373849"/>
            <a:ext cx="6125690" cy="222056"/>
          </a:xfrm>
          <a:prstGeom prst="rect">
            <a:avLst/>
          </a:prstGeom>
          <a:noFill/>
          <a:ln>
            <a:noFill/>
          </a:ln>
        </p:spPr>
      </p:pic>
      <p:pic>
        <p:nvPicPr>
          <p:cNvPr id="593" name="Google Shape;593;p143"/>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1572967" y="2710791"/>
            <a:ext cx="504825" cy="504825"/>
          </a:xfrm>
          <a:prstGeom prst="rect">
            <a:avLst/>
          </a:prstGeom>
          <a:noFill/>
          <a:ln>
            <a:noFill/>
          </a:ln>
        </p:spPr>
      </p:pic>
      <p:pic>
        <p:nvPicPr>
          <p:cNvPr id="594" name="Google Shape;594;p143"/>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4687427" y="3051953"/>
            <a:ext cx="2743200" cy="2743200"/>
          </a:xfrm>
          <a:prstGeom prst="rect">
            <a:avLst/>
          </a:prstGeom>
          <a:noFill/>
          <a:ln>
            <a:noFill/>
          </a:ln>
        </p:spPr>
      </p:pic>
      <p:sp>
        <p:nvSpPr>
          <p:cNvPr id="595" name="Google Shape;595;p143"/>
          <p:cNvSpPr txBox="1">
            <a:spLocks noGrp="1"/>
          </p:cNvSpPr>
          <p:nvPr>
            <p:ph type="body" idx="1"/>
          </p:nvPr>
        </p:nvSpPr>
        <p:spPr>
          <a:xfrm>
            <a:off x="2187347" y="1689146"/>
            <a:ext cx="7817304" cy="254811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pic>
        <p:nvPicPr>
          <p:cNvPr id="596" name="Google Shape;596;p143"/>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85115" y="2710791"/>
            <a:ext cx="504825" cy="504825"/>
          </a:xfrm>
          <a:prstGeom prst="rect">
            <a:avLst/>
          </a:prstGeom>
          <a:noFill/>
          <a:ln>
            <a:noFill/>
          </a:ln>
        </p:spPr>
      </p:pic>
      <p:pic>
        <p:nvPicPr>
          <p:cNvPr id="597" name="Google Shape;597;p143"/>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5815011" y="366726"/>
            <a:ext cx="561975" cy="561975"/>
          </a:xfrm>
          <a:prstGeom prst="rect">
            <a:avLst/>
          </a:prstGeom>
          <a:noFill/>
          <a:ln>
            <a:noFill/>
          </a:ln>
        </p:spPr>
      </p:pic>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matchingName="18_Заголовок раздела">
  <p:cSld name="18_Заголовок раздела">
    <p:spTree>
      <p:nvGrpSpPr>
        <p:cNvPr id="1" name="Shape 598"/>
        <p:cNvGrpSpPr/>
        <p:nvPr/>
      </p:nvGrpSpPr>
      <p:grpSpPr>
        <a:xfrm>
          <a:off x="0" y="0"/>
          <a:ext cx="0" cy="0"/>
          <a:chOff x="0" y="0"/>
          <a:chExt cx="0" cy="0"/>
        </a:xfrm>
      </p:grpSpPr>
      <p:pic>
        <p:nvPicPr>
          <p:cNvPr id="599" name="Google Shape;599;p144"/>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7892464" y="3067960"/>
            <a:ext cx="4299535" cy="3790040"/>
          </a:xfrm>
          <a:prstGeom prst="rect">
            <a:avLst/>
          </a:prstGeom>
          <a:noFill/>
          <a:ln>
            <a:noFill/>
          </a:ln>
        </p:spPr>
      </p:pic>
      <p:pic>
        <p:nvPicPr>
          <p:cNvPr id="600" name="Google Shape;600;p144"/>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7857578" y="-10948"/>
            <a:ext cx="3314700" cy="1108583"/>
          </a:xfrm>
          <a:prstGeom prst="rect">
            <a:avLst/>
          </a:prstGeom>
          <a:noFill/>
          <a:ln>
            <a:noFill/>
          </a:ln>
        </p:spPr>
      </p:pic>
      <p:pic>
        <p:nvPicPr>
          <p:cNvPr id="601" name="Google Shape;601;p144"/>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602" name="Google Shape;602;p14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03" name="Google Shape;603;p14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04" name="Google Shape;604;p144"/>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605" name="Google Shape;605;p144"/>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flipH="1">
            <a:off x="11228860" y="-1"/>
            <a:ext cx="963140" cy="801332"/>
          </a:xfrm>
          <a:prstGeom prst="rect">
            <a:avLst/>
          </a:prstGeom>
          <a:noFill/>
          <a:ln>
            <a:noFill/>
          </a:ln>
        </p:spPr>
      </p:pic>
      <p:pic>
        <p:nvPicPr>
          <p:cNvPr id="606" name="Google Shape;606;p144"/>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rot="10800000" flipH="1">
            <a:off x="255931" y="5991159"/>
            <a:ext cx="6125690" cy="222056"/>
          </a:xfrm>
          <a:prstGeom prst="rect">
            <a:avLst/>
          </a:prstGeom>
          <a:noFill/>
          <a:ln>
            <a:noFill/>
          </a:ln>
        </p:spPr>
      </p:pic>
      <p:pic>
        <p:nvPicPr>
          <p:cNvPr id="607" name="Google Shape;607;p144"/>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344656" y="5081886"/>
            <a:ext cx="504825" cy="504825"/>
          </a:xfrm>
          <a:prstGeom prst="rect">
            <a:avLst/>
          </a:prstGeom>
          <a:noFill/>
          <a:ln>
            <a:noFill/>
          </a:ln>
        </p:spPr>
      </p:pic>
      <p:sp>
        <p:nvSpPr>
          <p:cNvPr id="608" name="Google Shape;608;p144"/>
          <p:cNvSpPr txBox="1">
            <a:spLocks noGrp="1"/>
          </p:cNvSpPr>
          <p:nvPr>
            <p:ph type="title"/>
          </p:nvPr>
        </p:nvSpPr>
        <p:spPr>
          <a:xfrm>
            <a:off x="0" y="489858"/>
            <a:ext cx="12191999"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09" name="Google Shape;609;p144"/>
          <p:cNvSpPr txBox="1">
            <a:spLocks noGrp="1"/>
          </p:cNvSpPr>
          <p:nvPr>
            <p:ph type="body" idx="1"/>
          </p:nvPr>
        </p:nvSpPr>
        <p:spPr>
          <a:xfrm>
            <a:off x="726616" y="2325182"/>
            <a:ext cx="5184321" cy="3487789"/>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
        <p:nvSpPr>
          <p:cNvPr id="610" name="Google Shape;610;p144"/>
          <p:cNvSpPr>
            <a:spLocks noGrp="1"/>
          </p:cNvSpPr>
          <p:nvPr>
            <p:ph type="pic" idx="2"/>
          </p:nvPr>
        </p:nvSpPr>
        <p:spPr>
          <a:xfrm>
            <a:off x="7179597" y="2325182"/>
            <a:ext cx="4179887" cy="3462338"/>
          </a:xfrm>
          <a:prstGeom prst="rect">
            <a:avLst/>
          </a:prstGeom>
          <a:noFill/>
          <a:ln>
            <a:noFill/>
          </a:ln>
        </p:spPr>
      </p:sp>
      <p:pic>
        <p:nvPicPr>
          <p:cNvPr id="611" name="Google Shape;611;p144"/>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0545660" y="1186062"/>
            <a:ext cx="504825" cy="504825"/>
          </a:xfrm>
          <a:prstGeom prst="rect">
            <a:avLst/>
          </a:prstGeom>
          <a:noFill/>
          <a:ln>
            <a:noFill/>
          </a:ln>
        </p:spPr>
      </p:pic>
      <p:pic>
        <p:nvPicPr>
          <p:cNvPr id="612" name="Google Shape;612;p144"/>
          <p:cNvPicPr preferRelativeResize="0"/>
          <p:nvPr/>
        </p:nvPicPr>
        <p:blipFill rotWithShape="1">
          <a:blip r:embed="rId8" cstate="email">
            <a:alphaModFix/>
            <a:extLst>
              <a:ext uri="{28A0092B-C50C-407E-A947-70E740481C1C}">
                <a14:useLocalDpi xmlns:a14="http://schemas.microsoft.com/office/drawing/2010/main"/>
              </a:ext>
            </a:extLst>
          </a:blip>
          <a:srcRect r="39972"/>
          <a:stretch/>
        </p:blipFill>
        <p:spPr>
          <a:xfrm>
            <a:off x="10545660" y="3710286"/>
            <a:ext cx="1646698" cy="2743200"/>
          </a:xfrm>
          <a:prstGeom prst="rect">
            <a:avLst/>
          </a:prstGeom>
          <a:noFill/>
          <a:ln>
            <a:noFill/>
          </a:ln>
        </p:spPr>
      </p:pic>
      <p:pic>
        <p:nvPicPr>
          <p:cNvPr id="613" name="Google Shape;613;p144"/>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10800000" flipH="1">
            <a:off x="0" y="1008225"/>
            <a:ext cx="3095625" cy="313002"/>
          </a:xfrm>
          <a:prstGeom prst="rect">
            <a:avLst/>
          </a:prstGeom>
          <a:noFill/>
          <a:ln>
            <a:noFill/>
          </a:ln>
        </p:spPr>
      </p:pic>
      <p:pic>
        <p:nvPicPr>
          <p:cNvPr id="614" name="Google Shape;614;p144"/>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89215" y="630739"/>
            <a:ext cx="1634833" cy="1638300"/>
          </a:xfrm>
          <a:prstGeom prst="rect">
            <a:avLst/>
          </a:prstGeom>
          <a:noFill/>
          <a:ln>
            <a:noFill/>
          </a:ln>
        </p:spPr>
      </p:pic>
      <p:pic>
        <p:nvPicPr>
          <p:cNvPr id="615" name="Google Shape;615;p144"/>
          <p:cNvPicPr preferRelativeResize="0"/>
          <p:nvPr/>
        </p:nvPicPr>
        <p:blipFill rotWithShape="1">
          <a:blip r:embed="rId11" cstate="email">
            <a:alphaModFix/>
            <a:extLst>
              <a:ext uri="{28A0092B-C50C-407E-A947-70E740481C1C}">
                <a14:useLocalDpi xmlns:a14="http://schemas.microsoft.com/office/drawing/2010/main"/>
              </a:ext>
            </a:extLst>
          </a:blip>
          <a:srcRect t="24697"/>
          <a:stretch/>
        </p:blipFill>
        <p:spPr>
          <a:xfrm>
            <a:off x="2057295" y="-10948"/>
            <a:ext cx="862052" cy="652756"/>
          </a:xfrm>
          <a:prstGeom prst="rect">
            <a:avLst/>
          </a:prstGeom>
          <a:noFill/>
          <a:ln>
            <a:noFill/>
          </a:ln>
        </p:spPr>
      </p:pic>
      <p:pic>
        <p:nvPicPr>
          <p:cNvPr id="616" name="Google Shape;616;p144"/>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9678210" y="5627361"/>
            <a:ext cx="862052" cy="866841"/>
          </a:xfrm>
          <a:prstGeom prst="rect">
            <a:avLst/>
          </a:prstGeom>
          <a:noFill/>
          <a:ln>
            <a:noFill/>
          </a:ln>
        </p:spPr>
      </p:pic>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matchingName="19_Заголовок раздела">
  <p:cSld name="19_Заголовок раздела">
    <p:spTree>
      <p:nvGrpSpPr>
        <p:cNvPr id="1" name="Shape 617"/>
        <p:cNvGrpSpPr/>
        <p:nvPr/>
      </p:nvGrpSpPr>
      <p:grpSpPr>
        <a:xfrm>
          <a:off x="0" y="0"/>
          <a:ext cx="0" cy="0"/>
          <a:chOff x="0" y="0"/>
          <a:chExt cx="0" cy="0"/>
        </a:xfrm>
      </p:grpSpPr>
      <p:pic>
        <p:nvPicPr>
          <p:cNvPr id="618" name="Google Shape;618;p145"/>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flipH="1">
            <a:off x="10539144" y="5271809"/>
            <a:ext cx="1652856" cy="247928"/>
          </a:xfrm>
          <a:prstGeom prst="rect">
            <a:avLst/>
          </a:prstGeom>
          <a:noFill/>
          <a:ln>
            <a:noFill/>
          </a:ln>
        </p:spPr>
      </p:pic>
      <p:pic>
        <p:nvPicPr>
          <p:cNvPr id="619" name="Google Shape;619;p145"/>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10800000">
            <a:off x="-3027" y="0"/>
            <a:ext cx="7779921" cy="6858000"/>
          </a:xfrm>
          <a:prstGeom prst="rect">
            <a:avLst/>
          </a:prstGeom>
          <a:noFill/>
          <a:ln>
            <a:noFill/>
          </a:ln>
        </p:spPr>
      </p:pic>
      <p:pic>
        <p:nvPicPr>
          <p:cNvPr id="620" name="Google Shape;620;p145"/>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621" name="Google Shape;621;p14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22" name="Google Shape;622;p14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23" name="Google Shape;623;p145"/>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624" name="Google Shape;624;p145"/>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rot="10800000" flipH="1">
            <a:off x="3033155" y="6029833"/>
            <a:ext cx="6125690" cy="222056"/>
          </a:xfrm>
          <a:prstGeom prst="rect">
            <a:avLst/>
          </a:prstGeom>
          <a:noFill/>
          <a:ln>
            <a:noFill/>
          </a:ln>
        </p:spPr>
      </p:pic>
      <p:sp>
        <p:nvSpPr>
          <p:cNvPr id="625" name="Google Shape;625;p145"/>
          <p:cNvSpPr>
            <a:spLocks noGrp="1"/>
          </p:cNvSpPr>
          <p:nvPr>
            <p:ph type="pic" idx="2"/>
          </p:nvPr>
        </p:nvSpPr>
        <p:spPr>
          <a:xfrm>
            <a:off x="1379764" y="739549"/>
            <a:ext cx="9432713" cy="5047971"/>
          </a:xfrm>
          <a:prstGeom prst="rect">
            <a:avLst/>
          </a:prstGeom>
          <a:noFill/>
          <a:ln>
            <a:noFill/>
          </a:ln>
        </p:spPr>
      </p:sp>
      <p:pic>
        <p:nvPicPr>
          <p:cNvPr id="626" name="Google Shape;626;p145"/>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flipH="1">
            <a:off x="11228860" y="-1"/>
            <a:ext cx="963140" cy="801332"/>
          </a:xfrm>
          <a:prstGeom prst="rect">
            <a:avLst/>
          </a:prstGeom>
          <a:noFill/>
          <a:ln>
            <a:noFill/>
          </a:ln>
        </p:spPr>
      </p:pic>
      <p:pic>
        <p:nvPicPr>
          <p:cNvPr id="627" name="Google Shape;627;p145"/>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70094" y="2828925"/>
            <a:ext cx="2266950" cy="2266950"/>
          </a:xfrm>
          <a:prstGeom prst="rect">
            <a:avLst/>
          </a:prstGeom>
          <a:noFill/>
          <a:ln>
            <a:noFill/>
          </a:ln>
        </p:spPr>
      </p:pic>
      <p:pic>
        <p:nvPicPr>
          <p:cNvPr id="628" name="Google Shape;628;p145"/>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flipH="1">
            <a:off x="10391091" y="1820349"/>
            <a:ext cx="1675538" cy="3297771"/>
          </a:xfrm>
          <a:prstGeom prst="rect">
            <a:avLst/>
          </a:prstGeom>
          <a:noFill/>
          <a:ln>
            <a:noFill/>
          </a:ln>
        </p:spPr>
      </p:pic>
      <p:pic>
        <p:nvPicPr>
          <p:cNvPr id="629" name="Google Shape;629;p145"/>
          <p:cNvPicPr preferRelativeResize="0"/>
          <p:nvPr/>
        </p:nvPicPr>
        <p:blipFill rotWithShape="1">
          <a:blip r:embed="rId9" cstate="email">
            <a:alphaModFix/>
            <a:extLst>
              <a:ext uri="{28A0092B-C50C-407E-A947-70E740481C1C}">
                <a14:useLocalDpi xmlns:a14="http://schemas.microsoft.com/office/drawing/2010/main"/>
              </a:ext>
            </a:extLst>
          </a:blip>
          <a:srcRect r="18280"/>
          <a:stretch/>
        </p:blipFill>
        <p:spPr>
          <a:xfrm>
            <a:off x="11131392" y="4716518"/>
            <a:ext cx="1066364" cy="490868"/>
          </a:xfrm>
          <a:prstGeom prst="rect">
            <a:avLst/>
          </a:prstGeom>
          <a:noFill/>
          <a:ln>
            <a:noFill/>
          </a:ln>
        </p:spPr>
      </p:pic>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matchingName="20_Заголовок раздела">
  <p:cSld name="20_Заголовок раздела">
    <p:spTree>
      <p:nvGrpSpPr>
        <p:cNvPr id="1" name="Shape 630"/>
        <p:cNvGrpSpPr/>
        <p:nvPr/>
      </p:nvGrpSpPr>
      <p:grpSpPr>
        <a:xfrm>
          <a:off x="0" y="0"/>
          <a:ext cx="0" cy="0"/>
          <a:chOff x="0" y="0"/>
          <a:chExt cx="0" cy="0"/>
        </a:xfrm>
      </p:grpSpPr>
      <p:pic>
        <p:nvPicPr>
          <p:cNvPr id="631" name="Google Shape;631;p146"/>
          <p:cNvPicPr preferRelativeResize="0"/>
          <p:nvPr/>
        </p:nvPicPr>
        <p:blipFill rotWithShape="1">
          <a:blip r:embed="rId2" cstate="email">
            <a:alphaModFix/>
            <a:extLst>
              <a:ext uri="{28A0092B-C50C-407E-A947-70E740481C1C}">
                <a14:useLocalDpi xmlns:a14="http://schemas.microsoft.com/office/drawing/2010/main"/>
              </a:ext>
            </a:extLst>
          </a:blip>
          <a:srcRect r="57066"/>
          <a:stretch/>
        </p:blipFill>
        <p:spPr>
          <a:xfrm flipH="1">
            <a:off x="0" y="0"/>
            <a:ext cx="2657475" cy="3866889"/>
          </a:xfrm>
          <a:prstGeom prst="rect">
            <a:avLst/>
          </a:prstGeom>
          <a:noFill/>
          <a:ln>
            <a:noFill/>
          </a:ln>
        </p:spPr>
      </p:pic>
      <p:pic>
        <p:nvPicPr>
          <p:cNvPr id="632" name="Google Shape;632;p146"/>
          <p:cNvPicPr preferRelativeResize="0"/>
          <p:nvPr/>
        </p:nvPicPr>
        <p:blipFill rotWithShape="1">
          <a:blip r:embed="rId3" cstate="email">
            <a:alphaModFix/>
            <a:extLst>
              <a:ext uri="{28A0092B-C50C-407E-A947-70E740481C1C}">
                <a14:useLocalDpi xmlns:a14="http://schemas.microsoft.com/office/drawing/2010/main"/>
              </a:ext>
            </a:extLst>
          </a:blip>
          <a:srcRect l="35314"/>
          <a:stretch/>
        </p:blipFill>
        <p:spPr>
          <a:xfrm>
            <a:off x="0" y="0"/>
            <a:ext cx="4824682" cy="6858000"/>
          </a:xfrm>
          <a:prstGeom prst="rect">
            <a:avLst/>
          </a:prstGeom>
          <a:noFill/>
          <a:ln>
            <a:noFill/>
          </a:ln>
        </p:spPr>
      </p:pic>
      <p:pic>
        <p:nvPicPr>
          <p:cNvPr id="633" name="Google Shape;633;p146"/>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634" name="Google Shape;634;p14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35" name="Google Shape;635;p14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36" name="Google Shape;636;p146"/>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637" name="Google Shape;637;p146"/>
          <p:cNvSpPr>
            <a:spLocks noGrp="1"/>
          </p:cNvSpPr>
          <p:nvPr>
            <p:ph type="chart" idx="2"/>
          </p:nvPr>
        </p:nvSpPr>
        <p:spPr>
          <a:xfrm>
            <a:off x="865867" y="1314449"/>
            <a:ext cx="4449763" cy="4138613"/>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638" name="Google Shape;638;p146"/>
          <p:cNvSpPr txBox="1">
            <a:spLocks noGrp="1"/>
          </p:cNvSpPr>
          <p:nvPr>
            <p:ph type="body" idx="1"/>
          </p:nvPr>
        </p:nvSpPr>
        <p:spPr>
          <a:xfrm>
            <a:off x="6477014" y="1314449"/>
            <a:ext cx="4556125" cy="413861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2400"/>
              <a:buNone/>
              <a:defRPr sz="24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639" name="Google Shape;639;p146"/>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flipH="1">
            <a:off x="11228860" y="-1"/>
            <a:ext cx="963140" cy="801332"/>
          </a:xfrm>
          <a:prstGeom prst="rect">
            <a:avLst/>
          </a:prstGeom>
          <a:noFill/>
          <a:ln>
            <a:noFill/>
          </a:ln>
        </p:spPr>
      </p:pic>
      <p:pic>
        <p:nvPicPr>
          <p:cNvPr id="640" name="Google Shape;640;p146"/>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7940689" y="4638674"/>
            <a:ext cx="1628775" cy="1628775"/>
          </a:xfrm>
          <a:prstGeom prst="rect">
            <a:avLst/>
          </a:prstGeom>
          <a:noFill/>
          <a:ln>
            <a:noFill/>
          </a:ln>
        </p:spPr>
      </p:pic>
      <p:pic>
        <p:nvPicPr>
          <p:cNvPr id="641" name="Google Shape;641;p146"/>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8605844" y="652099"/>
            <a:ext cx="298464" cy="298464"/>
          </a:xfrm>
          <a:prstGeom prst="rect">
            <a:avLst/>
          </a:prstGeom>
          <a:noFill/>
          <a:ln>
            <a:noFill/>
          </a:ln>
        </p:spPr>
      </p:pic>
      <p:pic>
        <p:nvPicPr>
          <p:cNvPr id="642" name="Google Shape;642;p146"/>
          <p:cNvPicPr preferRelativeResize="0"/>
          <p:nvPr/>
        </p:nvPicPr>
        <p:blipFill rotWithShape="1">
          <a:blip r:embed="rId8" cstate="email">
            <a:alphaModFix/>
            <a:extLst>
              <a:ext uri="{28A0092B-C50C-407E-A947-70E740481C1C}">
                <a14:useLocalDpi xmlns:a14="http://schemas.microsoft.com/office/drawing/2010/main"/>
              </a:ext>
            </a:extLst>
          </a:blip>
          <a:srcRect r="40696"/>
          <a:stretch/>
        </p:blipFill>
        <p:spPr>
          <a:xfrm>
            <a:off x="10623550" y="2397444"/>
            <a:ext cx="1568450" cy="1972622"/>
          </a:xfrm>
          <a:prstGeom prst="rect">
            <a:avLst/>
          </a:prstGeom>
          <a:noFill/>
          <a:ln>
            <a:noFill/>
          </a:ln>
        </p:spPr>
      </p:pic>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matchingName="21_Заголовок раздела">
  <p:cSld name="21_Заголовок раздела">
    <p:spTree>
      <p:nvGrpSpPr>
        <p:cNvPr id="1" name="Shape 643"/>
        <p:cNvGrpSpPr/>
        <p:nvPr/>
      </p:nvGrpSpPr>
      <p:grpSpPr>
        <a:xfrm>
          <a:off x="0" y="0"/>
          <a:ext cx="0" cy="0"/>
          <a:chOff x="0" y="0"/>
          <a:chExt cx="0" cy="0"/>
        </a:xfrm>
      </p:grpSpPr>
      <p:pic>
        <p:nvPicPr>
          <p:cNvPr id="644" name="Google Shape;644;p147"/>
          <p:cNvPicPr preferRelativeResize="0"/>
          <p:nvPr/>
        </p:nvPicPr>
        <p:blipFill rotWithShape="1">
          <a:blip r:embed="rId2" cstate="email">
            <a:alphaModFix/>
            <a:extLst>
              <a:ext uri="{28A0092B-C50C-407E-A947-70E740481C1C}">
                <a14:useLocalDpi xmlns:a14="http://schemas.microsoft.com/office/drawing/2010/main"/>
              </a:ext>
            </a:extLst>
          </a:blip>
          <a:srcRect t="46667"/>
          <a:stretch/>
        </p:blipFill>
        <p:spPr>
          <a:xfrm rot="5400000">
            <a:off x="8494816" y="2972427"/>
            <a:ext cx="4171429" cy="3222939"/>
          </a:xfrm>
          <a:prstGeom prst="rect">
            <a:avLst/>
          </a:prstGeom>
          <a:noFill/>
          <a:ln>
            <a:noFill/>
          </a:ln>
        </p:spPr>
      </p:pic>
      <p:pic>
        <p:nvPicPr>
          <p:cNvPr id="645" name="Google Shape;645;p147"/>
          <p:cNvPicPr preferRelativeResize="0"/>
          <p:nvPr/>
        </p:nvPicPr>
        <p:blipFill rotWithShape="1">
          <a:blip r:embed="rId3" cstate="email">
            <a:alphaModFix/>
            <a:extLst>
              <a:ext uri="{28A0092B-C50C-407E-A947-70E740481C1C}">
                <a14:useLocalDpi xmlns:a14="http://schemas.microsoft.com/office/drawing/2010/main"/>
              </a:ext>
            </a:extLst>
          </a:blip>
          <a:srcRect l="31603" t="16879"/>
          <a:stretch/>
        </p:blipFill>
        <p:spPr>
          <a:xfrm>
            <a:off x="-11695" y="0"/>
            <a:ext cx="3237901" cy="5700483"/>
          </a:xfrm>
          <a:prstGeom prst="rect">
            <a:avLst/>
          </a:prstGeom>
          <a:noFill/>
          <a:ln>
            <a:noFill/>
          </a:ln>
        </p:spPr>
      </p:pic>
      <p:pic>
        <p:nvPicPr>
          <p:cNvPr id="646" name="Google Shape;646;p147"/>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647" name="Google Shape;647;p14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48" name="Google Shape;648;p14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49" name="Google Shape;649;p147"/>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650" name="Google Shape;650;p147"/>
          <p:cNvSpPr>
            <a:spLocks noGrp="1"/>
          </p:cNvSpPr>
          <p:nvPr>
            <p:ph type="chart" idx="2"/>
          </p:nvPr>
        </p:nvSpPr>
        <p:spPr>
          <a:xfrm>
            <a:off x="3707778" y="1542820"/>
            <a:ext cx="4449763" cy="4138613"/>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651" name="Google Shape;651;p147"/>
          <p:cNvSpPr txBox="1">
            <a:spLocks noGrp="1"/>
          </p:cNvSpPr>
          <p:nvPr>
            <p:ph type="title"/>
          </p:nvPr>
        </p:nvSpPr>
        <p:spPr>
          <a:xfrm>
            <a:off x="0" y="489858"/>
            <a:ext cx="12191999"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652" name="Google Shape;652;p147"/>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flipH="1">
            <a:off x="11228860" y="-1"/>
            <a:ext cx="963140" cy="801332"/>
          </a:xfrm>
          <a:prstGeom prst="rect">
            <a:avLst/>
          </a:prstGeom>
          <a:noFill/>
          <a:ln>
            <a:noFill/>
          </a:ln>
        </p:spPr>
      </p:pic>
      <p:pic>
        <p:nvPicPr>
          <p:cNvPr id="653" name="Google Shape;653;p147"/>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flipH="1">
            <a:off x="-166410" y="2101927"/>
            <a:ext cx="4963941" cy="4963941"/>
          </a:xfrm>
          <a:prstGeom prst="rect">
            <a:avLst/>
          </a:prstGeom>
          <a:noFill/>
          <a:ln>
            <a:noFill/>
          </a:ln>
        </p:spPr>
      </p:pic>
      <p:pic>
        <p:nvPicPr>
          <p:cNvPr id="654" name="Google Shape;654;p147"/>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8607590" y="4239222"/>
            <a:ext cx="1809750" cy="1809750"/>
          </a:xfrm>
          <a:prstGeom prst="rect">
            <a:avLst/>
          </a:prstGeom>
          <a:noFill/>
          <a:ln>
            <a:noFill/>
          </a:ln>
        </p:spPr>
      </p:pic>
      <p:pic>
        <p:nvPicPr>
          <p:cNvPr id="655" name="Google Shape;655;p147"/>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0580530" y="1156300"/>
            <a:ext cx="628650" cy="628650"/>
          </a:xfrm>
          <a:prstGeom prst="rect">
            <a:avLst/>
          </a:prstGeom>
          <a:noFill/>
          <a:ln>
            <a:noFill/>
          </a:ln>
        </p:spPr>
      </p:pic>
      <p:pic>
        <p:nvPicPr>
          <p:cNvPr id="656" name="Google Shape;656;p147"/>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42875" y="5727700"/>
            <a:ext cx="628650" cy="628650"/>
          </a:xfrm>
          <a:prstGeom prst="rect">
            <a:avLst/>
          </a:prstGeom>
          <a:noFill/>
          <a:ln>
            <a:noFill/>
          </a:ln>
        </p:spPr>
      </p:pic>
      <p:pic>
        <p:nvPicPr>
          <p:cNvPr id="657" name="Google Shape;657;p147"/>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10098251" y="1877543"/>
            <a:ext cx="319089" cy="319089"/>
          </a:xfrm>
          <a:prstGeom prst="rect">
            <a:avLst/>
          </a:prstGeom>
          <a:noFill/>
          <a:ln>
            <a:noFill/>
          </a:ln>
        </p:spPr>
      </p:pic>
      <p:pic>
        <p:nvPicPr>
          <p:cNvPr id="658" name="Google Shape;658;p147"/>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2747573" y="736542"/>
            <a:ext cx="319089" cy="319089"/>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matchingName="Table_slide_blue">
  <p:cSld name="Table_slide_blue">
    <p:spTree>
      <p:nvGrpSpPr>
        <p:cNvPr id="1" name="Shape 74"/>
        <p:cNvGrpSpPr/>
        <p:nvPr/>
      </p:nvGrpSpPr>
      <p:grpSpPr>
        <a:xfrm>
          <a:off x="0" y="0"/>
          <a:ext cx="0" cy="0"/>
          <a:chOff x="0" y="0"/>
          <a:chExt cx="0" cy="0"/>
        </a:xfrm>
      </p:grpSpPr>
      <p:pic>
        <p:nvPicPr>
          <p:cNvPr id="75" name="Google Shape;75;p38"/>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5400000">
            <a:off x="-161500" y="4304006"/>
            <a:ext cx="2725731" cy="2402732"/>
          </a:xfrm>
          <a:prstGeom prst="rect">
            <a:avLst/>
          </a:prstGeom>
          <a:noFill/>
          <a:ln>
            <a:noFill/>
          </a:ln>
        </p:spPr>
      </p:pic>
      <p:pic>
        <p:nvPicPr>
          <p:cNvPr id="76" name="Google Shape;76;p38"/>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77" name="Google Shape;77;p38"/>
          <p:cNvSpPr txBox="1">
            <a:spLocks noGrp="1"/>
          </p:cNvSpPr>
          <p:nvPr>
            <p:ph type="dt" idx="10"/>
          </p:nvPr>
        </p:nvSpPr>
        <p:spPr>
          <a:xfrm>
            <a:off x="899913" y="637460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38"/>
          <p:cNvSpPr txBox="1">
            <a:spLocks noGrp="1"/>
          </p:cNvSpPr>
          <p:nvPr>
            <p:ph type="ftr" idx="11"/>
          </p:nvPr>
        </p:nvSpPr>
        <p:spPr>
          <a:xfrm>
            <a:off x="5107021" y="6369059"/>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 name="Google Shape;79;p38"/>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80" name="Google Shape;80;p38"/>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447210" y="1721802"/>
            <a:ext cx="332086" cy="3025302"/>
          </a:xfrm>
          <a:prstGeom prst="rect">
            <a:avLst/>
          </a:prstGeom>
          <a:noFill/>
          <a:ln>
            <a:noFill/>
          </a:ln>
        </p:spPr>
      </p:pic>
      <p:pic>
        <p:nvPicPr>
          <p:cNvPr id="81" name="Google Shape;81;p38"/>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rot="10800000">
            <a:off x="11415336" y="1372686"/>
            <a:ext cx="332086" cy="3025302"/>
          </a:xfrm>
          <a:prstGeom prst="rect">
            <a:avLst/>
          </a:prstGeom>
          <a:noFill/>
          <a:ln>
            <a:noFill/>
          </a:ln>
        </p:spPr>
      </p:pic>
      <p:pic>
        <p:nvPicPr>
          <p:cNvPr id="82" name="Google Shape;82;p38"/>
          <p:cNvPicPr preferRelativeResize="0"/>
          <p:nvPr/>
        </p:nvPicPr>
        <p:blipFill rotWithShape="1">
          <a:blip r:embed="rId5" cstate="email">
            <a:alphaModFix/>
            <a:extLst>
              <a:ext uri="{28A0092B-C50C-407E-A947-70E740481C1C}">
                <a14:useLocalDpi xmlns:a14="http://schemas.microsoft.com/office/drawing/2010/main"/>
              </a:ext>
            </a:extLst>
          </a:blip>
          <a:srcRect r="33044"/>
          <a:stretch/>
        </p:blipFill>
        <p:spPr>
          <a:xfrm rot="5400000">
            <a:off x="9756364" y="4936789"/>
            <a:ext cx="1547205" cy="2315693"/>
          </a:xfrm>
          <a:prstGeom prst="rect">
            <a:avLst/>
          </a:prstGeom>
          <a:noFill/>
          <a:ln>
            <a:noFill/>
          </a:ln>
        </p:spPr>
      </p:pic>
      <p:pic>
        <p:nvPicPr>
          <p:cNvPr id="83" name="Google Shape;83;p38"/>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flipH="1">
            <a:off x="11228860" y="-1"/>
            <a:ext cx="963140" cy="801332"/>
          </a:xfrm>
          <a:prstGeom prst="rect">
            <a:avLst/>
          </a:prstGeom>
          <a:noFill/>
          <a:ln>
            <a:noFill/>
          </a:ln>
        </p:spPr>
      </p:pic>
      <p:pic>
        <p:nvPicPr>
          <p:cNvPr id="84" name="Google Shape;84;p38"/>
          <p:cNvPicPr preferRelativeResize="0"/>
          <p:nvPr/>
        </p:nvPicPr>
        <p:blipFill rotWithShape="1">
          <a:blip r:embed="rId7" cstate="email">
            <a:alphaModFix/>
            <a:extLst>
              <a:ext uri="{28A0092B-C50C-407E-A947-70E740481C1C}">
                <a14:useLocalDpi xmlns:a14="http://schemas.microsoft.com/office/drawing/2010/main"/>
              </a:ext>
            </a:extLst>
          </a:blip>
          <a:srcRect r="49129"/>
          <a:stretch/>
        </p:blipFill>
        <p:spPr>
          <a:xfrm>
            <a:off x="11819765" y="4948798"/>
            <a:ext cx="378720" cy="744470"/>
          </a:xfrm>
          <a:prstGeom prst="rect">
            <a:avLst/>
          </a:prstGeom>
          <a:noFill/>
          <a:ln>
            <a:noFill/>
          </a:ln>
        </p:spPr>
      </p:pic>
      <p:pic>
        <p:nvPicPr>
          <p:cNvPr id="85" name="Google Shape;85;p38"/>
          <p:cNvPicPr preferRelativeResize="0"/>
          <p:nvPr/>
        </p:nvPicPr>
        <p:blipFill rotWithShape="1">
          <a:blip r:embed="rId7" cstate="email">
            <a:alphaModFix/>
            <a:extLst>
              <a:ext uri="{28A0092B-C50C-407E-A947-70E740481C1C}">
                <a14:useLocalDpi xmlns:a14="http://schemas.microsoft.com/office/drawing/2010/main"/>
              </a:ext>
            </a:extLst>
          </a:blip>
          <a:srcRect r="49129"/>
          <a:stretch/>
        </p:blipFill>
        <p:spPr>
          <a:xfrm rot="-5400000">
            <a:off x="2585607" y="-182876"/>
            <a:ext cx="378720" cy="744470"/>
          </a:xfrm>
          <a:prstGeom prst="rect">
            <a:avLst/>
          </a:prstGeom>
          <a:noFill/>
          <a:ln>
            <a:noFill/>
          </a:ln>
        </p:spPr>
      </p:pic>
      <p:pic>
        <p:nvPicPr>
          <p:cNvPr id="86" name="Google Shape;86;p38"/>
          <p:cNvPicPr preferRelativeResize="0"/>
          <p:nvPr/>
        </p:nvPicPr>
        <p:blipFill rotWithShape="1">
          <a:blip r:embed="rId8" cstate="email">
            <a:alphaModFix/>
            <a:extLst>
              <a:ext uri="{28A0092B-C50C-407E-A947-70E740481C1C}">
                <a14:useLocalDpi xmlns:a14="http://schemas.microsoft.com/office/drawing/2010/main"/>
              </a:ext>
            </a:extLst>
          </a:blip>
          <a:srcRect l="32736"/>
          <a:stretch/>
        </p:blipFill>
        <p:spPr>
          <a:xfrm>
            <a:off x="0" y="4333878"/>
            <a:ext cx="1419874" cy="2110896"/>
          </a:xfrm>
          <a:prstGeom prst="rect">
            <a:avLst/>
          </a:prstGeom>
          <a:noFill/>
          <a:ln>
            <a:noFill/>
          </a:ln>
        </p:spPr>
      </p:pic>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matchingName="bullet_points_blue">
  <p:cSld name="bullet_points_blue">
    <p:spTree>
      <p:nvGrpSpPr>
        <p:cNvPr id="1" name="Shape 659"/>
        <p:cNvGrpSpPr/>
        <p:nvPr/>
      </p:nvGrpSpPr>
      <p:grpSpPr>
        <a:xfrm>
          <a:off x="0" y="0"/>
          <a:ext cx="0" cy="0"/>
          <a:chOff x="0" y="0"/>
          <a:chExt cx="0" cy="0"/>
        </a:xfrm>
      </p:grpSpPr>
      <p:pic>
        <p:nvPicPr>
          <p:cNvPr id="660" name="Google Shape;660;p148"/>
          <p:cNvPicPr preferRelativeResize="0"/>
          <p:nvPr/>
        </p:nvPicPr>
        <p:blipFill rotWithShape="1">
          <a:blip r:embed="rId2" cstate="email">
            <a:alphaModFix/>
            <a:extLst>
              <a:ext uri="{28A0092B-C50C-407E-A947-70E740481C1C}">
                <a14:useLocalDpi xmlns:a14="http://schemas.microsoft.com/office/drawing/2010/main"/>
              </a:ext>
            </a:extLst>
          </a:blip>
          <a:srcRect r="66671"/>
          <a:stretch/>
        </p:blipFill>
        <p:spPr>
          <a:xfrm>
            <a:off x="11202039" y="2130441"/>
            <a:ext cx="989961" cy="4302951"/>
          </a:xfrm>
          <a:prstGeom prst="rect">
            <a:avLst/>
          </a:prstGeom>
          <a:noFill/>
          <a:ln>
            <a:noFill/>
          </a:ln>
        </p:spPr>
      </p:pic>
      <p:pic>
        <p:nvPicPr>
          <p:cNvPr id="661" name="Google Shape;661;p148"/>
          <p:cNvPicPr preferRelativeResize="0"/>
          <p:nvPr/>
        </p:nvPicPr>
        <p:blipFill rotWithShape="1">
          <a:blip r:embed="rId3" cstate="email">
            <a:alphaModFix/>
            <a:extLst>
              <a:ext uri="{28A0092B-C50C-407E-A947-70E740481C1C}">
                <a14:useLocalDpi xmlns:a14="http://schemas.microsoft.com/office/drawing/2010/main"/>
              </a:ext>
            </a:extLst>
          </a:blip>
          <a:srcRect l="22969"/>
          <a:stretch/>
        </p:blipFill>
        <p:spPr>
          <a:xfrm>
            <a:off x="0" y="-136527"/>
            <a:ext cx="2086210" cy="6858000"/>
          </a:xfrm>
          <a:prstGeom prst="rect">
            <a:avLst/>
          </a:prstGeom>
          <a:noFill/>
          <a:ln>
            <a:noFill/>
          </a:ln>
        </p:spPr>
      </p:pic>
      <p:pic>
        <p:nvPicPr>
          <p:cNvPr id="662" name="Google Shape;662;p148"/>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663" name="Google Shape;663;p148"/>
          <p:cNvSpPr txBox="1">
            <a:spLocks noGrp="1"/>
          </p:cNvSpPr>
          <p:nvPr>
            <p:ph type="dt" idx="10"/>
          </p:nvPr>
        </p:nvSpPr>
        <p:spPr>
          <a:xfrm>
            <a:off x="1851559" y="6363424"/>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64" name="Google Shape;664;p148"/>
          <p:cNvSpPr txBox="1">
            <a:spLocks noGrp="1"/>
          </p:cNvSpPr>
          <p:nvPr>
            <p:ph type="ftr" idx="11"/>
          </p:nvPr>
        </p:nvSpPr>
        <p:spPr>
          <a:xfrm>
            <a:off x="5949723" y="6356348"/>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65" name="Google Shape;665;p148"/>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666" name="Google Shape;666;p148"/>
          <p:cNvSpPr txBox="1">
            <a:spLocks noGrp="1"/>
          </p:cNvSpPr>
          <p:nvPr>
            <p:ph type="body" idx="1"/>
          </p:nvPr>
        </p:nvSpPr>
        <p:spPr>
          <a:xfrm>
            <a:off x="1851559" y="2289619"/>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dk2"/>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67" name="Google Shape;667;p148"/>
          <p:cNvSpPr txBox="1">
            <a:spLocks noGrp="1"/>
          </p:cNvSpPr>
          <p:nvPr>
            <p:ph type="body" idx="2"/>
          </p:nvPr>
        </p:nvSpPr>
        <p:spPr>
          <a:xfrm>
            <a:off x="1851559" y="1350158"/>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dk2"/>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68" name="Google Shape;668;p148"/>
          <p:cNvSpPr txBox="1">
            <a:spLocks noGrp="1"/>
          </p:cNvSpPr>
          <p:nvPr>
            <p:ph type="body" idx="3"/>
          </p:nvPr>
        </p:nvSpPr>
        <p:spPr>
          <a:xfrm>
            <a:off x="1851559" y="3229080"/>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dk2"/>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69" name="Google Shape;669;p148"/>
          <p:cNvSpPr txBox="1">
            <a:spLocks noGrp="1"/>
          </p:cNvSpPr>
          <p:nvPr>
            <p:ph type="body" idx="4"/>
          </p:nvPr>
        </p:nvSpPr>
        <p:spPr>
          <a:xfrm>
            <a:off x="1851559" y="4104551"/>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dk2"/>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670" name="Google Shape;670;p148"/>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flipH="1">
            <a:off x="11228860" y="-1"/>
            <a:ext cx="963140" cy="801332"/>
          </a:xfrm>
          <a:prstGeom prst="rect">
            <a:avLst/>
          </a:prstGeom>
          <a:noFill/>
          <a:ln>
            <a:noFill/>
          </a:ln>
        </p:spPr>
      </p:pic>
      <p:pic>
        <p:nvPicPr>
          <p:cNvPr id="671" name="Google Shape;671;p148"/>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233535" y="4104551"/>
            <a:ext cx="1384489" cy="1761496"/>
          </a:xfrm>
          <a:prstGeom prst="rect">
            <a:avLst/>
          </a:prstGeom>
          <a:noFill/>
          <a:ln>
            <a:noFill/>
          </a:ln>
        </p:spPr>
      </p:pic>
      <p:pic>
        <p:nvPicPr>
          <p:cNvPr id="672" name="Google Shape;672;p148"/>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423675" y="3116035"/>
            <a:ext cx="502104" cy="502104"/>
          </a:xfrm>
          <a:prstGeom prst="rect">
            <a:avLst/>
          </a:prstGeom>
          <a:noFill/>
          <a:ln>
            <a:noFill/>
          </a:ln>
        </p:spPr>
      </p:pic>
      <p:pic>
        <p:nvPicPr>
          <p:cNvPr id="673" name="Google Shape;673;p148"/>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0737945" y="5742792"/>
            <a:ext cx="502104" cy="502104"/>
          </a:xfrm>
          <a:prstGeom prst="rect">
            <a:avLst/>
          </a:prstGeom>
          <a:noFill/>
          <a:ln>
            <a:noFill/>
          </a:ln>
        </p:spPr>
      </p:pic>
      <p:pic>
        <p:nvPicPr>
          <p:cNvPr id="674" name="Google Shape;674;p148"/>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1710430" y="2220927"/>
            <a:ext cx="409575" cy="409575"/>
          </a:xfrm>
          <a:prstGeom prst="rect">
            <a:avLst/>
          </a:prstGeom>
          <a:noFill/>
          <a:ln>
            <a:noFill/>
          </a:ln>
        </p:spPr>
      </p:pic>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matchingName="3_Заголовок раздела">
  <p:cSld name="3_Заголовок раздела">
    <p:spTree>
      <p:nvGrpSpPr>
        <p:cNvPr id="1" name="Shape 675"/>
        <p:cNvGrpSpPr/>
        <p:nvPr/>
      </p:nvGrpSpPr>
      <p:grpSpPr>
        <a:xfrm>
          <a:off x="0" y="0"/>
          <a:ext cx="0" cy="0"/>
          <a:chOff x="0" y="0"/>
          <a:chExt cx="0" cy="0"/>
        </a:xfrm>
      </p:grpSpPr>
      <p:pic>
        <p:nvPicPr>
          <p:cNvPr id="676" name="Google Shape;676;p149"/>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0" y="0"/>
            <a:ext cx="12192000" cy="6858000"/>
          </a:xfrm>
          <a:prstGeom prst="rect">
            <a:avLst/>
          </a:prstGeom>
          <a:noFill/>
          <a:ln>
            <a:noFill/>
          </a:ln>
        </p:spPr>
      </p:pic>
      <p:grpSp>
        <p:nvGrpSpPr>
          <p:cNvPr id="677" name="Google Shape;677;p149"/>
          <p:cNvGrpSpPr/>
          <p:nvPr/>
        </p:nvGrpSpPr>
        <p:grpSpPr>
          <a:xfrm>
            <a:off x="0" y="1152497"/>
            <a:ext cx="12183228" cy="5568978"/>
            <a:chOff x="7185" y="1103455"/>
            <a:chExt cx="12183228" cy="5568978"/>
          </a:xfrm>
        </p:grpSpPr>
        <p:pic>
          <p:nvPicPr>
            <p:cNvPr id="678" name="Google Shape;678;p149"/>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4465076" y="4477004"/>
              <a:ext cx="2846041" cy="218196"/>
            </a:xfrm>
            <a:prstGeom prst="rect">
              <a:avLst/>
            </a:prstGeom>
            <a:noFill/>
            <a:ln>
              <a:noFill/>
            </a:ln>
          </p:spPr>
        </p:pic>
        <p:pic>
          <p:nvPicPr>
            <p:cNvPr id="679" name="Google Shape;679;p149"/>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7031310" y="5032159"/>
              <a:ext cx="3370220" cy="202213"/>
            </a:xfrm>
            <a:prstGeom prst="rect">
              <a:avLst/>
            </a:prstGeom>
            <a:noFill/>
            <a:ln>
              <a:noFill/>
            </a:ln>
          </p:spPr>
        </p:pic>
        <p:pic>
          <p:nvPicPr>
            <p:cNvPr id="680" name="Google Shape;680;p149"/>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694606" y="1103455"/>
              <a:ext cx="4021096" cy="4057956"/>
            </a:xfrm>
            <a:prstGeom prst="rect">
              <a:avLst/>
            </a:prstGeom>
            <a:noFill/>
            <a:ln>
              <a:noFill/>
            </a:ln>
          </p:spPr>
        </p:pic>
        <p:pic>
          <p:nvPicPr>
            <p:cNvPr id="681" name="Google Shape;681;p149"/>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8573545" y="3204192"/>
              <a:ext cx="285750" cy="285750"/>
            </a:xfrm>
            <a:prstGeom prst="rect">
              <a:avLst/>
            </a:prstGeom>
            <a:noFill/>
            <a:ln>
              <a:noFill/>
            </a:ln>
          </p:spPr>
        </p:pic>
        <p:pic>
          <p:nvPicPr>
            <p:cNvPr id="682" name="Google Shape;682;p149"/>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10800000" flipH="1">
              <a:off x="694606" y="5661248"/>
              <a:ext cx="4301055" cy="511348"/>
            </a:xfrm>
            <a:prstGeom prst="rect">
              <a:avLst/>
            </a:prstGeom>
            <a:noFill/>
            <a:ln>
              <a:noFill/>
            </a:ln>
          </p:spPr>
        </p:pic>
        <p:pic>
          <p:nvPicPr>
            <p:cNvPr id="683" name="Google Shape;683;p149"/>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7185" y="6226376"/>
              <a:ext cx="2973710" cy="446057"/>
            </a:xfrm>
            <a:prstGeom prst="rect">
              <a:avLst/>
            </a:prstGeom>
            <a:noFill/>
            <a:ln>
              <a:noFill/>
            </a:ln>
          </p:spPr>
        </p:pic>
        <p:pic>
          <p:nvPicPr>
            <p:cNvPr id="684" name="Google Shape;684;p149"/>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flipH="1">
              <a:off x="9331475" y="5234372"/>
              <a:ext cx="2858938" cy="446057"/>
            </a:xfrm>
            <a:prstGeom prst="rect">
              <a:avLst/>
            </a:prstGeom>
            <a:noFill/>
            <a:ln>
              <a:noFill/>
            </a:ln>
          </p:spPr>
        </p:pic>
      </p:grpSp>
      <p:pic>
        <p:nvPicPr>
          <p:cNvPr id="685" name="Google Shape;685;p149"/>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686" name="Google Shape;686;p149"/>
          <p:cNvSpPr txBox="1">
            <a:spLocks noGrp="1"/>
          </p:cNvSpPr>
          <p:nvPr>
            <p:ph type="title"/>
          </p:nvPr>
        </p:nvSpPr>
        <p:spPr>
          <a:xfrm>
            <a:off x="6205233" y="1641126"/>
            <a:ext cx="5164406" cy="134339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entury Gothic"/>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87" name="Google Shape;687;p149"/>
          <p:cNvSpPr txBox="1">
            <a:spLocks noGrp="1"/>
          </p:cNvSpPr>
          <p:nvPr>
            <p:ph type="body" idx="1"/>
          </p:nvPr>
        </p:nvSpPr>
        <p:spPr>
          <a:xfrm>
            <a:off x="7246149" y="4209447"/>
            <a:ext cx="2926171" cy="150018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
        <p:nvSpPr>
          <p:cNvPr id="688" name="Google Shape;688;p14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89" name="Google Shape;689;p14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90" name="Google Shape;690;p149"/>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matchingName="22_Заголовок раздела">
  <p:cSld name="22_Заголовок раздела">
    <p:spTree>
      <p:nvGrpSpPr>
        <p:cNvPr id="1" name="Shape 691"/>
        <p:cNvGrpSpPr/>
        <p:nvPr/>
      </p:nvGrpSpPr>
      <p:grpSpPr>
        <a:xfrm>
          <a:off x="0" y="0"/>
          <a:ext cx="0" cy="0"/>
          <a:chOff x="0" y="0"/>
          <a:chExt cx="0" cy="0"/>
        </a:xfrm>
      </p:grpSpPr>
      <p:pic>
        <p:nvPicPr>
          <p:cNvPr id="692" name="Google Shape;692;p150"/>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flipH="1">
            <a:off x="0" y="2085395"/>
            <a:ext cx="2743200" cy="411480"/>
          </a:xfrm>
          <a:prstGeom prst="rect">
            <a:avLst/>
          </a:prstGeom>
          <a:noFill/>
          <a:ln>
            <a:noFill/>
          </a:ln>
        </p:spPr>
      </p:pic>
      <p:pic>
        <p:nvPicPr>
          <p:cNvPr id="693" name="Google Shape;693;p150"/>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flipH="1">
            <a:off x="-7656" y="0"/>
            <a:ext cx="3679723" cy="1901190"/>
          </a:xfrm>
          <a:prstGeom prst="rect">
            <a:avLst/>
          </a:prstGeom>
          <a:noFill/>
          <a:ln>
            <a:noFill/>
          </a:ln>
        </p:spPr>
      </p:pic>
      <p:pic>
        <p:nvPicPr>
          <p:cNvPr id="694" name="Google Shape;694;p150"/>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2133600" y="2291487"/>
            <a:ext cx="10058400" cy="4566513"/>
          </a:xfrm>
          <a:prstGeom prst="rect">
            <a:avLst/>
          </a:prstGeom>
          <a:noFill/>
          <a:ln>
            <a:noFill/>
          </a:ln>
        </p:spPr>
      </p:pic>
      <p:pic>
        <p:nvPicPr>
          <p:cNvPr id="695" name="Google Shape;695;p150"/>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696" name="Google Shape;696;p15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97" name="Google Shape;697;p15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98" name="Google Shape;698;p150"/>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699" name="Google Shape;699;p150"/>
          <p:cNvSpPr txBox="1">
            <a:spLocks noGrp="1"/>
          </p:cNvSpPr>
          <p:nvPr>
            <p:ph type="title"/>
          </p:nvPr>
        </p:nvSpPr>
        <p:spPr>
          <a:xfrm>
            <a:off x="0" y="449036"/>
            <a:ext cx="12192000"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00" name="Google Shape;700;p150"/>
          <p:cNvSpPr txBox="1">
            <a:spLocks noGrp="1"/>
          </p:cNvSpPr>
          <p:nvPr>
            <p:ph type="body" idx="1"/>
          </p:nvPr>
        </p:nvSpPr>
        <p:spPr>
          <a:xfrm>
            <a:off x="2183945" y="2587218"/>
            <a:ext cx="7817304" cy="254811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pic>
        <p:nvPicPr>
          <p:cNvPr id="701" name="Google Shape;701;p150"/>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3947770" y="5538980"/>
            <a:ext cx="4289653" cy="509992"/>
          </a:xfrm>
          <a:prstGeom prst="rect">
            <a:avLst/>
          </a:prstGeom>
          <a:noFill/>
          <a:ln>
            <a:noFill/>
          </a:ln>
        </p:spPr>
      </p:pic>
      <p:pic>
        <p:nvPicPr>
          <p:cNvPr id="702" name="Google Shape;702;p150"/>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7656" y="2727265"/>
            <a:ext cx="1941591" cy="4130735"/>
          </a:xfrm>
          <a:prstGeom prst="rect">
            <a:avLst/>
          </a:prstGeom>
          <a:noFill/>
          <a:ln>
            <a:noFill/>
          </a:ln>
        </p:spPr>
      </p:pic>
      <p:pic>
        <p:nvPicPr>
          <p:cNvPr id="703" name="Google Shape;703;p150"/>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1296650" y="1454"/>
            <a:ext cx="895350" cy="757467"/>
          </a:xfrm>
          <a:prstGeom prst="rect">
            <a:avLst/>
          </a:prstGeom>
          <a:noFill/>
          <a:ln>
            <a:noFill/>
          </a:ln>
        </p:spPr>
      </p:pic>
      <p:pic>
        <p:nvPicPr>
          <p:cNvPr id="704" name="Google Shape;704;p150"/>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11066243" y="765590"/>
            <a:ext cx="993253" cy="1961675"/>
          </a:xfrm>
          <a:prstGeom prst="rect">
            <a:avLst/>
          </a:prstGeom>
          <a:noFill/>
          <a:ln>
            <a:noFill/>
          </a:ln>
        </p:spPr>
      </p:pic>
      <p:pic>
        <p:nvPicPr>
          <p:cNvPr id="705" name="Google Shape;705;p150"/>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rot="10800000">
            <a:off x="10601325" y="2699913"/>
            <a:ext cx="1593553" cy="239033"/>
          </a:xfrm>
          <a:prstGeom prst="rect">
            <a:avLst/>
          </a:prstGeom>
          <a:noFill/>
          <a:ln>
            <a:noFill/>
          </a:ln>
        </p:spPr>
      </p:pic>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matchingName="23_Заголовок раздела">
  <p:cSld name="23_Заголовок раздела">
    <p:spTree>
      <p:nvGrpSpPr>
        <p:cNvPr id="1" name="Shape 706"/>
        <p:cNvGrpSpPr/>
        <p:nvPr/>
      </p:nvGrpSpPr>
      <p:grpSpPr>
        <a:xfrm>
          <a:off x="0" y="0"/>
          <a:ext cx="0" cy="0"/>
          <a:chOff x="0" y="0"/>
          <a:chExt cx="0" cy="0"/>
        </a:xfrm>
      </p:grpSpPr>
      <p:pic>
        <p:nvPicPr>
          <p:cNvPr id="707" name="Google Shape;707;p151"/>
          <p:cNvPicPr preferRelativeResize="0"/>
          <p:nvPr/>
        </p:nvPicPr>
        <p:blipFill rotWithShape="1">
          <a:blip r:embed="rId2" cstate="email">
            <a:alphaModFix/>
            <a:extLst>
              <a:ext uri="{28A0092B-C50C-407E-A947-70E740481C1C}">
                <a14:useLocalDpi xmlns:a14="http://schemas.microsoft.com/office/drawing/2010/main"/>
              </a:ext>
            </a:extLst>
          </a:blip>
          <a:srcRect l="51701"/>
          <a:stretch/>
        </p:blipFill>
        <p:spPr>
          <a:xfrm>
            <a:off x="11713" y="3192938"/>
            <a:ext cx="2142819" cy="3665062"/>
          </a:xfrm>
          <a:prstGeom prst="rect">
            <a:avLst/>
          </a:prstGeom>
          <a:noFill/>
          <a:ln>
            <a:noFill/>
          </a:ln>
        </p:spPr>
      </p:pic>
      <p:pic>
        <p:nvPicPr>
          <p:cNvPr id="708" name="Google Shape;708;p151"/>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5400000">
            <a:off x="9831281" y="4045974"/>
            <a:ext cx="3616419" cy="1105017"/>
          </a:xfrm>
          <a:prstGeom prst="rect">
            <a:avLst/>
          </a:prstGeom>
          <a:noFill/>
          <a:ln>
            <a:noFill/>
          </a:ln>
        </p:spPr>
      </p:pic>
      <p:pic>
        <p:nvPicPr>
          <p:cNvPr id="709" name="Google Shape;709;p151"/>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rot="5400000" flipH="1">
            <a:off x="2112431" y="-2110977"/>
            <a:ext cx="2633137" cy="6858000"/>
          </a:xfrm>
          <a:prstGeom prst="rect">
            <a:avLst/>
          </a:prstGeom>
          <a:noFill/>
          <a:ln>
            <a:noFill/>
          </a:ln>
        </p:spPr>
      </p:pic>
      <p:pic>
        <p:nvPicPr>
          <p:cNvPr id="710" name="Google Shape;710;p151"/>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711" name="Google Shape;711;p15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12" name="Google Shape;712;p15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13" name="Google Shape;713;p151"/>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714" name="Google Shape;714;p151"/>
          <p:cNvSpPr txBox="1">
            <a:spLocks noGrp="1"/>
          </p:cNvSpPr>
          <p:nvPr>
            <p:ph type="body" idx="1"/>
          </p:nvPr>
        </p:nvSpPr>
        <p:spPr>
          <a:xfrm>
            <a:off x="2209800" y="2267728"/>
            <a:ext cx="7817304" cy="254811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pic>
        <p:nvPicPr>
          <p:cNvPr id="715" name="Google Shape;715;p151"/>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81312" y="1615416"/>
            <a:ext cx="504825" cy="504825"/>
          </a:xfrm>
          <a:prstGeom prst="rect">
            <a:avLst/>
          </a:prstGeom>
          <a:noFill/>
          <a:ln>
            <a:noFill/>
          </a:ln>
        </p:spPr>
      </p:pic>
      <p:pic>
        <p:nvPicPr>
          <p:cNvPr id="716" name="Google Shape;716;p151"/>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1296650" y="1454"/>
            <a:ext cx="895350" cy="757467"/>
          </a:xfrm>
          <a:prstGeom prst="rect">
            <a:avLst/>
          </a:prstGeom>
          <a:noFill/>
          <a:ln>
            <a:noFill/>
          </a:ln>
        </p:spPr>
      </p:pic>
      <p:pic>
        <p:nvPicPr>
          <p:cNvPr id="717" name="Google Shape;717;p151"/>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877235" y="1062615"/>
            <a:ext cx="1078099" cy="2130323"/>
          </a:xfrm>
          <a:prstGeom prst="rect">
            <a:avLst/>
          </a:prstGeom>
          <a:noFill/>
          <a:ln>
            <a:noFill/>
          </a:ln>
        </p:spPr>
      </p:pic>
      <p:pic>
        <p:nvPicPr>
          <p:cNvPr id="718" name="Google Shape;718;p151"/>
          <p:cNvPicPr preferRelativeResize="0"/>
          <p:nvPr/>
        </p:nvPicPr>
        <p:blipFill rotWithShape="1">
          <a:blip r:embed="rId9" cstate="email">
            <a:alphaModFix/>
            <a:extLst>
              <a:ext uri="{28A0092B-C50C-407E-A947-70E740481C1C}">
                <a14:useLocalDpi xmlns:a14="http://schemas.microsoft.com/office/drawing/2010/main"/>
              </a:ext>
            </a:extLst>
          </a:blip>
          <a:srcRect l="47333"/>
          <a:stretch/>
        </p:blipFill>
        <p:spPr>
          <a:xfrm>
            <a:off x="0" y="4579288"/>
            <a:ext cx="2204044" cy="497537"/>
          </a:xfrm>
          <a:prstGeom prst="rect">
            <a:avLst/>
          </a:prstGeom>
          <a:noFill/>
          <a:ln>
            <a:noFill/>
          </a:ln>
        </p:spPr>
      </p:pic>
      <p:pic>
        <p:nvPicPr>
          <p:cNvPr id="719" name="Google Shape;719;p151"/>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rot="10800000" flipH="1">
            <a:off x="3495675" y="5187380"/>
            <a:ext cx="5200650" cy="398717"/>
          </a:xfrm>
          <a:prstGeom prst="rect">
            <a:avLst/>
          </a:prstGeom>
          <a:noFill/>
          <a:ln>
            <a:noFill/>
          </a:ln>
        </p:spPr>
      </p:pic>
      <p:pic>
        <p:nvPicPr>
          <p:cNvPr id="720" name="Google Shape;720;p151"/>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0976447" y="5048659"/>
            <a:ext cx="504825" cy="504825"/>
          </a:xfrm>
          <a:prstGeom prst="rect">
            <a:avLst/>
          </a:prstGeom>
          <a:noFill/>
          <a:ln>
            <a:noFill/>
          </a:ln>
        </p:spPr>
      </p:pic>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matchingName="More_text_orange">
  <p:cSld name="More_text_orange">
    <p:spTree>
      <p:nvGrpSpPr>
        <p:cNvPr id="1" name="Shape 721"/>
        <p:cNvGrpSpPr/>
        <p:nvPr/>
      </p:nvGrpSpPr>
      <p:grpSpPr>
        <a:xfrm>
          <a:off x="0" y="0"/>
          <a:ext cx="0" cy="0"/>
          <a:chOff x="0" y="0"/>
          <a:chExt cx="0" cy="0"/>
        </a:xfrm>
      </p:grpSpPr>
      <p:pic>
        <p:nvPicPr>
          <p:cNvPr id="722" name="Google Shape;722;p152"/>
          <p:cNvPicPr preferRelativeResize="0"/>
          <p:nvPr/>
        </p:nvPicPr>
        <p:blipFill rotWithShape="1">
          <a:blip r:embed="rId2" cstate="email">
            <a:alphaModFix/>
            <a:extLst>
              <a:ext uri="{28A0092B-C50C-407E-A947-70E740481C1C}">
                <a14:useLocalDpi xmlns:a14="http://schemas.microsoft.com/office/drawing/2010/main"/>
              </a:ext>
            </a:extLst>
          </a:blip>
          <a:srcRect t="63484"/>
          <a:stretch/>
        </p:blipFill>
        <p:spPr>
          <a:xfrm rot="5400000">
            <a:off x="10852882" y="5110599"/>
            <a:ext cx="2194103" cy="491671"/>
          </a:xfrm>
          <a:prstGeom prst="rect">
            <a:avLst/>
          </a:prstGeom>
          <a:noFill/>
          <a:ln>
            <a:noFill/>
          </a:ln>
        </p:spPr>
      </p:pic>
      <p:pic>
        <p:nvPicPr>
          <p:cNvPr id="723" name="Google Shape;723;p152"/>
          <p:cNvPicPr preferRelativeResize="0"/>
          <p:nvPr/>
        </p:nvPicPr>
        <p:blipFill rotWithShape="1">
          <a:blip r:embed="rId3" cstate="email">
            <a:alphaModFix/>
            <a:extLst>
              <a:ext uri="{28A0092B-C50C-407E-A947-70E740481C1C}">
                <a14:useLocalDpi xmlns:a14="http://schemas.microsoft.com/office/drawing/2010/main"/>
              </a:ext>
            </a:extLst>
          </a:blip>
          <a:srcRect b="34184"/>
          <a:stretch/>
        </p:blipFill>
        <p:spPr>
          <a:xfrm rot="5400000">
            <a:off x="-1959801" y="3227902"/>
            <a:ext cx="5589899" cy="1670296"/>
          </a:xfrm>
          <a:prstGeom prst="rect">
            <a:avLst/>
          </a:prstGeom>
          <a:noFill/>
          <a:ln>
            <a:noFill/>
          </a:ln>
        </p:spPr>
      </p:pic>
      <p:pic>
        <p:nvPicPr>
          <p:cNvPr id="724" name="Google Shape;724;p152"/>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725" name="Google Shape;725;p15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6" name="Google Shape;726;p15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7" name="Google Shape;727;p152"/>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728" name="Google Shape;728;p152"/>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296650" y="1454"/>
            <a:ext cx="895350" cy="757467"/>
          </a:xfrm>
          <a:prstGeom prst="rect">
            <a:avLst/>
          </a:prstGeom>
          <a:noFill/>
          <a:ln>
            <a:noFill/>
          </a:ln>
        </p:spPr>
      </p:pic>
      <p:sp>
        <p:nvSpPr>
          <p:cNvPr id="729" name="Google Shape;729;p152"/>
          <p:cNvSpPr txBox="1">
            <a:spLocks noGrp="1"/>
          </p:cNvSpPr>
          <p:nvPr>
            <p:ph type="body" idx="1"/>
          </p:nvPr>
        </p:nvSpPr>
        <p:spPr>
          <a:xfrm>
            <a:off x="877169" y="375556"/>
            <a:ext cx="10319657" cy="5610173"/>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pic>
        <p:nvPicPr>
          <p:cNvPr id="730" name="Google Shape;730;p152"/>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3738107" y="6048972"/>
            <a:ext cx="4289653" cy="264957"/>
          </a:xfrm>
          <a:prstGeom prst="rect">
            <a:avLst/>
          </a:prstGeom>
          <a:noFill/>
          <a:ln>
            <a:noFill/>
          </a:ln>
        </p:spPr>
      </p:pic>
      <p:pic>
        <p:nvPicPr>
          <p:cNvPr id="731" name="Google Shape;731;p152"/>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64078" y="4938927"/>
            <a:ext cx="504825" cy="504825"/>
          </a:xfrm>
          <a:prstGeom prst="rect">
            <a:avLst/>
          </a:prstGeom>
          <a:noFill/>
          <a:ln>
            <a:noFill/>
          </a:ln>
        </p:spPr>
      </p:pic>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matchingName="24_Заголовок раздела">
  <p:cSld name="24_Заголовок раздела">
    <p:spTree>
      <p:nvGrpSpPr>
        <p:cNvPr id="1" name="Shape 732"/>
        <p:cNvGrpSpPr/>
        <p:nvPr/>
      </p:nvGrpSpPr>
      <p:grpSpPr>
        <a:xfrm>
          <a:off x="0" y="0"/>
          <a:ext cx="0" cy="0"/>
          <a:chOff x="0" y="0"/>
          <a:chExt cx="0" cy="0"/>
        </a:xfrm>
      </p:grpSpPr>
      <p:pic>
        <p:nvPicPr>
          <p:cNvPr id="733" name="Google Shape;733;p153"/>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5400000" flipH="1">
            <a:off x="-889312" y="889311"/>
            <a:ext cx="3257553" cy="1478929"/>
          </a:xfrm>
          <a:prstGeom prst="rect">
            <a:avLst/>
          </a:prstGeom>
          <a:noFill/>
          <a:ln>
            <a:noFill/>
          </a:ln>
        </p:spPr>
      </p:pic>
      <p:pic>
        <p:nvPicPr>
          <p:cNvPr id="734" name="Google Shape;734;p153"/>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5400000">
            <a:off x="6854152" y="-2483291"/>
            <a:ext cx="1891417" cy="6858000"/>
          </a:xfrm>
          <a:prstGeom prst="rect">
            <a:avLst/>
          </a:prstGeom>
          <a:noFill/>
          <a:ln>
            <a:noFill/>
          </a:ln>
        </p:spPr>
      </p:pic>
      <p:pic>
        <p:nvPicPr>
          <p:cNvPr id="735" name="Google Shape;735;p153"/>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4414013" y="5081886"/>
            <a:ext cx="4427985" cy="1776114"/>
          </a:xfrm>
          <a:prstGeom prst="rect">
            <a:avLst/>
          </a:prstGeom>
          <a:noFill/>
          <a:ln>
            <a:noFill/>
          </a:ln>
        </p:spPr>
      </p:pic>
      <p:pic>
        <p:nvPicPr>
          <p:cNvPr id="736" name="Google Shape;736;p153"/>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737" name="Google Shape;737;p15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8" name="Google Shape;738;p153"/>
          <p:cNvSpPr txBox="1">
            <a:spLocks noGrp="1"/>
          </p:cNvSpPr>
          <p:nvPr>
            <p:ph type="ftr" idx="11"/>
          </p:nvPr>
        </p:nvSpPr>
        <p:spPr>
          <a:xfrm>
            <a:off x="4570605" y="635000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9" name="Google Shape;739;p153"/>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740" name="Google Shape;740;p153"/>
          <p:cNvPicPr preferRelativeResize="0"/>
          <p:nvPr/>
        </p:nvPicPr>
        <p:blipFill rotWithShape="1">
          <a:blip r:embed="rId6" cstate="email">
            <a:alphaModFix/>
            <a:extLst>
              <a:ext uri="{28A0092B-C50C-407E-A947-70E740481C1C}">
                <a14:useLocalDpi xmlns:a14="http://schemas.microsoft.com/office/drawing/2010/main"/>
              </a:ext>
            </a:extLst>
          </a:blip>
          <a:srcRect l="40300"/>
          <a:stretch/>
        </p:blipFill>
        <p:spPr>
          <a:xfrm>
            <a:off x="0" y="5344149"/>
            <a:ext cx="529385" cy="886742"/>
          </a:xfrm>
          <a:prstGeom prst="rect">
            <a:avLst/>
          </a:prstGeom>
          <a:noFill/>
          <a:ln>
            <a:noFill/>
          </a:ln>
        </p:spPr>
      </p:pic>
      <p:sp>
        <p:nvSpPr>
          <p:cNvPr id="741" name="Google Shape;741;p153"/>
          <p:cNvSpPr txBox="1">
            <a:spLocks noGrp="1"/>
          </p:cNvSpPr>
          <p:nvPr>
            <p:ph type="title"/>
          </p:nvPr>
        </p:nvSpPr>
        <p:spPr>
          <a:xfrm>
            <a:off x="0" y="489858"/>
            <a:ext cx="12191999"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42" name="Google Shape;742;p153"/>
          <p:cNvSpPr txBox="1">
            <a:spLocks noGrp="1"/>
          </p:cNvSpPr>
          <p:nvPr>
            <p:ph type="body" idx="1"/>
          </p:nvPr>
        </p:nvSpPr>
        <p:spPr>
          <a:xfrm>
            <a:off x="726616" y="2325182"/>
            <a:ext cx="5184321" cy="3487789"/>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
        <p:nvSpPr>
          <p:cNvPr id="743" name="Google Shape;743;p153"/>
          <p:cNvSpPr>
            <a:spLocks noGrp="1"/>
          </p:cNvSpPr>
          <p:nvPr>
            <p:ph type="pic" idx="2"/>
          </p:nvPr>
        </p:nvSpPr>
        <p:spPr>
          <a:xfrm>
            <a:off x="7179597" y="2325182"/>
            <a:ext cx="4179887" cy="3462338"/>
          </a:xfrm>
          <a:prstGeom prst="rect">
            <a:avLst/>
          </a:prstGeom>
          <a:noFill/>
          <a:ln>
            <a:noFill/>
          </a:ln>
        </p:spPr>
      </p:sp>
      <p:pic>
        <p:nvPicPr>
          <p:cNvPr id="744" name="Google Shape;744;p153"/>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0612335" y="587363"/>
            <a:ext cx="504825" cy="504825"/>
          </a:xfrm>
          <a:prstGeom prst="rect">
            <a:avLst/>
          </a:prstGeom>
          <a:noFill/>
          <a:ln>
            <a:noFill/>
          </a:ln>
        </p:spPr>
      </p:pic>
      <p:pic>
        <p:nvPicPr>
          <p:cNvPr id="745" name="Google Shape;745;p153"/>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520241" y="1092188"/>
            <a:ext cx="862052" cy="866841"/>
          </a:xfrm>
          <a:prstGeom prst="rect">
            <a:avLst/>
          </a:prstGeom>
          <a:noFill/>
          <a:ln>
            <a:noFill/>
          </a:ln>
        </p:spPr>
      </p:pic>
      <p:pic>
        <p:nvPicPr>
          <p:cNvPr id="746" name="Google Shape;746;p153"/>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11296650" y="1454"/>
            <a:ext cx="895350" cy="757467"/>
          </a:xfrm>
          <a:prstGeom prst="rect">
            <a:avLst/>
          </a:prstGeom>
          <a:noFill/>
          <a:ln>
            <a:noFill/>
          </a:ln>
        </p:spPr>
      </p:pic>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matchingName="25_Заголовок раздела">
  <p:cSld name="25_Заголовок раздела">
    <p:spTree>
      <p:nvGrpSpPr>
        <p:cNvPr id="1" name="Shape 747"/>
        <p:cNvGrpSpPr/>
        <p:nvPr/>
      </p:nvGrpSpPr>
      <p:grpSpPr>
        <a:xfrm>
          <a:off x="0" y="0"/>
          <a:ext cx="0" cy="0"/>
          <a:chOff x="0" y="0"/>
          <a:chExt cx="0" cy="0"/>
        </a:xfrm>
      </p:grpSpPr>
      <p:pic>
        <p:nvPicPr>
          <p:cNvPr id="748" name="Google Shape;748;p154"/>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4943475" y="0"/>
            <a:ext cx="7248525" cy="3745071"/>
          </a:xfrm>
          <a:prstGeom prst="rect">
            <a:avLst/>
          </a:prstGeom>
          <a:noFill/>
          <a:ln>
            <a:noFill/>
          </a:ln>
        </p:spPr>
      </p:pic>
      <p:pic>
        <p:nvPicPr>
          <p:cNvPr id="749" name="Google Shape;749;p154"/>
          <p:cNvPicPr preferRelativeResize="0"/>
          <p:nvPr/>
        </p:nvPicPr>
        <p:blipFill rotWithShape="1">
          <a:blip r:embed="rId3" cstate="email">
            <a:alphaModFix/>
            <a:extLst>
              <a:ext uri="{28A0092B-C50C-407E-A947-70E740481C1C}">
                <a14:useLocalDpi xmlns:a14="http://schemas.microsoft.com/office/drawing/2010/main"/>
              </a:ext>
            </a:extLst>
          </a:blip>
          <a:srcRect l="9330" b="32819"/>
          <a:stretch/>
        </p:blipFill>
        <p:spPr>
          <a:xfrm rot="5400000">
            <a:off x="-1567388" y="1568842"/>
            <a:ext cx="5748636" cy="2613860"/>
          </a:xfrm>
          <a:prstGeom prst="rect">
            <a:avLst/>
          </a:prstGeom>
          <a:noFill/>
          <a:ln>
            <a:noFill/>
          </a:ln>
        </p:spPr>
      </p:pic>
      <p:pic>
        <p:nvPicPr>
          <p:cNvPr id="750" name="Google Shape;750;p154"/>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751" name="Google Shape;751;p15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52" name="Google Shape;752;p15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53" name="Google Shape;753;p154"/>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754" name="Google Shape;754;p154"/>
          <p:cNvSpPr>
            <a:spLocks noGrp="1"/>
          </p:cNvSpPr>
          <p:nvPr>
            <p:ph type="pic" idx="2"/>
          </p:nvPr>
        </p:nvSpPr>
        <p:spPr>
          <a:xfrm>
            <a:off x="1379764" y="739549"/>
            <a:ext cx="9432713" cy="5047971"/>
          </a:xfrm>
          <a:prstGeom prst="rect">
            <a:avLst/>
          </a:prstGeom>
          <a:noFill/>
          <a:ln>
            <a:noFill/>
          </a:ln>
        </p:spPr>
      </p:sp>
      <p:pic>
        <p:nvPicPr>
          <p:cNvPr id="755" name="Google Shape;755;p154"/>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296650" y="1454"/>
            <a:ext cx="895350" cy="757467"/>
          </a:xfrm>
          <a:prstGeom prst="rect">
            <a:avLst/>
          </a:prstGeom>
          <a:noFill/>
          <a:ln>
            <a:noFill/>
          </a:ln>
        </p:spPr>
      </p:pic>
      <p:pic>
        <p:nvPicPr>
          <p:cNvPr id="756" name="Google Shape;756;p154"/>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8811081" y="3876675"/>
            <a:ext cx="2954244" cy="2981325"/>
          </a:xfrm>
          <a:prstGeom prst="rect">
            <a:avLst/>
          </a:prstGeom>
          <a:noFill/>
          <a:ln>
            <a:noFill/>
          </a:ln>
        </p:spPr>
      </p:pic>
      <p:pic>
        <p:nvPicPr>
          <p:cNvPr id="757" name="Google Shape;757;p154"/>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3929062" y="5824364"/>
            <a:ext cx="4333875" cy="332264"/>
          </a:xfrm>
          <a:prstGeom prst="rect">
            <a:avLst/>
          </a:prstGeom>
          <a:noFill/>
          <a:ln>
            <a:noFill/>
          </a:ln>
        </p:spPr>
      </p:pic>
      <p:pic>
        <p:nvPicPr>
          <p:cNvPr id="758" name="Google Shape;758;p154"/>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996164" y="311035"/>
            <a:ext cx="10058400" cy="138303"/>
          </a:xfrm>
          <a:prstGeom prst="rect">
            <a:avLst/>
          </a:prstGeom>
          <a:noFill/>
          <a:ln>
            <a:noFill/>
          </a:ln>
        </p:spPr>
      </p:pic>
      <p:pic>
        <p:nvPicPr>
          <p:cNvPr id="759" name="Google Shape;759;p154"/>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174503" y="4272891"/>
            <a:ext cx="504825" cy="504825"/>
          </a:xfrm>
          <a:prstGeom prst="rect">
            <a:avLst/>
          </a:prstGeom>
          <a:noFill/>
          <a:ln>
            <a:noFill/>
          </a:ln>
        </p:spPr>
      </p:pic>
      <p:pic>
        <p:nvPicPr>
          <p:cNvPr id="760" name="Google Shape;760;p154"/>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11460895" y="3011121"/>
            <a:ext cx="504825" cy="504825"/>
          </a:xfrm>
          <a:prstGeom prst="rect">
            <a:avLst/>
          </a:prstGeom>
          <a:noFill/>
          <a:ln>
            <a:noFill/>
          </a:ln>
        </p:spPr>
      </p:pic>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matchingName="26_Заголовок раздела">
  <p:cSld name="26_Заголовок раздела">
    <p:spTree>
      <p:nvGrpSpPr>
        <p:cNvPr id="1" name="Shape 761"/>
        <p:cNvGrpSpPr/>
        <p:nvPr/>
      </p:nvGrpSpPr>
      <p:grpSpPr>
        <a:xfrm>
          <a:off x="0" y="0"/>
          <a:ext cx="0" cy="0"/>
          <a:chOff x="0" y="0"/>
          <a:chExt cx="0" cy="0"/>
        </a:xfrm>
      </p:grpSpPr>
      <p:pic>
        <p:nvPicPr>
          <p:cNvPr id="762" name="Google Shape;762;p155"/>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a:off x="7069465" y="3401933"/>
            <a:ext cx="5122535" cy="3460557"/>
          </a:xfrm>
          <a:prstGeom prst="rect">
            <a:avLst/>
          </a:prstGeom>
          <a:noFill/>
          <a:ln>
            <a:noFill/>
          </a:ln>
        </p:spPr>
      </p:pic>
      <p:pic>
        <p:nvPicPr>
          <p:cNvPr id="763" name="Google Shape;763;p155"/>
          <p:cNvPicPr preferRelativeResize="0"/>
          <p:nvPr/>
        </p:nvPicPr>
        <p:blipFill rotWithShape="1">
          <a:blip r:embed="rId3" cstate="email">
            <a:alphaModFix/>
            <a:extLst>
              <a:ext uri="{28A0092B-C50C-407E-A947-70E740481C1C}">
                <a14:useLocalDpi xmlns:a14="http://schemas.microsoft.com/office/drawing/2010/main"/>
              </a:ext>
            </a:extLst>
          </a:blip>
          <a:srcRect l="22845" b="33611"/>
          <a:stretch/>
        </p:blipFill>
        <p:spPr>
          <a:xfrm rot="10800000" flipH="1">
            <a:off x="1" y="0"/>
            <a:ext cx="6477014" cy="3420126"/>
          </a:xfrm>
          <a:prstGeom prst="rect">
            <a:avLst/>
          </a:prstGeom>
          <a:noFill/>
          <a:ln>
            <a:noFill/>
          </a:ln>
        </p:spPr>
      </p:pic>
      <p:pic>
        <p:nvPicPr>
          <p:cNvPr id="764" name="Google Shape;764;p155"/>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765" name="Google Shape;765;p15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66" name="Google Shape;766;p15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67" name="Google Shape;767;p155"/>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768" name="Google Shape;768;p155"/>
          <p:cNvSpPr>
            <a:spLocks noGrp="1"/>
          </p:cNvSpPr>
          <p:nvPr>
            <p:ph type="chart" idx="2"/>
          </p:nvPr>
        </p:nvSpPr>
        <p:spPr>
          <a:xfrm>
            <a:off x="865867" y="1314449"/>
            <a:ext cx="4449763" cy="4138613"/>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769" name="Google Shape;769;p155"/>
          <p:cNvSpPr txBox="1">
            <a:spLocks noGrp="1"/>
          </p:cNvSpPr>
          <p:nvPr>
            <p:ph type="body" idx="1"/>
          </p:nvPr>
        </p:nvSpPr>
        <p:spPr>
          <a:xfrm>
            <a:off x="6477014" y="1314449"/>
            <a:ext cx="4556125" cy="413861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2400"/>
              <a:buNone/>
              <a:defRPr sz="24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770" name="Google Shape;770;p155"/>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296650" y="1454"/>
            <a:ext cx="895350" cy="757467"/>
          </a:xfrm>
          <a:prstGeom prst="rect">
            <a:avLst/>
          </a:prstGeom>
          <a:noFill/>
          <a:ln>
            <a:noFill/>
          </a:ln>
        </p:spPr>
      </p:pic>
      <p:pic>
        <p:nvPicPr>
          <p:cNvPr id="771" name="Google Shape;771;p155"/>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9576986" y="4281249"/>
            <a:ext cx="2167339" cy="2023753"/>
          </a:xfrm>
          <a:prstGeom prst="rect">
            <a:avLst/>
          </a:prstGeom>
          <a:noFill/>
          <a:ln>
            <a:noFill/>
          </a:ln>
        </p:spPr>
      </p:pic>
      <p:pic>
        <p:nvPicPr>
          <p:cNvPr id="772" name="Google Shape;772;p155"/>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8515166" y="589583"/>
            <a:ext cx="479821" cy="479821"/>
          </a:xfrm>
          <a:prstGeom prst="rect">
            <a:avLst/>
          </a:prstGeom>
          <a:noFill/>
          <a:ln>
            <a:noFill/>
          </a:ln>
        </p:spPr>
      </p:pic>
      <p:pic>
        <p:nvPicPr>
          <p:cNvPr id="773" name="Google Shape;773;p155"/>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945921" y="5538980"/>
            <a:ext cx="4289653" cy="509992"/>
          </a:xfrm>
          <a:prstGeom prst="rect">
            <a:avLst/>
          </a:prstGeom>
          <a:noFill/>
          <a:ln>
            <a:noFill/>
          </a:ln>
        </p:spPr>
      </p:pic>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matchingName="27_Заголовок раздела">
  <p:cSld name="27_Заголовок раздела">
    <p:spTree>
      <p:nvGrpSpPr>
        <p:cNvPr id="1" name="Shape 774"/>
        <p:cNvGrpSpPr/>
        <p:nvPr/>
      </p:nvGrpSpPr>
      <p:grpSpPr>
        <a:xfrm>
          <a:off x="0" y="0"/>
          <a:ext cx="0" cy="0"/>
          <a:chOff x="0" y="0"/>
          <a:chExt cx="0" cy="0"/>
        </a:xfrm>
      </p:grpSpPr>
      <p:pic>
        <p:nvPicPr>
          <p:cNvPr id="775" name="Google Shape;775;p156"/>
          <p:cNvPicPr preferRelativeResize="0"/>
          <p:nvPr/>
        </p:nvPicPr>
        <p:blipFill rotWithShape="1">
          <a:blip r:embed="rId2" cstate="email">
            <a:alphaModFix/>
            <a:extLst>
              <a:ext uri="{28A0092B-C50C-407E-A947-70E740481C1C}">
                <a14:useLocalDpi xmlns:a14="http://schemas.microsoft.com/office/drawing/2010/main"/>
              </a:ext>
            </a:extLst>
          </a:blip>
          <a:srcRect l="26858"/>
          <a:stretch/>
        </p:blipFill>
        <p:spPr>
          <a:xfrm>
            <a:off x="0" y="0"/>
            <a:ext cx="7810336" cy="6856546"/>
          </a:xfrm>
          <a:prstGeom prst="rect">
            <a:avLst/>
          </a:prstGeom>
          <a:noFill/>
          <a:ln>
            <a:noFill/>
          </a:ln>
        </p:spPr>
      </p:pic>
      <p:pic>
        <p:nvPicPr>
          <p:cNvPr id="776" name="Google Shape;776;p156"/>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777" name="Google Shape;777;p15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78" name="Google Shape;778;p15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79" name="Google Shape;779;p156"/>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780" name="Google Shape;780;p156"/>
          <p:cNvSpPr>
            <a:spLocks noGrp="1"/>
          </p:cNvSpPr>
          <p:nvPr>
            <p:ph type="chart" idx="2"/>
          </p:nvPr>
        </p:nvSpPr>
        <p:spPr>
          <a:xfrm>
            <a:off x="3707778" y="1542820"/>
            <a:ext cx="4449763" cy="4138613"/>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781" name="Google Shape;781;p156"/>
          <p:cNvSpPr txBox="1">
            <a:spLocks noGrp="1"/>
          </p:cNvSpPr>
          <p:nvPr>
            <p:ph type="title"/>
          </p:nvPr>
        </p:nvSpPr>
        <p:spPr>
          <a:xfrm>
            <a:off x="0" y="489858"/>
            <a:ext cx="12191999"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782" name="Google Shape;782;p156"/>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96650" y="1454"/>
            <a:ext cx="895350" cy="757467"/>
          </a:xfrm>
          <a:prstGeom prst="rect">
            <a:avLst/>
          </a:prstGeom>
          <a:noFill/>
          <a:ln>
            <a:noFill/>
          </a:ln>
        </p:spPr>
      </p:pic>
      <p:pic>
        <p:nvPicPr>
          <p:cNvPr id="783" name="Google Shape;783;p156"/>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027308" y="489858"/>
            <a:ext cx="953552" cy="1884218"/>
          </a:xfrm>
          <a:prstGeom prst="rect">
            <a:avLst/>
          </a:prstGeom>
          <a:noFill/>
          <a:ln>
            <a:noFill/>
          </a:ln>
        </p:spPr>
      </p:pic>
      <p:pic>
        <p:nvPicPr>
          <p:cNvPr id="784" name="Google Shape;784;p156"/>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618259" y="2508757"/>
            <a:ext cx="1771650" cy="210630"/>
          </a:xfrm>
          <a:prstGeom prst="rect">
            <a:avLst/>
          </a:prstGeom>
          <a:noFill/>
          <a:ln>
            <a:noFill/>
          </a:ln>
        </p:spPr>
      </p:pic>
      <p:pic>
        <p:nvPicPr>
          <p:cNvPr id="785" name="Google Shape;785;p156"/>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5400000">
            <a:off x="10179243" y="3035913"/>
            <a:ext cx="2873086" cy="1152427"/>
          </a:xfrm>
          <a:prstGeom prst="rect">
            <a:avLst/>
          </a:prstGeom>
          <a:noFill/>
          <a:ln>
            <a:noFill/>
          </a:ln>
        </p:spPr>
      </p:pic>
      <p:pic>
        <p:nvPicPr>
          <p:cNvPr id="786" name="Google Shape;786;p156"/>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8452570" y="2174169"/>
            <a:ext cx="2905845" cy="4683832"/>
          </a:xfrm>
          <a:prstGeom prst="rect">
            <a:avLst/>
          </a:prstGeom>
          <a:noFill/>
          <a:ln>
            <a:noFill/>
          </a:ln>
        </p:spPr>
      </p:pic>
      <p:pic>
        <p:nvPicPr>
          <p:cNvPr id="787" name="Google Shape;787;p156"/>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3749002" y="5934162"/>
            <a:ext cx="4367314" cy="334827"/>
          </a:xfrm>
          <a:prstGeom prst="rect">
            <a:avLst/>
          </a:prstGeom>
          <a:noFill/>
          <a:ln>
            <a:noFill/>
          </a:ln>
        </p:spPr>
      </p:pic>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matchingName="Table_slide_orange">
  <p:cSld name="Table_slide_orange">
    <p:spTree>
      <p:nvGrpSpPr>
        <p:cNvPr id="1" name="Shape 788"/>
        <p:cNvGrpSpPr/>
        <p:nvPr/>
      </p:nvGrpSpPr>
      <p:grpSpPr>
        <a:xfrm>
          <a:off x="0" y="0"/>
          <a:ext cx="0" cy="0"/>
          <a:chOff x="0" y="0"/>
          <a:chExt cx="0" cy="0"/>
        </a:xfrm>
      </p:grpSpPr>
      <p:pic>
        <p:nvPicPr>
          <p:cNvPr id="789" name="Google Shape;789;p157"/>
          <p:cNvPicPr preferRelativeResize="0"/>
          <p:nvPr/>
        </p:nvPicPr>
        <p:blipFill rotWithShape="1">
          <a:blip r:embed="rId2" cstate="email">
            <a:alphaModFix/>
            <a:extLst>
              <a:ext uri="{28A0092B-C50C-407E-A947-70E740481C1C}">
                <a14:useLocalDpi xmlns:a14="http://schemas.microsoft.com/office/drawing/2010/main"/>
              </a:ext>
            </a:extLst>
          </a:blip>
          <a:srcRect r="44462"/>
          <a:stretch/>
        </p:blipFill>
        <p:spPr>
          <a:xfrm>
            <a:off x="9691991" y="2291422"/>
            <a:ext cx="2500009" cy="2762401"/>
          </a:xfrm>
          <a:prstGeom prst="rect">
            <a:avLst/>
          </a:prstGeom>
          <a:noFill/>
          <a:ln>
            <a:noFill/>
          </a:ln>
        </p:spPr>
      </p:pic>
      <p:pic>
        <p:nvPicPr>
          <p:cNvPr id="790" name="Google Shape;790;p157"/>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10800000">
            <a:off x="0" y="0"/>
            <a:ext cx="5437762" cy="2468744"/>
          </a:xfrm>
          <a:prstGeom prst="rect">
            <a:avLst/>
          </a:prstGeom>
          <a:noFill/>
          <a:ln>
            <a:noFill/>
          </a:ln>
        </p:spPr>
      </p:pic>
      <p:pic>
        <p:nvPicPr>
          <p:cNvPr id="791" name="Google Shape;791;p157"/>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792" name="Google Shape;792;p157"/>
          <p:cNvSpPr txBox="1">
            <a:spLocks noGrp="1"/>
          </p:cNvSpPr>
          <p:nvPr>
            <p:ph type="dt" idx="10"/>
          </p:nvPr>
        </p:nvSpPr>
        <p:spPr>
          <a:xfrm>
            <a:off x="899913" y="637460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3" name="Google Shape;793;p157"/>
          <p:cNvSpPr txBox="1">
            <a:spLocks noGrp="1"/>
          </p:cNvSpPr>
          <p:nvPr>
            <p:ph type="ftr" idx="11"/>
          </p:nvPr>
        </p:nvSpPr>
        <p:spPr>
          <a:xfrm>
            <a:off x="5107021" y="6369059"/>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4" name="Google Shape;794;p157"/>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795" name="Google Shape;795;p157"/>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296650" y="1454"/>
            <a:ext cx="895350" cy="757467"/>
          </a:xfrm>
          <a:prstGeom prst="rect">
            <a:avLst/>
          </a:prstGeom>
          <a:noFill/>
          <a:ln>
            <a:noFill/>
          </a:ln>
        </p:spPr>
      </p:pic>
      <p:pic>
        <p:nvPicPr>
          <p:cNvPr id="796" name="Google Shape;796;p157"/>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0" y="3891573"/>
            <a:ext cx="1399137" cy="2976664"/>
          </a:xfrm>
          <a:prstGeom prst="rect">
            <a:avLst/>
          </a:prstGeom>
          <a:noFill/>
          <a:ln>
            <a:noFill/>
          </a:ln>
        </p:spPr>
      </p:pic>
      <p:pic>
        <p:nvPicPr>
          <p:cNvPr id="797" name="Google Shape;797;p157"/>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4379270" y="6093118"/>
            <a:ext cx="3433459" cy="263232"/>
          </a:xfrm>
          <a:prstGeom prst="rect">
            <a:avLst/>
          </a:prstGeom>
          <a:noFill/>
          <a:ln>
            <a:noFill/>
          </a:ln>
        </p:spPr>
      </p:pic>
      <p:pic>
        <p:nvPicPr>
          <p:cNvPr id="798" name="Google Shape;798;p157"/>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1370632" y="1730702"/>
            <a:ext cx="747385" cy="1476086"/>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matchingName="title-01">
  <p:cSld name="title-01">
    <p:spTree>
      <p:nvGrpSpPr>
        <p:cNvPr id="1" name="Shape 87"/>
        <p:cNvGrpSpPr/>
        <p:nvPr/>
      </p:nvGrpSpPr>
      <p:grpSpPr>
        <a:xfrm>
          <a:off x="0" y="0"/>
          <a:ext cx="0" cy="0"/>
          <a:chOff x="0" y="0"/>
          <a:chExt cx="0" cy="0"/>
        </a:xfrm>
      </p:grpSpPr>
      <p:sp>
        <p:nvSpPr>
          <p:cNvPr id="88" name="Google Shape;88;p11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9" name="Google Shape;89;p11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0" name="Google Shape;90;p113"/>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91" name="Google Shape;91;p113"/>
          <p:cNvSpPr/>
          <p:nvPr/>
        </p:nvSpPr>
        <p:spPr>
          <a:xfrm>
            <a:off x="0" y="5229200"/>
            <a:ext cx="12190413" cy="16288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252000" tIns="252000" rIns="252000" bIns="252000" anchor="ctr" anchorCtr="0">
            <a:noAutofit/>
          </a:bodyPr>
          <a:lstStyle/>
          <a:p>
            <a:pPr marL="0" marR="0" lvl="0" indent="0" algn="l" rtl="0">
              <a:lnSpc>
                <a:spcPct val="90000"/>
              </a:lnSpc>
              <a:spcBef>
                <a:spcPts val="0"/>
              </a:spcBef>
              <a:spcAft>
                <a:spcPts val="0"/>
              </a:spcAft>
              <a:buNone/>
            </a:pPr>
            <a:endParaRPr sz="1600">
              <a:solidFill>
                <a:srgbClr val="000000"/>
              </a:solidFill>
              <a:latin typeface="Malgun Gothic"/>
              <a:ea typeface="Malgun Gothic"/>
              <a:cs typeface="Malgun Gothic"/>
              <a:sym typeface="Malgun Gothic"/>
            </a:endParaRPr>
          </a:p>
        </p:txBody>
      </p:sp>
      <p:grpSp>
        <p:nvGrpSpPr>
          <p:cNvPr id="92" name="Google Shape;92;p113"/>
          <p:cNvGrpSpPr/>
          <p:nvPr/>
        </p:nvGrpSpPr>
        <p:grpSpPr>
          <a:xfrm>
            <a:off x="0" y="-865198"/>
            <a:ext cx="12190413" cy="7723198"/>
            <a:chOff x="0" y="-865198"/>
            <a:chExt cx="12190413" cy="7723198"/>
          </a:xfrm>
        </p:grpSpPr>
        <p:pic>
          <p:nvPicPr>
            <p:cNvPr id="93" name="Google Shape;93;p113"/>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flipH="1">
              <a:off x="3981696" y="405923"/>
              <a:ext cx="2746327" cy="142809"/>
            </a:xfrm>
            <a:prstGeom prst="rect">
              <a:avLst/>
            </a:prstGeom>
            <a:noFill/>
            <a:ln>
              <a:noFill/>
            </a:ln>
          </p:spPr>
        </p:pic>
        <p:pic>
          <p:nvPicPr>
            <p:cNvPr id="94" name="Google Shape;94;p113"/>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6460283" y="1587"/>
              <a:ext cx="5730130" cy="2135428"/>
            </a:xfrm>
            <a:prstGeom prst="rect">
              <a:avLst/>
            </a:prstGeom>
            <a:noFill/>
            <a:ln>
              <a:noFill/>
            </a:ln>
          </p:spPr>
        </p:pic>
        <p:grpSp>
          <p:nvGrpSpPr>
            <p:cNvPr id="95" name="Google Shape;95;p113"/>
            <p:cNvGrpSpPr/>
            <p:nvPr/>
          </p:nvGrpSpPr>
          <p:grpSpPr>
            <a:xfrm>
              <a:off x="0" y="1587"/>
              <a:ext cx="12176092" cy="5856700"/>
              <a:chOff x="0" y="1587"/>
              <a:chExt cx="12176092" cy="5856700"/>
            </a:xfrm>
          </p:grpSpPr>
          <p:pic>
            <p:nvPicPr>
              <p:cNvPr id="96" name="Google Shape;96;p113"/>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0" y="1587"/>
                <a:ext cx="12176092" cy="5856700"/>
              </a:xfrm>
              <a:prstGeom prst="rect">
                <a:avLst/>
              </a:prstGeom>
              <a:noFill/>
              <a:ln>
                <a:noFill/>
              </a:ln>
            </p:spPr>
          </p:pic>
          <p:pic>
            <p:nvPicPr>
              <p:cNvPr id="97" name="Google Shape;97;p113"/>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2656824" y="1587"/>
                <a:ext cx="9389267" cy="5552186"/>
              </a:xfrm>
              <a:prstGeom prst="rect">
                <a:avLst/>
              </a:prstGeom>
              <a:noFill/>
              <a:ln>
                <a:noFill/>
              </a:ln>
            </p:spPr>
          </p:pic>
        </p:grpSp>
        <p:pic>
          <p:nvPicPr>
            <p:cNvPr id="98" name="Google Shape;98;p113"/>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rot="847671">
              <a:off x="1910818" y="-398436"/>
              <a:ext cx="4354233" cy="4274405"/>
            </a:xfrm>
            <a:prstGeom prst="rect">
              <a:avLst/>
            </a:prstGeom>
            <a:noFill/>
            <a:ln>
              <a:noFill/>
            </a:ln>
          </p:spPr>
        </p:pic>
        <p:pic>
          <p:nvPicPr>
            <p:cNvPr id="99" name="Google Shape;99;p113"/>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2486511" y="3474791"/>
              <a:ext cx="3768633" cy="1982301"/>
            </a:xfrm>
            <a:prstGeom prst="rect">
              <a:avLst/>
            </a:prstGeom>
            <a:noFill/>
            <a:ln>
              <a:noFill/>
            </a:ln>
          </p:spPr>
        </p:pic>
        <p:pic>
          <p:nvPicPr>
            <p:cNvPr id="100" name="Google Shape;100;p113"/>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6320030" y="353039"/>
              <a:ext cx="4959752" cy="5688835"/>
            </a:xfrm>
            <a:prstGeom prst="rect">
              <a:avLst/>
            </a:prstGeom>
            <a:noFill/>
            <a:ln>
              <a:noFill/>
            </a:ln>
          </p:spPr>
        </p:pic>
        <p:sp>
          <p:nvSpPr>
            <p:cNvPr id="101" name="Google Shape;101;p113"/>
            <p:cNvSpPr/>
            <p:nvPr/>
          </p:nvSpPr>
          <p:spPr>
            <a:xfrm>
              <a:off x="0" y="5229200"/>
              <a:ext cx="12190413" cy="16288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252000" tIns="252000" rIns="252000" bIns="252000" anchor="ctr" anchorCtr="0">
              <a:noAutofit/>
            </a:bodyPr>
            <a:lstStyle/>
            <a:p>
              <a:pPr marL="0" marR="0" lvl="0" indent="0" algn="l" rtl="0">
                <a:lnSpc>
                  <a:spcPct val="90000"/>
                </a:lnSpc>
                <a:spcBef>
                  <a:spcPts val="0"/>
                </a:spcBef>
                <a:spcAft>
                  <a:spcPts val="0"/>
                </a:spcAft>
                <a:buNone/>
              </a:pPr>
              <a:endParaRPr sz="1600">
                <a:solidFill>
                  <a:srgbClr val="000000"/>
                </a:solidFill>
                <a:latin typeface="Malgun Gothic"/>
                <a:ea typeface="Malgun Gothic"/>
                <a:cs typeface="Malgun Gothic"/>
                <a:sym typeface="Malgun Gothic"/>
              </a:endParaRPr>
            </a:p>
          </p:txBody>
        </p:sp>
        <p:pic>
          <p:nvPicPr>
            <p:cNvPr id="102" name="Google Shape;102;p113"/>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10441334" y="95349"/>
              <a:ext cx="1458438" cy="1515155"/>
            </a:xfrm>
            <a:prstGeom prst="rect">
              <a:avLst/>
            </a:prstGeom>
            <a:noFill/>
            <a:ln>
              <a:noFill/>
            </a:ln>
          </p:spPr>
        </p:pic>
        <p:pic>
          <p:nvPicPr>
            <p:cNvPr id="103" name="Google Shape;103;p113"/>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flipH="1">
              <a:off x="0" y="4829074"/>
              <a:ext cx="2746327" cy="142809"/>
            </a:xfrm>
            <a:prstGeom prst="rect">
              <a:avLst/>
            </a:prstGeom>
            <a:noFill/>
            <a:ln>
              <a:noFill/>
            </a:ln>
          </p:spPr>
        </p:pic>
        <p:pic>
          <p:nvPicPr>
            <p:cNvPr id="104" name="Google Shape;104;p113"/>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flipH="1">
              <a:off x="4028374" y="540984"/>
              <a:ext cx="1416169" cy="2787284"/>
            </a:xfrm>
            <a:prstGeom prst="rect">
              <a:avLst/>
            </a:prstGeom>
            <a:noFill/>
            <a:ln>
              <a:noFill/>
            </a:ln>
          </p:spPr>
        </p:pic>
        <p:pic>
          <p:nvPicPr>
            <p:cNvPr id="105" name="Google Shape;105;p113"/>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6224785" y="904031"/>
              <a:ext cx="210077" cy="210077"/>
            </a:xfrm>
            <a:prstGeom prst="rect">
              <a:avLst/>
            </a:prstGeom>
            <a:noFill/>
            <a:ln>
              <a:noFill/>
            </a:ln>
          </p:spPr>
        </p:pic>
        <p:pic>
          <p:nvPicPr>
            <p:cNvPr id="106" name="Google Shape;106;p113"/>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11510081" y="4448891"/>
              <a:ext cx="210077" cy="210077"/>
            </a:xfrm>
            <a:prstGeom prst="rect">
              <a:avLst/>
            </a:prstGeom>
            <a:noFill/>
            <a:ln>
              <a:noFill/>
            </a:ln>
          </p:spPr>
        </p:pic>
        <p:pic>
          <p:nvPicPr>
            <p:cNvPr id="107" name="Google Shape;107;p113"/>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a:off x="6405452" y="1208990"/>
              <a:ext cx="233464" cy="233464"/>
            </a:xfrm>
            <a:prstGeom prst="rect">
              <a:avLst/>
            </a:prstGeom>
            <a:noFill/>
            <a:ln>
              <a:noFill/>
            </a:ln>
          </p:spPr>
        </p:pic>
        <p:pic>
          <p:nvPicPr>
            <p:cNvPr id="108" name="Google Shape;108;p113"/>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a:off x="11703056" y="3728389"/>
              <a:ext cx="233464" cy="233464"/>
            </a:xfrm>
            <a:prstGeom prst="rect">
              <a:avLst/>
            </a:prstGeom>
            <a:noFill/>
            <a:ln>
              <a:noFill/>
            </a:ln>
          </p:spPr>
        </p:pic>
        <p:pic>
          <p:nvPicPr>
            <p:cNvPr id="109" name="Google Shape;109;p113"/>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a:off x="299622" y="404057"/>
              <a:ext cx="233464" cy="233464"/>
            </a:xfrm>
            <a:prstGeom prst="rect">
              <a:avLst/>
            </a:prstGeom>
            <a:noFill/>
            <a:ln>
              <a:noFill/>
            </a:ln>
          </p:spPr>
        </p:pic>
        <p:pic>
          <p:nvPicPr>
            <p:cNvPr id="110" name="Google Shape;110;p113"/>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rot="-3772777">
              <a:off x="6681181" y="3023484"/>
              <a:ext cx="269823" cy="253634"/>
            </a:xfrm>
            <a:prstGeom prst="rect">
              <a:avLst/>
            </a:prstGeom>
            <a:noFill/>
            <a:ln>
              <a:noFill/>
            </a:ln>
          </p:spPr>
        </p:pic>
        <p:pic>
          <p:nvPicPr>
            <p:cNvPr id="111" name="Google Shape;111;p113"/>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rot="-6174152">
              <a:off x="2351600" y="202530"/>
              <a:ext cx="269823" cy="253634"/>
            </a:xfrm>
            <a:prstGeom prst="rect">
              <a:avLst/>
            </a:prstGeom>
            <a:noFill/>
            <a:ln>
              <a:noFill/>
            </a:ln>
          </p:spPr>
        </p:pic>
      </p:grpSp>
      <p:sp>
        <p:nvSpPr>
          <p:cNvPr id="112" name="Google Shape;112;p113"/>
          <p:cNvSpPr txBox="1">
            <a:spLocks noGrp="1"/>
          </p:cNvSpPr>
          <p:nvPr>
            <p:ph type="title"/>
          </p:nvPr>
        </p:nvSpPr>
        <p:spPr>
          <a:xfrm>
            <a:off x="236764" y="365125"/>
            <a:ext cx="4049486" cy="3363264"/>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13" name="Google Shape;113;p113"/>
          <p:cNvSpPr txBox="1">
            <a:spLocks noGrp="1"/>
          </p:cNvSpPr>
          <p:nvPr>
            <p:ph type="body" idx="1"/>
          </p:nvPr>
        </p:nvSpPr>
        <p:spPr>
          <a:xfrm>
            <a:off x="236765" y="2975647"/>
            <a:ext cx="3465676" cy="2146989"/>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800"/>
              <a:buNone/>
              <a:defRPr sz="18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4" name="Google Shape;114;p113"/>
          <p:cNvSpPr txBox="1"/>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de-CH" sz="1200">
                <a:solidFill>
                  <a:schemeClr val="dk1"/>
                </a:solidFill>
                <a:latin typeface="Century Gothic"/>
                <a:ea typeface="Century Gothic"/>
                <a:cs typeface="Century Gothic"/>
                <a:sym typeface="Century Gothic"/>
              </a:rPr>
              <a:t>18.12.2025</a:t>
            </a:r>
            <a:endParaRPr sz="1200">
              <a:solidFill>
                <a:schemeClr val="dk1"/>
              </a:solidFill>
              <a:latin typeface="Century Gothic"/>
              <a:ea typeface="Century Gothic"/>
              <a:cs typeface="Century Gothic"/>
              <a:sym typeface="Century Gothic"/>
            </a:endParaRPr>
          </a:p>
        </p:txBody>
      </p:sp>
      <p:sp>
        <p:nvSpPr>
          <p:cNvPr id="115" name="Google Shape;115;p113"/>
          <p:cNvSpPr txBox="1"/>
          <p:nvPr/>
        </p:nvSpPr>
        <p:spPr>
          <a:xfrm>
            <a:off x="11381363" y="6356350"/>
            <a:ext cx="664728"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fld id="{00000000-1234-1234-1234-123412341234}" type="slidenum">
              <a:rPr lang="de-CH" sz="2400" b="0" cap="none">
                <a:solidFill>
                  <a:schemeClr val="dk1"/>
                </a:solidFill>
                <a:latin typeface="Century Gothic"/>
                <a:ea typeface="Century Gothic"/>
                <a:cs typeface="Century Gothic"/>
                <a:sym typeface="Century Gothic"/>
              </a:rPr>
              <a:t>‹Nr.›</a:t>
            </a:fld>
            <a:endParaRPr sz="2400" b="1">
              <a:solidFill>
                <a:schemeClr val="lt1"/>
              </a:solidFill>
              <a:latin typeface="Century Gothic"/>
              <a:ea typeface="Century Gothic"/>
              <a:cs typeface="Century Gothic"/>
              <a:sym typeface="Century Gothic"/>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matchingName="bullet_points_orange">
  <p:cSld name="bullet_points_orange">
    <p:spTree>
      <p:nvGrpSpPr>
        <p:cNvPr id="1" name="Shape 799"/>
        <p:cNvGrpSpPr/>
        <p:nvPr/>
      </p:nvGrpSpPr>
      <p:grpSpPr>
        <a:xfrm>
          <a:off x="0" y="0"/>
          <a:ext cx="0" cy="0"/>
          <a:chOff x="0" y="0"/>
          <a:chExt cx="0" cy="0"/>
        </a:xfrm>
      </p:grpSpPr>
      <p:pic>
        <p:nvPicPr>
          <p:cNvPr id="800" name="Google Shape;800;p158"/>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5400000" flipH="1">
            <a:off x="917382" y="-917381"/>
            <a:ext cx="2289621" cy="4124382"/>
          </a:xfrm>
          <a:prstGeom prst="rect">
            <a:avLst/>
          </a:prstGeom>
          <a:noFill/>
          <a:ln>
            <a:noFill/>
          </a:ln>
        </p:spPr>
      </p:pic>
      <p:pic>
        <p:nvPicPr>
          <p:cNvPr id="801" name="Google Shape;801;p158"/>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7429813" y="4703591"/>
            <a:ext cx="4767943" cy="2164646"/>
          </a:xfrm>
          <a:prstGeom prst="rect">
            <a:avLst/>
          </a:prstGeom>
          <a:noFill/>
          <a:ln>
            <a:noFill/>
          </a:ln>
        </p:spPr>
      </p:pic>
      <p:pic>
        <p:nvPicPr>
          <p:cNvPr id="802" name="Google Shape;802;p158"/>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803" name="Google Shape;803;p158"/>
          <p:cNvSpPr txBox="1">
            <a:spLocks noGrp="1"/>
          </p:cNvSpPr>
          <p:nvPr>
            <p:ph type="dt" idx="10"/>
          </p:nvPr>
        </p:nvSpPr>
        <p:spPr>
          <a:xfrm>
            <a:off x="1851559" y="6363424"/>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04" name="Google Shape;804;p158"/>
          <p:cNvSpPr txBox="1">
            <a:spLocks noGrp="1"/>
          </p:cNvSpPr>
          <p:nvPr>
            <p:ph type="ftr" idx="11"/>
          </p:nvPr>
        </p:nvSpPr>
        <p:spPr>
          <a:xfrm>
            <a:off x="5949723" y="6356348"/>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05" name="Google Shape;805;p158"/>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806" name="Google Shape;806;p158"/>
          <p:cNvSpPr txBox="1">
            <a:spLocks noGrp="1"/>
          </p:cNvSpPr>
          <p:nvPr>
            <p:ph type="body" idx="1"/>
          </p:nvPr>
        </p:nvSpPr>
        <p:spPr>
          <a:xfrm>
            <a:off x="1851559" y="2289619"/>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4"/>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07" name="Google Shape;807;p158"/>
          <p:cNvSpPr txBox="1">
            <a:spLocks noGrp="1"/>
          </p:cNvSpPr>
          <p:nvPr>
            <p:ph type="body" idx="2"/>
          </p:nvPr>
        </p:nvSpPr>
        <p:spPr>
          <a:xfrm>
            <a:off x="1851559" y="1350158"/>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4"/>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08" name="Google Shape;808;p158"/>
          <p:cNvSpPr txBox="1">
            <a:spLocks noGrp="1"/>
          </p:cNvSpPr>
          <p:nvPr>
            <p:ph type="body" idx="3"/>
          </p:nvPr>
        </p:nvSpPr>
        <p:spPr>
          <a:xfrm>
            <a:off x="1851559" y="3229080"/>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4"/>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09" name="Google Shape;809;p158"/>
          <p:cNvSpPr txBox="1">
            <a:spLocks noGrp="1"/>
          </p:cNvSpPr>
          <p:nvPr>
            <p:ph type="body" idx="4"/>
          </p:nvPr>
        </p:nvSpPr>
        <p:spPr>
          <a:xfrm>
            <a:off x="1851559" y="4104551"/>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4"/>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810" name="Google Shape;810;p158"/>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296650" y="1454"/>
            <a:ext cx="895350" cy="757467"/>
          </a:xfrm>
          <a:prstGeom prst="rect">
            <a:avLst/>
          </a:prstGeom>
          <a:noFill/>
          <a:ln>
            <a:noFill/>
          </a:ln>
        </p:spPr>
      </p:pic>
      <p:pic>
        <p:nvPicPr>
          <p:cNvPr id="811" name="Google Shape;811;p158"/>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464972" y="854730"/>
            <a:ext cx="921617" cy="1821115"/>
          </a:xfrm>
          <a:prstGeom prst="rect">
            <a:avLst/>
          </a:prstGeom>
          <a:noFill/>
          <a:ln>
            <a:noFill/>
          </a:ln>
        </p:spPr>
      </p:pic>
      <p:pic>
        <p:nvPicPr>
          <p:cNvPr id="812" name="Google Shape;812;p158"/>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9903490" y="4929562"/>
            <a:ext cx="1486403" cy="1387929"/>
          </a:xfrm>
          <a:prstGeom prst="rect">
            <a:avLst/>
          </a:prstGeom>
          <a:noFill/>
          <a:ln>
            <a:noFill/>
          </a:ln>
        </p:spPr>
      </p:pic>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matchingName="Два объекта" type="twoObj">
  <p:cSld name="TWO_OBJECTS">
    <p:spTree>
      <p:nvGrpSpPr>
        <p:cNvPr id="1" name="Shape 813"/>
        <p:cNvGrpSpPr/>
        <p:nvPr/>
      </p:nvGrpSpPr>
      <p:grpSpPr>
        <a:xfrm>
          <a:off x="0" y="0"/>
          <a:ext cx="0" cy="0"/>
          <a:chOff x="0" y="0"/>
          <a:chExt cx="0" cy="0"/>
        </a:xfrm>
      </p:grpSpPr>
      <p:pic>
        <p:nvPicPr>
          <p:cNvPr id="814" name="Google Shape;814;p159"/>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8958672" y="0"/>
            <a:ext cx="2767693" cy="615404"/>
          </a:xfrm>
          <a:prstGeom prst="rect">
            <a:avLst/>
          </a:prstGeom>
          <a:noFill/>
          <a:ln>
            <a:noFill/>
          </a:ln>
        </p:spPr>
      </p:pic>
      <p:pic>
        <p:nvPicPr>
          <p:cNvPr id="815" name="Google Shape;815;p159"/>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 y="1975756"/>
            <a:ext cx="4344992" cy="4882243"/>
          </a:xfrm>
          <a:prstGeom prst="rect">
            <a:avLst/>
          </a:prstGeom>
          <a:noFill/>
          <a:ln>
            <a:noFill/>
          </a:ln>
        </p:spPr>
      </p:pic>
      <p:pic>
        <p:nvPicPr>
          <p:cNvPr id="816" name="Google Shape;816;p159"/>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817" name="Google Shape;817;p159"/>
          <p:cNvSpPr txBox="1">
            <a:spLocks noGrp="1"/>
          </p:cNvSpPr>
          <p:nvPr>
            <p:ph type="title"/>
          </p:nvPr>
        </p:nvSpPr>
        <p:spPr>
          <a:xfrm>
            <a:off x="0" y="365125"/>
            <a:ext cx="12192000" cy="779463"/>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18" name="Google Shape;818;p159"/>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19" name="Google Shape;819;p159"/>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20" name="Google Shape;820;p15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21" name="Google Shape;821;p15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22" name="Google Shape;822;p159"/>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823" name="Google Shape;823;p159"/>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5841792" y="1240320"/>
            <a:ext cx="330408" cy="330408"/>
          </a:xfrm>
          <a:prstGeom prst="rect">
            <a:avLst/>
          </a:prstGeom>
          <a:noFill/>
          <a:ln>
            <a:noFill/>
          </a:ln>
        </p:spPr>
      </p:pic>
      <p:pic>
        <p:nvPicPr>
          <p:cNvPr id="824" name="Google Shape;824;p159"/>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224889" y="1330334"/>
            <a:ext cx="10058400" cy="138302"/>
          </a:xfrm>
          <a:prstGeom prst="rect">
            <a:avLst/>
          </a:prstGeom>
          <a:noFill/>
          <a:ln>
            <a:noFill/>
          </a:ln>
        </p:spPr>
      </p:pic>
      <p:pic>
        <p:nvPicPr>
          <p:cNvPr id="825" name="Google Shape;825;p159"/>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0" y="3747975"/>
            <a:ext cx="2233743" cy="2192791"/>
          </a:xfrm>
          <a:prstGeom prst="rect">
            <a:avLst/>
          </a:prstGeom>
          <a:noFill/>
          <a:ln>
            <a:noFill/>
          </a:ln>
        </p:spPr>
      </p:pic>
      <p:pic>
        <p:nvPicPr>
          <p:cNvPr id="826" name="Google Shape;826;p159"/>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767126" flipH="1">
            <a:off x="938553" y="4866917"/>
            <a:ext cx="1556017" cy="1616529"/>
          </a:xfrm>
          <a:prstGeom prst="rect">
            <a:avLst/>
          </a:prstGeom>
          <a:noFill/>
          <a:ln>
            <a:noFill/>
          </a:ln>
        </p:spPr>
      </p:pic>
      <p:pic>
        <p:nvPicPr>
          <p:cNvPr id="827" name="Google Shape;827;p159"/>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10794034" y="3469729"/>
            <a:ext cx="1265178" cy="2490107"/>
          </a:xfrm>
          <a:prstGeom prst="rect">
            <a:avLst/>
          </a:prstGeom>
          <a:noFill/>
          <a:ln>
            <a:noFill/>
          </a:ln>
        </p:spPr>
      </p:pic>
      <p:pic>
        <p:nvPicPr>
          <p:cNvPr id="828" name="Google Shape;828;p159"/>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9680122" y="76215"/>
            <a:ext cx="751114" cy="751114"/>
          </a:xfrm>
          <a:prstGeom prst="rect">
            <a:avLst/>
          </a:prstGeom>
          <a:noFill/>
          <a:ln>
            <a:noFill/>
          </a:ln>
        </p:spPr>
      </p:pic>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matchingName="Сравнение" type="twoTxTwoObj">
  <p:cSld name="TWO_OBJECTS_WITH_TEXT">
    <p:spTree>
      <p:nvGrpSpPr>
        <p:cNvPr id="1" name="Shape 829"/>
        <p:cNvGrpSpPr/>
        <p:nvPr/>
      </p:nvGrpSpPr>
      <p:grpSpPr>
        <a:xfrm>
          <a:off x="0" y="0"/>
          <a:ext cx="0" cy="0"/>
          <a:chOff x="0" y="0"/>
          <a:chExt cx="0" cy="0"/>
        </a:xfrm>
      </p:grpSpPr>
      <p:pic>
        <p:nvPicPr>
          <p:cNvPr id="830" name="Google Shape;830;p160"/>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3176" y="1690688"/>
            <a:ext cx="2475652" cy="5167312"/>
          </a:xfrm>
          <a:prstGeom prst="rect">
            <a:avLst/>
          </a:prstGeom>
          <a:noFill/>
          <a:ln>
            <a:noFill/>
          </a:ln>
        </p:spPr>
      </p:pic>
      <p:pic>
        <p:nvPicPr>
          <p:cNvPr id="831" name="Google Shape;831;p160"/>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4899924" y="0"/>
            <a:ext cx="2392152" cy="1044765"/>
          </a:xfrm>
          <a:prstGeom prst="rect">
            <a:avLst/>
          </a:prstGeom>
          <a:noFill/>
          <a:ln>
            <a:noFill/>
          </a:ln>
        </p:spPr>
      </p:pic>
      <p:pic>
        <p:nvPicPr>
          <p:cNvPr id="832" name="Google Shape;832;p160"/>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833" name="Google Shape;833;p160"/>
          <p:cNvSpPr txBox="1">
            <a:spLocks noGrp="1"/>
          </p:cNvSpPr>
          <p:nvPr>
            <p:ph type="title"/>
          </p:nvPr>
        </p:nvSpPr>
        <p:spPr>
          <a:xfrm>
            <a:off x="839788" y="800100"/>
            <a:ext cx="10515600" cy="89058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34" name="Google Shape;834;p160"/>
          <p:cNvSpPr txBox="1">
            <a:spLocks noGrp="1"/>
          </p:cNvSpPr>
          <p:nvPr>
            <p:ph type="body" idx="1"/>
          </p:nvPr>
        </p:nvSpPr>
        <p:spPr>
          <a:xfrm>
            <a:off x="839788" y="1844865"/>
            <a:ext cx="5157787" cy="504825"/>
          </a:xfrm>
          <a:prstGeom prst="rect">
            <a:avLst/>
          </a:prstGeom>
          <a:noFill/>
          <a:ln>
            <a:noFill/>
          </a:ln>
        </p:spPr>
        <p:txBody>
          <a:bodyPr spcFirstLastPara="1" wrap="square" lIns="91425" tIns="45700" rIns="91425" bIns="45700" anchor="b" anchorCtr="0">
            <a:normAutofit/>
          </a:bodyPr>
          <a:lstStyle>
            <a:lvl1pPr marL="457200" lvl="0" indent="-228600" algn="ctr">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835" name="Google Shape;835;p160"/>
          <p:cNvSpPr txBox="1">
            <a:spLocks noGrp="1"/>
          </p:cNvSpPr>
          <p:nvPr>
            <p:ph type="body" idx="2"/>
          </p:nvPr>
        </p:nvSpPr>
        <p:spPr>
          <a:xfrm>
            <a:off x="839788" y="2645229"/>
            <a:ext cx="5157787" cy="3544434"/>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36" name="Google Shape;836;p160"/>
          <p:cNvSpPr txBox="1">
            <a:spLocks noGrp="1"/>
          </p:cNvSpPr>
          <p:nvPr>
            <p:ph type="body" idx="3"/>
          </p:nvPr>
        </p:nvSpPr>
        <p:spPr>
          <a:xfrm>
            <a:off x="6172200" y="1836738"/>
            <a:ext cx="5183188" cy="512952"/>
          </a:xfrm>
          <a:prstGeom prst="rect">
            <a:avLst/>
          </a:prstGeom>
          <a:noFill/>
          <a:ln>
            <a:noFill/>
          </a:ln>
        </p:spPr>
        <p:txBody>
          <a:bodyPr spcFirstLastPara="1" wrap="square" lIns="91425" tIns="45700" rIns="91425" bIns="45700" anchor="b" anchorCtr="0">
            <a:normAutofit/>
          </a:bodyPr>
          <a:lstStyle>
            <a:lvl1pPr marL="457200" lvl="0" indent="-228600" algn="ctr">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837" name="Google Shape;837;p160"/>
          <p:cNvSpPr txBox="1">
            <a:spLocks noGrp="1"/>
          </p:cNvSpPr>
          <p:nvPr>
            <p:ph type="body" idx="4"/>
          </p:nvPr>
        </p:nvSpPr>
        <p:spPr>
          <a:xfrm>
            <a:off x="6172200" y="2645229"/>
            <a:ext cx="5183188" cy="3544434"/>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38" name="Google Shape;838;p16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39" name="Google Shape;839;p16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40" name="Google Shape;840;p160"/>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841" name="Google Shape;841;p160"/>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rot="10800000" flipH="1">
            <a:off x="1151164" y="5286489"/>
            <a:ext cx="4301613" cy="333375"/>
          </a:xfrm>
          <a:prstGeom prst="rect">
            <a:avLst/>
          </a:prstGeom>
          <a:noFill/>
          <a:ln>
            <a:noFill/>
          </a:ln>
        </p:spPr>
      </p:pic>
      <p:pic>
        <p:nvPicPr>
          <p:cNvPr id="842" name="Google Shape;842;p160"/>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rot="10800000" flipH="1">
            <a:off x="6733222" y="5286489"/>
            <a:ext cx="4301613" cy="333375"/>
          </a:xfrm>
          <a:prstGeom prst="rect">
            <a:avLst/>
          </a:prstGeom>
          <a:noFill/>
          <a:ln>
            <a:noFill/>
          </a:ln>
        </p:spPr>
      </p:pic>
      <p:pic>
        <p:nvPicPr>
          <p:cNvPr id="843" name="Google Shape;843;p160"/>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rot="10800000" flipH="1">
            <a:off x="0" y="1135877"/>
            <a:ext cx="2166257" cy="219033"/>
          </a:xfrm>
          <a:prstGeom prst="rect">
            <a:avLst/>
          </a:prstGeom>
          <a:noFill/>
          <a:ln>
            <a:noFill/>
          </a:ln>
        </p:spPr>
      </p:pic>
      <p:pic>
        <p:nvPicPr>
          <p:cNvPr id="844" name="Google Shape;844;p160"/>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rot="10800000">
            <a:off x="10025743" y="1135877"/>
            <a:ext cx="2166257" cy="219033"/>
          </a:xfrm>
          <a:prstGeom prst="rect">
            <a:avLst/>
          </a:prstGeom>
          <a:noFill/>
          <a:ln>
            <a:noFill/>
          </a:ln>
        </p:spPr>
      </p:pic>
      <p:pic>
        <p:nvPicPr>
          <p:cNvPr id="845" name="Google Shape;845;p160"/>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4783590" y="4558958"/>
            <a:ext cx="2844800" cy="2121812"/>
          </a:xfrm>
          <a:prstGeom prst="rect">
            <a:avLst/>
          </a:prstGeom>
          <a:noFill/>
          <a:ln>
            <a:noFill/>
          </a:ln>
        </p:spPr>
      </p:pic>
      <p:pic>
        <p:nvPicPr>
          <p:cNvPr id="846" name="Google Shape;846;p160"/>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0419063" y="-94776"/>
            <a:ext cx="1761092" cy="1764827"/>
          </a:xfrm>
          <a:prstGeom prst="rect">
            <a:avLst/>
          </a:prstGeom>
          <a:noFill/>
          <a:ln>
            <a:noFill/>
          </a:ln>
        </p:spPr>
      </p:pic>
      <p:pic>
        <p:nvPicPr>
          <p:cNvPr id="847" name="Google Shape;847;p160"/>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50369" y="4833257"/>
            <a:ext cx="2020458" cy="2024743"/>
          </a:xfrm>
          <a:prstGeom prst="rect">
            <a:avLst/>
          </a:prstGeom>
          <a:noFill/>
          <a:ln>
            <a:noFill/>
          </a:ln>
        </p:spPr>
      </p:pic>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matchingName="Только заголовок" type="titleOnly">
  <p:cSld name="TITLE_ONLY">
    <p:spTree>
      <p:nvGrpSpPr>
        <p:cNvPr id="1" name="Shape 848"/>
        <p:cNvGrpSpPr/>
        <p:nvPr/>
      </p:nvGrpSpPr>
      <p:grpSpPr>
        <a:xfrm>
          <a:off x="0" y="0"/>
          <a:ext cx="0" cy="0"/>
          <a:chOff x="0" y="0"/>
          <a:chExt cx="0" cy="0"/>
        </a:xfrm>
      </p:grpSpPr>
      <p:grpSp>
        <p:nvGrpSpPr>
          <p:cNvPr id="849" name="Google Shape;849;p161"/>
          <p:cNvGrpSpPr/>
          <p:nvPr/>
        </p:nvGrpSpPr>
        <p:grpSpPr>
          <a:xfrm>
            <a:off x="1662" y="0"/>
            <a:ext cx="12203414" cy="7137412"/>
            <a:chOff x="1662" y="0"/>
            <a:chExt cx="12203414" cy="7137412"/>
          </a:xfrm>
        </p:grpSpPr>
        <p:pic>
          <p:nvPicPr>
            <p:cNvPr id="850" name="Google Shape;850;p161"/>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118542" y="5514125"/>
              <a:ext cx="4214242" cy="1343875"/>
            </a:xfrm>
            <a:prstGeom prst="rect">
              <a:avLst/>
            </a:prstGeom>
            <a:noFill/>
            <a:ln>
              <a:noFill/>
            </a:ln>
          </p:spPr>
        </p:pic>
        <p:pic>
          <p:nvPicPr>
            <p:cNvPr id="851" name="Google Shape;851;p161"/>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2715130" y="0"/>
              <a:ext cx="9485477" cy="6858000"/>
            </a:xfrm>
            <a:prstGeom prst="rect">
              <a:avLst/>
            </a:prstGeom>
            <a:noFill/>
            <a:ln>
              <a:noFill/>
            </a:ln>
          </p:spPr>
        </p:pic>
        <p:sp>
          <p:nvSpPr>
            <p:cNvPr id="852" name="Google Shape;852;p161"/>
            <p:cNvSpPr txBox="1"/>
            <p:nvPr/>
          </p:nvSpPr>
          <p:spPr>
            <a:xfrm>
              <a:off x="11632479" y="6374324"/>
              <a:ext cx="557934" cy="763088"/>
            </a:xfrm>
            <a:prstGeom prst="rect">
              <a:avLst/>
            </a:prstGeom>
            <a:noFill/>
            <a:ln>
              <a:noFill/>
            </a:ln>
          </p:spPr>
          <p:txBody>
            <a:bodyPr spcFirstLastPara="1" wrap="square" lIns="0" tIns="0" rIns="0" bIns="0" anchor="t" anchorCtr="0">
              <a:noAutofit/>
            </a:bodyPr>
            <a:lstStyle/>
            <a:p>
              <a:pPr marL="0" marR="0" lvl="0" indent="0" algn="l" rtl="0">
                <a:lnSpc>
                  <a:spcPct val="90000"/>
                </a:lnSpc>
                <a:spcBef>
                  <a:spcPts val="0"/>
                </a:spcBef>
                <a:spcAft>
                  <a:spcPts val="0"/>
                </a:spcAft>
                <a:buNone/>
              </a:pPr>
              <a:r>
                <a:rPr lang="de-CH" sz="2400" b="1">
                  <a:solidFill>
                    <a:schemeClr val="lt1"/>
                  </a:solidFill>
                  <a:latin typeface="Century Gothic"/>
                  <a:ea typeface="Century Gothic"/>
                  <a:cs typeface="Century Gothic"/>
                  <a:sym typeface="Century Gothic"/>
                </a:rPr>
                <a:t>14</a:t>
              </a:r>
              <a:endParaRPr sz="2400" b="1">
                <a:solidFill>
                  <a:schemeClr val="lt1"/>
                </a:solidFill>
                <a:latin typeface="Century Gothic"/>
                <a:ea typeface="Century Gothic"/>
                <a:cs typeface="Century Gothic"/>
                <a:sym typeface="Century Gothic"/>
              </a:endParaRPr>
            </a:p>
          </p:txBody>
        </p:sp>
        <p:pic>
          <p:nvPicPr>
            <p:cNvPr id="853" name="Google Shape;853;p161"/>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662" y="1344991"/>
              <a:ext cx="4716524" cy="5513009"/>
            </a:xfrm>
            <a:prstGeom prst="rect">
              <a:avLst/>
            </a:prstGeom>
            <a:noFill/>
            <a:ln>
              <a:noFill/>
            </a:ln>
          </p:spPr>
        </p:pic>
        <p:pic>
          <p:nvPicPr>
            <p:cNvPr id="854" name="Google Shape;854;p161"/>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3280880" y="0"/>
              <a:ext cx="8301547" cy="6858000"/>
            </a:xfrm>
            <a:prstGeom prst="rect">
              <a:avLst/>
            </a:prstGeom>
            <a:noFill/>
            <a:ln>
              <a:noFill/>
            </a:ln>
          </p:spPr>
        </p:pic>
        <p:pic>
          <p:nvPicPr>
            <p:cNvPr id="855" name="Google Shape;855;p161"/>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3802859" y="4014069"/>
              <a:ext cx="2046230" cy="2008716"/>
            </a:xfrm>
            <a:prstGeom prst="rect">
              <a:avLst/>
            </a:prstGeom>
            <a:noFill/>
            <a:ln>
              <a:noFill/>
            </a:ln>
          </p:spPr>
        </p:pic>
        <p:pic>
          <p:nvPicPr>
            <p:cNvPr id="856" name="Google Shape;856;p161"/>
            <p:cNvPicPr preferRelativeResize="0"/>
            <p:nvPr/>
          </p:nvPicPr>
          <p:blipFill rotWithShape="1">
            <a:blip r:embed="rId7">
              <a:alphaModFix/>
            </a:blip>
            <a:srcRect/>
            <a:stretch/>
          </p:blipFill>
          <p:spPr>
            <a:xfrm>
              <a:off x="4281558" y="4593980"/>
              <a:ext cx="4762500" cy="247650"/>
            </a:xfrm>
            <a:prstGeom prst="rect">
              <a:avLst/>
            </a:prstGeom>
            <a:noFill/>
            <a:ln>
              <a:noFill/>
            </a:ln>
          </p:spPr>
        </p:pic>
        <p:pic>
          <p:nvPicPr>
            <p:cNvPr id="857" name="Google Shape;857;p161"/>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662" y="620688"/>
              <a:ext cx="3280880" cy="853029"/>
            </a:xfrm>
            <a:prstGeom prst="rect">
              <a:avLst/>
            </a:prstGeom>
            <a:noFill/>
            <a:ln>
              <a:noFill/>
            </a:ln>
          </p:spPr>
        </p:pic>
        <p:pic>
          <p:nvPicPr>
            <p:cNvPr id="858" name="Google Shape;858;p161"/>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9349030" y="1344991"/>
              <a:ext cx="2856046" cy="4262649"/>
            </a:xfrm>
            <a:prstGeom prst="rect">
              <a:avLst/>
            </a:prstGeom>
            <a:noFill/>
            <a:ln>
              <a:noFill/>
            </a:ln>
          </p:spPr>
        </p:pic>
      </p:grpSp>
      <p:pic>
        <p:nvPicPr>
          <p:cNvPr id="859" name="Google Shape;859;p161"/>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860" name="Google Shape;860;p161"/>
          <p:cNvSpPr txBox="1">
            <a:spLocks noGrp="1"/>
          </p:cNvSpPr>
          <p:nvPr>
            <p:ph type="title"/>
          </p:nvPr>
        </p:nvSpPr>
        <p:spPr>
          <a:xfrm>
            <a:off x="930729" y="2680792"/>
            <a:ext cx="11259684" cy="1112611"/>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61" name="Google Shape;861;p16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62" name="Google Shape;862;p16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63" name="Google Shape;863;p161"/>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matchingName="1_bullet_points_orange">
  <p:cSld name="1_bullet_points_orange">
    <p:spTree>
      <p:nvGrpSpPr>
        <p:cNvPr id="1" name="Shape 864"/>
        <p:cNvGrpSpPr/>
        <p:nvPr/>
      </p:nvGrpSpPr>
      <p:grpSpPr>
        <a:xfrm>
          <a:off x="0" y="0"/>
          <a:ext cx="0" cy="0"/>
          <a:chOff x="0" y="0"/>
          <a:chExt cx="0" cy="0"/>
        </a:xfrm>
      </p:grpSpPr>
      <p:pic>
        <p:nvPicPr>
          <p:cNvPr id="865" name="Google Shape;865;p162"/>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flipH="1">
            <a:off x="8542137" y="1683882"/>
            <a:ext cx="3646161" cy="5184355"/>
          </a:xfrm>
          <a:prstGeom prst="rect">
            <a:avLst/>
          </a:prstGeom>
          <a:noFill/>
          <a:ln>
            <a:noFill/>
          </a:ln>
        </p:spPr>
      </p:pic>
      <p:pic>
        <p:nvPicPr>
          <p:cNvPr id="866" name="Google Shape;866;p162"/>
          <p:cNvPicPr preferRelativeResize="0"/>
          <p:nvPr/>
        </p:nvPicPr>
        <p:blipFill rotWithShape="1">
          <a:blip r:embed="rId3" cstate="email">
            <a:alphaModFix/>
            <a:extLst>
              <a:ext uri="{28A0092B-C50C-407E-A947-70E740481C1C}">
                <a14:useLocalDpi xmlns:a14="http://schemas.microsoft.com/office/drawing/2010/main"/>
              </a:ext>
            </a:extLst>
          </a:blip>
          <a:srcRect l="40196"/>
          <a:stretch/>
        </p:blipFill>
        <p:spPr>
          <a:xfrm>
            <a:off x="0" y="0"/>
            <a:ext cx="2676825" cy="6868237"/>
          </a:xfrm>
          <a:prstGeom prst="rect">
            <a:avLst/>
          </a:prstGeom>
          <a:noFill/>
          <a:ln>
            <a:noFill/>
          </a:ln>
        </p:spPr>
      </p:pic>
      <p:pic>
        <p:nvPicPr>
          <p:cNvPr id="867" name="Google Shape;867;p162"/>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868" name="Google Shape;868;p162"/>
          <p:cNvSpPr txBox="1">
            <a:spLocks noGrp="1"/>
          </p:cNvSpPr>
          <p:nvPr>
            <p:ph type="dt" idx="10"/>
          </p:nvPr>
        </p:nvSpPr>
        <p:spPr>
          <a:xfrm>
            <a:off x="1851559" y="6363424"/>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69" name="Google Shape;869;p162"/>
          <p:cNvSpPr txBox="1">
            <a:spLocks noGrp="1"/>
          </p:cNvSpPr>
          <p:nvPr>
            <p:ph type="ftr" idx="11"/>
          </p:nvPr>
        </p:nvSpPr>
        <p:spPr>
          <a:xfrm>
            <a:off x="5949723" y="6356348"/>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70" name="Google Shape;870;p162"/>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871" name="Google Shape;871;p162"/>
          <p:cNvSpPr txBox="1">
            <a:spLocks noGrp="1"/>
          </p:cNvSpPr>
          <p:nvPr>
            <p:ph type="body" idx="1"/>
          </p:nvPr>
        </p:nvSpPr>
        <p:spPr>
          <a:xfrm>
            <a:off x="1851559" y="2289619"/>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1"/>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72" name="Google Shape;872;p162"/>
          <p:cNvSpPr txBox="1">
            <a:spLocks noGrp="1"/>
          </p:cNvSpPr>
          <p:nvPr>
            <p:ph type="body" idx="2"/>
          </p:nvPr>
        </p:nvSpPr>
        <p:spPr>
          <a:xfrm>
            <a:off x="1851559" y="1350158"/>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1"/>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73" name="Google Shape;873;p162"/>
          <p:cNvSpPr txBox="1">
            <a:spLocks noGrp="1"/>
          </p:cNvSpPr>
          <p:nvPr>
            <p:ph type="body" idx="3"/>
          </p:nvPr>
        </p:nvSpPr>
        <p:spPr>
          <a:xfrm>
            <a:off x="1851559" y="3229080"/>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1"/>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74" name="Google Shape;874;p162"/>
          <p:cNvSpPr txBox="1">
            <a:spLocks noGrp="1"/>
          </p:cNvSpPr>
          <p:nvPr>
            <p:ph type="body" idx="4"/>
          </p:nvPr>
        </p:nvSpPr>
        <p:spPr>
          <a:xfrm>
            <a:off x="1851559" y="4104551"/>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1"/>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875" name="Google Shape;875;p162"/>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91223" y="3580588"/>
            <a:ext cx="1469114" cy="1442181"/>
          </a:xfrm>
          <a:prstGeom prst="rect">
            <a:avLst/>
          </a:prstGeom>
          <a:noFill/>
          <a:ln>
            <a:noFill/>
          </a:ln>
        </p:spPr>
      </p:pic>
      <p:pic>
        <p:nvPicPr>
          <p:cNvPr id="876" name="Google Shape;876;p162"/>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3412672" y="5480877"/>
            <a:ext cx="5502728" cy="426461"/>
          </a:xfrm>
          <a:prstGeom prst="rect">
            <a:avLst/>
          </a:prstGeom>
          <a:noFill/>
          <a:ln>
            <a:noFill/>
          </a:ln>
        </p:spPr>
      </p:pic>
      <p:pic>
        <p:nvPicPr>
          <p:cNvPr id="877" name="Google Shape;877;p162"/>
          <p:cNvPicPr preferRelativeResize="0"/>
          <p:nvPr/>
        </p:nvPicPr>
        <p:blipFill rotWithShape="1">
          <a:blip r:embed="rId7" cstate="email">
            <a:alphaModFix/>
            <a:extLst>
              <a:ext uri="{28A0092B-C50C-407E-A947-70E740481C1C}">
                <a14:useLocalDpi xmlns:a14="http://schemas.microsoft.com/office/drawing/2010/main"/>
              </a:ext>
            </a:extLst>
          </a:blip>
          <a:srcRect t="52060"/>
          <a:stretch/>
        </p:blipFill>
        <p:spPr>
          <a:xfrm>
            <a:off x="9312208" y="-7790"/>
            <a:ext cx="2419661" cy="1162436"/>
          </a:xfrm>
          <a:prstGeom prst="rect">
            <a:avLst/>
          </a:prstGeom>
          <a:noFill/>
          <a:ln>
            <a:noFill/>
          </a:ln>
        </p:spPr>
      </p:pic>
      <p:pic>
        <p:nvPicPr>
          <p:cNvPr id="878" name="Google Shape;878;p162"/>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2732146">
            <a:off x="1071856" y="4648048"/>
            <a:ext cx="883356" cy="965214"/>
          </a:xfrm>
          <a:prstGeom prst="rect">
            <a:avLst/>
          </a:prstGeom>
          <a:noFill/>
          <a:ln>
            <a:noFill/>
          </a:ln>
        </p:spPr>
      </p:pic>
      <p:pic>
        <p:nvPicPr>
          <p:cNvPr id="879" name="Google Shape;879;p162"/>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10800000">
            <a:off x="10796628" y="432393"/>
            <a:ext cx="1267035" cy="1384447"/>
          </a:xfrm>
          <a:prstGeom prst="rect">
            <a:avLst/>
          </a:prstGeom>
          <a:noFill/>
          <a:ln>
            <a:noFill/>
          </a:ln>
        </p:spPr>
      </p:pic>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matchingName="3_Только заголовок">
  <p:cSld name="3_Только заголовок">
    <p:spTree>
      <p:nvGrpSpPr>
        <p:cNvPr id="1" name="Shape 880"/>
        <p:cNvGrpSpPr/>
        <p:nvPr/>
      </p:nvGrpSpPr>
      <p:grpSpPr>
        <a:xfrm>
          <a:off x="0" y="0"/>
          <a:ext cx="0" cy="0"/>
          <a:chOff x="0" y="0"/>
          <a:chExt cx="0" cy="0"/>
        </a:xfrm>
      </p:grpSpPr>
      <p:pic>
        <p:nvPicPr>
          <p:cNvPr id="881" name="Google Shape;881;p163"/>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flipH="1">
            <a:off x="5963211" y="0"/>
            <a:ext cx="6234545" cy="6858000"/>
          </a:xfrm>
          <a:prstGeom prst="rect">
            <a:avLst/>
          </a:prstGeom>
          <a:noFill/>
          <a:ln>
            <a:noFill/>
          </a:ln>
        </p:spPr>
      </p:pic>
      <p:pic>
        <p:nvPicPr>
          <p:cNvPr id="882" name="Google Shape;882;p163"/>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0" y="0"/>
            <a:ext cx="6234545" cy="6858000"/>
          </a:xfrm>
          <a:prstGeom prst="rect">
            <a:avLst/>
          </a:prstGeom>
          <a:noFill/>
          <a:ln>
            <a:noFill/>
          </a:ln>
        </p:spPr>
      </p:pic>
      <p:pic>
        <p:nvPicPr>
          <p:cNvPr id="883" name="Google Shape;883;p163"/>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884" name="Google Shape;884;p163"/>
          <p:cNvSpPr txBox="1">
            <a:spLocks noGrp="1"/>
          </p:cNvSpPr>
          <p:nvPr>
            <p:ph type="title"/>
          </p:nvPr>
        </p:nvSpPr>
        <p:spPr>
          <a:xfrm>
            <a:off x="7343" y="2346490"/>
            <a:ext cx="12190413" cy="1112611"/>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85" name="Google Shape;885;p16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86" name="Google Shape;886;p16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87" name="Google Shape;887;p163"/>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888" name="Google Shape;888;p163"/>
          <p:cNvPicPr preferRelativeResize="0"/>
          <p:nvPr/>
        </p:nvPicPr>
        <p:blipFill rotWithShape="1">
          <a:blip r:embed="rId4">
            <a:alphaModFix/>
          </a:blip>
          <a:srcRect/>
          <a:stretch/>
        </p:blipFill>
        <p:spPr>
          <a:xfrm>
            <a:off x="3714750" y="4638614"/>
            <a:ext cx="4762500" cy="247650"/>
          </a:xfrm>
          <a:prstGeom prst="rect">
            <a:avLst/>
          </a:prstGeom>
          <a:noFill/>
          <a:ln>
            <a:noFill/>
          </a:ln>
        </p:spPr>
      </p:pic>
      <p:pic>
        <p:nvPicPr>
          <p:cNvPr id="889" name="Google Shape;889;p163"/>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9728173" y="781667"/>
            <a:ext cx="2049912" cy="1528940"/>
          </a:xfrm>
          <a:prstGeom prst="rect">
            <a:avLst/>
          </a:prstGeom>
          <a:noFill/>
          <a:ln>
            <a:noFill/>
          </a:ln>
        </p:spPr>
      </p:pic>
      <p:pic>
        <p:nvPicPr>
          <p:cNvPr id="890" name="Google Shape;890;p163"/>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rot="2753768">
            <a:off x="2613168" y="2819398"/>
            <a:ext cx="1217239" cy="1330036"/>
          </a:xfrm>
          <a:prstGeom prst="rect">
            <a:avLst/>
          </a:prstGeom>
          <a:noFill/>
          <a:ln>
            <a:noFill/>
          </a:ln>
        </p:spPr>
      </p:pic>
      <p:pic>
        <p:nvPicPr>
          <p:cNvPr id="891" name="Google Shape;891;p163"/>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flipH="1">
            <a:off x="6774727" y="3365255"/>
            <a:ext cx="3485354" cy="3492745"/>
          </a:xfrm>
          <a:prstGeom prst="rect">
            <a:avLst/>
          </a:prstGeom>
          <a:noFill/>
          <a:ln>
            <a:noFill/>
          </a:ln>
        </p:spPr>
      </p:pic>
      <p:pic>
        <p:nvPicPr>
          <p:cNvPr id="892" name="Google Shape;892;p163"/>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9284770" y="2089915"/>
            <a:ext cx="1526459" cy="1498474"/>
          </a:xfrm>
          <a:prstGeom prst="rect">
            <a:avLst/>
          </a:prstGeom>
          <a:noFill/>
          <a:ln>
            <a:noFill/>
          </a:ln>
        </p:spPr>
      </p:pic>
      <p:pic>
        <p:nvPicPr>
          <p:cNvPr id="893" name="Google Shape;893;p163"/>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2432630">
            <a:off x="60942" y="3700067"/>
            <a:ext cx="2393137" cy="2519758"/>
          </a:xfrm>
          <a:prstGeom prst="rect">
            <a:avLst/>
          </a:prstGeom>
          <a:noFill/>
          <a:ln>
            <a:noFill/>
          </a:ln>
        </p:spPr>
      </p:pic>
      <p:pic>
        <p:nvPicPr>
          <p:cNvPr id="894" name="Google Shape;894;p163"/>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191171" y="219861"/>
            <a:ext cx="3171808" cy="5436172"/>
          </a:xfrm>
          <a:prstGeom prst="rect">
            <a:avLst/>
          </a:prstGeom>
          <a:noFill/>
          <a:ln>
            <a:noFill/>
          </a:ln>
        </p:spPr>
      </p:pic>
      <p:pic>
        <p:nvPicPr>
          <p:cNvPr id="895" name="Google Shape;895;p163"/>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rot="-5400000" flipH="1">
            <a:off x="5259153" y="796258"/>
            <a:ext cx="1771650" cy="179134"/>
          </a:xfrm>
          <a:prstGeom prst="rect">
            <a:avLst/>
          </a:prstGeom>
          <a:noFill/>
          <a:ln>
            <a:noFill/>
          </a:ln>
        </p:spPr>
      </p:pic>
      <p:pic>
        <p:nvPicPr>
          <p:cNvPr id="896" name="Google Shape;896;p163"/>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a:off x="9728173" y="244303"/>
            <a:ext cx="293061" cy="293061"/>
          </a:xfrm>
          <a:prstGeom prst="rect">
            <a:avLst/>
          </a:prstGeom>
          <a:noFill/>
          <a:ln>
            <a:noFill/>
          </a:ln>
        </p:spPr>
      </p:pic>
      <p:pic>
        <p:nvPicPr>
          <p:cNvPr id="897" name="Google Shape;897;p163"/>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a:off x="3109313" y="5902441"/>
            <a:ext cx="293061" cy="293061"/>
          </a:xfrm>
          <a:prstGeom prst="rect">
            <a:avLst/>
          </a:prstGeom>
          <a:noFill/>
          <a:ln>
            <a:noFill/>
          </a:ln>
        </p:spPr>
      </p:pic>
      <p:pic>
        <p:nvPicPr>
          <p:cNvPr id="898" name="Google Shape;898;p163"/>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a:off x="412377" y="302507"/>
            <a:ext cx="293061" cy="293061"/>
          </a:xfrm>
          <a:prstGeom prst="rect">
            <a:avLst/>
          </a:prstGeom>
          <a:noFill/>
          <a:ln>
            <a:noFill/>
          </a:ln>
        </p:spPr>
      </p:pic>
      <p:pic>
        <p:nvPicPr>
          <p:cNvPr id="899" name="Google Shape;899;p163"/>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a:off x="97353" y="3365255"/>
            <a:ext cx="425845" cy="425845"/>
          </a:xfrm>
          <a:prstGeom prst="rect">
            <a:avLst/>
          </a:prstGeom>
          <a:noFill/>
          <a:ln>
            <a:noFill/>
          </a:ln>
        </p:spPr>
      </p:pic>
      <p:pic>
        <p:nvPicPr>
          <p:cNvPr id="900" name="Google Shape;900;p163"/>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a:off x="11497371" y="281212"/>
            <a:ext cx="425845" cy="425845"/>
          </a:xfrm>
          <a:prstGeom prst="rect">
            <a:avLst/>
          </a:prstGeom>
          <a:noFill/>
          <a:ln>
            <a:noFill/>
          </a:ln>
        </p:spPr>
      </p:pic>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matchingName="4_Только заголовок">
  <p:cSld name="4_Только заголовок">
    <p:spTree>
      <p:nvGrpSpPr>
        <p:cNvPr id="1" name="Shape 901"/>
        <p:cNvGrpSpPr/>
        <p:nvPr/>
      </p:nvGrpSpPr>
      <p:grpSpPr>
        <a:xfrm>
          <a:off x="0" y="0"/>
          <a:ext cx="0" cy="0"/>
          <a:chOff x="0" y="0"/>
          <a:chExt cx="0" cy="0"/>
        </a:xfrm>
      </p:grpSpPr>
      <p:pic>
        <p:nvPicPr>
          <p:cNvPr id="902" name="Google Shape;902;p164"/>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2721" y="-4824"/>
            <a:ext cx="4208232" cy="3633107"/>
          </a:xfrm>
          <a:prstGeom prst="rect">
            <a:avLst/>
          </a:prstGeom>
          <a:noFill/>
          <a:ln>
            <a:noFill/>
          </a:ln>
        </p:spPr>
      </p:pic>
      <p:pic>
        <p:nvPicPr>
          <p:cNvPr id="903" name="Google Shape;903;p164"/>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3870976" y="4919648"/>
            <a:ext cx="4463143" cy="223157"/>
          </a:xfrm>
          <a:prstGeom prst="rect">
            <a:avLst/>
          </a:prstGeom>
          <a:noFill/>
          <a:ln>
            <a:noFill/>
          </a:ln>
        </p:spPr>
      </p:pic>
      <p:pic>
        <p:nvPicPr>
          <p:cNvPr id="904" name="Google Shape;904;p164"/>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876170" y="1589976"/>
            <a:ext cx="8452757" cy="2625637"/>
          </a:xfrm>
          <a:prstGeom prst="rect">
            <a:avLst/>
          </a:prstGeom>
          <a:noFill/>
          <a:ln>
            <a:noFill/>
          </a:ln>
        </p:spPr>
      </p:pic>
      <p:pic>
        <p:nvPicPr>
          <p:cNvPr id="905" name="Google Shape;905;p164"/>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6516826" y="-4824"/>
            <a:ext cx="5675174" cy="6858000"/>
          </a:xfrm>
          <a:prstGeom prst="rect">
            <a:avLst/>
          </a:prstGeom>
          <a:noFill/>
          <a:ln>
            <a:noFill/>
          </a:ln>
        </p:spPr>
      </p:pic>
      <p:pic>
        <p:nvPicPr>
          <p:cNvPr id="906" name="Google Shape;906;p164"/>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907" name="Google Shape;907;p164"/>
          <p:cNvSpPr txBox="1">
            <a:spLocks noGrp="1"/>
          </p:cNvSpPr>
          <p:nvPr>
            <p:ph type="title"/>
          </p:nvPr>
        </p:nvSpPr>
        <p:spPr>
          <a:xfrm>
            <a:off x="7343" y="2346490"/>
            <a:ext cx="12190413" cy="1112611"/>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08" name="Google Shape;908;p16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09" name="Google Shape;909;p16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10" name="Google Shape;910;p164"/>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911" name="Google Shape;911;p164"/>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flipH="1">
            <a:off x="2721" y="2442748"/>
            <a:ext cx="4035879" cy="4415252"/>
          </a:xfrm>
          <a:prstGeom prst="rect">
            <a:avLst/>
          </a:prstGeom>
          <a:noFill/>
          <a:ln>
            <a:noFill/>
          </a:ln>
        </p:spPr>
      </p:pic>
      <p:pic>
        <p:nvPicPr>
          <p:cNvPr id="912" name="Google Shape;912;p164"/>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480311" y="819166"/>
            <a:ext cx="476250" cy="447675"/>
          </a:xfrm>
          <a:prstGeom prst="rect">
            <a:avLst/>
          </a:prstGeom>
          <a:noFill/>
          <a:ln>
            <a:noFill/>
          </a:ln>
        </p:spPr>
      </p:pic>
      <p:pic>
        <p:nvPicPr>
          <p:cNvPr id="913" name="Google Shape;913;p164"/>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2540334">
            <a:off x="10752610" y="493330"/>
            <a:ext cx="476250" cy="447675"/>
          </a:xfrm>
          <a:prstGeom prst="rect">
            <a:avLst/>
          </a:prstGeom>
          <a:noFill/>
          <a:ln>
            <a:noFill/>
          </a:ln>
        </p:spPr>
      </p:pic>
      <p:pic>
        <p:nvPicPr>
          <p:cNvPr id="914" name="Google Shape;914;p164"/>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1579591">
            <a:off x="3595910" y="5758549"/>
            <a:ext cx="476250" cy="447675"/>
          </a:xfrm>
          <a:prstGeom prst="rect">
            <a:avLst/>
          </a:prstGeom>
          <a:noFill/>
          <a:ln>
            <a:noFill/>
          </a:ln>
        </p:spPr>
      </p:pic>
      <p:pic>
        <p:nvPicPr>
          <p:cNvPr id="915" name="Google Shape;915;p164"/>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3030128" y="1069610"/>
            <a:ext cx="982421" cy="987879"/>
          </a:xfrm>
          <a:prstGeom prst="rect">
            <a:avLst/>
          </a:prstGeom>
          <a:noFill/>
          <a:ln>
            <a:noFill/>
          </a:ln>
        </p:spPr>
      </p:pic>
      <p:pic>
        <p:nvPicPr>
          <p:cNvPr id="916" name="Google Shape;916;p164"/>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3739829">
            <a:off x="9421231" y="5794673"/>
            <a:ext cx="982421" cy="987879"/>
          </a:xfrm>
          <a:prstGeom prst="rect">
            <a:avLst/>
          </a:prstGeom>
          <a:noFill/>
          <a:ln>
            <a:noFill/>
          </a:ln>
        </p:spPr>
      </p:pic>
      <p:pic>
        <p:nvPicPr>
          <p:cNvPr id="917" name="Google Shape;917;p164"/>
          <p:cNvPicPr preferRelativeResize="0"/>
          <p:nvPr/>
        </p:nvPicPr>
        <p:blipFill rotWithShape="1">
          <a:blip r:embed="rId10">
            <a:alphaModFix/>
          </a:blip>
          <a:srcRect/>
          <a:stretch/>
        </p:blipFill>
        <p:spPr>
          <a:xfrm>
            <a:off x="5815499" y="5665000"/>
            <a:ext cx="4762500" cy="247650"/>
          </a:xfrm>
          <a:prstGeom prst="rect">
            <a:avLst/>
          </a:prstGeom>
          <a:noFill/>
          <a:ln>
            <a:noFill/>
          </a:ln>
        </p:spPr>
      </p:pic>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matchingName="1_Только заголовок">
  <p:cSld name="1_Только заголовок">
    <p:spTree>
      <p:nvGrpSpPr>
        <p:cNvPr id="1" name="Shape 918"/>
        <p:cNvGrpSpPr/>
        <p:nvPr/>
      </p:nvGrpSpPr>
      <p:grpSpPr>
        <a:xfrm>
          <a:off x="0" y="0"/>
          <a:ext cx="0" cy="0"/>
          <a:chOff x="0" y="0"/>
          <a:chExt cx="0" cy="0"/>
        </a:xfrm>
      </p:grpSpPr>
      <p:grpSp>
        <p:nvGrpSpPr>
          <p:cNvPr id="919" name="Google Shape;919;p165"/>
          <p:cNvGrpSpPr/>
          <p:nvPr/>
        </p:nvGrpSpPr>
        <p:grpSpPr>
          <a:xfrm>
            <a:off x="-3645" y="0"/>
            <a:ext cx="12194058" cy="6857999"/>
            <a:chOff x="-3645" y="0"/>
            <a:chExt cx="12194058" cy="6857999"/>
          </a:xfrm>
        </p:grpSpPr>
        <p:pic>
          <p:nvPicPr>
            <p:cNvPr id="920" name="Google Shape;920;p165"/>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879997" y="0"/>
              <a:ext cx="10058400" cy="6613398"/>
            </a:xfrm>
            <a:prstGeom prst="rect">
              <a:avLst/>
            </a:prstGeom>
            <a:noFill/>
            <a:ln>
              <a:noFill/>
            </a:ln>
          </p:spPr>
        </p:pic>
        <p:cxnSp>
          <p:nvCxnSpPr>
            <p:cNvPr id="921" name="Google Shape;921;p165"/>
            <p:cNvCxnSpPr/>
            <p:nvPr/>
          </p:nvCxnSpPr>
          <p:spPr>
            <a:xfrm>
              <a:off x="3755206" y="1682932"/>
              <a:ext cx="1620000" cy="0"/>
            </a:xfrm>
            <a:prstGeom prst="straightConnector1">
              <a:avLst/>
            </a:prstGeom>
            <a:noFill/>
            <a:ln w="25400" cap="flat" cmpd="sng">
              <a:solidFill>
                <a:srgbClr val="083551"/>
              </a:solidFill>
              <a:prstDash val="solid"/>
              <a:miter lim="800000"/>
              <a:headEnd type="none" w="sm" len="sm"/>
              <a:tailEnd type="none" w="sm" len="sm"/>
            </a:ln>
          </p:spPr>
        </p:cxnSp>
        <p:cxnSp>
          <p:nvCxnSpPr>
            <p:cNvPr id="922" name="Google Shape;922;p165"/>
            <p:cNvCxnSpPr/>
            <p:nvPr/>
          </p:nvCxnSpPr>
          <p:spPr>
            <a:xfrm>
              <a:off x="6815206" y="1682932"/>
              <a:ext cx="1620000" cy="0"/>
            </a:xfrm>
            <a:prstGeom prst="straightConnector1">
              <a:avLst/>
            </a:prstGeom>
            <a:noFill/>
            <a:ln w="25400" cap="flat" cmpd="sng">
              <a:solidFill>
                <a:srgbClr val="083551"/>
              </a:solidFill>
              <a:prstDash val="solid"/>
              <a:miter lim="800000"/>
              <a:headEnd type="none" w="sm" len="sm"/>
              <a:tailEnd type="none" w="sm" len="sm"/>
            </a:ln>
          </p:spPr>
        </p:cxnSp>
        <p:grpSp>
          <p:nvGrpSpPr>
            <p:cNvPr id="923" name="Google Shape;923;p165"/>
            <p:cNvGrpSpPr/>
            <p:nvPr/>
          </p:nvGrpSpPr>
          <p:grpSpPr>
            <a:xfrm>
              <a:off x="5771170" y="1357295"/>
              <a:ext cx="648072" cy="543406"/>
              <a:chOff x="537029" y="1572196"/>
              <a:chExt cx="1010860" cy="847602"/>
            </a:xfrm>
          </p:grpSpPr>
          <p:sp>
            <p:nvSpPr>
              <p:cNvPr id="924" name="Google Shape;924;p165"/>
              <p:cNvSpPr/>
              <p:nvPr/>
            </p:nvSpPr>
            <p:spPr>
              <a:xfrm>
                <a:off x="537029" y="1572196"/>
                <a:ext cx="466798" cy="847602"/>
              </a:xfrm>
              <a:custGeom>
                <a:avLst/>
                <a:gdLst/>
                <a:ahLst/>
                <a:cxnLst/>
                <a:rect l="l" t="t" r="r" b="b"/>
                <a:pathLst>
                  <a:path w="309539" h="580653" extrusionOk="0">
                    <a:moveTo>
                      <a:pt x="0" y="0"/>
                    </a:moveTo>
                    <a:lnTo>
                      <a:pt x="309539" y="0"/>
                    </a:lnTo>
                    <a:lnTo>
                      <a:pt x="309539" y="238380"/>
                    </a:lnTo>
                    <a:cubicBezTo>
                      <a:pt x="309539" y="326143"/>
                      <a:pt x="291275" y="395522"/>
                      <a:pt x="254747" y="446519"/>
                    </a:cubicBezTo>
                    <a:cubicBezTo>
                      <a:pt x="218219" y="497516"/>
                      <a:pt x="155837" y="542227"/>
                      <a:pt x="67601" y="580653"/>
                    </a:cubicBezTo>
                    <a:lnTo>
                      <a:pt x="0" y="453991"/>
                    </a:lnTo>
                    <a:cubicBezTo>
                      <a:pt x="55029" y="428374"/>
                      <a:pt x="92862" y="402875"/>
                      <a:pt x="113498" y="377495"/>
                    </a:cubicBezTo>
                    <a:cubicBezTo>
                      <a:pt x="134134" y="352115"/>
                      <a:pt x="145638" y="322110"/>
                      <a:pt x="148010" y="287480"/>
                    </a:cubicBezTo>
                    <a:lnTo>
                      <a:pt x="0" y="287480"/>
                    </a:lnTo>
                    <a:lnTo>
                      <a:pt x="0" y="0"/>
                    </a:lnTo>
                    <a:close/>
                  </a:path>
                </a:pathLst>
              </a:custGeom>
              <a:solidFill>
                <a:srgbClr val="083551"/>
              </a:solidFill>
              <a:ln>
                <a:noFill/>
              </a:ln>
            </p:spPr>
            <p:txBody>
              <a:bodyPr spcFirstLastPara="1" wrap="square" lIns="0" tIns="0" rIns="0" bIns="0" anchor="ctr" anchorCtr="0">
                <a:noAutofit/>
              </a:bodyPr>
              <a:lstStyle/>
              <a:p>
                <a:pPr marL="0" marR="0" lvl="0" indent="0" algn="ctr" rtl="0">
                  <a:spcBef>
                    <a:spcPts val="0"/>
                  </a:spcBef>
                  <a:spcAft>
                    <a:spcPts val="0"/>
                  </a:spcAft>
                  <a:buNone/>
                </a:pPr>
                <a:endParaRPr sz="1800">
                  <a:solidFill>
                    <a:schemeClr val="dk1"/>
                  </a:solidFill>
                  <a:latin typeface="Century Gothic"/>
                  <a:ea typeface="Century Gothic"/>
                  <a:cs typeface="Century Gothic"/>
                  <a:sym typeface="Century Gothic"/>
                </a:endParaRPr>
              </a:p>
            </p:txBody>
          </p:sp>
          <p:sp>
            <p:nvSpPr>
              <p:cNvPr id="925" name="Google Shape;925;p165"/>
              <p:cNvSpPr/>
              <p:nvPr/>
            </p:nvSpPr>
            <p:spPr>
              <a:xfrm>
                <a:off x="1081091" y="1572196"/>
                <a:ext cx="466798" cy="847602"/>
              </a:xfrm>
              <a:custGeom>
                <a:avLst/>
                <a:gdLst/>
                <a:ahLst/>
                <a:cxnLst/>
                <a:rect l="l" t="t" r="r" b="b"/>
                <a:pathLst>
                  <a:path w="309539" h="580653" extrusionOk="0">
                    <a:moveTo>
                      <a:pt x="0" y="0"/>
                    </a:moveTo>
                    <a:lnTo>
                      <a:pt x="309539" y="0"/>
                    </a:lnTo>
                    <a:lnTo>
                      <a:pt x="309539" y="238380"/>
                    </a:lnTo>
                    <a:cubicBezTo>
                      <a:pt x="309539" y="326143"/>
                      <a:pt x="291275" y="395522"/>
                      <a:pt x="254747" y="446519"/>
                    </a:cubicBezTo>
                    <a:cubicBezTo>
                      <a:pt x="218219" y="497516"/>
                      <a:pt x="155837" y="542227"/>
                      <a:pt x="67600" y="580653"/>
                    </a:cubicBezTo>
                    <a:lnTo>
                      <a:pt x="0" y="453991"/>
                    </a:lnTo>
                    <a:cubicBezTo>
                      <a:pt x="55029" y="428374"/>
                      <a:pt x="92861" y="402875"/>
                      <a:pt x="113497" y="377495"/>
                    </a:cubicBezTo>
                    <a:cubicBezTo>
                      <a:pt x="134133" y="352115"/>
                      <a:pt x="145637" y="322110"/>
                      <a:pt x="148009" y="287480"/>
                    </a:cubicBezTo>
                    <a:lnTo>
                      <a:pt x="0" y="287480"/>
                    </a:lnTo>
                    <a:lnTo>
                      <a:pt x="0" y="0"/>
                    </a:lnTo>
                    <a:close/>
                  </a:path>
                </a:pathLst>
              </a:custGeom>
              <a:solidFill>
                <a:srgbClr val="083551"/>
              </a:solidFill>
              <a:ln>
                <a:noFill/>
              </a:ln>
            </p:spPr>
            <p:txBody>
              <a:bodyPr spcFirstLastPara="1" wrap="square" lIns="0" tIns="0" rIns="0" bIns="0" anchor="ctr" anchorCtr="0">
                <a:noAutofit/>
              </a:bodyPr>
              <a:lstStyle/>
              <a:p>
                <a:pPr marL="0" marR="0" lvl="0" indent="0" algn="ctr" rtl="0">
                  <a:spcBef>
                    <a:spcPts val="0"/>
                  </a:spcBef>
                  <a:spcAft>
                    <a:spcPts val="0"/>
                  </a:spcAft>
                  <a:buNone/>
                </a:pPr>
                <a:endParaRPr sz="1800">
                  <a:solidFill>
                    <a:schemeClr val="dk1"/>
                  </a:solidFill>
                  <a:latin typeface="Century Gothic"/>
                  <a:ea typeface="Century Gothic"/>
                  <a:cs typeface="Century Gothic"/>
                  <a:sym typeface="Century Gothic"/>
                </a:endParaRPr>
              </a:p>
            </p:txBody>
          </p:sp>
        </p:grpSp>
        <p:pic>
          <p:nvPicPr>
            <p:cNvPr id="926" name="Google Shape;926;p165"/>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189938" y="0"/>
              <a:ext cx="1000475" cy="842400"/>
            </a:xfrm>
            <a:prstGeom prst="rect">
              <a:avLst/>
            </a:prstGeom>
            <a:noFill/>
            <a:ln>
              <a:noFill/>
            </a:ln>
          </p:spPr>
        </p:pic>
        <p:pic>
          <p:nvPicPr>
            <p:cNvPr id="927" name="Google Shape;927;p165"/>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3645" y="2828916"/>
              <a:ext cx="3290539" cy="4029083"/>
            </a:xfrm>
            <a:prstGeom prst="rect">
              <a:avLst/>
            </a:prstGeom>
            <a:noFill/>
            <a:ln>
              <a:noFill/>
            </a:ln>
          </p:spPr>
        </p:pic>
        <p:pic>
          <p:nvPicPr>
            <p:cNvPr id="928" name="Google Shape;928;p165"/>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0123835" y="922847"/>
              <a:ext cx="864096" cy="868896"/>
            </a:xfrm>
            <a:prstGeom prst="rect">
              <a:avLst/>
            </a:prstGeom>
            <a:noFill/>
            <a:ln>
              <a:noFill/>
            </a:ln>
          </p:spPr>
        </p:pic>
        <p:pic>
          <p:nvPicPr>
            <p:cNvPr id="929" name="Google Shape;929;p165"/>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rot="-2938131" flipH="1">
              <a:off x="1384363" y="73698"/>
              <a:ext cx="685654" cy="2316366"/>
            </a:xfrm>
            <a:prstGeom prst="rect">
              <a:avLst/>
            </a:prstGeom>
            <a:noFill/>
            <a:ln>
              <a:noFill/>
            </a:ln>
          </p:spPr>
        </p:pic>
        <p:pic>
          <p:nvPicPr>
            <p:cNvPr id="930" name="Google Shape;930;p165"/>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299655" y="1892377"/>
              <a:ext cx="454572" cy="427298"/>
            </a:xfrm>
            <a:prstGeom prst="rect">
              <a:avLst/>
            </a:prstGeom>
            <a:noFill/>
            <a:ln>
              <a:noFill/>
            </a:ln>
          </p:spPr>
        </p:pic>
        <p:pic>
          <p:nvPicPr>
            <p:cNvPr id="931" name="Google Shape;931;p165"/>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3030417">
              <a:off x="10143269" y="5805264"/>
              <a:ext cx="454572" cy="427298"/>
            </a:xfrm>
            <a:prstGeom prst="rect">
              <a:avLst/>
            </a:prstGeom>
            <a:noFill/>
            <a:ln>
              <a:noFill/>
            </a:ln>
          </p:spPr>
        </p:pic>
        <p:pic>
          <p:nvPicPr>
            <p:cNvPr id="932" name="Google Shape;932;p165"/>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9558642">
              <a:off x="7319342" y="168829"/>
              <a:ext cx="454572" cy="427298"/>
            </a:xfrm>
            <a:prstGeom prst="rect">
              <a:avLst/>
            </a:prstGeom>
            <a:noFill/>
            <a:ln>
              <a:noFill/>
            </a:ln>
          </p:spPr>
        </p:pic>
        <p:pic>
          <p:nvPicPr>
            <p:cNvPr id="933" name="Google Shape;933;p165"/>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0505348" y="2828916"/>
              <a:ext cx="1586211" cy="1586211"/>
            </a:xfrm>
            <a:prstGeom prst="rect">
              <a:avLst/>
            </a:prstGeom>
            <a:noFill/>
            <a:ln>
              <a:noFill/>
            </a:ln>
          </p:spPr>
        </p:pic>
      </p:grpSp>
      <p:pic>
        <p:nvPicPr>
          <p:cNvPr id="934" name="Google Shape;934;p165"/>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935" name="Google Shape;935;p165"/>
          <p:cNvSpPr txBox="1">
            <a:spLocks noGrp="1"/>
          </p:cNvSpPr>
          <p:nvPr>
            <p:ph type="title"/>
          </p:nvPr>
        </p:nvSpPr>
        <p:spPr>
          <a:xfrm>
            <a:off x="2176337" y="2122106"/>
            <a:ext cx="7947498" cy="2271779"/>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2400"/>
              <a:buFont typeface="Century Gothic"/>
              <a:buNone/>
              <a:defRPr sz="2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36" name="Google Shape;936;p16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37" name="Google Shape;937;p16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38" name="Google Shape;938;p165"/>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matchingName="2_Только заголовок">
  <p:cSld name="2_Только заголовок">
    <p:spTree>
      <p:nvGrpSpPr>
        <p:cNvPr id="1" name="Shape 939"/>
        <p:cNvGrpSpPr/>
        <p:nvPr/>
      </p:nvGrpSpPr>
      <p:grpSpPr>
        <a:xfrm>
          <a:off x="0" y="0"/>
          <a:ext cx="0" cy="0"/>
          <a:chOff x="0" y="0"/>
          <a:chExt cx="0" cy="0"/>
        </a:xfrm>
      </p:grpSpPr>
      <p:grpSp>
        <p:nvGrpSpPr>
          <p:cNvPr id="940" name="Google Shape;940;p166"/>
          <p:cNvGrpSpPr/>
          <p:nvPr/>
        </p:nvGrpSpPr>
        <p:grpSpPr>
          <a:xfrm>
            <a:off x="1773909" y="1035687"/>
            <a:ext cx="9793906" cy="5054351"/>
            <a:chOff x="1773909" y="1035687"/>
            <a:chExt cx="9793906" cy="5054351"/>
          </a:xfrm>
        </p:grpSpPr>
        <p:pic>
          <p:nvPicPr>
            <p:cNvPr id="941" name="Google Shape;941;p166"/>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5400000" flipH="1">
              <a:off x="8570619" y="3056386"/>
              <a:ext cx="1010782" cy="4981192"/>
            </a:xfrm>
            <a:prstGeom prst="rect">
              <a:avLst/>
            </a:prstGeom>
            <a:noFill/>
            <a:ln>
              <a:noFill/>
            </a:ln>
          </p:spPr>
        </p:pic>
        <p:pic>
          <p:nvPicPr>
            <p:cNvPr id="942" name="Google Shape;942;p166"/>
            <p:cNvPicPr preferRelativeResize="0"/>
            <p:nvPr/>
          </p:nvPicPr>
          <p:blipFill rotWithShape="1">
            <a:blip r:embed="rId3">
              <a:alphaModFix/>
            </a:blip>
            <a:srcRect/>
            <a:stretch/>
          </p:blipFill>
          <p:spPr>
            <a:xfrm rot="-5400000">
              <a:off x="8571567" y="1731302"/>
              <a:ext cx="1010095" cy="4982400"/>
            </a:xfrm>
            <a:prstGeom prst="rect">
              <a:avLst/>
            </a:prstGeom>
            <a:noFill/>
            <a:ln>
              <a:noFill/>
            </a:ln>
          </p:spPr>
        </p:pic>
        <p:pic>
          <p:nvPicPr>
            <p:cNvPr id="943" name="Google Shape;943;p166"/>
            <p:cNvPicPr preferRelativeResize="0"/>
            <p:nvPr/>
          </p:nvPicPr>
          <p:blipFill rotWithShape="1">
            <a:blip r:embed="rId4">
              <a:alphaModFix/>
            </a:blip>
            <a:srcRect/>
            <a:stretch/>
          </p:blipFill>
          <p:spPr>
            <a:xfrm rot="5400000">
              <a:off x="8563375" y="399375"/>
              <a:ext cx="1025673" cy="4982400"/>
            </a:xfrm>
            <a:prstGeom prst="rect">
              <a:avLst/>
            </a:prstGeom>
            <a:noFill/>
            <a:ln>
              <a:noFill/>
            </a:ln>
          </p:spPr>
        </p:pic>
        <p:pic>
          <p:nvPicPr>
            <p:cNvPr id="944" name="Google Shape;944;p166"/>
            <p:cNvPicPr preferRelativeResize="0"/>
            <p:nvPr/>
          </p:nvPicPr>
          <p:blipFill rotWithShape="1">
            <a:blip r:embed="rId5">
              <a:alphaModFix/>
            </a:blip>
            <a:srcRect/>
            <a:stretch/>
          </p:blipFill>
          <p:spPr>
            <a:xfrm rot="5400000">
              <a:off x="8561805" y="-941509"/>
              <a:ext cx="1028008" cy="4982400"/>
            </a:xfrm>
            <a:prstGeom prst="rect">
              <a:avLst/>
            </a:prstGeom>
            <a:noFill/>
            <a:ln>
              <a:noFill/>
            </a:ln>
          </p:spPr>
        </p:pic>
        <p:pic>
          <p:nvPicPr>
            <p:cNvPr id="945" name="Google Shape;945;p166"/>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2293817" y="5036673"/>
              <a:ext cx="1007721" cy="1020619"/>
            </a:xfrm>
            <a:prstGeom prst="rect">
              <a:avLst/>
            </a:prstGeom>
            <a:noFill/>
            <a:ln>
              <a:noFill/>
            </a:ln>
          </p:spPr>
        </p:pic>
        <p:pic>
          <p:nvPicPr>
            <p:cNvPr id="946" name="Google Shape;946;p166"/>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flipH="1">
              <a:off x="3854030" y="5064725"/>
              <a:ext cx="80797" cy="1025313"/>
            </a:xfrm>
            <a:prstGeom prst="rect">
              <a:avLst/>
            </a:prstGeom>
            <a:noFill/>
            <a:ln>
              <a:noFill/>
            </a:ln>
          </p:spPr>
        </p:pic>
        <p:pic>
          <p:nvPicPr>
            <p:cNvPr id="947" name="Google Shape;947;p166"/>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2306194" y="1039204"/>
              <a:ext cx="982966" cy="982966"/>
            </a:xfrm>
            <a:prstGeom prst="rect">
              <a:avLst/>
            </a:prstGeom>
            <a:noFill/>
            <a:ln>
              <a:noFill/>
            </a:ln>
          </p:spPr>
        </p:pic>
        <p:pic>
          <p:nvPicPr>
            <p:cNvPr id="948" name="Google Shape;948;p166"/>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2304234" y="2365680"/>
              <a:ext cx="986886" cy="986886"/>
            </a:xfrm>
            <a:prstGeom prst="rect">
              <a:avLst/>
            </a:prstGeom>
            <a:noFill/>
            <a:ln>
              <a:noFill/>
            </a:ln>
          </p:spPr>
        </p:pic>
        <p:pic>
          <p:nvPicPr>
            <p:cNvPr id="949" name="Google Shape;949;p166"/>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2292932" y="3701015"/>
              <a:ext cx="1009490" cy="1009490"/>
            </a:xfrm>
            <a:prstGeom prst="rect">
              <a:avLst/>
            </a:prstGeom>
            <a:noFill/>
            <a:ln>
              <a:noFill/>
            </a:ln>
          </p:spPr>
        </p:pic>
        <p:pic>
          <p:nvPicPr>
            <p:cNvPr id="950" name="Google Shape;950;p166"/>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3853388" y="3692760"/>
              <a:ext cx="82080" cy="1026000"/>
            </a:xfrm>
            <a:prstGeom prst="rect">
              <a:avLst/>
            </a:prstGeom>
            <a:noFill/>
            <a:ln>
              <a:noFill/>
            </a:ln>
          </p:spPr>
        </p:pic>
        <p:pic>
          <p:nvPicPr>
            <p:cNvPr id="951" name="Google Shape;951;p166"/>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a:off x="3854828" y="1035687"/>
              <a:ext cx="79200" cy="990000"/>
            </a:xfrm>
            <a:prstGeom prst="rect">
              <a:avLst/>
            </a:prstGeom>
            <a:noFill/>
            <a:ln>
              <a:noFill/>
            </a:ln>
          </p:spPr>
        </p:pic>
        <p:pic>
          <p:nvPicPr>
            <p:cNvPr id="952" name="Google Shape;952;p166"/>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a:off x="1773909" y="1431007"/>
              <a:ext cx="310376" cy="2827527"/>
            </a:xfrm>
            <a:prstGeom prst="rect">
              <a:avLst/>
            </a:prstGeom>
            <a:noFill/>
            <a:ln>
              <a:noFill/>
            </a:ln>
          </p:spPr>
        </p:pic>
        <p:pic>
          <p:nvPicPr>
            <p:cNvPr id="953" name="Google Shape;953;p166"/>
            <p:cNvPicPr preferRelativeResize="0"/>
            <p:nvPr/>
          </p:nvPicPr>
          <p:blipFill rotWithShape="1">
            <a:blip r:embed="rId14" cstate="email">
              <a:alphaModFix/>
              <a:extLst>
                <a:ext uri="{28A0092B-C50C-407E-A947-70E740481C1C}">
                  <a14:useLocalDpi xmlns:a14="http://schemas.microsoft.com/office/drawing/2010/main"/>
                </a:ext>
              </a:extLst>
            </a:blip>
            <a:srcRect/>
            <a:stretch/>
          </p:blipFill>
          <p:spPr>
            <a:xfrm>
              <a:off x="3854828" y="2364123"/>
              <a:ext cx="79200" cy="990000"/>
            </a:xfrm>
            <a:prstGeom prst="rect">
              <a:avLst/>
            </a:prstGeom>
            <a:noFill/>
            <a:ln>
              <a:noFill/>
            </a:ln>
          </p:spPr>
        </p:pic>
      </p:grpSp>
      <p:grpSp>
        <p:nvGrpSpPr>
          <p:cNvPr id="954" name="Google Shape;954;p166"/>
          <p:cNvGrpSpPr/>
          <p:nvPr/>
        </p:nvGrpSpPr>
        <p:grpSpPr>
          <a:xfrm>
            <a:off x="0" y="345746"/>
            <a:ext cx="12197756" cy="269562"/>
            <a:chOff x="0" y="345746"/>
            <a:chExt cx="12197756" cy="269562"/>
          </a:xfrm>
        </p:grpSpPr>
        <p:pic>
          <p:nvPicPr>
            <p:cNvPr id="955" name="Google Shape;955;p166"/>
            <p:cNvPicPr preferRelativeResize="0"/>
            <p:nvPr/>
          </p:nvPicPr>
          <p:blipFill rotWithShape="1">
            <a:blip r:embed="rId15" cstate="email">
              <a:alphaModFix/>
              <a:extLst>
                <a:ext uri="{28A0092B-C50C-407E-A947-70E740481C1C}">
                  <a14:useLocalDpi xmlns:a14="http://schemas.microsoft.com/office/drawing/2010/main"/>
                </a:ext>
              </a:extLst>
            </a:blip>
            <a:srcRect/>
            <a:stretch/>
          </p:blipFill>
          <p:spPr>
            <a:xfrm>
              <a:off x="0" y="345746"/>
              <a:ext cx="2666000" cy="269562"/>
            </a:xfrm>
            <a:prstGeom prst="rect">
              <a:avLst/>
            </a:prstGeom>
            <a:noFill/>
            <a:ln>
              <a:noFill/>
            </a:ln>
          </p:spPr>
        </p:pic>
        <p:pic>
          <p:nvPicPr>
            <p:cNvPr id="956" name="Google Shape;956;p166"/>
            <p:cNvPicPr preferRelativeResize="0"/>
            <p:nvPr/>
          </p:nvPicPr>
          <p:blipFill rotWithShape="1">
            <a:blip r:embed="rId15" cstate="email">
              <a:alphaModFix/>
              <a:extLst>
                <a:ext uri="{28A0092B-C50C-407E-A947-70E740481C1C}">
                  <a14:useLocalDpi xmlns:a14="http://schemas.microsoft.com/office/drawing/2010/main"/>
                </a:ext>
              </a:extLst>
            </a:blip>
            <a:srcRect/>
            <a:stretch/>
          </p:blipFill>
          <p:spPr>
            <a:xfrm flipH="1">
              <a:off x="9531756" y="345746"/>
              <a:ext cx="2666000" cy="269562"/>
            </a:xfrm>
            <a:prstGeom prst="rect">
              <a:avLst/>
            </a:prstGeom>
            <a:noFill/>
            <a:ln>
              <a:noFill/>
            </a:ln>
          </p:spPr>
        </p:pic>
      </p:grpSp>
      <p:pic>
        <p:nvPicPr>
          <p:cNvPr id="957" name="Google Shape;957;p166"/>
          <p:cNvPicPr preferRelativeResize="0"/>
          <p:nvPr/>
        </p:nvPicPr>
        <p:blipFill rotWithShape="1">
          <a:blip r:embed="rId16" cstate="email">
            <a:alphaModFix/>
            <a:extLst>
              <a:ext uri="{28A0092B-C50C-407E-A947-70E740481C1C}">
                <a14:useLocalDpi xmlns:a14="http://schemas.microsoft.com/office/drawing/2010/main"/>
              </a:ext>
            </a:extLst>
          </a:blip>
          <a:srcRect/>
          <a:stretch/>
        </p:blipFill>
        <p:spPr>
          <a:xfrm rot="10800000">
            <a:off x="5177281" y="6130057"/>
            <a:ext cx="1689259" cy="737779"/>
          </a:xfrm>
          <a:prstGeom prst="rect">
            <a:avLst/>
          </a:prstGeom>
          <a:noFill/>
          <a:ln>
            <a:noFill/>
          </a:ln>
        </p:spPr>
      </p:pic>
      <p:pic>
        <p:nvPicPr>
          <p:cNvPr id="958" name="Google Shape;958;p166"/>
          <p:cNvPicPr preferRelativeResize="0"/>
          <p:nvPr/>
        </p:nvPicPr>
        <p:blipFill rotWithShape="1">
          <a:blip r:embed="rId17"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959" name="Google Shape;959;p166"/>
          <p:cNvSpPr txBox="1">
            <a:spLocks noGrp="1"/>
          </p:cNvSpPr>
          <p:nvPr>
            <p:ph type="title"/>
          </p:nvPr>
        </p:nvSpPr>
        <p:spPr>
          <a:xfrm>
            <a:off x="0" y="187780"/>
            <a:ext cx="12190413" cy="628650"/>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60" name="Google Shape;960;p16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61" name="Google Shape;961;p16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62" name="Google Shape;962;p166"/>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963" name="Google Shape;963;p166"/>
          <p:cNvSpPr txBox="1">
            <a:spLocks noGrp="1"/>
          </p:cNvSpPr>
          <p:nvPr>
            <p:ph type="body" idx="1"/>
          </p:nvPr>
        </p:nvSpPr>
        <p:spPr>
          <a:xfrm>
            <a:off x="6767513" y="1150938"/>
            <a:ext cx="4662487" cy="776287"/>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chemeClr val="lt1"/>
              </a:buClr>
              <a:buSzPts val="1400"/>
              <a:buChar char="•"/>
              <a:defRPr sz="1400">
                <a:solidFill>
                  <a:schemeClr val="lt1"/>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64" name="Google Shape;964;p166"/>
          <p:cNvSpPr txBox="1">
            <a:spLocks noGrp="1"/>
          </p:cNvSpPr>
          <p:nvPr>
            <p:ph type="body" idx="2"/>
          </p:nvPr>
        </p:nvSpPr>
        <p:spPr>
          <a:xfrm>
            <a:off x="6767512" y="2538408"/>
            <a:ext cx="4662487" cy="776287"/>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chemeClr val="lt1"/>
              </a:buClr>
              <a:buSzPts val="1400"/>
              <a:buChar char="•"/>
              <a:defRPr sz="1400">
                <a:solidFill>
                  <a:schemeClr val="lt1"/>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65" name="Google Shape;965;p166"/>
          <p:cNvSpPr txBox="1">
            <a:spLocks noGrp="1"/>
          </p:cNvSpPr>
          <p:nvPr>
            <p:ph type="body" idx="3"/>
          </p:nvPr>
        </p:nvSpPr>
        <p:spPr>
          <a:xfrm>
            <a:off x="6767512" y="3838319"/>
            <a:ext cx="4662487" cy="776287"/>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chemeClr val="lt1"/>
              </a:buClr>
              <a:buSzPts val="1400"/>
              <a:buChar char="•"/>
              <a:defRPr sz="1400">
                <a:solidFill>
                  <a:schemeClr val="lt1"/>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66" name="Google Shape;966;p166"/>
          <p:cNvSpPr txBox="1">
            <a:spLocks noGrp="1"/>
          </p:cNvSpPr>
          <p:nvPr>
            <p:ph type="body" idx="4"/>
          </p:nvPr>
        </p:nvSpPr>
        <p:spPr>
          <a:xfrm>
            <a:off x="6767511" y="5145150"/>
            <a:ext cx="4662487" cy="776287"/>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chemeClr val="lt1"/>
              </a:buClr>
              <a:buSzPts val="1400"/>
              <a:buChar char="•"/>
              <a:defRPr sz="1400">
                <a:solidFill>
                  <a:schemeClr val="lt1"/>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67" name="Google Shape;967;p166"/>
          <p:cNvSpPr txBox="1">
            <a:spLocks noGrp="1"/>
          </p:cNvSpPr>
          <p:nvPr>
            <p:ph type="body" idx="5"/>
          </p:nvPr>
        </p:nvSpPr>
        <p:spPr>
          <a:xfrm>
            <a:off x="143356" y="2480271"/>
            <a:ext cx="1480518" cy="729000"/>
          </a:xfrm>
          <a:prstGeom prst="rect">
            <a:avLst/>
          </a:prstGeom>
          <a:noFill/>
          <a:ln>
            <a:noFill/>
          </a:ln>
        </p:spPr>
        <p:txBody>
          <a:bodyPr spcFirstLastPara="1" wrap="square" lIns="91425" tIns="45700" rIns="91425" bIns="45700" anchor="t" anchorCtr="0">
            <a:noAutofit/>
          </a:bodyPr>
          <a:lstStyle>
            <a:lvl1pPr marL="457200" lvl="0" indent="-317500" algn="l">
              <a:lnSpc>
                <a:spcPct val="90000"/>
              </a:lnSpc>
              <a:spcBef>
                <a:spcPts val="1000"/>
              </a:spcBef>
              <a:spcAft>
                <a:spcPts val="0"/>
              </a:spcAft>
              <a:buClr>
                <a:schemeClr val="dk1"/>
              </a:buClr>
              <a:buSzPts val="1400"/>
              <a:buChar char="•"/>
              <a:defRPr sz="1400" b="1"/>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68" name="Google Shape;968;p166"/>
          <p:cNvSpPr txBox="1">
            <a:spLocks noGrp="1"/>
          </p:cNvSpPr>
          <p:nvPr>
            <p:ph type="body" idx="6"/>
          </p:nvPr>
        </p:nvSpPr>
        <p:spPr>
          <a:xfrm>
            <a:off x="143356" y="5189146"/>
            <a:ext cx="1480518" cy="795276"/>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chemeClr val="dk1"/>
              </a:buClr>
              <a:buSzPts val="1400"/>
              <a:buChar char="•"/>
              <a:defRPr sz="1400" b="1"/>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69" name="Google Shape;969;p166"/>
          <p:cNvSpPr txBox="1">
            <a:spLocks noGrp="1"/>
          </p:cNvSpPr>
          <p:nvPr>
            <p:ph type="body" idx="7"/>
          </p:nvPr>
        </p:nvSpPr>
        <p:spPr>
          <a:xfrm>
            <a:off x="4455284" y="1198225"/>
            <a:ext cx="1480518" cy="729000"/>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chemeClr val="dk1"/>
              </a:buClr>
              <a:buSzPts val="1400"/>
              <a:buChar char="•"/>
              <a:defRPr sz="1400" b="1"/>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70" name="Google Shape;970;p166"/>
          <p:cNvSpPr txBox="1">
            <a:spLocks noGrp="1"/>
          </p:cNvSpPr>
          <p:nvPr>
            <p:ph type="body" idx="8"/>
          </p:nvPr>
        </p:nvSpPr>
        <p:spPr>
          <a:xfrm>
            <a:off x="4457804" y="2480270"/>
            <a:ext cx="1480518" cy="729000"/>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chemeClr val="dk1"/>
              </a:buClr>
              <a:buSzPts val="1400"/>
              <a:buChar char="•"/>
              <a:defRPr sz="1400" b="1"/>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71" name="Google Shape;971;p166"/>
          <p:cNvSpPr txBox="1">
            <a:spLocks noGrp="1"/>
          </p:cNvSpPr>
          <p:nvPr>
            <p:ph type="body" idx="9"/>
          </p:nvPr>
        </p:nvSpPr>
        <p:spPr>
          <a:xfrm>
            <a:off x="4455284" y="3791491"/>
            <a:ext cx="1480518" cy="729000"/>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chemeClr val="dk1"/>
              </a:buClr>
              <a:buSzPts val="1400"/>
              <a:buChar char="•"/>
              <a:defRPr sz="1400" b="1"/>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72" name="Google Shape;972;p166"/>
          <p:cNvSpPr txBox="1">
            <a:spLocks noGrp="1"/>
          </p:cNvSpPr>
          <p:nvPr>
            <p:ph type="body" idx="13"/>
          </p:nvPr>
        </p:nvSpPr>
        <p:spPr>
          <a:xfrm>
            <a:off x="4455284" y="5192437"/>
            <a:ext cx="1480518" cy="729000"/>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chemeClr val="dk1"/>
              </a:buClr>
              <a:buSzPts val="1400"/>
              <a:buChar char="•"/>
              <a:defRPr sz="1400" b="1"/>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matchingName="Пустой слайд" type="blank">
  <p:cSld name="BLANK">
    <p:spTree>
      <p:nvGrpSpPr>
        <p:cNvPr id="1" name="Shape 973"/>
        <p:cNvGrpSpPr/>
        <p:nvPr/>
      </p:nvGrpSpPr>
      <p:grpSpPr>
        <a:xfrm>
          <a:off x="0" y="0"/>
          <a:ext cx="0" cy="0"/>
          <a:chOff x="0" y="0"/>
          <a:chExt cx="0" cy="0"/>
        </a:xfrm>
      </p:grpSpPr>
      <p:grpSp>
        <p:nvGrpSpPr>
          <p:cNvPr id="974" name="Google Shape;974;p167"/>
          <p:cNvGrpSpPr/>
          <p:nvPr/>
        </p:nvGrpSpPr>
        <p:grpSpPr>
          <a:xfrm>
            <a:off x="0" y="-17325"/>
            <a:ext cx="10997251" cy="6867251"/>
            <a:chOff x="0" y="-17325"/>
            <a:chExt cx="10997251" cy="6867251"/>
          </a:xfrm>
        </p:grpSpPr>
        <p:pic>
          <p:nvPicPr>
            <p:cNvPr id="975" name="Google Shape;975;p167"/>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3688570" y="5044014"/>
              <a:ext cx="4502274" cy="1805912"/>
            </a:xfrm>
            <a:prstGeom prst="rect">
              <a:avLst/>
            </a:prstGeom>
            <a:noFill/>
            <a:ln>
              <a:noFill/>
            </a:ln>
          </p:spPr>
        </p:pic>
        <p:pic>
          <p:nvPicPr>
            <p:cNvPr id="976" name="Google Shape;976;p167"/>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5454678" y="4221088"/>
              <a:ext cx="970057" cy="1916832"/>
            </a:xfrm>
            <a:prstGeom prst="rect">
              <a:avLst/>
            </a:prstGeom>
            <a:noFill/>
            <a:ln>
              <a:noFill/>
            </a:ln>
          </p:spPr>
        </p:pic>
        <p:pic>
          <p:nvPicPr>
            <p:cNvPr id="977" name="Google Shape;977;p167"/>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5843178" y="2996952"/>
              <a:ext cx="249746" cy="249746"/>
            </a:xfrm>
            <a:prstGeom prst="rect">
              <a:avLst/>
            </a:prstGeom>
            <a:noFill/>
            <a:ln>
              <a:noFill/>
            </a:ln>
          </p:spPr>
        </p:pic>
        <p:pic>
          <p:nvPicPr>
            <p:cNvPr id="978" name="Google Shape;978;p167"/>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938851" y="6505690"/>
              <a:ext cx="10058400" cy="138302"/>
            </a:xfrm>
            <a:prstGeom prst="rect">
              <a:avLst/>
            </a:prstGeom>
            <a:noFill/>
            <a:ln>
              <a:noFill/>
            </a:ln>
          </p:spPr>
        </p:pic>
        <p:pic>
          <p:nvPicPr>
            <p:cNvPr id="979" name="Google Shape;979;p167"/>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0" y="3636950"/>
              <a:ext cx="1510212" cy="3212976"/>
            </a:xfrm>
            <a:prstGeom prst="rect">
              <a:avLst/>
            </a:prstGeom>
            <a:noFill/>
            <a:ln>
              <a:noFill/>
            </a:ln>
          </p:spPr>
        </p:pic>
        <p:pic>
          <p:nvPicPr>
            <p:cNvPr id="980" name="Google Shape;980;p167"/>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4563008" y="-17325"/>
              <a:ext cx="2810086" cy="858637"/>
            </a:xfrm>
            <a:prstGeom prst="rect">
              <a:avLst/>
            </a:prstGeom>
            <a:noFill/>
            <a:ln>
              <a:noFill/>
            </a:ln>
          </p:spPr>
        </p:pic>
      </p:grpSp>
      <p:pic>
        <p:nvPicPr>
          <p:cNvPr id="981" name="Google Shape;981;p167"/>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982" name="Google Shape;982;p167"/>
          <p:cNvSpPr txBox="1">
            <a:spLocks noGrp="1"/>
          </p:cNvSpPr>
          <p:nvPr>
            <p:ph type="dt" idx="10"/>
          </p:nvPr>
        </p:nvSpPr>
        <p:spPr>
          <a:xfrm>
            <a:off x="882163" y="6199272"/>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83" name="Google Shape;983;p16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84" name="Google Shape;984;p167"/>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matchingName="title-02">
  <p:cSld name="title-02">
    <p:spTree>
      <p:nvGrpSpPr>
        <p:cNvPr id="1" name="Shape 116"/>
        <p:cNvGrpSpPr/>
        <p:nvPr/>
      </p:nvGrpSpPr>
      <p:grpSpPr>
        <a:xfrm>
          <a:off x="0" y="0"/>
          <a:ext cx="0" cy="0"/>
          <a:chOff x="0" y="0"/>
          <a:chExt cx="0" cy="0"/>
        </a:xfrm>
      </p:grpSpPr>
      <p:pic>
        <p:nvPicPr>
          <p:cNvPr id="117" name="Google Shape;117;p114"/>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2500646" y="1256699"/>
            <a:ext cx="4988975" cy="4121448"/>
          </a:xfrm>
          <a:prstGeom prst="rect">
            <a:avLst/>
          </a:prstGeom>
          <a:noFill/>
          <a:ln>
            <a:noFill/>
          </a:ln>
        </p:spPr>
      </p:pic>
      <p:pic>
        <p:nvPicPr>
          <p:cNvPr id="118" name="Google Shape;118;p114"/>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10800000">
            <a:off x="7472528" y="4436779"/>
            <a:ext cx="4573562" cy="1016945"/>
          </a:xfrm>
          <a:prstGeom prst="rect">
            <a:avLst/>
          </a:prstGeom>
          <a:noFill/>
          <a:ln>
            <a:noFill/>
          </a:ln>
        </p:spPr>
      </p:pic>
      <p:pic>
        <p:nvPicPr>
          <p:cNvPr id="119" name="Google Shape;119;p114"/>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 y="0"/>
            <a:ext cx="7184571" cy="6858000"/>
          </a:xfrm>
          <a:prstGeom prst="rect">
            <a:avLst/>
          </a:prstGeom>
          <a:noFill/>
          <a:ln>
            <a:noFill/>
          </a:ln>
        </p:spPr>
      </p:pic>
      <p:sp>
        <p:nvSpPr>
          <p:cNvPr id="120" name="Google Shape;120;p114"/>
          <p:cNvSpPr txBox="1">
            <a:spLocks noGrp="1"/>
          </p:cNvSpPr>
          <p:nvPr>
            <p:ph type="title"/>
          </p:nvPr>
        </p:nvSpPr>
        <p:spPr>
          <a:xfrm>
            <a:off x="541589" y="88265"/>
            <a:ext cx="2621014" cy="3803007"/>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21" name="Google Shape;121;p11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2" name="Google Shape;122;p11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3" name="Google Shape;123;p114"/>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24" name="Google Shape;124;p114"/>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4867100" y="0"/>
            <a:ext cx="7323313" cy="5568043"/>
          </a:xfrm>
          <a:prstGeom prst="rect">
            <a:avLst/>
          </a:prstGeom>
          <a:noFill/>
          <a:ln>
            <a:noFill/>
          </a:ln>
        </p:spPr>
      </p:pic>
      <p:sp>
        <p:nvSpPr>
          <p:cNvPr id="125" name="Google Shape;125;p114"/>
          <p:cNvSpPr/>
          <p:nvPr/>
        </p:nvSpPr>
        <p:spPr>
          <a:xfrm>
            <a:off x="0" y="5229200"/>
            <a:ext cx="12190413" cy="16288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252000" tIns="252000" rIns="252000" bIns="252000" anchor="ctr" anchorCtr="0">
            <a:noAutofit/>
          </a:bodyPr>
          <a:lstStyle/>
          <a:p>
            <a:pPr marL="0" marR="0" lvl="0" indent="0" algn="l" rtl="0">
              <a:lnSpc>
                <a:spcPct val="90000"/>
              </a:lnSpc>
              <a:spcBef>
                <a:spcPts val="0"/>
              </a:spcBef>
              <a:spcAft>
                <a:spcPts val="0"/>
              </a:spcAft>
              <a:buNone/>
            </a:pPr>
            <a:endParaRPr sz="1600">
              <a:solidFill>
                <a:srgbClr val="000000"/>
              </a:solidFill>
              <a:latin typeface="Malgun Gothic"/>
              <a:ea typeface="Malgun Gothic"/>
              <a:cs typeface="Malgun Gothic"/>
              <a:sym typeface="Malgun Gothic"/>
            </a:endParaRPr>
          </a:p>
        </p:txBody>
      </p:sp>
      <p:sp>
        <p:nvSpPr>
          <p:cNvPr id="126" name="Google Shape;126;p114"/>
          <p:cNvSpPr txBox="1">
            <a:spLocks noGrp="1"/>
          </p:cNvSpPr>
          <p:nvPr>
            <p:ph type="body" idx="1"/>
          </p:nvPr>
        </p:nvSpPr>
        <p:spPr>
          <a:xfrm>
            <a:off x="236538" y="3641725"/>
            <a:ext cx="3502025" cy="1411288"/>
          </a:xfrm>
          <a:prstGeom prst="rect">
            <a:avLst/>
          </a:prstGeom>
          <a:noFill/>
          <a:ln>
            <a:noFill/>
          </a:ln>
        </p:spPr>
        <p:txBody>
          <a:bodyPr spcFirstLastPara="1" wrap="square" lIns="91425" tIns="45700" rIns="91425" bIns="45700" anchor="t" anchorCtr="0">
            <a:normAutofit/>
          </a:bodyPr>
          <a:lstStyle>
            <a:lvl1pPr marL="457200" lvl="0" indent="-330200" algn="l">
              <a:lnSpc>
                <a:spcPct val="90000"/>
              </a:lnSpc>
              <a:spcBef>
                <a:spcPts val="1000"/>
              </a:spcBef>
              <a:spcAft>
                <a:spcPts val="0"/>
              </a:spcAft>
              <a:buClr>
                <a:schemeClr val="dk1"/>
              </a:buClr>
              <a:buSzPts val="1600"/>
              <a:buChar char="•"/>
              <a:defRPr sz="16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27" name="Google Shape;127;p114"/>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flipH="1">
            <a:off x="-2" y="0"/>
            <a:ext cx="5257800" cy="1959407"/>
          </a:xfrm>
          <a:prstGeom prst="rect">
            <a:avLst/>
          </a:prstGeom>
          <a:noFill/>
          <a:ln>
            <a:noFill/>
          </a:ln>
        </p:spPr>
      </p:pic>
      <p:pic>
        <p:nvPicPr>
          <p:cNvPr id="128" name="Google Shape;128;p114"/>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0246839" y="2606379"/>
            <a:ext cx="1263242" cy="2486296"/>
          </a:xfrm>
          <a:prstGeom prst="rect">
            <a:avLst/>
          </a:prstGeom>
          <a:noFill/>
          <a:ln>
            <a:noFill/>
          </a:ln>
        </p:spPr>
      </p:pic>
      <p:pic>
        <p:nvPicPr>
          <p:cNvPr id="129" name="Google Shape;129;p114"/>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1459857">
            <a:off x="5242899" y="1331043"/>
            <a:ext cx="926692" cy="1012566"/>
          </a:xfrm>
          <a:prstGeom prst="rect">
            <a:avLst/>
          </a:prstGeom>
          <a:noFill/>
          <a:ln>
            <a:noFill/>
          </a:ln>
        </p:spPr>
      </p:pic>
      <p:pic>
        <p:nvPicPr>
          <p:cNvPr id="130" name="Google Shape;130;p114"/>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661720" flipH="1">
            <a:off x="9536973" y="4109079"/>
            <a:ext cx="926692" cy="1012566"/>
          </a:xfrm>
          <a:prstGeom prst="rect">
            <a:avLst/>
          </a:prstGeom>
          <a:noFill/>
          <a:ln>
            <a:noFill/>
          </a:ln>
        </p:spPr>
      </p:pic>
      <p:pic>
        <p:nvPicPr>
          <p:cNvPr id="131" name="Google Shape;131;p114"/>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1707986">
            <a:off x="4442763" y="3321250"/>
            <a:ext cx="1357793" cy="1308007"/>
          </a:xfrm>
          <a:prstGeom prst="rect">
            <a:avLst/>
          </a:prstGeom>
          <a:noFill/>
          <a:ln>
            <a:noFill/>
          </a:ln>
        </p:spPr>
      </p:pic>
      <p:pic>
        <p:nvPicPr>
          <p:cNvPr id="132" name="Google Shape;132;p114"/>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rot="10120386">
            <a:off x="3794195" y="174220"/>
            <a:ext cx="2115711" cy="1974095"/>
          </a:xfrm>
          <a:prstGeom prst="rect">
            <a:avLst/>
          </a:prstGeom>
          <a:noFill/>
          <a:ln>
            <a:noFill/>
          </a:ln>
        </p:spPr>
      </p:pic>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matchingName="Agenda-01">
  <p:cSld name="Agenda-01">
    <p:spTree>
      <p:nvGrpSpPr>
        <p:cNvPr id="1" name="Shape 985"/>
        <p:cNvGrpSpPr/>
        <p:nvPr/>
      </p:nvGrpSpPr>
      <p:grpSpPr>
        <a:xfrm>
          <a:off x="0" y="0"/>
          <a:ext cx="0" cy="0"/>
          <a:chOff x="0" y="0"/>
          <a:chExt cx="0" cy="0"/>
        </a:xfrm>
      </p:grpSpPr>
      <p:grpSp>
        <p:nvGrpSpPr>
          <p:cNvPr id="986" name="Google Shape;986;p168"/>
          <p:cNvGrpSpPr/>
          <p:nvPr/>
        </p:nvGrpSpPr>
        <p:grpSpPr>
          <a:xfrm>
            <a:off x="1885163" y="2085384"/>
            <a:ext cx="3635268" cy="3103246"/>
            <a:chOff x="1704655" y="2118352"/>
            <a:chExt cx="3635268" cy="3103246"/>
          </a:xfrm>
        </p:grpSpPr>
        <p:pic>
          <p:nvPicPr>
            <p:cNvPr id="987" name="Google Shape;987;p168"/>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flipH="1">
              <a:off x="1704655" y="4306896"/>
              <a:ext cx="3635268" cy="367566"/>
            </a:xfrm>
            <a:prstGeom prst="rect">
              <a:avLst/>
            </a:prstGeom>
            <a:noFill/>
            <a:ln>
              <a:noFill/>
            </a:ln>
          </p:spPr>
        </p:pic>
        <p:pic>
          <p:nvPicPr>
            <p:cNvPr id="988" name="Google Shape;988;p168"/>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flipH="1">
              <a:off x="1704655" y="3759760"/>
              <a:ext cx="3635268" cy="367566"/>
            </a:xfrm>
            <a:prstGeom prst="rect">
              <a:avLst/>
            </a:prstGeom>
            <a:noFill/>
            <a:ln>
              <a:noFill/>
            </a:ln>
          </p:spPr>
        </p:pic>
        <p:pic>
          <p:nvPicPr>
            <p:cNvPr id="989" name="Google Shape;989;p168"/>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flipH="1">
              <a:off x="1704655" y="2665488"/>
              <a:ext cx="3635268" cy="367566"/>
            </a:xfrm>
            <a:prstGeom prst="rect">
              <a:avLst/>
            </a:prstGeom>
            <a:noFill/>
            <a:ln>
              <a:noFill/>
            </a:ln>
          </p:spPr>
        </p:pic>
        <p:pic>
          <p:nvPicPr>
            <p:cNvPr id="990" name="Google Shape;990;p168"/>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flipH="1">
              <a:off x="1704655" y="2118352"/>
              <a:ext cx="3635268" cy="367566"/>
            </a:xfrm>
            <a:prstGeom prst="rect">
              <a:avLst/>
            </a:prstGeom>
            <a:noFill/>
            <a:ln>
              <a:noFill/>
            </a:ln>
          </p:spPr>
        </p:pic>
        <p:pic>
          <p:nvPicPr>
            <p:cNvPr id="991" name="Google Shape;991;p168"/>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flipH="1">
              <a:off x="1704655" y="3212624"/>
              <a:ext cx="3635268" cy="367566"/>
            </a:xfrm>
            <a:prstGeom prst="rect">
              <a:avLst/>
            </a:prstGeom>
            <a:noFill/>
            <a:ln>
              <a:noFill/>
            </a:ln>
          </p:spPr>
        </p:pic>
        <p:pic>
          <p:nvPicPr>
            <p:cNvPr id="992" name="Google Shape;992;p168"/>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flipH="1">
              <a:off x="1704655" y="4854032"/>
              <a:ext cx="3635268" cy="367566"/>
            </a:xfrm>
            <a:prstGeom prst="rect">
              <a:avLst/>
            </a:prstGeom>
            <a:noFill/>
            <a:ln>
              <a:noFill/>
            </a:ln>
          </p:spPr>
        </p:pic>
      </p:grpSp>
      <p:grpSp>
        <p:nvGrpSpPr>
          <p:cNvPr id="993" name="Google Shape;993;p168"/>
          <p:cNvGrpSpPr/>
          <p:nvPr/>
        </p:nvGrpSpPr>
        <p:grpSpPr>
          <a:xfrm>
            <a:off x="-1" y="0"/>
            <a:ext cx="12197757" cy="6895555"/>
            <a:chOff x="-1" y="0"/>
            <a:chExt cx="12197757" cy="6895555"/>
          </a:xfrm>
        </p:grpSpPr>
        <p:pic>
          <p:nvPicPr>
            <p:cNvPr id="994" name="Google Shape;994;p168"/>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 y="0"/>
              <a:ext cx="4469369" cy="6857999"/>
            </a:xfrm>
            <a:prstGeom prst="rect">
              <a:avLst/>
            </a:prstGeom>
            <a:noFill/>
            <a:ln>
              <a:noFill/>
            </a:ln>
          </p:spPr>
        </p:pic>
        <p:pic>
          <p:nvPicPr>
            <p:cNvPr id="995" name="Google Shape;995;p168"/>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575810" y="3368926"/>
              <a:ext cx="2910669" cy="2461227"/>
            </a:xfrm>
            <a:prstGeom prst="rect">
              <a:avLst/>
            </a:prstGeom>
            <a:noFill/>
            <a:ln>
              <a:noFill/>
            </a:ln>
          </p:spPr>
        </p:pic>
        <p:pic>
          <p:nvPicPr>
            <p:cNvPr id="996" name="Google Shape;996;p168"/>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6617149" y="0"/>
              <a:ext cx="5375126" cy="1195175"/>
            </a:xfrm>
            <a:prstGeom prst="rect">
              <a:avLst/>
            </a:prstGeom>
            <a:noFill/>
            <a:ln>
              <a:noFill/>
            </a:ln>
          </p:spPr>
        </p:pic>
        <p:pic>
          <p:nvPicPr>
            <p:cNvPr id="997" name="Google Shape;997;p168"/>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3440420" y="4810523"/>
              <a:ext cx="2123971" cy="2085032"/>
            </a:xfrm>
            <a:prstGeom prst="rect">
              <a:avLst/>
            </a:prstGeom>
            <a:noFill/>
            <a:ln>
              <a:noFill/>
            </a:ln>
          </p:spPr>
        </p:pic>
        <p:pic>
          <p:nvPicPr>
            <p:cNvPr id="998" name="Google Shape;998;p168"/>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5400000">
              <a:off x="10961969" y="3184211"/>
              <a:ext cx="1873982" cy="597592"/>
            </a:xfrm>
            <a:prstGeom prst="rect">
              <a:avLst/>
            </a:prstGeom>
            <a:noFill/>
            <a:ln>
              <a:noFill/>
            </a:ln>
          </p:spPr>
        </p:pic>
        <p:pic>
          <p:nvPicPr>
            <p:cNvPr id="999" name="Google Shape;999;p168"/>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9976763" y="195263"/>
              <a:ext cx="1249815" cy="1256759"/>
            </a:xfrm>
            <a:prstGeom prst="rect">
              <a:avLst/>
            </a:prstGeom>
            <a:noFill/>
            <a:ln>
              <a:noFill/>
            </a:ln>
          </p:spPr>
        </p:pic>
        <p:pic>
          <p:nvPicPr>
            <p:cNvPr id="1000" name="Google Shape;1000;p168"/>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540000" y="5534152"/>
              <a:ext cx="1085473" cy="1085473"/>
            </a:xfrm>
            <a:prstGeom prst="rect">
              <a:avLst/>
            </a:prstGeom>
            <a:noFill/>
            <a:ln>
              <a:noFill/>
            </a:ln>
          </p:spPr>
        </p:pic>
        <p:pic>
          <p:nvPicPr>
            <p:cNvPr id="1001" name="Google Shape;1001;p168"/>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2970063" y="595923"/>
              <a:ext cx="366136" cy="344168"/>
            </a:xfrm>
            <a:prstGeom prst="rect">
              <a:avLst/>
            </a:prstGeom>
            <a:noFill/>
            <a:ln>
              <a:noFill/>
            </a:ln>
          </p:spPr>
        </p:pic>
        <p:pic>
          <p:nvPicPr>
            <p:cNvPr id="1002" name="Google Shape;1002;p168"/>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rot="-6659001">
              <a:off x="11401485" y="1968047"/>
              <a:ext cx="366136" cy="344168"/>
            </a:xfrm>
            <a:prstGeom prst="rect">
              <a:avLst/>
            </a:prstGeom>
            <a:noFill/>
            <a:ln>
              <a:noFill/>
            </a:ln>
          </p:spPr>
        </p:pic>
        <p:pic>
          <p:nvPicPr>
            <p:cNvPr id="1003" name="Google Shape;1003;p168"/>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rot="2722126">
              <a:off x="5177123" y="6281402"/>
              <a:ext cx="366136" cy="344168"/>
            </a:xfrm>
            <a:prstGeom prst="rect">
              <a:avLst/>
            </a:prstGeom>
            <a:noFill/>
            <a:ln>
              <a:noFill/>
            </a:ln>
          </p:spPr>
        </p:pic>
      </p:grpSp>
      <p:pic>
        <p:nvPicPr>
          <p:cNvPr id="1004" name="Google Shape;1004;p168"/>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005" name="Google Shape;1005;p168"/>
          <p:cNvSpPr txBox="1">
            <a:spLocks noGrp="1"/>
          </p:cNvSpPr>
          <p:nvPr>
            <p:ph type="dt" idx="10"/>
          </p:nvPr>
        </p:nvSpPr>
        <p:spPr>
          <a:xfrm>
            <a:off x="882163" y="6199272"/>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06" name="Google Shape;1006;p168"/>
          <p:cNvSpPr txBox="1">
            <a:spLocks noGrp="1"/>
          </p:cNvSpPr>
          <p:nvPr>
            <p:ph type="ftr" idx="11"/>
          </p:nvPr>
        </p:nvSpPr>
        <p:spPr>
          <a:xfrm>
            <a:off x="4030435" y="6215292"/>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07" name="Google Shape;1007;p168"/>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1008" name="Google Shape;1008;p168"/>
          <p:cNvSpPr txBox="1">
            <a:spLocks noGrp="1"/>
          </p:cNvSpPr>
          <p:nvPr>
            <p:ph type="body" idx="1"/>
          </p:nvPr>
        </p:nvSpPr>
        <p:spPr>
          <a:xfrm>
            <a:off x="5997026" y="2050448"/>
            <a:ext cx="4523357" cy="3588056"/>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300"/>
              </a:spcBef>
              <a:spcAft>
                <a:spcPts val="0"/>
              </a:spcAft>
              <a:buClr>
                <a:schemeClr val="dk1"/>
              </a:buClr>
              <a:buSzPts val="2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009" name="Google Shape;1009;p168"/>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a:off x="5564391" y="5303630"/>
            <a:ext cx="4320958" cy="334874"/>
          </a:xfrm>
          <a:prstGeom prst="rect">
            <a:avLst/>
          </a:prstGeom>
          <a:noFill/>
          <a:ln>
            <a:noFill/>
          </a:ln>
        </p:spPr>
      </p:pic>
      <p:pic>
        <p:nvPicPr>
          <p:cNvPr id="1010" name="Google Shape;1010;p168"/>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a:off x="575810" y="1331912"/>
            <a:ext cx="3055617" cy="4707143"/>
          </a:xfrm>
          <a:prstGeom prst="rect">
            <a:avLst/>
          </a:prstGeom>
          <a:noFill/>
          <a:ln>
            <a:noFill/>
          </a:ln>
        </p:spPr>
      </p:pic>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matchingName="Agenda-02">
  <p:cSld name="Agenda-02">
    <p:spTree>
      <p:nvGrpSpPr>
        <p:cNvPr id="1" name="Shape 1011"/>
        <p:cNvGrpSpPr/>
        <p:nvPr/>
      </p:nvGrpSpPr>
      <p:grpSpPr>
        <a:xfrm>
          <a:off x="0" y="0"/>
          <a:ext cx="0" cy="0"/>
          <a:chOff x="0" y="0"/>
          <a:chExt cx="0" cy="0"/>
        </a:xfrm>
      </p:grpSpPr>
      <p:pic>
        <p:nvPicPr>
          <p:cNvPr id="1012" name="Google Shape;1012;p169"/>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1" y="0"/>
            <a:ext cx="5372100" cy="4637913"/>
          </a:xfrm>
          <a:prstGeom prst="rect">
            <a:avLst/>
          </a:prstGeom>
          <a:noFill/>
          <a:ln>
            <a:noFill/>
          </a:ln>
        </p:spPr>
      </p:pic>
      <p:pic>
        <p:nvPicPr>
          <p:cNvPr id="1013" name="Google Shape;1013;p169"/>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flipH="1">
            <a:off x="8906342" y="0"/>
            <a:ext cx="3285658" cy="6858000"/>
          </a:xfrm>
          <a:prstGeom prst="rect">
            <a:avLst/>
          </a:prstGeom>
          <a:noFill/>
          <a:ln>
            <a:noFill/>
          </a:ln>
        </p:spPr>
      </p:pic>
      <p:pic>
        <p:nvPicPr>
          <p:cNvPr id="1014" name="Google Shape;1014;p169"/>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0540093" y="380373"/>
            <a:ext cx="1651907" cy="2465471"/>
          </a:xfrm>
          <a:prstGeom prst="rect">
            <a:avLst/>
          </a:prstGeom>
          <a:noFill/>
          <a:ln>
            <a:noFill/>
          </a:ln>
        </p:spPr>
      </p:pic>
      <p:pic>
        <p:nvPicPr>
          <p:cNvPr id="1015" name="Google Shape;1015;p169"/>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016" name="Google Shape;1016;p169"/>
          <p:cNvSpPr txBox="1">
            <a:spLocks noGrp="1"/>
          </p:cNvSpPr>
          <p:nvPr>
            <p:ph type="dt" idx="10"/>
          </p:nvPr>
        </p:nvSpPr>
        <p:spPr>
          <a:xfrm>
            <a:off x="882163" y="6199272"/>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17" name="Google Shape;1017;p169"/>
          <p:cNvSpPr txBox="1">
            <a:spLocks noGrp="1"/>
          </p:cNvSpPr>
          <p:nvPr>
            <p:ph type="ftr" idx="11"/>
          </p:nvPr>
        </p:nvSpPr>
        <p:spPr>
          <a:xfrm>
            <a:off x="4185557" y="6199272"/>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18" name="Google Shape;1018;p169"/>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019" name="Google Shape;1019;p169"/>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0177153" y="4899807"/>
            <a:ext cx="1051707" cy="1149165"/>
          </a:xfrm>
          <a:prstGeom prst="rect">
            <a:avLst/>
          </a:prstGeom>
          <a:noFill/>
          <a:ln>
            <a:noFill/>
          </a:ln>
        </p:spPr>
      </p:pic>
      <p:pic>
        <p:nvPicPr>
          <p:cNvPr id="1020" name="Google Shape;1020;p169"/>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9702775">
            <a:off x="136669" y="4532181"/>
            <a:ext cx="1192905" cy="1149165"/>
          </a:xfrm>
          <a:prstGeom prst="rect">
            <a:avLst/>
          </a:prstGeom>
          <a:noFill/>
          <a:ln>
            <a:noFill/>
          </a:ln>
        </p:spPr>
      </p:pic>
      <p:sp>
        <p:nvSpPr>
          <p:cNvPr id="1021" name="Google Shape;1021;p169"/>
          <p:cNvSpPr/>
          <p:nvPr/>
        </p:nvSpPr>
        <p:spPr>
          <a:xfrm>
            <a:off x="3777395" y="1672625"/>
            <a:ext cx="6096000"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1800">
                <a:solidFill>
                  <a:schemeClr val="dk1"/>
                </a:solidFill>
                <a:latin typeface="Century Gothic"/>
                <a:ea typeface="Century Gothic"/>
                <a:cs typeface="Century Gothic"/>
                <a:sym typeface="Century Gothic"/>
              </a:rPr>
              <a:t>Lorem ipsum dolor sit amet, consectetur adipiscing elit, sed do eiusmod tempor </a:t>
            </a:r>
            <a:endParaRPr/>
          </a:p>
        </p:txBody>
      </p:sp>
      <p:sp>
        <p:nvSpPr>
          <p:cNvPr id="1022" name="Google Shape;1022;p169"/>
          <p:cNvSpPr txBox="1">
            <a:spLocks noGrp="1"/>
          </p:cNvSpPr>
          <p:nvPr>
            <p:ph type="body" idx="1"/>
          </p:nvPr>
        </p:nvSpPr>
        <p:spPr>
          <a:xfrm>
            <a:off x="3115581" y="1487785"/>
            <a:ext cx="556712" cy="497794"/>
          </a:xfrm>
          <a:prstGeom prst="rect">
            <a:avLst/>
          </a:prstGeom>
          <a:noFill/>
          <a:ln>
            <a:noFill/>
          </a:ln>
        </p:spPr>
        <p:txBody>
          <a:bodyPr spcFirstLastPara="1" wrap="square" lIns="91425" tIns="45700" rIns="91425" bIns="45700" anchor="t" anchorCtr="0">
            <a:noAutofit/>
          </a:bodyPr>
          <a:lstStyle>
            <a:lvl1pPr marL="457200" lvl="0" indent="-647700" algn="l">
              <a:lnSpc>
                <a:spcPct val="90000"/>
              </a:lnSpc>
              <a:spcBef>
                <a:spcPts val="1000"/>
              </a:spcBef>
              <a:spcAft>
                <a:spcPts val="0"/>
              </a:spcAft>
              <a:buClr>
                <a:schemeClr val="accent2"/>
              </a:buClr>
              <a:buSzPts val="6600"/>
              <a:buFont typeface="Arial"/>
              <a:buChar char="•"/>
              <a:defRPr sz="66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23" name="Google Shape;1023;p169"/>
          <p:cNvSpPr/>
          <p:nvPr/>
        </p:nvSpPr>
        <p:spPr>
          <a:xfrm>
            <a:off x="3777395" y="2853324"/>
            <a:ext cx="6096000"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1800">
                <a:solidFill>
                  <a:schemeClr val="dk1"/>
                </a:solidFill>
                <a:latin typeface="Century Gothic"/>
                <a:ea typeface="Century Gothic"/>
                <a:cs typeface="Century Gothic"/>
                <a:sym typeface="Century Gothic"/>
              </a:rPr>
              <a:t>Lorem ipsum dolor sit amet, consectetur adipiscing elit, sed do eiusmod tempor </a:t>
            </a:r>
            <a:endParaRPr/>
          </a:p>
        </p:txBody>
      </p:sp>
      <p:sp>
        <p:nvSpPr>
          <p:cNvPr id="1024" name="Google Shape;1024;p169"/>
          <p:cNvSpPr txBox="1">
            <a:spLocks noGrp="1"/>
          </p:cNvSpPr>
          <p:nvPr>
            <p:ph type="body" idx="2"/>
          </p:nvPr>
        </p:nvSpPr>
        <p:spPr>
          <a:xfrm>
            <a:off x="3115581" y="2668484"/>
            <a:ext cx="556712" cy="497794"/>
          </a:xfrm>
          <a:prstGeom prst="rect">
            <a:avLst/>
          </a:prstGeom>
          <a:noFill/>
          <a:ln>
            <a:noFill/>
          </a:ln>
        </p:spPr>
        <p:txBody>
          <a:bodyPr spcFirstLastPara="1" wrap="square" lIns="91425" tIns="45700" rIns="91425" bIns="45700" anchor="t" anchorCtr="0">
            <a:noAutofit/>
          </a:bodyPr>
          <a:lstStyle>
            <a:lvl1pPr marL="457200" lvl="0" indent="-647700" algn="l">
              <a:lnSpc>
                <a:spcPct val="90000"/>
              </a:lnSpc>
              <a:spcBef>
                <a:spcPts val="1000"/>
              </a:spcBef>
              <a:spcAft>
                <a:spcPts val="0"/>
              </a:spcAft>
              <a:buClr>
                <a:schemeClr val="accent2"/>
              </a:buClr>
              <a:buSzPts val="6600"/>
              <a:buFont typeface="Arial"/>
              <a:buChar char="•"/>
              <a:defRPr sz="66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25" name="Google Shape;1025;p169"/>
          <p:cNvSpPr/>
          <p:nvPr/>
        </p:nvSpPr>
        <p:spPr>
          <a:xfrm>
            <a:off x="3769200" y="3991581"/>
            <a:ext cx="6096000"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1800">
                <a:solidFill>
                  <a:schemeClr val="dk1"/>
                </a:solidFill>
                <a:latin typeface="Century Gothic"/>
                <a:ea typeface="Century Gothic"/>
                <a:cs typeface="Century Gothic"/>
                <a:sym typeface="Century Gothic"/>
              </a:rPr>
              <a:t>Lorem ipsum dolor sit amet, consectetur adipiscing elit, sed do eiusmod tempor </a:t>
            </a:r>
            <a:endParaRPr/>
          </a:p>
        </p:txBody>
      </p:sp>
      <p:pic>
        <p:nvPicPr>
          <p:cNvPr id="1026" name="Google Shape;1026;p169"/>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8728191" flipH="1">
            <a:off x="882163" y="922316"/>
            <a:ext cx="306371" cy="287989"/>
          </a:xfrm>
          <a:prstGeom prst="rect">
            <a:avLst/>
          </a:prstGeom>
          <a:noFill/>
          <a:ln>
            <a:noFill/>
          </a:ln>
        </p:spPr>
      </p:pic>
      <p:pic>
        <p:nvPicPr>
          <p:cNvPr id="1027" name="Google Shape;1027;p169"/>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6622414" flipH="1">
            <a:off x="11599571" y="3414717"/>
            <a:ext cx="306371" cy="287989"/>
          </a:xfrm>
          <a:prstGeom prst="rect">
            <a:avLst/>
          </a:prstGeom>
          <a:noFill/>
          <a:ln>
            <a:noFill/>
          </a:ln>
        </p:spPr>
      </p:pic>
      <p:pic>
        <p:nvPicPr>
          <p:cNvPr id="1028" name="Google Shape;1028;p169"/>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3058411" flipH="1">
            <a:off x="241060" y="6265971"/>
            <a:ext cx="306371" cy="287989"/>
          </a:xfrm>
          <a:prstGeom prst="rect">
            <a:avLst/>
          </a:prstGeom>
          <a:noFill/>
          <a:ln>
            <a:noFill/>
          </a:ln>
        </p:spPr>
      </p:pic>
      <p:pic>
        <p:nvPicPr>
          <p:cNvPr id="1029" name="Google Shape;1029;p169"/>
          <p:cNvPicPr preferRelativeResize="0"/>
          <p:nvPr/>
        </p:nvPicPr>
        <p:blipFill rotWithShape="1">
          <a:blip r:embed="rId9">
            <a:alphaModFix/>
          </a:blip>
          <a:srcRect/>
          <a:stretch/>
        </p:blipFill>
        <p:spPr>
          <a:xfrm>
            <a:off x="2710770" y="5414580"/>
            <a:ext cx="6667500" cy="333375"/>
          </a:xfrm>
          <a:prstGeom prst="rect">
            <a:avLst/>
          </a:prstGeom>
          <a:noFill/>
          <a:ln>
            <a:noFill/>
          </a:ln>
        </p:spPr>
      </p:pic>
      <p:sp>
        <p:nvSpPr>
          <p:cNvPr id="1030" name="Google Shape;1030;p169"/>
          <p:cNvSpPr txBox="1">
            <a:spLocks noGrp="1"/>
          </p:cNvSpPr>
          <p:nvPr>
            <p:ph type="body" idx="3"/>
          </p:nvPr>
        </p:nvSpPr>
        <p:spPr>
          <a:xfrm>
            <a:off x="3115581" y="3806741"/>
            <a:ext cx="556712" cy="497794"/>
          </a:xfrm>
          <a:prstGeom prst="rect">
            <a:avLst/>
          </a:prstGeom>
          <a:noFill/>
          <a:ln>
            <a:noFill/>
          </a:ln>
        </p:spPr>
        <p:txBody>
          <a:bodyPr spcFirstLastPara="1" wrap="square" lIns="91425" tIns="45700" rIns="91425" bIns="45700" anchor="t" anchorCtr="0">
            <a:noAutofit/>
          </a:bodyPr>
          <a:lstStyle>
            <a:lvl1pPr marL="457200" lvl="0" indent="-647700" algn="l">
              <a:lnSpc>
                <a:spcPct val="90000"/>
              </a:lnSpc>
              <a:spcBef>
                <a:spcPts val="1000"/>
              </a:spcBef>
              <a:spcAft>
                <a:spcPts val="0"/>
              </a:spcAft>
              <a:buClr>
                <a:schemeClr val="accent2"/>
              </a:buClr>
              <a:buSzPts val="6600"/>
              <a:buFont typeface="Arial"/>
              <a:buChar char="•"/>
              <a:defRPr sz="66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matchingName="Agenda-03">
  <p:cSld name="Agenda-03">
    <p:spTree>
      <p:nvGrpSpPr>
        <p:cNvPr id="1" name="Shape 1031"/>
        <p:cNvGrpSpPr/>
        <p:nvPr/>
      </p:nvGrpSpPr>
      <p:grpSpPr>
        <a:xfrm>
          <a:off x="0" y="0"/>
          <a:ext cx="0" cy="0"/>
          <a:chOff x="0" y="0"/>
          <a:chExt cx="0" cy="0"/>
        </a:xfrm>
      </p:grpSpPr>
      <p:pic>
        <p:nvPicPr>
          <p:cNvPr id="1032" name="Google Shape;1032;p170"/>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0" y="0"/>
            <a:ext cx="4823237" cy="6858000"/>
          </a:xfrm>
          <a:prstGeom prst="rect">
            <a:avLst/>
          </a:prstGeom>
          <a:noFill/>
          <a:ln>
            <a:noFill/>
          </a:ln>
        </p:spPr>
      </p:pic>
      <p:pic>
        <p:nvPicPr>
          <p:cNvPr id="1033" name="Google Shape;1033;p170"/>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2706523" y="0"/>
            <a:ext cx="9485477" cy="6858000"/>
          </a:xfrm>
          <a:prstGeom prst="rect">
            <a:avLst/>
          </a:prstGeom>
          <a:noFill/>
          <a:ln>
            <a:noFill/>
          </a:ln>
        </p:spPr>
      </p:pic>
      <p:pic>
        <p:nvPicPr>
          <p:cNvPr id="1034" name="Google Shape;1034;p170"/>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035" name="Google Shape;1035;p170"/>
          <p:cNvSpPr txBox="1">
            <a:spLocks noGrp="1"/>
          </p:cNvSpPr>
          <p:nvPr>
            <p:ph type="dt" idx="10"/>
          </p:nvPr>
        </p:nvSpPr>
        <p:spPr>
          <a:xfrm>
            <a:off x="882163" y="6199272"/>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36" name="Google Shape;1036;p170"/>
          <p:cNvSpPr txBox="1">
            <a:spLocks noGrp="1"/>
          </p:cNvSpPr>
          <p:nvPr>
            <p:ph type="ftr" idx="11"/>
          </p:nvPr>
        </p:nvSpPr>
        <p:spPr>
          <a:xfrm>
            <a:off x="4185557" y="6199272"/>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37" name="Google Shape;1037;p170"/>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1038" name="Google Shape;1038;p170"/>
          <p:cNvSpPr/>
          <p:nvPr/>
        </p:nvSpPr>
        <p:spPr>
          <a:xfrm>
            <a:off x="3777395" y="1672625"/>
            <a:ext cx="6096000"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1800">
                <a:solidFill>
                  <a:schemeClr val="dk1"/>
                </a:solidFill>
                <a:latin typeface="Century Gothic"/>
                <a:ea typeface="Century Gothic"/>
                <a:cs typeface="Century Gothic"/>
                <a:sym typeface="Century Gothic"/>
              </a:rPr>
              <a:t>Lorem ipsum dolor sit amet, consectetur adipiscing elit, sed do eiusmod tempor </a:t>
            </a:r>
            <a:endParaRPr/>
          </a:p>
        </p:txBody>
      </p:sp>
      <p:sp>
        <p:nvSpPr>
          <p:cNvPr id="1039" name="Google Shape;1039;p170"/>
          <p:cNvSpPr/>
          <p:nvPr/>
        </p:nvSpPr>
        <p:spPr>
          <a:xfrm>
            <a:off x="3777395" y="2853324"/>
            <a:ext cx="6096000"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1800">
                <a:solidFill>
                  <a:schemeClr val="dk1"/>
                </a:solidFill>
                <a:latin typeface="Century Gothic"/>
                <a:ea typeface="Century Gothic"/>
                <a:cs typeface="Century Gothic"/>
                <a:sym typeface="Century Gothic"/>
              </a:rPr>
              <a:t>Lorem ipsum dolor sit amet, consectetur adipiscing elit, sed do eiusmod tempor </a:t>
            </a:r>
            <a:endParaRPr/>
          </a:p>
        </p:txBody>
      </p:sp>
      <p:sp>
        <p:nvSpPr>
          <p:cNvPr id="1040" name="Google Shape;1040;p170"/>
          <p:cNvSpPr/>
          <p:nvPr/>
        </p:nvSpPr>
        <p:spPr>
          <a:xfrm>
            <a:off x="3769200" y="3991581"/>
            <a:ext cx="6096000"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1800">
                <a:solidFill>
                  <a:schemeClr val="dk1"/>
                </a:solidFill>
                <a:latin typeface="Century Gothic"/>
                <a:ea typeface="Century Gothic"/>
                <a:cs typeface="Century Gothic"/>
                <a:sym typeface="Century Gothic"/>
              </a:rPr>
              <a:t>Lorem ipsum dolor sit amet, consectetur adipiscing elit, sed do eiusmod tempor </a:t>
            </a:r>
            <a:endParaRPr/>
          </a:p>
        </p:txBody>
      </p:sp>
      <p:pic>
        <p:nvPicPr>
          <p:cNvPr id="1041" name="Google Shape;1041;p170"/>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flipH="1">
            <a:off x="9857101" y="465898"/>
            <a:ext cx="2334899" cy="6129110"/>
          </a:xfrm>
          <a:prstGeom prst="rect">
            <a:avLst/>
          </a:prstGeom>
          <a:noFill/>
          <a:ln>
            <a:noFill/>
          </a:ln>
        </p:spPr>
      </p:pic>
      <p:pic>
        <p:nvPicPr>
          <p:cNvPr id="1042" name="Google Shape;1042;p170"/>
          <p:cNvPicPr preferRelativeResize="0"/>
          <p:nvPr/>
        </p:nvPicPr>
        <p:blipFill rotWithShape="1">
          <a:blip r:embed="rId6">
            <a:alphaModFix/>
          </a:blip>
          <a:srcRect/>
          <a:stretch/>
        </p:blipFill>
        <p:spPr>
          <a:xfrm>
            <a:off x="3581443" y="5294767"/>
            <a:ext cx="4762500" cy="247650"/>
          </a:xfrm>
          <a:prstGeom prst="rect">
            <a:avLst/>
          </a:prstGeom>
          <a:noFill/>
          <a:ln>
            <a:noFill/>
          </a:ln>
        </p:spPr>
      </p:pic>
      <p:pic>
        <p:nvPicPr>
          <p:cNvPr id="1043" name="Google Shape;1043;p170"/>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957874">
            <a:off x="279457" y="3966116"/>
            <a:ext cx="1349829" cy="1325082"/>
          </a:xfrm>
          <a:prstGeom prst="rect">
            <a:avLst/>
          </a:prstGeom>
          <a:noFill/>
          <a:ln>
            <a:noFill/>
          </a:ln>
        </p:spPr>
      </p:pic>
      <p:pic>
        <p:nvPicPr>
          <p:cNvPr id="1044" name="Google Shape;1044;p170"/>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1353" y="4207326"/>
            <a:ext cx="2712120" cy="274225"/>
          </a:xfrm>
          <a:prstGeom prst="rect">
            <a:avLst/>
          </a:prstGeom>
          <a:noFill/>
          <a:ln>
            <a:noFill/>
          </a:ln>
        </p:spPr>
      </p:pic>
      <p:pic>
        <p:nvPicPr>
          <p:cNvPr id="1045" name="Google Shape;1045;p170"/>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1353" y="3043135"/>
            <a:ext cx="2712120" cy="274225"/>
          </a:xfrm>
          <a:prstGeom prst="rect">
            <a:avLst/>
          </a:prstGeom>
          <a:noFill/>
          <a:ln>
            <a:noFill/>
          </a:ln>
        </p:spPr>
      </p:pic>
      <p:pic>
        <p:nvPicPr>
          <p:cNvPr id="1046" name="Google Shape;1046;p170"/>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1353" y="1910049"/>
            <a:ext cx="2712120" cy="274225"/>
          </a:xfrm>
          <a:prstGeom prst="rect">
            <a:avLst/>
          </a:prstGeom>
          <a:noFill/>
          <a:ln>
            <a:noFill/>
          </a:ln>
        </p:spPr>
      </p:pic>
      <p:pic>
        <p:nvPicPr>
          <p:cNvPr id="1047" name="Google Shape;1047;p170"/>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462912" y="219650"/>
            <a:ext cx="1780699" cy="3504747"/>
          </a:xfrm>
          <a:prstGeom prst="rect">
            <a:avLst/>
          </a:prstGeom>
          <a:noFill/>
          <a:ln>
            <a:noFill/>
          </a:ln>
        </p:spPr>
      </p:pic>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matchingName="Объект с подписью" type="objTx">
  <p:cSld name="OBJECT_WITH_CAPTION_TEXT">
    <p:spTree>
      <p:nvGrpSpPr>
        <p:cNvPr id="1" name="Shape 1048"/>
        <p:cNvGrpSpPr/>
        <p:nvPr/>
      </p:nvGrpSpPr>
      <p:grpSpPr>
        <a:xfrm>
          <a:off x="0" y="0"/>
          <a:ext cx="0" cy="0"/>
          <a:chOff x="0" y="0"/>
          <a:chExt cx="0" cy="0"/>
        </a:xfrm>
      </p:grpSpPr>
      <p:pic>
        <p:nvPicPr>
          <p:cNvPr id="1049" name="Google Shape;1049;p171"/>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7860134" y="0"/>
            <a:ext cx="4331866" cy="3403609"/>
          </a:xfrm>
          <a:prstGeom prst="rect">
            <a:avLst/>
          </a:prstGeom>
          <a:noFill/>
          <a:ln>
            <a:noFill/>
          </a:ln>
        </p:spPr>
      </p:pic>
      <p:pic>
        <p:nvPicPr>
          <p:cNvPr id="1050" name="Google Shape;1050;p171"/>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2788370">
            <a:off x="348697" y="4677002"/>
            <a:ext cx="1319315" cy="2383971"/>
          </a:xfrm>
          <a:prstGeom prst="rect">
            <a:avLst/>
          </a:prstGeom>
          <a:noFill/>
          <a:ln>
            <a:noFill/>
          </a:ln>
        </p:spPr>
      </p:pic>
      <p:pic>
        <p:nvPicPr>
          <p:cNvPr id="1051" name="Google Shape;1051;p171"/>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flipH="1">
            <a:off x="7374519" y="0"/>
            <a:ext cx="4823237" cy="6858000"/>
          </a:xfrm>
          <a:prstGeom prst="rect">
            <a:avLst/>
          </a:prstGeom>
          <a:noFill/>
          <a:ln>
            <a:noFill/>
          </a:ln>
        </p:spPr>
      </p:pic>
      <p:pic>
        <p:nvPicPr>
          <p:cNvPr id="1052" name="Google Shape;1052;p171"/>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053" name="Google Shape;1053;p171"/>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3200"/>
              <a:buFont typeface="Century Gothic"/>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054" name="Google Shape;1054;p171"/>
          <p:cNvSpPr txBox="1">
            <a:spLocks noGrp="1"/>
          </p:cNvSpPr>
          <p:nvPr>
            <p:ph type="body" idx="1"/>
          </p:nvPr>
        </p:nvSpPr>
        <p:spPr>
          <a:xfrm>
            <a:off x="5603456" y="457201"/>
            <a:ext cx="4846830" cy="5403850"/>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1055" name="Google Shape;1055;p171"/>
          <p:cNvSpPr txBox="1">
            <a:spLocks noGrp="1"/>
          </p:cNvSpPr>
          <p:nvPr>
            <p:ph type="body" idx="2"/>
          </p:nvPr>
        </p:nvSpPr>
        <p:spPr>
          <a:xfrm>
            <a:off x="839788" y="2465614"/>
            <a:ext cx="3932237" cy="3403374"/>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1056" name="Google Shape;1056;p17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57" name="Google Shape;1057;p17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58" name="Google Shape;1058;p171"/>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059" name="Google Shape;1059;p171"/>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1281717" y="4479876"/>
            <a:ext cx="635636" cy="635636"/>
          </a:xfrm>
          <a:prstGeom prst="rect">
            <a:avLst/>
          </a:prstGeom>
          <a:noFill/>
          <a:ln>
            <a:noFill/>
          </a:ln>
        </p:spPr>
      </p:pic>
      <p:pic>
        <p:nvPicPr>
          <p:cNvPr id="1060" name="Google Shape;1060;p171"/>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202563" y="5764520"/>
            <a:ext cx="635636" cy="635636"/>
          </a:xfrm>
          <a:prstGeom prst="rect">
            <a:avLst/>
          </a:prstGeom>
          <a:noFill/>
          <a:ln>
            <a:noFill/>
          </a:ln>
        </p:spPr>
      </p:pic>
      <p:pic>
        <p:nvPicPr>
          <p:cNvPr id="1061" name="Google Shape;1061;p171"/>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0264318" y="-170806"/>
            <a:ext cx="1888671" cy="1854045"/>
          </a:xfrm>
          <a:prstGeom prst="rect">
            <a:avLst/>
          </a:prstGeom>
          <a:noFill/>
          <a:ln>
            <a:noFill/>
          </a:ln>
        </p:spPr>
      </p:pic>
      <p:pic>
        <p:nvPicPr>
          <p:cNvPr id="1062" name="Google Shape;1062;p171"/>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0822176" y="1194615"/>
            <a:ext cx="1223697" cy="2408464"/>
          </a:xfrm>
          <a:prstGeom prst="rect">
            <a:avLst/>
          </a:prstGeom>
          <a:noFill/>
          <a:ln>
            <a:noFill/>
          </a:ln>
        </p:spPr>
      </p:pic>
      <p:pic>
        <p:nvPicPr>
          <p:cNvPr id="1063" name="Google Shape;1063;p171"/>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10382105" y="59472"/>
            <a:ext cx="516691" cy="516691"/>
          </a:xfrm>
          <a:prstGeom prst="rect">
            <a:avLst/>
          </a:prstGeom>
          <a:noFill/>
          <a:ln>
            <a:noFill/>
          </a:ln>
        </p:spPr>
      </p:pic>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matchingName="Рисунок с подписью" type="picTx">
  <p:cSld name="PICTURE_WITH_CAPTION_TEXT">
    <p:spTree>
      <p:nvGrpSpPr>
        <p:cNvPr id="1" name="Shape 1064"/>
        <p:cNvGrpSpPr/>
        <p:nvPr/>
      </p:nvGrpSpPr>
      <p:grpSpPr>
        <a:xfrm>
          <a:off x="0" y="0"/>
          <a:ext cx="0" cy="0"/>
          <a:chOff x="0" y="0"/>
          <a:chExt cx="0" cy="0"/>
        </a:xfrm>
      </p:grpSpPr>
      <p:pic>
        <p:nvPicPr>
          <p:cNvPr id="1065" name="Google Shape;1065;p172"/>
          <p:cNvPicPr preferRelativeResize="0"/>
          <p:nvPr/>
        </p:nvPicPr>
        <p:blipFill rotWithShape="1">
          <a:blip r:embed="rId2" cstate="email">
            <a:alphaModFix/>
            <a:extLst>
              <a:ext uri="{28A0092B-C50C-407E-A947-70E740481C1C}">
                <a14:useLocalDpi xmlns:a14="http://schemas.microsoft.com/office/drawing/2010/main"/>
              </a:ext>
            </a:extLst>
          </a:blip>
          <a:srcRect r="66019"/>
          <a:stretch/>
        </p:blipFill>
        <p:spPr>
          <a:xfrm rot="5400000">
            <a:off x="7502418" y="2784167"/>
            <a:ext cx="1289666" cy="6858000"/>
          </a:xfrm>
          <a:prstGeom prst="rect">
            <a:avLst/>
          </a:prstGeom>
          <a:noFill/>
          <a:ln>
            <a:noFill/>
          </a:ln>
        </p:spPr>
      </p:pic>
      <p:pic>
        <p:nvPicPr>
          <p:cNvPr id="1066" name="Google Shape;1066;p172"/>
          <p:cNvPicPr preferRelativeResize="0"/>
          <p:nvPr/>
        </p:nvPicPr>
        <p:blipFill rotWithShape="1">
          <a:blip r:embed="rId3" cstate="email">
            <a:alphaModFix/>
            <a:extLst>
              <a:ext uri="{28A0092B-C50C-407E-A947-70E740481C1C}">
                <a14:useLocalDpi xmlns:a14="http://schemas.microsoft.com/office/drawing/2010/main"/>
              </a:ext>
            </a:extLst>
          </a:blip>
          <a:srcRect l="41620"/>
          <a:stretch/>
        </p:blipFill>
        <p:spPr>
          <a:xfrm rot="5400000">
            <a:off x="3773754" y="-3773754"/>
            <a:ext cx="4634946" cy="12182454"/>
          </a:xfrm>
          <a:prstGeom prst="rect">
            <a:avLst/>
          </a:prstGeom>
          <a:noFill/>
          <a:ln>
            <a:noFill/>
          </a:ln>
        </p:spPr>
      </p:pic>
      <p:pic>
        <p:nvPicPr>
          <p:cNvPr id="1067" name="Google Shape;1067;p172"/>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flipH="1">
            <a:off x="9337876" y="155276"/>
            <a:ext cx="3172531" cy="5437413"/>
          </a:xfrm>
          <a:prstGeom prst="rect">
            <a:avLst/>
          </a:prstGeom>
          <a:noFill/>
          <a:ln>
            <a:noFill/>
          </a:ln>
        </p:spPr>
      </p:pic>
      <p:pic>
        <p:nvPicPr>
          <p:cNvPr id="1068" name="Google Shape;1068;p172"/>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069" name="Google Shape;1069;p172"/>
          <p:cNvSpPr txBox="1">
            <a:spLocks noGrp="1"/>
          </p:cNvSpPr>
          <p:nvPr>
            <p:ph type="title"/>
          </p:nvPr>
        </p:nvSpPr>
        <p:spPr>
          <a:xfrm>
            <a:off x="0" y="457200"/>
            <a:ext cx="12192000" cy="1221971"/>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3200"/>
              <a:buFont typeface="Century Gothic"/>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070" name="Google Shape;1070;p172"/>
          <p:cNvSpPr>
            <a:spLocks noGrp="1"/>
          </p:cNvSpPr>
          <p:nvPr>
            <p:ph type="pic" idx="2"/>
          </p:nvPr>
        </p:nvSpPr>
        <p:spPr>
          <a:xfrm>
            <a:off x="5183188" y="2573951"/>
            <a:ext cx="4436750" cy="3287099"/>
          </a:xfrm>
          <a:prstGeom prst="rect">
            <a:avLst/>
          </a:prstGeom>
          <a:noFill/>
          <a:ln>
            <a:noFill/>
          </a:ln>
        </p:spPr>
      </p:sp>
      <p:sp>
        <p:nvSpPr>
          <p:cNvPr id="1071" name="Google Shape;1071;p172"/>
          <p:cNvSpPr txBox="1">
            <a:spLocks noGrp="1"/>
          </p:cNvSpPr>
          <p:nvPr>
            <p:ph type="body" idx="1"/>
          </p:nvPr>
        </p:nvSpPr>
        <p:spPr>
          <a:xfrm>
            <a:off x="839788" y="2573952"/>
            <a:ext cx="3932237" cy="329503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1072" name="Google Shape;1072;p17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73" name="Google Shape;1073;p17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74" name="Google Shape;1074;p172"/>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075" name="Google Shape;1075;p172"/>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608666" y="4771471"/>
            <a:ext cx="4256116" cy="1642435"/>
          </a:xfrm>
          <a:prstGeom prst="rect">
            <a:avLst/>
          </a:prstGeom>
          <a:noFill/>
          <a:ln>
            <a:noFill/>
          </a:ln>
        </p:spPr>
      </p:pic>
      <p:pic>
        <p:nvPicPr>
          <p:cNvPr id="1076" name="Google Shape;1076;p172"/>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4661893" y="1772797"/>
            <a:ext cx="2770040" cy="214678"/>
          </a:xfrm>
          <a:prstGeom prst="rect">
            <a:avLst/>
          </a:prstGeom>
          <a:noFill/>
          <a:ln>
            <a:noFill/>
          </a:ln>
        </p:spPr>
      </p:pic>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matchingName="32_Заголовок раздела">
  <p:cSld name="32_Заголовок раздела">
    <p:spTree>
      <p:nvGrpSpPr>
        <p:cNvPr id="1" name="Shape 1077"/>
        <p:cNvGrpSpPr/>
        <p:nvPr/>
      </p:nvGrpSpPr>
      <p:grpSpPr>
        <a:xfrm>
          <a:off x="0" y="0"/>
          <a:ext cx="0" cy="0"/>
          <a:chOff x="0" y="0"/>
          <a:chExt cx="0" cy="0"/>
        </a:xfrm>
      </p:grpSpPr>
      <p:pic>
        <p:nvPicPr>
          <p:cNvPr id="1078" name="Google Shape;1078;p173"/>
          <p:cNvPicPr preferRelativeResize="0"/>
          <p:nvPr/>
        </p:nvPicPr>
        <p:blipFill rotWithShape="1">
          <a:blip r:embed="rId2" cstate="email">
            <a:alphaModFix/>
            <a:extLst>
              <a:ext uri="{28A0092B-C50C-407E-A947-70E740481C1C}">
                <a14:useLocalDpi xmlns:a14="http://schemas.microsoft.com/office/drawing/2010/main"/>
              </a:ext>
            </a:extLst>
          </a:blip>
          <a:srcRect t="1314" b="72870"/>
          <a:stretch/>
        </p:blipFill>
        <p:spPr>
          <a:xfrm rot="-5400000">
            <a:off x="9409138" y="3586196"/>
            <a:ext cx="3795290" cy="1770435"/>
          </a:xfrm>
          <a:prstGeom prst="rect">
            <a:avLst/>
          </a:prstGeom>
          <a:noFill/>
          <a:ln>
            <a:noFill/>
          </a:ln>
        </p:spPr>
      </p:pic>
      <p:pic>
        <p:nvPicPr>
          <p:cNvPr id="1079" name="Google Shape;1079;p173"/>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0137802" y="1766204"/>
            <a:ext cx="2054198" cy="2016538"/>
          </a:xfrm>
          <a:prstGeom prst="rect">
            <a:avLst/>
          </a:prstGeom>
          <a:noFill/>
          <a:ln>
            <a:noFill/>
          </a:ln>
        </p:spPr>
      </p:pic>
      <p:pic>
        <p:nvPicPr>
          <p:cNvPr id="1080" name="Google Shape;1080;p173"/>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rot="10800000" flipH="1">
            <a:off x="0" y="0"/>
            <a:ext cx="3285658" cy="6858000"/>
          </a:xfrm>
          <a:prstGeom prst="rect">
            <a:avLst/>
          </a:prstGeom>
          <a:noFill/>
          <a:ln>
            <a:noFill/>
          </a:ln>
        </p:spPr>
      </p:pic>
      <p:pic>
        <p:nvPicPr>
          <p:cNvPr id="1081" name="Google Shape;1081;p173"/>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1082" name="Google Shape;1082;p173"/>
          <p:cNvSpPr txBox="1">
            <a:spLocks noGrp="1"/>
          </p:cNvSpPr>
          <p:nvPr>
            <p:ph type="dt" idx="10"/>
          </p:nvPr>
        </p:nvSpPr>
        <p:spPr>
          <a:xfrm>
            <a:off x="899913" y="637460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83" name="Google Shape;1083;p173"/>
          <p:cNvSpPr txBox="1">
            <a:spLocks noGrp="1"/>
          </p:cNvSpPr>
          <p:nvPr>
            <p:ph type="ftr" idx="11"/>
          </p:nvPr>
        </p:nvSpPr>
        <p:spPr>
          <a:xfrm>
            <a:off x="5107021" y="6369059"/>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84" name="Google Shape;1084;p173"/>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085" name="Google Shape;1085;p173"/>
          <p:cNvPicPr preferRelativeResize="0"/>
          <p:nvPr/>
        </p:nvPicPr>
        <p:blipFill rotWithShape="1">
          <a:blip r:embed="rId6" cstate="email">
            <a:alphaModFix/>
            <a:extLst>
              <a:ext uri="{28A0092B-C50C-407E-A947-70E740481C1C}">
                <a14:useLocalDpi xmlns:a14="http://schemas.microsoft.com/office/drawing/2010/main"/>
              </a:ext>
            </a:extLst>
          </a:blip>
          <a:srcRect r="27583"/>
          <a:stretch/>
        </p:blipFill>
        <p:spPr>
          <a:xfrm flipH="1">
            <a:off x="-5756" y="2912265"/>
            <a:ext cx="862469" cy="2344069"/>
          </a:xfrm>
          <a:prstGeom prst="rect">
            <a:avLst/>
          </a:prstGeom>
          <a:noFill/>
          <a:ln>
            <a:noFill/>
          </a:ln>
        </p:spPr>
      </p:pic>
      <p:pic>
        <p:nvPicPr>
          <p:cNvPr id="1086" name="Google Shape;1086;p173"/>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945598">
            <a:off x="11136657" y="3421105"/>
            <a:ext cx="1205815" cy="1317554"/>
          </a:xfrm>
          <a:prstGeom prst="rect">
            <a:avLst/>
          </a:prstGeom>
          <a:noFill/>
          <a:ln>
            <a:noFill/>
          </a:ln>
        </p:spPr>
      </p:pic>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matchingName="Заголовок и вертикальный текст" type="vertTx">
  <p:cSld name="VERTICAL_TEXT">
    <p:spTree>
      <p:nvGrpSpPr>
        <p:cNvPr id="1" name="Shape 1087"/>
        <p:cNvGrpSpPr/>
        <p:nvPr/>
      </p:nvGrpSpPr>
      <p:grpSpPr>
        <a:xfrm>
          <a:off x="0" y="0"/>
          <a:ext cx="0" cy="0"/>
          <a:chOff x="0" y="0"/>
          <a:chExt cx="0" cy="0"/>
        </a:xfrm>
      </p:grpSpPr>
      <p:grpSp>
        <p:nvGrpSpPr>
          <p:cNvPr id="1088" name="Google Shape;1088;p174"/>
          <p:cNvGrpSpPr/>
          <p:nvPr/>
        </p:nvGrpSpPr>
        <p:grpSpPr>
          <a:xfrm>
            <a:off x="0" y="0"/>
            <a:ext cx="12190413" cy="6858000"/>
            <a:chOff x="0" y="0"/>
            <a:chExt cx="12190413" cy="6858000"/>
          </a:xfrm>
        </p:grpSpPr>
        <p:pic>
          <p:nvPicPr>
            <p:cNvPr id="1089" name="Google Shape;1089;p174"/>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0" y="0"/>
              <a:ext cx="4106230" cy="2773986"/>
            </a:xfrm>
            <a:prstGeom prst="rect">
              <a:avLst/>
            </a:prstGeom>
            <a:noFill/>
            <a:ln>
              <a:noFill/>
            </a:ln>
          </p:spPr>
        </p:pic>
        <p:pic>
          <p:nvPicPr>
            <p:cNvPr id="1090" name="Google Shape;1090;p174"/>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3443791" y="1283487"/>
              <a:ext cx="8746622" cy="5574513"/>
            </a:xfrm>
            <a:prstGeom prst="rect">
              <a:avLst/>
            </a:prstGeom>
            <a:noFill/>
            <a:ln>
              <a:noFill/>
            </a:ln>
          </p:spPr>
        </p:pic>
      </p:grpSp>
      <p:pic>
        <p:nvPicPr>
          <p:cNvPr id="1091" name="Google Shape;1091;p174"/>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1517" y="6048972"/>
            <a:ext cx="968896" cy="809028"/>
          </a:xfrm>
          <a:prstGeom prst="rect">
            <a:avLst/>
          </a:prstGeom>
          <a:noFill/>
          <a:ln>
            <a:noFill/>
          </a:ln>
        </p:spPr>
      </p:pic>
      <p:sp>
        <p:nvSpPr>
          <p:cNvPr id="1092" name="Google Shape;1092;p174"/>
          <p:cNvSpPr txBox="1">
            <a:spLocks noGrp="1"/>
          </p:cNvSpPr>
          <p:nvPr>
            <p:ph type="title"/>
          </p:nvPr>
        </p:nvSpPr>
        <p:spPr>
          <a:xfrm>
            <a:off x="0" y="0"/>
            <a:ext cx="12192000" cy="2334986"/>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093" name="Google Shape;1093;p174"/>
          <p:cNvSpPr txBox="1">
            <a:spLocks noGrp="1"/>
          </p:cNvSpPr>
          <p:nvPr>
            <p:ph type="body" idx="1"/>
          </p:nvPr>
        </p:nvSpPr>
        <p:spPr>
          <a:xfrm rot="5400000">
            <a:off x="4651815" y="1007333"/>
            <a:ext cx="2578127" cy="6330043"/>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94" name="Google Shape;1094;p17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95" name="Google Shape;1095;p17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96" name="Google Shape;1096;p174"/>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097" name="Google Shape;1097;p174"/>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5595257" y="1642738"/>
            <a:ext cx="345621" cy="345621"/>
          </a:xfrm>
          <a:prstGeom prst="rect">
            <a:avLst/>
          </a:prstGeom>
          <a:noFill/>
          <a:ln>
            <a:noFill/>
          </a:ln>
        </p:spPr>
      </p:pic>
      <p:pic>
        <p:nvPicPr>
          <p:cNvPr id="1098" name="Google Shape;1098;p174"/>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rot="1917337">
            <a:off x="360934" y="1371794"/>
            <a:ext cx="768501" cy="1518557"/>
          </a:xfrm>
          <a:prstGeom prst="rect">
            <a:avLst/>
          </a:prstGeom>
          <a:noFill/>
          <a:ln>
            <a:noFill/>
          </a:ln>
        </p:spPr>
      </p:pic>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matchingName="Вертикальный заголовок и текст" type="vertTitleAndTx">
  <p:cSld name="VERTICAL_TITLE_AND_VERTICAL_TEXT">
    <p:spTree>
      <p:nvGrpSpPr>
        <p:cNvPr id="1" name="Shape 1099"/>
        <p:cNvGrpSpPr/>
        <p:nvPr/>
      </p:nvGrpSpPr>
      <p:grpSpPr>
        <a:xfrm>
          <a:off x="0" y="0"/>
          <a:ext cx="0" cy="0"/>
          <a:chOff x="0" y="0"/>
          <a:chExt cx="0" cy="0"/>
        </a:xfrm>
      </p:grpSpPr>
      <p:pic>
        <p:nvPicPr>
          <p:cNvPr id="1100" name="Google Shape;1100;p175"/>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5757" y="3175794"/>
            <a:ext cx="1760174" cy="3673929"/>
          </a:xfrm>
          <a:prstGeom prst="rect">
            <a:avLst/>
          </a:prstGeom>
          <a:noFill/>
          <a:ln>
            <a:noFill/>
          </a:ln>
        </p:spPr>
      </p:pic>
      <p:pic>
        <p:nvPicPr>
          <p:cNvPr id="1101" name="Google Shape;1101;p175"/>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5400000">
            <a:off x="-1777752" y="1771996"/>
            <a:ext cx="5649296" cy="2105304"/>
          </a:xfrm>
          <a:prstGeom prst="rect">
            <a:avLst/>
          </a:prstGeom>
          <a:noFill/>
          <a:ln>
            <a:noFill/>
          </a:ln>
        </p:spPr>
      </p:pic>
      <p:pic>
        <p:nvPicPr>
          <p:cNvPr id="1102" name="Google Shape;1102;p175"/>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103" name="Google Shape;1103;p175"/>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104" name="Google Shape;1104;p175"/>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05" name="Google Shape;1105;p17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06" name="Google Shape;1106;p17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07" name="Google Shape;1107;p175"/>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108" name="Google Shape;1108;p175"/>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rot="5400000">
            <a:off x="7476037" y="3136061"/>
            <a:ext cx="3483429" cy="269966"/>
          </a:xfrm>
          <a:prstGeom prst="rect">
            <a:avLst/>
          </a:prstGeom>
          <a:noFill/>
          <a:ln>
            <a:noFill/>
          </a:ln>
        </p:spPr>
      </p:pic>
      <p:pic>
        <p:nvPicPr>
          <p:cNvPr id="1109" name="Google Shape;1109;p175"/>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rot="3600000">
            <a:off x="1178613" y="4615007"/>
            <a:ext cx="1319104" cy="2596243"/>
          </a:xfrm>
          <a:prstGeom prst="rect">
            <a:avLst/>
          </a:prstGeom>
          <a:noFill/>
          <a:ln>
            <a:noFill/>
          </a:ln>
        </p:spPr>
      </p:pic>
      <p:pic>
        <p:nvPicPr>
          <p:cNvPr id="1110" name="Google Shape;1110;p175"/>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60726" y="-1"/>
            <a:ext cx="2215243" cy="2174630"/>
          </a:xfrm>
          <a:prstGeom prst="rect">
            <a:avLst/>
          </a:prstGeom>
          <a:noFill/>
          <a:ln>
            <a:noFill/>
          </a:ln>
        </p:spPr>
      </p:pic>
      <p:pic>
        <p:nvPicPr>
          <p:cNvPr id="1111" name="Google Shape;1111;p175"/>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803342" y="617713"/>
            <a:ext cx="1270934" cy="1273629"/>
          </a:xfrm>
          <a:prstGeom prst="rect">
            <a:avLst/>
          </a:prstGeom>
          <a:noFill/>
          <a:ln>
            <a:noFill/>
          </a:ln>
        </p:spPr>
      </p:pic>
      <p:pic>
        <p:nvPicPr>
          <p:cNvPr id="1112" name="Google Shape;1112;p175"/>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5400000">
            <a:off x="9438160" y="2580013"/>
            <a:ext cx="3581400" cy="1382062"/>
          </a:xfrm>
          <a:prstGeom prst="rect">
            <a:avLst/>
          </a:prstGeom>
          <a:noFill/>
          <a:ln>
            <a:noFill/>
          </a:ln>
        </p:spPr>
      </p:pic>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matchingName="More-text_blue">
  <p:cSld name="More-text_blue">
    <p:spTree>
      <p:nvGrpSpPr>
        <p:cNvPr id="1" name="Shape 1139"/>
        <p:cNvGrpSpPr/>
        <p:nvPr/>
      </p:nvGrpSpPr>
      <p:grpSpPr>
        <a:xfrm>
          <a:off x="0" y="0"/>
          <a:ext cx="0" cy="0"/>
          <a:chOff x="0" y="0"/>
          <a:chExt cx="0" cy="0"/>
        </a:xfrm>
      </p:grpSpPr>
      <p:pic>
        <p:nvPicPr>
          <p:cNvPr id="1140" name="Google Shape;1140;p33"/>
          <p:cNvPicPr preferRelativeResize="0"/>
          <p:nvPr/>
        </p:nvPicPr>
        <p:blipFill rotWithShape="1">
          <a:blip r:embed="rId2" cstate="email">
            <a:alphaModFix/>
            <a:extLst>
              <a:ext uri="{28A0092B-C50C-407E-A947-70E740481C1C}">
                <a14:useLocalDpi xmlns:a14="http://schemas.microsoft.com/office/drawing/2010/main"/>
              </a:ext>
            </a:extLst>
          </a:blip>
          <a:srcRect r="7402"/>
          <a:stretch/>
        </p:blipFill>
        <p:spPr>
          <a:xfrm>
            <a:off x="0" y="0"/>
            <a:ext cx="963140" cy="6858000"/>
          </a:xfrm>
          <a:prstGeom prst="rect">
            <a:avLst/>
          </a:prstGeom>
          <a:noFill/>
          <a:ln>
            <a:noFill/>
          </a:ln>
        </p:spPr>
      </p:pic>
      <p:pic>
        <p:nvPicPr>
          <p:cNvPr id="1141" name="Google Shape;1141;p33"/>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48973"/>
            <a:ext cx="968896" cy="809028"/>
          </a:xfrm>
          <a:prstGeom prst="rect">
            <a:avLst/>
          </a:prstGeom>
          <a:noFill/>
          <a:ln>
            <a:noFill/>
          </a:ln>
        </p:spPr>
      </p:pic>
      <p:sp>
        <p:nvSpPr>
          <p:cNvPr id="1142" name="Google Shape;1142;p33"/>
          <p:cNvSpPr txBox="1">
            <a:spLocks noGrp="1"/>
          </p:cNvSpPr>
          <p:nvPr>
            <p:ph type="dt" idx="10"/>
          </p:nvPr>
        </p:nvSpPr>
        <p:spPr>
          <a:xfrm>
            <a:off x="838200" y="6356351"/>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43" name="Google Shape;1143;p33"/>
          <p:cNvSpPr txBox="1">
            <a:spLocks noGrp="1"/>
          </p:cNvSpPr>
          <p:nvPr>
            <p:ph type="ftr" idx="11"/>
          </p:nvPr>
        </p:nvSpPr>
        <p:spPr>
          <a:xfrm>
            <a:off x="4038600" y="6356351"/>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pic>
        <p:nvPicPr>
          <p:cNvPr id="1144" name="Google Shape;1144;p33"/>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flipH="1">
            <a:off x="11228860" y="0"/>
            <a:ext cx="963140" cy="801332"/>
          </a:xfrm>
          <a:prstGeom prst="rect">
            <a:avLst/>
          </a:prstGeom>
          <a:noFill/>
          <a:ln>
            <a:noFill/>
          </a:ln>
        </p:spPr>
      </p:pic>
      <p:sp>
        <p:nvSpPr>
          <p:cNvPr id="1145" name="Google Shape;1145;p33"/>
          <p:cNvSpPr txBox="1">
            <a:spLocks noGrp="1"/>
          </p:cNvSpPr>
          <p:nvPr>
            <p:ph type="body" idx="1"/>
          </p:nvPr>
        </p:nvSpPr>
        <p:spPr>
          <a:xfrm>
            <a:off x="877169" y="375557"/>
            <a:ext cx="10319657" cy="5610173"/>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pic>
        <p:nvPicPr>
          <p:cNvPr id="1146" name="Google Shape;1146;p33"/>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599842" y="1690007"/>
            <a:ext cx="592158" cy="3224893"/>
          </a:xfrm>
          <a:prstGeom prst="rect">
            <a:avLst/>
          </a:prstGeom>
          <a:noFill/>
          <a:ln>
            <a:noFill/>
          </a:ln>
        </p:spPr>
      </p:pic>
      <p:pic>
        <p:nvPicPr>
          <p:cNvPr id="1147" name="Google Shape;1147;p33"/>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248955" y="4212773"/>
            <a:ext cx="450396" cy="450396"/>
          </a:xfrm>
          <a:prstGeom prst="rect">
            <a:avLst/>
          </a:prstGeom>
          <a:noFill/>
          <a:ln>
            <a:noFill/>
          </a:ln>
        </p:spPr>
      </p:pic>
      <p:sp>
        <p:nvSpPr>
          <p:cNvPr id="1148" name="Google Shape;1148;p33"/>
          <p:cNvSpPr txBox="1">
            <a:spLocks noGrp="1"/>
          </p:cNvSpPr>
          <p:nvPr>
            <p:ph type="sldNum" idx="12"/>
          </p:nvPr>
        </p:nvSpPr>
        <p:spPr>
          <a:xfrm>
            <a:off x="10897386" y="6330754"/>
            <a:ext cx="1268493"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matchingName="29_Заголовок раздела">
  <p:cSld name="29_Заголовок раздела">
    <p:spTree>
      <p:nvGrpSpPr>
        <p:cNvPr id="1" name="Shape 1149"/>
        <p:cNvGrpSpPr/>
        <p:nvPr/>
      </p:nvGrpSpPr>
      <p:grpSpPr>
        <a:xfrm>
          <a:off x="0" y="0"/>
          <a:ext cx="0" cy="0"/>
          <a:chOff x="0" y="0"/>
          <a:chExt cx="0" cy="0"/>
        </a:xfrm>
      </p:grpSpPr>
      <p:pic>
        <p:nvPicPr>
          <p:cNvPr id="1150" name="Google Shape;1150;p34"/>
          <p:cNvPicPr preferRelativeResize="0"/>
          <p:nvPr/>
        </p:nvPicPr>
        <p:blipFill rotWithShape="1">
          <a:blip r:embed="rId2" cstate="email">
            <a:alphaModFix/>
            <a:extLst>
              <a:ext uri="{28A0092B-C50C-407E-A947-70E740481C1C}">
                <a14:useLocalDpi xmlns:a14="http://schemas.microsoft.com/office/drawing/2010/main"/>
              </a:ext>
            </a:extLst>
          </a:blip>
          <a:srcRect r="40745" b="16181"/>
          <a:stretch/>
        </p:blipFill>
        <p:spPr>
          <a:xfrm>
            <a:off x="9386846" y="1109662"/>
            <a:ext cx="2805154" cy="5748338"/>
          </a:xfrm>
          <a:prstGeom prst="rect">
            <a:avLst/>
          </a:prstGeom>
          <a:noFill/>
          <a:ln>
            <a:noFill/>
          </a:ln>
        </p:spPr>
      </p:pic>
      <p:pic>
        <p:nvPicPr>
          <p:cNvPr id="1151" name="Google Shape;1151;p34"/>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0" y="-1"/>
            <a:ext cx="2647950" cy="6705199"/>
          </a:xfrm>
          <a:prstGeom prst="rect">
            <a:avLst/>
          </a:prstGeom>
          <a:noFill/>
          <a:ln>
            <a:noFill/>
          </a:ln>
        </p:spPr>
      </p:pic>
      <p:pic>
        <p:nvPicPr>
          <p:cNvPr id="1152" name="Google Shape;1152;p34"/>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153" name="Google Shape;1153;p3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54" name="Google Shape;1154;p3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55" name="Google Shape;1155;p34"/>
          <p:cNvSpPr txBox="1">
            <a:spLocks noGrp="1"/>
          </p:cNvSpPr>
          <p:nvPr>
            <p:ph type="title"/>
          </p:nvPr>
        </p:nvSpPr>
        <p:spPr>
          <a:xfrm>
            <a:off x="0" y="449036"/>
            <a:ext cx="12192000"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156" name="Google Shape;1156;p34"/>
          <p:cNvSpPr txBox="1">
            <a:spLocks noGrp="1"/>
          </p:cNvSpPr>
          <p:nvPr>
            <p:ph type="body" idx="1"/>
          </p:nvPr>
        </p:nvSpPr>
        <p:spPr>
          <a:xfrm>
            <a:off x="2183945" y="2587218"/>
            <a:ext cx="7817304" cy="254811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pic>
        <p:nvPicPr>
          <p:cNvPr id="1157" name="Google Shape;1157;p34"/>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flipH="1">
            <a:off x="11228860" y="-1"/>
            <a:ext cx="963140" cy="801332"/>
          </a:xfrm>
          <a:prstGeom prst="rect">
            <a:avLst/>
          </a:prstGeom>
          <a:noFill/>
          <a:ln>
            <a:noFill/>
          </a:ln>
        </p:spPr>
      </p:pic>
      <p:pic>
        <p:nvPicPr>
          <p:cNvPr id="1158" name="Google Shape;1158;p34"/>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728746" y="196623"/>
            <a:ext cx="504825" cy="504825"/>
          </a:xfrm>
          <a:prstGeom prst="rect">
            <a:avLst/>
          </a:prstGeom>
          <a:noFill/>
          <a:ln>
            <a:noFill/>
          </a:ln>
        </p:spPr>
      </p:pic>
      <p:pic>
        <p:nvPicPr>
          <p:cNvPr id="1159" name="Google Shape;1159;p34"/>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9320171" y="3754337"/>
            <a:ext cx="2743200" cy="2743200"/>
          </a:xfrm>
          <a:prstGeom prst="rect">
            <a:avLst/>
          </a:prstGeom>
          <a:noFill/>
          <a:ln>
            <a:noFill/>
          </a:ln>
        </p:spPr>
      </p:pic>
      <p:sp>
        <p:nvSpPr>
          <p:cNvPr id="1160" name="Google Shape;1160;p34"/>
          <p:cNvSpPr txBox="1">
            <a:spLocks noGrp="1"/>
          </p:cNvSpPr>
          <p:nvPr>
            <p:ph type="sldNum" idx="12"/>
          </p:nvPr>
        </p:nvSpPr>
        <p:spPr>
          <a:xfrm>
            <a:off x="11304277" y="6356350"/>
            <a:ext cx="81723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matchingName="title-03">
  <p:cSld name="title-03">
    <p:spTree>
      <p:nvGrpSpPr>
        <p:cNvPr id="1" name="Shape 133"/>
        <p:cNvGrpSpPr/>
        <p:nvPr/>
      </p:nvGrpSpPr>
      <p:grpSpPr>
        <a:xfrm>
          <a:off x="0" y="0"/>
          <a:ext cx="0" cy="0"/>
          <a:chOff x="0" y="0"/>
          <a:chExt cx="0" cy="0"/>
        </a:xfrm>
      </p:grpSpPr>
      <p:pic>
        <p:nvPicPr>
          <p:cNvPr id="134" name="Google Shape;134;p115"/>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5306" y="0"/>
            <a:ext cx="6239483" cy="2407816"/>
          </a:xfrm>
          <a:prstGeom prst="rect">
            <a:avLst/>
          </a:prstGeom>
          <a:noFill/>
          <a:ln>
            <a:noFill/>
          </a:ln>
        </p:spPr>
      </p:pic>
      <p:pic>
        <p:nvPicPr>
          <p:cNvPr id="135" name="Google Shape;135;p115"/>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10800000" flipH="1">
            <a:off x="5261969" y="3493788"/>
            <a:ext cx="3169481" cy="164813"/>
          </a:xfrm>
          <a:prstGeom prst="rect">
            <a:avLst/>
          </a:prstGeom>
          <a:noFill/>
          <a:ln>
            <a:noFill/>
          </a:ln>
        </p:spPr>
      </p:pic>
      <p:pic>
        <p:nvPicPr>
          <p:cNvPr id="136" name="Google Shape;136;p115"/>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6423059" y="0"/>
            <a:ext cx="1936759" cy="3208564"/>
          </a:xfrm>
          <a:prstGeom prst="rect">
            <a:avLst/>
          </a:prstGeom>
          <a:noFill/>
          <a:ln>
            <a:noFill/>
          </a:ln>
        </p:spPr>
      </p:pic>
      <p:pic>
        <p:nvPicPr>
          <p:cNvPr id="137" name="Google Shape;137;p115"/>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2133600" y="0"/>
            <a:ext cx="10058400" cy="5957925"/>
          </a:xfrm>
          <a:prstGeom prst="rect">
            <a:avLst/>
          </a:prstGeom>
          <a:noFill/>
          <a:ln>
            <a:noFill/>
          </a:ln>
        </p:spPr>
      </p:pic>
      <p:pic>
        <p:nvPicPr>
          <p:cNvPr id="138" name="Google Shape;138;p115"/>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 y="-203086"/>
            <a:ext cx="4713111" cy="6701416"/>
          </a:xfrm>
          <a:prstGeom prst="rect">
            <a:avLst/>
          </a:prstGeom>
          <a:noFill/>
          <a:ln>
            <a:noFill/>
          </a:ln>
        </p:spPr>
      </p:pic>
      <p:sp>
        <p:nvSpPr>
          <p:cNvPr id="139" name="Google Shape;139;p115"/>
          <p:cNvSpPr txBox="1">
            <a:spLocks noGrp="1"/>
          </p:cNvSpPr>
          <p:nvPr>
            <p:ph type="title"/>
          </p:nvPr>
        </p:nvSpPr>
        <p:spPr>
          <a:xfrm>
            <a:off x="9054193" y="169908"/>
            <a:ext cx="2517624" cy="2761071"/>
          </a:xfrm>
          <a:prstGeom prst="rect">
            <a:avLst/>
          </a:prstGeom>
          <a:noFill/>
          <a:ln>
            <a:noFill/>
          </a:ln>
        </p:spPr>
        <p:txBody>
          <a:bodyPr spcFirstLastPara="1" wrap="square" lIns="91425" tIns="45700" rIns="91425" bIns="45700" anchor="ctr" anchorCtr="0">
            <a:normAutofit/>
          </a:bodyPr>
          <a:lstStyle>
            <a:lvl1pPr lvl="0" algn="r">
              <a:lnSpc>
                <a:spcPct val="90000"/>
              </a:lnSpc>
              <a:spcBef>
                <a:spcPts val="0"/>
              </a:spcBef>
              <a:spcAft>
                <a:spcPts val="0"/>
              </a:spcAft>
              <a:buClr>
                <a:schemeClr val="dk1"/>
              </a:buClr>
              <a:buSzPts val="44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40" name="Google Shape;140;p11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1" name="Google Shape;141;p11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2" name="Google Shape;142;p115"/>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143" name="Google Shape;143;p115"/>
          <p:cNvSpPr txBox="1">
            <a:spLocks noGrp="1"/>
          </p:cNvSpPr>
          <p:nvPr>
            <p:ph type="body" idx="1"/>
          </p:nvPr>
        </p:nvSpPr>
        <p:spPr>
          <a:xfrm>
            <a:off x="8069792" y="3225914"/>
            <a:ext cx="3502025" cy="1411288"/>
          </a:xfrm>
          <a:prstGeom prst="rect">
            <a:avLst/>
          </a:prstGeom>
          <a:noFill/>
          <a:ln>
            <a:noFill/>
          </a:ln>
        </p:spPr>
        <p:txBody>
          <a:bodyPr spcFirstLastPara="1" wrap="square" lIns="91425" tIns="45700" rIns="91425" bIns="45700" anchor="t" anchorCtr="0">
            <a:normAutofit/>
          </a:bodyPr>
          <a:lstStyle>
            <a:lvl1pPr marL="457200" lvl="0" indent="-330200" algn="r">
              <a:lnSpc>
                <a:spcPct val="90000"/>
              </a:lnSpc>
              <a:spcBef>
                <a:spcPts val="1000"/>
              </a:spcBef>
              <a:spcAft>
                <a:spcPts val="0"/>
              </a:spcAft>
              <a:buClr>
                <a:schemeClr val="dk1"/>
              </a:buClr>
              <a:buSzPts val="1600"/>
              <a:buChar char="•"/>
              <a:defRPr sz="16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44" name="Google Shape;144;p115"/>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96213" y="0"/>
            <a:ext cx="6381890" cy="5355771"/>
          </a:xfrm>
          <a:prstGeom prst="rect">
            <a:avLst/>
          </a:prstGeom>
          <a:noFill/>
          <a:ln>
            <a:noFill/>
          </a:ln>
        </p:spPr>
      </p:pic>
      <p:sp>
        <p:nvSpPr>
          <p:cNvPr id="145" name="Google Shape;145;p115"/>
          <p:cNvSpPr/>
          <p:nvPr/>
        </p:nvSpPr>
        <p:spPr>
          <a:xfrm>
            <a:off x="0" y="5229200"/>
            <a:ext cx="12190413" cy="16288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252000" tIns="252000" rIns="252000" bIns="252000" anchor="ctr" anchorCtr="0">
            <a:noAutofit/>
          </a:bodyPr>
          <a:lstStyle/>
          <a:p>
            <a:pPr marL="0" marR="0" lvl="0" indent="0" algn="l" rtl="0">
              <a:lnSpc>
                <a:spcPct val="90000"/>
              </a:lnSpc>
              <a:spcBef>
                <a:spcPts val="0"/>
              </a:spcBef>
              <a:spcAft>
                <a:spcPts val="0"/>
              </a:spcAft>
              <a:buNone/>
            </a:pPr>
            <a:endParaRPr sz="1600">
              <a:solidFill>
                <a:srgbClr val="000000"/>
              </a:solidFill>
              <a:latin typeface="Malgun Gothic"/>
              <a:ea typeface="Malgun Gothic"/>
              <a:cs typeface="Malgun Gothic"/>
              <a:sym typeface="Malgun Gothic"/>
            </a:endParaRPr>
          </a:p>
        </p:txBody>
      </p:sp>
      <p:pic>
        <p:nvPicPr>
          <p:cNvPr id="146" name="Google Shape;146;p115"/>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6708809" y="27720"/>
            <a:ext cx="2852057" cy="2799769"/>
          </a:xfrm>
          <a:prstGeom prst="rect">
            <a:avLst/>
          </a:prstGeom>
          <a:noFill/>
          <a:ln>
            <a:noFill/>
          </a:ln>
        </p:spPr>
      </p:pic>
      <p:pic>
        <p:nvPicPr>
          <p:cNvPr id="147" name="Google Shape;147;p115"/>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6244789" y="1333867"/>
            <a:ext cx="2013559" cy="2180685"/>
          </a:xfrm>
          <a:prstGeom prst="rect">
            <a:avLst/>
          </a:prstGeom>
          <a:noFill/>
          <a:ln>
            <a:noFill/>
          </a:ln>
        </p:spPr>
      </p:pic>
      <p:pic>
        <p:nvPicPr>
          <p:cNvPr id="148" name="Google Shape;148;p115"/>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920296" y="60695"/>
            <a:ext cx="1165197" cy="1273172"/>
          </a:xfrm>
          <a:prstGeom prst="rect">
            <a:avLst/>
          </a:prstGeom>
          <a:noFill/>
          <a:ln>
            <a:noFill/>
          </a:ln>
        </p:spPr>
      </p:pic>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matchingName="More_text_green">
  <p:cSld name="More_text_green">
    <p:spTree>
      <p:nvGrpSpPr>
        <p:cNvPr id="1" name="Shape 1161"/>
        <p:cNvGrpSpPr/>
        <p:nvPr/>
      </p:nvGrpSpPr>
      <p:grpSpPr>
        <a:xfrm>
          <a:off x="0" y="0"/>
          <a:ext cx="0" cy="0"/>
          <a:chOff x="0" y="0"/>
          <a:chExt cx="0" cy="0"/>
        </a:xfrm>
      </p:grpSpPr>
      <p:pic>
        <p:nvPicPr>
          <p:cNvPr id="1162" name="Google Shape;1162;p35"/>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163" name="Google Shape;1163;p3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64" name="Google Shape;1164;p3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65" name="Google Shape;1165;p35"/>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1166" name="Google Shape;1166;p35"/>
          <p:cNvSpPr txBox="1">
            <a:spLocks noGrp="1"/>
          </p:cNvSpPr>
          <p:nvPr>
            <p:ph type="body" idx="1"/>
          </p:nvPr>
        </p:nvSpPr>
        <p:spPr>
          <a:xfrm>
            <a:off x="877169" y="375556"/>
            <a:ext cx="10319657" cy="5610173"/>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pic>
        <p:nvPicPr>
          <p:cNvPr id="1167" name="Google Shape;1167;p35"/>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5400000">
            <a:off x="-1255138" y="4566010"/>
            <a:ext cx="3228040" cy="717764"/>
          </a:xfrm>
          <a:prstGeom prst="rect">
            <a:avLst/>
          </a:prstGeom>
          <a:noFill/>
          <a:ln>
            <a:noFill/>
          </a:ln>
        </p:spPr>
      </p:pic>
      <p:pic>
        <p:nvPicPr>
          <p:cNvPr id="1168" name="Google Shape;1168;p35"/>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rot="10800000">
            <a:off x="11026374" y="0"/>
            <a:ext cx="1165626" cy="2432957"/>
          </a:xfrm>
          <a:prstGeom prst="rect">
            <a:avLst/>
          </a:prstGeom>
          <a:noFill/>
          <a:ln>
            <a:noFill/>
          </a:ln>
        </p:spPr>
      </p:pic>
      <p:pic>
        <p:nvPicPr>
          <p:cNvPr id="1169" name="Google Shape;1169;p35"/>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3639" y="3061607"/>
            <a:ext cx="745042" cy="731383"/>
          </a:xfrm>
          <a:prstGeom prst="rect">
            <a:avLst/>
          </a:prstGeom>
          <a:noFill/>
          <a:ln>
            <a:noFill/>
          </a:ln>
        </p:spPr>
      </p:pic>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matchingName="1_Table_slide_blue">
  <p:cSld name="1_Table_slide_blue">
    <p:spTree>
      <p:nvGrpSpPr>
        <p:cNvPr id="1" name="Shape 1170"/>
        <p:cNvGrpSpPr/>
        <p:nvPr/>
      </p:nvGrpSpPr>
      <p:grpSpPr>
        <a:xfrm>
          <a:off x="0" y="0"/>
          <a:ext cx="0" cy="0"/>
          <a:chOff x="0" y="0"/>
          <a:chExt cx="0" cy="0"/>
        </a:xfrm>
      </p:grpSpPr>
      <p:pic>
        <p:nvPicPr>
          <p:cNvPr id="1171" name="Google Shape;1171;p39"/>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1172" name="Google Shape;1172;p39"/>
          <p:cNvSpPr txBox="1">
            <a:spLocks noGrp="1"/>
          </p:cNvSpPr>
          <p:nvPr>
            <p:ph type="sldNum" idx="12"/>
          </p:nvPr>
        </p:nvSpPr>
        <p:spPr>
          <a:xfrm>
            <a:off x="11304277" y="6356350"/>
            <a:ext cx="81723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173" name="Google Shape;1173;p39"/>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flipH="1">
            <a:off x="11228860" y="-1"/>
            <a:ext cx="963140" cy="801332"/>
          </a:xfrm>
          <a:prstGeom prst="rect">
            <a:avLst/>
          </a:prstGeom>
          <a:noFill/>
          <a:ln>
            <a:noFill/>
          </a:ln>
        </p:spPr>
      </p:pic>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matchingName="title-01">
  <p:cSld name="title-01">
    <p:spTree>
      <p:nvGrpSpPr>
        <p:cNvPr id="1" name="Shape 1174"/>
        <p:cNvGrpSpPr/>
        <p:nvPr/>
      </p:nvGrpSpPr>
      <p:grpSpPr>
        <a:xfrm>
          <a:off x="0" y="0"/>
          <a:ext cx="0" cy="0"/>
          <a:chOff x="0" y="0"/>
          <a:chExt cx="0" cy="0"/>
        </a:xfrm>
      </p:grpSpPr>
      <p:sp>
        <p:nvSpPr>
          <p:cNvPr id="1175" name="Google Shape;1175;p4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76" name="Google Shape;1176;p4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77" name="Google Shape;1177;p40"/>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1178" name="Google Shape;1178;p40"/>
          <p:cNvSpPr/>
          <p:nvPr/>
        </p:nvSpPr>
        <p:spPr>
          <a:xfrm>
            <a:off x="0" y="5229200"/>
            <a:ext cx="12190413" cy="16288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252000" tIns="252000" rIns="252000" bIns="252000" anchor="ctr" anchorCtr="0">
            <a:noAutofit/>
          </a:bodyPr>
          <a:lstStyle/>
          <a:p>
            <a:pPr marL="0" marR="0" lvl="0" indent="0" algn="l" rtl="0">
              <a:lnSpc>
                <a:spcPct val="90000"/>
              </a:lnSpc>
              <a:spcBef>
                <a:spcPts val="0"/>
              </a:spcBef>
              <a:spcAft>
                <a:spcPts val="0"/>
              </a:spcAft>
              <a:buNone/>
            </a:pPr>
            <a:endParaRPr sz="1600">
              <a:solidFill>
                <a:srgbClr val="000000"/>
              </a:solidFill>
              <a:latin typeface="Malgun Gothic"/>
              <a:ea typeface="Malgun Gothic"/>
              <a:cs typeface="Malgun Gothic"/>
              <a:sym typeface="Malgun Gothic"/>
            </a:endParaRPr>
          </a:p>
        </p:txBody>
      </p:sp>
      <p:grpSp>
        <p:nvGrpSpPr>
          <p:cNvPr id="1179" name="Google Shape;1179;p40"/>
          <p:cNvGrpSpPr/>
          <p:nvPr/>
        </p:nvGrpSpPr>
        <p:grpSpPr>
          <a:xfrm>
            <a:off x="0" y="-865198"/>
            <a:ext cx="12190413" cy="7723198"/>
            <a:chOff x="0" y="-865198"/>
            <a:chExt cx="12190413" cy="7723198"/>
          </a:xfrm>
        </p:grpSpPr>
        <p:pic>
          <p:nvPicPr>
            <p:cNvPr id="1180" name="Google Shape;1180;p40"/>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flipH="1">
              <a:off x="3981696" y="405923"/>
              <a:ext cx="2746327" cy="142809"/>
            </a:xfrm>
            <a:prstGeom prst="rect">
              <a:avLst/>
            </a:prstGeom>
            <a:noFill/>
            <a:ln>
              <a:noFill/>
            </a:ln>
          </p:spPr>
        </p:pic>
        <p:pic>
          <p:nvPicPr>
            <p:cNvPr id="1181" name="Google Shape;1181;p40"/>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6460283" y="1587"/>
              <a:ext cx="5730130" cy="2135428"/>
            </a:xfrm>
            <a:prstGeom prst="rect">
              <a:avLst/>
            </a:prstGeom>
            <a:noFill/>
            <a:ln>
              <a:noFill/>
            </a:ln>
          </p:spPr>
        </p:pic>
        <p:grpSp>
          <p:nvGrpSpPr>
            <p:cNvPr id="1182" name="Google Shape;1182;p40"/>
            <p:cNvGrpSpPr/>
            <p:nvPr/>
          </p:nvGrpSpPr>
          <p:grpSpPr>
            <a:xfrm>
              <a:off x="0" y="1587"/>
              <a:ext cx="12176092" cy="5856700"/>
              <a:chOff x="0" y="1587"/>
              <a:chExt cx="12176092" cy="5856700"/>
            </a:xfrm>
          </p:grpSpPr>
          <p:pic>
            <p:nvPicPr>
              <p:cNvPr id="1183" name="Google Shape;1183;p40"/>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0" y="1587"/>
                <a:ext cx="12176092" cy="5856700"/>
              </a:xfrm>
              <a:prstGeom prst="rect">
                <a:avLst/>
              </a:prstGeom>
              <a:noFill/>
              <a:ln>
                <a:noFill/>
              </a:ln>
            </p:spPr>
          </p:pic>
          <p:pic>
            <p:nvPicPr>
              <p:cNvPr id="1184" name="Google Shape;1184;p40"/>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2656824" y="1587"/>
                <a:ext cx="9389267" cy="5552186"/>
              </a:xfrm>
              <a:prstGeom prst="rect">
                <a:avLst/>
              </a:prstGeom>
              <a:noFill/>
              <a:ln>
                <a:noFill/>
              </a:ln>
            </p:spPr>
          </p:pic>
        </p:grpSp>
        <p:pic>
          <p:nvPicPr>
            <p:cNvPr id="1185" name="Google Shape;1185;p40"/>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rot="847671">
              <a:off x="1910818" y="-398436"/>
              <a:ext cx="4354233" cy="4274405"/>
            </a:xfrm>
            <a:prstGeom prst="rect">
              <a:avLst/>
            </a:prstGeom>
            <a:noFill/>
            <a:ln>
              <a:noFill/>
            </a:ln>
          </p:spPr>
        </p:pic>
        <p:pic>
          <p:nvPicPr>
            <p:cNvPr id="1186" name="Google Shape;1186;p40"/>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2486511" y="3474791"/>
              <a:ext cx="3768633" cy="1982301"/>
            </a:xfrm>
            <a:prstGeom prst="rect">
              <a:avLst/>
            </a:prstGeom>
            <a:noFill/>
            <a:ln>
              <a:noFill/>
            </a:ln>
          </p:spPr>
        </p:pic>
        <p:pic>
          <p:nvPicPr>
            <p:cNvPr id="1187" name="Google Shape;1187;p40"/>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6320030" y="353039"/>
              <a:ext cx="4959752" cy="5688835"/>
            </a:xfrm>
            <a:prstGeom prst="rect">
              <a:avLst/>
            </a:prstGeom>
            <a:noFill/>
            <a:ln>
              <a:noFill/>
            </a:ln>
          </p:spPr>
        </p:pic>
        <p:sp>
          <p:nvSpPr>
            <p:cNvPr id="1188" name="Google Shape;1188;p40"/>
            <p:cNvSpPr/>
            <p:nvPr/>
          </p:nvSpPr>
          <p:spPr>
            <a:xfrm>
              <a:off x="0" y="5229200"/>
              <a:ext cx="12190413" cy="16288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252000" tIns="252000" rIns="252000" bIns="252000" anchor="ctr" anchorCtr="0">
              <a:noAutofit/>
            </a:bodyPr>
            <a:lstStyle/>
            <a:p>
              <a:pPr marL="0" marR="0" lvl="0" indent="0" algn="l" rtl="0">
                <a:lnSpc>
                  <a:spcPct val="90000"/>
                </a:lnSpc>
                <a:spcBef>
                  <a:spcPts val="0"/>
                </a:spcBef>
                <a:spcAft>
                  <a:spcPts val="0"/>
                </a:spcAft>
                <a:buNone/>
              </a:pPr>
              <a:endParaRPr sz="1600">
                <a:solidFill>
                  <a:srgbClr val="000000"/>
                </a:solidFill>
                <a:latin typeface="Malgun Gothic"/>
                <a:ea typeface="Malgun Gothic"/>
                <a:cs typeface="Malgun Gothic"/>
                <a:sym typeface="Malgun Gothic"/>
              </a:endParaRPr>
            </a:p>
          </p:txBody>
        </p:sp>
        <p:pic>
          <p:nvPicPr>
            <p:cNvPr id="1189" name="Google Shape;1189;p40"/>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10441334" y="95349"/>
              <a:ext cx="1458438" cy="1515155"/>
            </a:xfrm>
            <a:prstGeom prst="rect">
              <a:avLst/>
            </a:prstGeom>
            <a:noFill/>
            <a:ln>
              <a:noFill/>
            </a:ln>
          </p:spPr>
        </p:pic>
        <p:pic>
          <p:nvPicPr>
            <p:cNvPr id="1190" name="Google Shape;1190;p40"/>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flipH="1">
              <a:off x="0" y="4829074"/>
              <a:ext cx="2746327" cy="142809"/>
            </a:xfrm>
            <a:prstGeom prst="rect">
              <a:avLst/>
            </a:prstGeom>
            <a:noFill/>
            <a:ln>
              <a:noFill/>
            </a:ln>
          </p:spPr>
        </p:pic>
        <p:pic>
          <p:nvPicPr>
            <p:cNvPr id="1191" name="Google Shape;1191;p40"/>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flipH="1">
              <a:off x="4028374" y="540984"/>
              <a:ext cx="1416169" cy="2787284"/>
            </a:xfrm>
            <a:prstGeom prst="rect">
              <a:avLst/>
            </a:prstGeom>
            <a:noFill/>
            <a:ln>
              <a:noFill/>
            </a:ln>
          </p:spPr>
        </p:pic>
        <p:pic>
          <p:nvPicPr>
            <p:cNvPr id="1192" name="Google Shape;1192;p40"/>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6224785" y="904031"/>
              <a:ext cx="210077" cy="210077"/>
            </a:xfrm>
            <a:prstGeom prst="rect">
              <a:avLst/>
            </a:prstGeom>
            <a:noFill/>
            <a:ln>
              <a:noFill/>
            </a:ln>
          </p:spPr>
        </p:pic>
        <p:pic>
          <p:nvPicPr>
            <p:cNvPr id="1193" name="Google Shape;1193;p40"/>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11510081" y="4448891"/>
              <a:ext cx="210077" cy="210077"/>
            </a:xfrm>
            <a:prstGeom prst="rect">
              <a:avLst/>
            </a:prstGeom>
            <a:noFill/>
            <a:ln>
              <a:noFill/>
            </a:ln>
          </p:spPr>
        </p:pic>
        <p:pic>
          <p:nvPicPr>
            <p:cNvPr id="1194" name="Google Shape;1194;p40"/>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a:off x="6405452" y="1208990"/>
              <a:ext cx="233464" cy="233464"/>
            </a:xfrm>
            <a:prstGeom prst="rect">
              <a:avLst/>
            </a:prstGeom>
            <a:noFill/>
            <a:ln>
              <a:noFill/>
            </a:ln>
          </p:spPr>
        </p:pic>
        <p:pic>
          <p:nvPicPr>
            <p:cNvPr id="1195" name="Google Shape;1195;p40"/>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a:off x="11703056" y="3728389"/>
              <a:ext cx="233464" cy="233464"/>
            </a:xfrm>
            <a:prstGeom prst="rect">
              <a:avLst/>
            </a:prstGeom>
            <a:noFill/>
            <a:ln>
              <a:noFill/>
            </a:ln>
          </p:spPr>
        </p:pic>
        <p:pic>
          <p:nvPicPr>
            <p:cNvPr id="1196" name="Google Shape;1196;p40"/>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a:off x="299622" y="404057"/>
              <a:ext cx="233464" cy="233464"/>
            </a:xfrm>
            <a:prstGeom prst="rect">
              <a:avLst/>
            </a:prstGeom>
            <a:noFill/>
            <a:ln>
              <a:noFill/>
            </a:ln>
          </p:spPr>
        </p:pic>
        <p:pic>
          <p:nvPicPr>
            <p:cNvPr id="1197" name="Google Shape;1197;p40"/>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rot="-3772777">
              <a:off x="6681181" y="3023484"/>
              <a:ext cx="269823" cy="253634"/>
            </a:xfrm>
            <a:prstGeom prst="rect">
              <a:avLst/>
            </a:prstGeom>
            <a:noFill/>
            <a:ln>
              <a:noFill/>
            </a:ln>
          </p:spPr>
        </p:pic>
        <p:pic>
          <p:nvPicPr>
            <p:cNvPr id="1198" name="Google Shape;1198;p40"/>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rot="-6174152">
              <a:off x="2351600" y="202530"/>
              <a:ext cx="269823" cy="253634"/>
            </a:xfrm>
            <a:prstGeom prst="rect">
              <a:avLst/>
            </a:prstGeom>
            <a:noFill/>
            <a:ln>
              <a:noFill/>
            </a:ln>
          </p:spPr>
        </p:pic>
      </p:grpSp>
      <p:sp>
        <p:nvSpPr>
          <p:cNvPr id="1199" name="Google Shape;1199;p40"/>
          <p:cNvSpPr txBox="1">
            <a:spLocks noGrp="1"/>
          </p:cNvSpPr>
          <p:nvPr>
            <p:ph type="title"/>
          </p:nvPr>
        </p:nvSpPr>
        <p:spPr>
          <a:xfrm>
            <a:off x="236764" y="365125"/>
            <a:ext cx="4049486" cy="3363264"/>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200" name="Google Shape;1200;p40"/>
          <p:cNvSpPr txBox="1">
            <a:spLocks noGrp="1"/>
          </p:cNvSpPr>
          <p:nvPr>
            <p:ph type="body" idx="1"/>
          </p:nvPr>
        </p:nvSpPr>
        <p:spPr>
          <a:xfrm>
            <a:off x="236765" y="2975647"/>
            <a:ext cx="3465676" cy="2146989"/>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800"/>
              <a:buNone/>
              <a:defRPr sz="18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01" name="Google Shape;1201;p40"/>
          <p:cNvSpPr txBox="1"/>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de-CH" sz="1200">
                <a:solidFill>
                  <a:schemeClr val="dk1"/>
                </a:solidFill>
                <a:latin typeface="Century Gothic"/>
                <a:ea typeface="Century Gothic"/>
                <a:cs typeface="Century Gothic"/>
                <a:sym typeface="Century Gothic"/>
              </a:rPr>
              <a:t>18.12.2025</a:t>
            </a:r>
            <a:endParaRPr sz="1200">
              <a:solidFill>
                <a:schemeClr val="dk1"/>
              </a:solidFill>
              <a:latin typeface="Century Gothic"/>
              <a:ea typeface="Century Gothic"/>
              <a:cs typeface="Century Gothic"/>
              <a:sym typeface="Century Gothic"/>
            </a:endParaRPr>
          </a:p>
        </p:txBody>
      </p:sp>
      <p:sp>
        <p:nvSpPr>
          <p:cNvPr id="1202" name="Google Shape;1202;p40"/>
          <p:cNvSpPr txBox="1"/>
          <p:nvPr/>
        </p:nvSpPr>
        <p:spPr>
          <a:xfrm>
            <a:off x="11381363" y="6356350"/>
            <a:ext cx="664728"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fld id="{00000000-1234-1234-1234-123412341234}" type="slidenum">
              <a:rPr lang="de-CH" sz="2400" b="0" cap="none">
                <a:solidFill>
                  <a:schemeClr val="dk1"/>
                </a:solidFill>
                <a:latin typeface="Century Gothic"/>
                <a:ea typeface="Century Gothic"/>
                <a:cs typeface="Century Gothic"/>
                <a:sym typeface="Century Gothic"/>
              </a:rPr>
              <a:t>‹Nr.›</a:t>
            </a:fld>
            <a:endParaRPr sz="2400" b="1">
              <a:solidFill>
                <a:schemeClr val="lt1"/>
              </a:solidFill>
              <a:latin typeface="Century Gothic"/>
              <a:ea typeface="Century Gothic"/>
              <a:cs typeface="Century Gothic"/>
              <a:sym typeface="Century Gothic"/>
            </a:endParaRP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matchingName="title-02">
  <p:cSld name="title-02">
    <p:spTree>
      <p:nvGrpSpPr>
        <p:cNvPr id="1" name="Shape 1203"/>
        <p:cNvGrpSpPr/>
        <p:nvPr/>
      </p:nvGrpSpPr>
      <p:grpSpPr>
        <a:xfrm>
          <a:off x="0" y="0"/>
          <a:ext cx="0" cy="0"/>
          <a:chOff x="0" y="0"/>
          <a:chExt cx="0" cy="0"/>
        </a:xfrm>
      </p:grpSpPr>
      <p:pic>
        <p:nvPicPr>
          <p:cNvPr id="1204" name="Google Shape;1204;p41"/>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2500646" y="1256699"/>
            <a:ext cx="4988975" cy="4121448"/>
          </a:xfrm>
          <a:prstGeom prst="rect">
            <a:avLst/>
          </a:prstGeom>
          <a:noFill/>
          <a:ln>
            <a:noFill/>
          </a:ln>
        </p:spPr>
      </p:pic>
      <p:pic>
        <p:nvPicPr>
          <p:cNvPr id="1205" name="Google Shape;1205;p41"/>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10800000">
            <a:off x="7472528" y="4436779"/>
            <a:ext cx="4573562" cy="1016945"/>
          </a:xfrm>
          <a:prstGeom prst="rect">
            <a:avLst/>
          </a:prstGeom>
          <a:noFill/>
          <a:ln>
            <a:noFill/>
          </a:ln>
        </p:spPr>
      </p:pic>
      <p:pic>
        <p:nvPicPr>
          <p:cNvPr id="1206" name="Google Shape;1206;p41"/>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 y="0"/>
            <a:ext cx="7184571" cy="6858000"/>
          </a:xfrm>
          <a:prstGeom prst="rect">
            <a:avLst/>
          </a:prstGeom>
          <a:noFill/>
          <a:ln>
            <a:noFill/>
          </a:ln>
        </p:spPr>
      </p:pic>
      <p:sp>
        <p:nvSpPr>
          <p:cNvPr id="1207" name="Google Shape;1207;p41"/>
          <p:cNvSpPr txBox="1">
            <a:spLocks noGrp="1"/>
          </p:cNvSpPr>
          <p:nvPr>
            <p:ph type="title"/>
          </p:nvPr>
        </p:nvSpPr>
        <p:spPr>
          <a:xfrm>
            <a:off x="541589" y="88265"/>
            <a:ext cx="2621014" cy="3803007"/>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208" name="Google Shape;1208;p4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09" name="Google Shape;1209;p4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10" name="Google Shape;1210;p41"/>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211" name="Google Shape;1211;p41"/>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4867100" y="0"/>
            <a:ext cx="7323313" cy="5568043"/>
          </a:xfrm>
          <a:prstGeom prst="rect">
            <a:avLst/>
          </a:prstGeom>
          <a:noFill/>
          <a:ln>
            <a:noFill/>
          </a:ln>
        </p:spPr>
      </p:pic>
      <p:sp>
        <p:nvSpPr>
          <p:cNvPr id="1212" name="Google Shape;1212;p41"/>
          <p:cNvSpPr/>
          <p:nvPr/>
        </p:nvSpPr>
        <p:spPr>
          <a:xfrm>
            <a:off x="0" y="5229200"/>
            <a:ext cx="12190413" cy="16288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252000" tIns="252000" rIns="252000" bIns="252000" anchor="ctr" anchorCtr="0">
            <a:noAutofit/>
          </a:bodyPr>
          <a:lstStyle/>
          <a:p>
            <a:pPr marL="0" marR="0" lvl="0" indent="0" algn="l" rtl="0">
              <a:lnSpc>
                <a:spcPct val="90000"/>
              </a:lnSpc>
              <a:spcBef>
                <a:spcPts val="0"/>
              </a:spcBef>
              <a:spcAft>
                <a:spcPts val="0"/>
              </a:spcAft>
              <a:buNone/>
            </a:pPr>
            <a:endParaRPr sz="1600">
              <a:solidFill>
                <a:srgbClr val="000000"/>
              </a:solidFill>
              <a:latin typeface="Malgun Gothic"/>
              <a:ea typeface="Malgun Gothic"/>
              <a:cs typeface="Malgun Gothic"/>
              <a:sym typeface="Malgun Gothic"/>
            </a:endParaRPr>
          </a:p>
        </p:txBody>
      </p:sp>
      <p:sp>
        <p:nvSpPr>
          <p:cNvPr id="1213" name="Google Shape;1213;p41"/>
          <p:cNvSpPr txBox="1">
            <a:spLocks noGrp="1"/>
          </p:cNvSpPr>
          <p:nvPr>
            <p:ph type="body" idx="1"/>
          </p:nvPr>
        </p:nvSpPr>
        <p:spPr>
          <a:xfrm>
            <a:off x="236538" y="3641725"/>
            <a:ext cx="3502025" cy="1411288"/>
          </a:xfrm>
          <a:prstGeom prst="rect">
            <a:avLst/>
          </a:prstGeom>
          <a:noFill/>
          <a:ln>
            <a:noFill/>
          </a:ln>
        </p:spPr>
        <p:txBody>
          <a:bodyPr spcFirstLastPara="1" wrap="square" lIns="91425" tIns="45700" rIns="91425" bIns="45700" anchor="t" anchorCtr="0">
            <a:normAutofit/>
          </a:bodyPr>
          <a:lstStyle>
            <a:lvl1pPr marL="457200" lvl="0" indent="-330200" algn="l">
              <a:lnSpc>
                <a:spcPct val="90000"/>
              </a:lnSpc>
              <a:spcBef>
                <a:spcPts val="1000"/>
              </a:spcBef>
              <a:spcAft>
                <a:spcPts val="0"/>
              </a:spcAft>
              <a:buClr>
                <a:schemeClr val="dk1"/>
              </a:buClr>
              <a:buSzPts val="1600"/>
              <a:buChar char="•"/>
              <a:defRPr sz="16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214" name="Google Shape;1214;p41"/>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flipH="1">
            <a:off x="-2" y="0"/>
            <a:ext cx="5257800" cy="1959407"/>
          </a:xfrm>
          <a:prstGeom prst="rect">
            <a:avLst/>
          </a:prstGeom>
          <a:noFill/>
          <a:ln>
            <a:noFill/>
          </a:ln>
        </p:spPr>
      </p:pic>
      <p:pic>
        <p:nvPicPr>
          <p:cNvPr id="1215" name="Google Shape;1215;p41"/>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0246839" y="2606379"/>
            <a:ext cx="1263242" cy="2486296"/>
          </a:xfrm>
          <a:prstGeom prst="rect">
            <a:avLst/>
          </a:prstGeom>
          <a:noFill/>
          <a:ln>
            <a:noFill/>
          </a:ln>
        </p:spPr>
      </p:pic>
      <p:pic>
        <p:nvPicPr>
          <p:cNvPr id="1216" name="Google Shape;1216;p41"/>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1459857">
            <a:off x="5242899" y="1331043"/>
            <a:ext cx="926692" cy="1012566"/>
          </a:xfrm>
          <a:prstGeom prst="rect">
            <a:avLst/>
          </a:prstGeom>
          <a:noFill/>
          <a:ln>
            <a:noFill/>
          </a:ln>
        </p:spPr>
      </p:pic>
      <p:pic>
        <p:nvPicPr>
          <p:cNvPr id="1217" name="Google Shape;1217;p41"/>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661720" flipH="1">
            <a:off x="9536973" y="4109079"/>
            <a:ext cx="926692" cy="1012566"/>
          </a:xfrm>
          <a:prstGeom prst="rect">
            <a:avLst/>
          </a:prstGeom>
          <a:noFill/>
          <a:ln>
            <a:noFill/>
          </a:ln>
        </p:spPr>
      </p:pic>
      <p:pic>
        <p:nvPicPr>
          <p:cNvPr id="1218" name="Google Shape;1218;p41"/>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1707986">
            <a:off x="4442763" y="3321250"/>
            <a:ext cx="1357793" cy="1308007"/>
          </a:xfrm>
          <a:prstGeom prst="rect">
            <a:avLst/>
          </a:prstGeom>
          <a:noFill/>
          <a:ln>
            <a:noFill/>
          </a:ln>
        </p:spPr>
      </p:pic>
      <p:pic>
        <p:nvPicPr>
          <p:cNvPr id="1219" name="Google Shape;1219;p41"/>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rot="10120386">
            <a:off x="3794195" y="174220"/>
            <a:ext cx="2115711" cy="1974095"/>
          </a:xfrm>
          <a:prstGeom prst="rect">
            <a:avLst/>
          </a:prstGeom>
          <a:noFill/>
          <a:ln>
            <a:noFill/>
          </a:ln>
        </p:spPr>
      </p:pic>
      <p:pic>
        <p:nvPicPr>
          <p:cNvPr id="1220" name="Google Shape;1220;p41"/>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250136" y="1440687"/>
            <a:ext cx="1363283" cy="653609"/>
          </a:xfrm>
          <a:prstGeom prst="rect">
            <a:avLst/>
          </a:prstGeom>
          <a:noFill/>
          <a:ln>
            <a:noFill/>
          </a:ln>
        </p:spPr>
      </p:pic>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matchingName="1_title-02">
  <p:cSld name="1_title-02">
    <p:spTree>
      <p:nvGrpSpPr>
        <p:cNvPr id="1" name="Shape 1221"/>
        <p:cNvGrpSpPr/>
        <p:nvPr/>
      </p:nvGrpSpPr>
      <p:grpSpPr>
        <a:xfrm>
          <a:off x="0" y="0"/>
          <a:ext cx="0" cy="0"/>
          <a:chOff x="0" y="0"/>
          <a:chExt cx="0" cy="0"/>
        </a:xfrm>
      </p:grpSpPr>
      <p:pic>
        <p:nvPicPr>
          <p:cNvPr id="1222" name="Google Shape;1222;p42"/>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2500646" y="1256699"/>
            <a:ext cx="4988975" cy="4121448"/>
          </a:xfrm>
          <a:prstGeom prst="rect">
            <a:avLst/>
          </a:prstGeom>
          <a:noFill/>
          <a:ln>
            <a:noFill/>
          </a:ln>
        </p:spPr>
      </p:pic>
      <p:pic>
        <p:nvPicPr>
          <p:cNvPr id="1223" name="Google Shape;1223;p42"/>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10800000">
            <a:off x="7472528" y="4436779"/>
            <a:ext cx="4573562" cy="1016945"/>
          </a:xfrm>
          <a:prstGeom prst="rect">
            <a:avLst/>
          </a:prstGeom>
          <a:noFill/>
          <a:ln>
            <a:noFill/>
          </a:ln>
        </p:spPr>
      </p:pic>
      <p:pic>
        <p:nvPicPr>
          <p:cNvPr id="1224" name="Google Shape;1224;p42"/>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 y="0"/>
            <a:ext cx="7184571" cy="6858000"/>
          </a:xfrm>
          <a:prstGeom prst="rect">
            <a:avLst/>
          </a:prstGeom>
          <a:noFill/>
          <a:ln>
            <a:noFill/>
          </a:ln>
        </p:spPr>
      </p:pic>
      <p:sp>
        <p:nvSpPr>
          <p:cNvPr id="1225" name="Google Shape;1225;p42"/>
          <p:cNvSpPr txBox="1">
            <a:spLocks noGrp="1"/>
          </p:cNvSpPr>
          <p:nvPr>
            <p:ph type="title"/>
          </p:nvPr>
        </p:nvSpPr>
        <p:spPr>
          <a:xfrm>
            <a:off x="541589" y="88265"/>
            <a:ext cx="2621014" cy="3803007"/>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226" name="Google Shape;1226;p4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27" name="Google Shape;1227;p4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28" name="Google Shape;1228;p42"/>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229" name="Google Shape;1229;p42"/>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4867100" y="0"/>
            <a:ext cx="7323313" cy="5568043"/>
          </a:xfrm>
          <a:prstGeom prst="rect">
            <a:avLst/>
          </a:prstGeom>
          <a:noFill/>
          <a:ln>
            <a:noFill/>
          </a:ln>
        </p:spPr>
      </p:pic>
      <p:sp>
        <p:nvSpPr>
          <p:cNvPr id="1230" name="Google Shape;1230;p42"/>
          <p:cNvSpPr/>
          <p:nvPr/>
        </p:nvSpPr>
        <p:spPr>
          <a:xfrm>
            <a:off x="0" y="5229200"/>
            <a:ext cx="12190413" cy="16288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252000" tIns="252000" rIns="252000" bIns="252000" anchor="ctr" anchorCtr="0">
            <a:noAutofit/>
          </a:bodyPr>
          <a:lstStyle/>
          <a:p>
            <a:pPr marL="0" marR="0" lvl="0" indent="0" algn="l" rtl="0">
              <a:lnSpc>
                <a:spcPct val="90000"/>
              </a:lnSpc>
              <a:spcBef>
                <a:spcPts val="0"/>
              </a:spcBef>
              <a:spcAft>
                <a:spcPts val="0"/>
              </a:spcAft>
              <a:buNone/>
            </a:pPr>
            <a:endParaRPr sz="1600">
              <a:solidFill>
                <a:srgbClr val="000000"/>
              </a:solidFill>
              <a:latin typeface="Malgun Gothic"/>
              <a:ea typeface="Malgun Gothic"/>
              <a:cs typeface="Malgun Gothic"/>
              <a:sym typeface="Malgun Gothic"/>
            </a:endParaRPr>
          </a:p>
        </p:txBody>
      </p:sp>
      <p:sp>
        <p:nvSpPr>
          <p:cNvPr id="1231" name="Google Shape;1231;p42"/>
          <p:cNvSpPr txBox="1">
            <a:spLocks noGrp="1"/>
          </p:cNvSpPr>
          <p:nvPr>
            <p:ph type="body" idx="1"/>
          </p:nvPr>
        </p:nvSpPr>
        <p:spPr>
          <a:xfrm>
            <a:off x="236538" y="3641725"/>
            <a:ext cx="3502025" cy="1411288"/>
          </a:xfrm>
          <a:prstGeom prst="rect">
            <a:avLst/>
          </a:prstGeom>
          <a:noFill/>
          <a:ln>
            <a:noFill/>
          </a:ln>
        </p:spPr>
        <p:txBody>
          <a:bodyPr spcFirstLastPara="1" wrap="square" lIns="91425" tIns="45700" rIns="91425" bIns="45700" anchor="t" anchorCtr="0">
            <a:normAutofit/>
          </a:bodyPr>
          <a:lstStyle>
            <a:lvl1pPr marL="457200" lvl="0" indent="-330200" algn="l">
              <a:lnSpc>
                <a:spcPct val="90000"/>
              </a:lnSpc>
              <a:spcBef>
                <a:spcPts val="1000"/>
              </a:spcBef>
              <a:spcAft>
                <a:spcPts val="0"/>
              </a:spcAft>
              <a:buClr>
                <a:schemeClr val="dk1"/>
              </a:buClr>
              <a:buSzPts val="1600"/>
              <a:buChar char="•"/>
              <a:defRPr sz="16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232" name="Google Shape;1232;p42"/>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flipH="1">
            <a:off x="-2" y="0"/>
            <a:ext cx="5257800" cy="1959407"/>
          </a:xfrm>
          <a:prstGeom prst="rect">
            <a:avLst/>
          </a:prstGeom>
          <a:noFill/>
          <a:ln>
            <a:noFill/>
          </a:ln>
        </p:spPr>
      </p:pic>
      <p:pic>
        <p:nvPicPr>
          <p:cNvPr id="1233" name="Google Shape;1233;p42"/>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0246839" y="2606379"/>
            <a:ext cx="1263242" cy="2486296"/>
          </a:xfrm>
          <a:prstGeom prst="rect">
            <a:avLst/>
          </a:prstGeom>
          <a:noFill/>
          <a:ln>
            <a:noFill/>
          </a:ln>
        </p:spPr>
      </p:pic>
      <p:pic>
        <p:nvPicPr>
          <p:cNvPr id="1234" name="Google Shape;1234;p42"/>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1459857">
            <a:off x="5242899" y="1331043"/>
            <a:ext cx="926692" cy="1012566"/>
          </a:xfrm>
          <a:prstGeom prst="rect">
            <a:avLst/>
          </a:prstGeom>
          <a:noFill/>
          <a:ln>
            <a:noFill/>
          </a:ln>
        </p:spPr>
      </p:pic>
      <p:pic>
        <p:nvPicPr>
          <p:cNvPr id="1235" name="Google Shape;1235;p42"/>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661720" flipH="1">
            <a:off x="9536973" y="4109079"/>
            <a:ext cx="926692" cy="1012566"/>
          </a:xfrm>
          <a:prstGeom prst="rect">
            <a:avLst/>
          </a:prstGeom>
          <a:noFill/>
          <a:ln>
            <a:noFill/>
          </a:ln>
        </p:spPr>
      </p:pic>
      <p:pic>
        <p:nvPicPr>
          <p:cNvPr id="1236" name="Google Shape;1236;p42"/>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1707986">
            <a:off x="4442763" y="3321250"/>
            <a:ext cx="1357793" cy="1308007"/>
          </a:xfrm>
          <a:prstGeom prst="rect">
            <a:avLst/>
          </a:prstGeom>
          <a:noFill/>
          <a:ln>
            <a:noFill/>
          </a:ln>
        </p:spPr>
      </p:pic>
      <p:pic>
        <p:nvPicPr>
          <p:cNvPr id="1237" name="Google Shape;1237;p42"/>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rot="10120386">
            <a:off x="3794195" y="174220"/>
            <a:ext cx="2115711" cy="1974095"/>
          </a:xfrm>
          <a:prstGeom prst="rect">
            <a:avLst/>
          </a:prstGeom>
          <a:noFill/>
          <a:ln>
            <a:noFill/>
          </a:ln>
        </p:spPr>
      </p:pic>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matchingName="title-03">
  <p:cSld name="title-03">
    <p:spTree>
      <p:nvGrpSpPr>
        <p:cNvPr id="1" name="Shape 1238"/>
        <p:cNvGrpSpPr/>
        <p:nvPr/>
      </p:nvGrpSpPr>
      <p:grpSpPr>
        <a:xfrm>
          <a:off x="0" y="0"/>
          <a:ext cx="0" cy="0"/>
          <a:chOff x="0" y="0"/>
          <a:chExt cx="0" cy="0"/>
        </a:xfrm>
      </p:grpSpPr>
      <p:pic>
        <p:nvPicPr>
          <p:cNvPr id="1239" name="Google Shape;1239;p43"/>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5306" y="0"/>
            <a:ext cx="6239483" cy="2407816"/>
          </a:xfrm>
          <a:prstGeom prst="rect">
            <a:avLst/>
          </a:prstGeom>
          <a:noFill/>
          <a:ln>
            <a:noFill/>
          </a:ln>
        </p:spPr>
      </p:pic>
      <p:pic>
        <p:nvPicPr>
          <p:cNvPr id="1240" name="Google Shape;1240;p43"/>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10800000" flipH="1">
            <a:off x="5261969" y="3493788"/>
            <a:ext cx="3169481" cy="164813"/>
          </a:xfrm>
          <a:prstGeom prst="rect">
            <a:avLst/>
          </a:prstGeom>
          <a:noFill/>
          <a:ln>
            <a:noFill/>
          </a:ln>
        </p:spPr>
      </p:pic>
      <p:pic>
        <p:nvPicPr>
          <p:cNvPr id="1241" name="Google Shape;1241;p43"/>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6423059" y="0"/>
            <a:ext cx="1936759" cy="3208564"/>
          </a:xfrm>
          <a:prstGeom prst="rect">
            <a:avLst/>
          </a:prstGeom>
          <a:noFill/>
          <a:ln>
            <a:noFill/>
          </a:ln>
        </p:spPr>
      </p:pic>
      <p:pic>
        <p:nvPicPr>
          <p:cNvPr id="1242" name="Google Shape;1242;p43"/>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2133600" y="0"/>
            <a:ext cx="10058400" cy="5957925"/>
          </a:xfrm>
          <a:prstGeom prst="rect">
            <a:avLst/>
          </a:prstGeom>
          <a:noFill/>
          <a:ln>
            <a:noFill/>
          </a:ln>
        </p:spPr>
      </p:pic>
      <p:pic>
        <p:nvPicPr>
          <p:cNvPr id="1243" name="Google Shape;1243;p43"/>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 y="-203086"/>
            <a:ext cx="4713111" cy="6701416"/>
          </a:xfrm>
          <a:prstGeom prst="rect">
            <a:avLst/>
          </a:prstGeom>
          <a:noFill/>
          <a:ln>
            <a:noFill/>
          </a:ln>
        </p:spPr>
      </p:pic>
      <p:sp>
        <p:nvSpPr>
          <p:cNvPr id="1244" name="Google Shape;1244;p43"/>
          <p:cNvSpPr txBox="1">
            <a:spLocks noGrp="1"/>
          </p:cNvSpPr>
          <p:nvPr>
            <p:ph type="title"/>
          </p:nvPr>
        </p:nvSpPr>
        <p:spPr>
          <a:xfrm>
            <a:off x="9054193" y="169908"/>
            <a:ext cx="2517624" cy="2761071"/>
          </a:xfrm>
          <a:prstGeom prst="rect">
            <a:avLst/>
          </a:prstGeom>
          <a:noFill/>
          <a:ln>
            <a:noFill/>
          </a:ln>
        </p:spPr>
        <p:txBody>
          <a:bodyPr spcFirstLastPara="1" wrap="square" lIns="91425" tIns="45700" rIns="91425" bIns="45700" anchor="ctr" anchorCtr="0">
            <a:normAutofit/>
          </a:bodyPr>
          <a:lstStyle>
            <a:lvl1pPr lvl="0" algn="r">
              <a:lnSpc>
                <a:spcPct val="90000"/>
              </a:lnSpc>
              <a:spcBef>
                <a:spcPts val="0"/>
              </a:spcBef>
              <a:spcAft>
                <a:spcPts val="0"/>
              </a:spcAft>
              <a:buClr>
                <a:schemeClr val="dk1"/>
              </a:buClr>
              <a:buSzPts val="44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245" name="Google Shape;1245;p4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46" name="Google Shape;1246;p4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47" name="Google Shape;1247;p43"/>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1248" name="Google Shape;1248;p43"/>
          <p:cNvSpPr txBox="1">
            <a:spLocks noGrp="1"/>
          </p:cNvSpPr>
          <p:nvPr>
            <p:ph type="body" idx="1"/>
          </p:nvPr>
        </p:nvSpPr>
        <p:spPr>
          <a:xfrm>
            <a:off x="8069792" y="3225914"/>
            <a:ext cx="3502025" cy="1411288"/>
          </a:xfrm>
          <a:prstGeom prst="rect">
            <a:avLst/>
          </a:prstGeom>
          <a:noFill/>
          <a:ln>
            <a:noFill/>
          </a:ln>
        </p:spPr>
        <p:txBody>
          <a:bodyPr spcFirstLastPara="1" wrap="square" lIns="91425" tIns="45700" rIns="91425" bIns="45700" anchor="t" anchorCtr="0">
            <a:normAutofit/>
          </a:bodyPr>
          <a:lstStyle>
            <a:lvl1pPr marL="457200" lvl="0" indent="-330200" algn="r">
              <a:lnSpc>
                <a:spcPct val="90000"/>
              </a:lnSpc>
              <a:spcBef>
                <a:spcPts val="1000"/>
              </a:spcBef>
              <a:spcAft>
                <a:spcPts val="0"/>
              </a:spcAft>
              <a:buClr>
                <a:schemeClr val="dk1"/>
              </a:buClr>
              <a:buSzPts val="1600"/>
              <a:buChar char="•"/>
              <a:defRPr sz="16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249" name="Google Shape;1249;p43"/>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96213" y="0"/>
            <a:ext cx="6381890" cy="5355771"/>
          </a:xfrm>
          <a:prstGeom prst="rect">
            <a:avLst/>
          </a:prstGeom>
          <a:noFill/>
          <a:ln>
            <a:noFill/>
          </a:ln>
        </p:spPr>
      </p:pic>
      <p:sp>
        <p:nvSpPr>
          <p:cNvPr id="1250" name="Google Shape;1250;p43"/>
          <p:cNvSpPr/>
          <p:nvPr/>
        </p:nvSpPr>
        <p:spPr>
          <a:xfrm>
            <a:off x="0" y="5229200"/>
            <a:ext cx="12190413" cy="16288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252000" tIns="252000" rIns="252000" bIns="252000" anchor="ctr" anchorCtr="0">
            <a:noAutofit/>
          </a:bodyPr>
          <a:lstStyle/>
          <a:p>
            <a:pPr marL="0" marR="0" lvl="0" indent="0" algn="l" rtl="0">
              <a:lnSpc>
                <a:spcPct val="90000"/>
              </a:lnSpc>
              <a:spcBef>
                <a:spcPts val="0"/>
              </a:spcBef>
              <a:spcAft>
                <a:spcPts val="0"/>
              </a:spcAft>
              <a:buNone/>
            </a:pPr>
            <a:endParaRPr sz="1600">
              <a:solidFill>
                <a:srgbClr val="000000"/>
              </a:solidFill>
              <a:latin typeface="Malgun Gothic"/>
              <a:ea typeface="Malgun Gothic"/>
              <a:cs typeface="Malgun Gothic"/>
              <a:sym typeface="Malgun Gothic"/>
            </a:endParaRPr>
          </a:p>
        </p:txBody>
      </p:sp>
      <p:pic>
        <p:nvPicPr>
          <p:cNvPr id="1251" name="Google Shape;1251;p43"/>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6708809" y="27720"/>
            <a:ext cx="2852057" cy="2799769"/>
          </a:xfrm>
          <a:prstGeom prst="rect">
            <a:avLst/>
          </a:prstGeom>
          <a:noFill/>
          <a:ln>
            <a:noFill/>
          </a:ln>
        </p:spPr>
      </p:pic>
      <p:pic>
        <p:nvPicPr>
          <p:cNvPr id="1252" name="Google Shape;1252;p43"/>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6244789" y="1333867"/>
            <a:ext cx="2013559" cy="2180685"/>
          </a:xfrm>
          <a:prstGeom prst="rect">
            <a:avLst/>
          </a:prstGeom>
          <a:noFill/>
          <a:ln>
            <a:noFill/>
          </a:ln>
        </p:spPr>
      </p:pic>
      <p:pic>
        <p:nvPicPr>
          <p:cNvPr id="1253" name="Google Shape;1253;p43"/>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920296" y="60695"/>
            <a:ext cx="1165197" cy="1273172"/>
          </a:xfrm>
          <a:prstGeom prst="rect">
            <a:avLst/>
          </a:prstGeom>
          <a:noFill/>
          <a:ln>
            <a:noFill/>
          </a:ln>
        </p:spPr>
      </p:pic>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matchingName="1_title-03">
  <p:cSld name="1_title-03">
    <p:spTree>
      <p:nvGrpSpPr>
        <p:cNvPr id="1" name="Shape 1254"/>
        <p:cNvGrpSpPr/>
        <p:nvPr/>
      </p:nvGrpSpPr>
      <p:grpSpPr>
        <a:xfrm>
          <a:off x="0" y="0"/>
          <a:ext cx="0" cy="0"/>
          <a:chOff x="0" y="0"/>
          <a:chExt cx="0" cy="0"/>
        </a:xfrm>
      </p:grpSpPr>
      <p:pic>
        <p:nvPicPr>
          <p:cNvPr id="1255" name="Google Shape;1255;p44"/>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0" y="0"/>
            <a:ext cx="6376307" cy="3518221"/>
          </a:xfrm>
          <a:prstGeom prst="rect">
            <a:avLst/>
          </a:prstGeom>
          <a:noFill/>
          <a:ln>
            <a:noFill/>
          </a:ln>
        </p:spPr>
      </p:pic>
      <p:pic>
        <p:nvPicPr>
          <p:cNvPr id="1256" name="Google Shape;1256;p44"/>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736529" flipH="1">
            <a:off x="382567" y="1475867"/>
            <a:ext cx="4872218" cy="4024993"/>
          </a:xfrm>
          <a:prstGeom prst="rect">
            <a:avLst/>
          </a:prstGeom>
          <a:noFill/>
          <a:ln>
            <a:noFill/>
          </a:ln>
        </p:spPr>
      </p:pic>
      <p:pic>
        <p:nvPicPr>
          <p:cNvPr id="1257" name="Google Shape;1257;p44"/>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540325" y="4458656"/>
            <a:ext cx="4305300" cy="1372912"/>
          </a:xfrm>
          <a:prstGeom prst="rect">
            <a:avLst/>
          </a:prstGeom>
          <a:noFill/>
          <a:ln>
            <a:noFill/>
          </a:ln>
        </p:spPr>
      </p:pic>
      <p:pic>
        <p:nvPicPr>
          <p:cNvPr id="1258" name="Google Shape;1258;p44"/>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3447765" y="0"/>
            <a:ext cx="8742647" cy="5306786"/>
          </a:xfrm>
          <a:prstGeom prst="rect">
            <a:avLst/>
          </a:prstGeom>
          <a:noFill/>
          <a:ln>
            <a:noFill/>
          </a:ln>
        </p:spPr>
      </p:pic>
      <p:sp>
        <p:nvSpPr>
          <p:cNvPr id="1259" name="Google Shape;1259;p44"/>
          <p:cNvSpPr txBox="1">
            <a:spLocks noGrp="1"/>
          </p:cNvSpPr>
          <p:nvPr>
            <p:ph type="title"/>
          </p:nvPr>
        </p:nvSpPr>
        <p:spPr>
          <a:xfrm>
            <a:off x="9054193" y="169908"/>
            <a:ext cx="2517624" cy="2761071"/>
          </a:xfrm>
          <a:prstGeom prst="rect">
            <a:avLst/>
          </a:prstGeom>
          <a:noFill/>
          <a:ln>
            <a:noFill/>
          </a:ln>
        </p:spPr>
        <p:txBody>
          <a:bodyPr spcFirstLastPara="1" wrap="square" lIns="91425" tIns="45700" rIns="91425" bIns="45700" anchor="ctr" anchorCtr="0">
            <a:normAutofit/>
          </a:bodyPr>
          <a:lstStyle>
            <a:lvl1pPr lvl="0" algn="r">
              <a:lnSpc>
                <a:spcPct val="90000"/>
              </a:lnSpc>
              <a:spcBef>
                <a:spcPts val="0"/>
              </a:spcBef>
              <a:spcAft>
                <a:spcPts val="0"/>
              </a:spcAft>
              <a:buClr>
                <a:schemeClr val="dk1"/>
              </a:buClr>
              <a:buSzPts val="44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260" name="Google Shape;1260;p4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61" name="Google Shape;1261;p4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62" name="Google Shape;1262;p44"/>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1263" name="Google Shape;1263;p44"/>
          <p:cNvSpPr txBox="1">
            <a:spLocks noGrp="1"/>
          </p:cNvSpPr>
          <p:nvPr>
            <p:ph type="body" idx="1"/>
          </p:nvPr>
        </p:nvSpPr>
        <p:spPr>
          <a:xfrm>
            <a:off x="8069792" y="3225914"/>
            <a:ext cx="3502025" cy="1411288"/>
          </a:xfrm>
          <a:prstGeom prst="rect">
            <a:avLst/>
          </a:prstGeom>
          <a:noFill/>
          <a:ln>
            <a:noFill/>
          </a:ln>
        </p:spPr>
        <p:txBody>
          <a:bodyPr spcFirstLastPara="1" wrap="square" lIns="91425" tIns="45700" rIns="91425" bIns="45700" anchor="t" anchorCtr="0">
            <a:normAutofit/>
          </a:bodyPr>
          <a:lstStyle>
            <a:lvl1pPr marL="457200" lvl="0" indent="-330200" algn="r">
              <a:lnSpc>
                <a:spcPct val="90000"/>
              </a:lnSpc>
              <a:spcBef>
                <a:spcPts val="1000"/>
              </a:spcBef>
              <a:spcAft>
                <a:spcPts val="0"/>
              </a:spcAft>
              <a:buClr>
                <a:schemeClr val="dk1"/>
              </a:buClr>
              <a:buSzPts val="1600"/>
              <a:buChar char="•"/>
              <a:defRPr sz="16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264" name="Google Shape;1264;p44"/>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17013" y="902667"/>
            <a:ext cx="6773645" cy="4630915"/>
          </a:xfrm>
          <a:prstGeom prst="rect">
            <a:avLst/>
          </a:prstGeom>
          <a:noFill/>
          <a:ln>
            <a:noFill/>
          </a:ln>
        </p:spPr>
      </p:pic>
      <p:sp>
        <p:nvSpPr>
          <p:cNvPr id="1265" name="Google Shape;1265;p44"/>
          <p:cNvSpPr/>
          <p:nvPr/>
        </p:nvSpPr>
        <p:spPr>
          <a:xfrm>
            <a:off x="0" y="5229200"/>
            <a:ext cx="12190413" cy="16288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252000" tIns="252000" rIns="252000" bIns="252000" anchor="ctr" anchorCtr="0">
            <a:noAutofit/>
          </a:bodyPr>
          <a:lstStyle/>
          <a:p>
            <a:pPr marL="0" marR="0" lvl="0" indent="0" algn="l" rtl="0">
              <a:lnSpc>
                <a:spcPct val="90000"/>
              </a:lnSpc>
              <a:spcBef>
                <a:spcPts val="0"/>
              </a:spcBef>
              <a:spcAft>
                <a:spcPts val="0"/>
              </a:spcAft>
              <a:buNone/>
            </a:pPr>
            <a:endParaRPr sz="1600">
              <a:solidFill>
                <a:srgbClr val="000000"/>
              </a:solidFill>
              <a:latin typeface="Malgun Gothic"/>
              <a:ea typeface="Malgun Gothic"/>
              <a:cs typeface="Malgun Gothic"/>
              <a:sym typeface="Malgun Gothic"/>
            </a:endParaRPr>
          </a:p>
        </p:txBody>
      </p:sp>
      <p:pic>
        <p:nvPicPr>
          <p:cNvPr id="1266" name="Google Shape;1266;p44"/>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6493320" y="0"/>
            <a:ext cx="1736561" cy="2506436"/>
          </a:xfrm>
          <a:prstGeom prst="rect">
            <a:avLst/>
          </a:prstGeom>
          <a:noFill/>
          <a:ln>
            <a:noFill/>
          </a:ln>
        </p:spPr>
      </p:pic>
      <p:pic>
        <p:nvPicPr>
          <p:cNvPr id="1267" name="Google Shape;1267;p44"/>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10800000" flipH="1">
            <a:off x="6064845" y="2774391"/>
            <a:ext cx="2990850" cy="155524"/>
          </a:xfrm>
          <a:prstGeom prst="rect">
            <a:avLst/>
          </a:prstGeom>
          <a:noFill/>
          <a:ln>
            <a:noFill/>
          </a:ln>
        </p:spPr>
      </p:pic>
      <p:pic>
        <p:nvPicPr>
          <p:cNvPr id="1268" name="Google Shape;1268;p44"/>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1932337">
            <a:off x="335257" y="62979"/>
            <a:ext cx="1119420" cy="1223153"/>
          </a:xfrm>
          <a:prstGeom prst="rect">
            <a:avLst/>
          </a:prstGeom>
          <a:noFill/>
          <a:ln>
            <a:noFill/>
          </a:ln>
        </p:spPr>
      </p:pic>
      <p:pic>
        <p:nvPicPr>
          <p:cNvPr id="1269" name="Google Shape;1269;p44"/>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7107368" y="3851205"/>
            <a:ext cx="732419" cy="732419"/>
          </a:xfrm>
          <a:prstGeom prst="rect">
            <a:avLst/>
          </a:prstGeom>
          <a:noFill/>
          <a:ln>
            <a:noFill/>
          </a:ln>
        </p:spPr>
      </p:pic>
      <p:pic>
        <p:nvPicPr>
          <p:cNvPr id="1270" name="Google Shape;1270;p44"/>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3625277" y="187457"/>
            <a:ext cx="900634" cy="905638"/>
          </a:xfrm>
          <a:prstGeom prst="rect">
            <a:avLst/>
          </a:prstGeom>
          <a:noFill/>
          <a:ln>
            <a:noFill/>
          </a:ln>
        </p:spPr>
      </p:pic>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matchingName="sub-topic-01" type="title">
  <p:cSld name="TITLE">
    <p:spTree>
      <p:nvGrpSpPr>
        <p:cNvPr id="1" name="Shape 1271"/>
        <p:cNvGrpSpPr/>
        <p:nvPr/>
      </p:nvGrpSpPr>
      <p:grpSpPr>
        <a:xfrm>
          <a:off x="0" y="0"/>
          <a:ext cx="0" cy="0"/>
          <a:chOff x="0" y="0"/>
          <a:chExt cx="0" cy="0"/>
        </a:xfrm>
      </p:grpSpPr>
      <p:grpSp>
        <p:nvGrpSpPr>
          <p:cNvPr id="1272" name="Google Shape;1272;p45"/>
          <p:cNvGrpSpPr/>
          <p:nvPr/>
        </p:nvGrpSpPr>
        <p:grpSpPr>
          <a:xfrm>
            <a:off x="0" y="0"/>
            <a:ext cx="12190413" cy="6871807"/>
            <a:chOff x="0" y="0"/>
            <a:chExt cx="12190413" cy="6871807"/>
          </a:xfrm>
        </p:grpSpPr>
        <p:pic>
          <p:nvPicPr>
            <p:cNvPr id="1273" name="Google Shape;1273;p45"/>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flipH="1">
              <a:off x="7707874" y="0"/>
              <a:ext cx="4147972" cy="6871807"/>
            </a:xfrm>
            <a:prstGeom prst="rect">
              <a:avLst/>
            </a:prstGeom>
            <a:noFill/>
            <a:ln>
              <a:noFill/>
            </a:ln>
          </p:spPr>
        </p:pic>
        <p:pic>
          <p:nvPicPr>
            <p:cNvPr id="1274" name="Google Shape;1274;p45"/>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227376" y="0"/>
              <a:ext cx="4139638" cy="6858000"/>
            </a:xfrm>
            <a:prstGeom prst="rect">
              <a:avLst/>
            </a:prstGeom>
            <a:noFill/>
            <a:ln>
              <a:noFill/>
            </a:ln>
          </p:spPr>
        </p:pic>
        <p:pic>
          <p:nvPicPr>
            <p:cNvPr id="1275" name="Google Shape;1275;p45"/>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3644625" y="3478929"/>
              <a:ext cx="4837042" cy="374871"/>
            </a:xfrm>
            <a:prstGeom prst="rect">
              <a:avLst/>
            </a:prstGeom>
            <a:noFill/>
            <a:ln>
              <a:noFill/>
            </a:ln>
          </p:spPr>
        </p:pic>
        <p:pic>
          <p:nvPicPr>
            <p:cNvPr id="1276" name="Google Shape;1276;p45"/>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8019762" y="2929662"/>
              <a:ext cx="3693546" cy="3812642"/>
            </a:xfrm>
            <a:prstGeom prst="rect">
              <a:avLst/>
            </a:prstGeom>
            <a:noFill/>
            <a:ln>
              <a:noFill/>
            </a:ln>
          </p:spPr>
        </p:pic>
        <p:pic>
          <p:nvPicPr>
            <p:cNvPr id="1277" name="Google Shape;1277;p45"/>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255493" y="2708920"/>
              <a:ext cx="3538656" cy="3779194"/>
            </a:xfrm>
            <a:prstGeom prst="rect">
              <a:avLst/>
            </a:prstGeom>
            <a:noFill/>
            <a:ln>
              <a:noFill/>
            </a:ln>
          </p:spPr>
        </p:pic>
        <p:pic>
          <p:nvPicPr>
            <p:cNvPr id="1278" name="Google Shape;1278;p45"/>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4905918" y="0"/>
              <a:ext cx="2314457" cy="1010832"/>
            </a:xfrm>
            <a:prstGeom prst="rect">
              <a:avLst/>
            </a:prstGeom>
            <a:noFill/>
            <a:ln>
              <a:noFill/>
            </a:ln>
          </p:spPr>
        </p:pic>
        <p:pic>
          <p:nvPicPr>
            <p:cNvPr id="1279" name="Google Shape;1279;p45"/>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10800000" flipH="1">
              <a:off x="4216885" y="5243007"/>
              <a:ext cx="3729391" cy="1628800"/>
            </a:xfrm>
            <a:prstGeom prst="rect">
              <a:avLst/>
            </a:prstGeom>
            <a:noFill/>
            <a:ln>
              <a:noFill/>
            </a:ln>
          </p:spPr>
        </p:pic>
        <p:pic>
          <p:nvPicPr>
            <p:cNvPr id="1280" name="Google Shape;1280;p45"/>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10800000" flipH="1">
              <a:off x="0" y="1365969"/>
              <a:ext cx="2598973" cy="262785"/>
            </a:xfrm>
            <a:prstGeom prst="rect">
              <a:avLst/>
            </a:prstGeom>
            <a:noFill/>
            <a:ln>
              <a:noFill/>
            </a:ln>
          </p:spPr>
        </p:pic>
        <p:pic>
          <p:nvPicPr>
            <p:cNvPr id="1281" name="Google Shape;1281;p45"/>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10800000">
              <a:off x="9591440" y="1365969"/>
              <a:ext cx="2598973" cy="262785"/>
            </a:xfrm>
            <a:prstGeom prst="rect">
              <a:avLst/>
            </a:prstGeom>
            <a:noFill/>
            <a:ln>
              <a:noFill/>
            </a:ln>
          </p:spPr>
        </p:pic>
      </p:grpSp>
      <p:pic>
        <p:nvPicPr>
          <p:cNvPr id="1282" name="Google Shape;1282;p45"/>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283" name="Google Shape;1283;p45"/>
          <p:cNvSpPr txBox="1">
            <a:spLocks noGrp="1"/>
          </p:cNvSpPr>
          <p:nvPr>
            <p:ph type="ctrTitle"/>
          </p:nvPr>
        </p:nvSpPr>
        <p:spPr>
          <a:xfrm>
            <a:off x="1529246" y="1643883"/>
            <a:ext cx="9144000" cy="828901"/>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entury Gothic"/>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284" name="Google Shape;1284;p45"/>
          <p:cNvSpPr txBox="1">
            <a:spLocks noGrp="1"/>
          </p:cNvSpPr>
          <p:nvPr>
            <p:ph type="subTitle" idx="1"/>
          </p:nvPr>
        </p:nvSpPr>
        <p:spPr>
          <a:xfrm>
            <a:off x="1529246" y="2892642"/>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285" name="Google Shape;1285;p4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86" name="Google Shape;1286;p4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87" name="Google Shape;1287;p45"/>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matchingName="sub-topic-02">
  <p:cSld name="sub-topic-02">
    <p:spTree>
      <p:nvGrpSpPr>
        <p:cNvPr id="1" name="Shape 1288"/>
        <p:cNvGrpSpPr/>
        <p:nvPr/>
      </p:nvGrpSpPr>
      <p:grpSpPr>
        <a:xfrm>
          <a:off x="0" y="0"/>
          <a:ext cx="0" cy="0"/>
          <a:chOff x="0" y="0"/>
          <a:chExt cx="0" cy="0"/>
        </a:xfrm>
      </p:grpSpPr>
      <p:grpSp>
        <p:nvGrpSpPr>
          <p:cNvPr id="1289" name="Google Shape;1289;p46"/>
          <p:cNvGrpSpPr/>
          <p:nvPr/>
        </p:nvGrpSpPr>
        <p:grpSpPr>
          <a:xfrm>
            <a:off x="-7686" y="0"/>
            <a:ext cx="12215900" cy="5401644"/>
            <a:chOff x="-7685" y="0"/>
            <a:chExt cx="12215900" cy="5401644"/>
          </a:xfrm>
        </p:grpSpPr>
        <p:pic>
          <p:nvPicPr>
            <p:cNvPr id="1290" name="Google Shape;1290;p46"/>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5400000">
              <a:off x="-1702001" y="1694315"/>
              <a:ext cx="5401643" cy="2013012"/>
            </a:xfrm>
            <a:prstGeom prst="rect">
              <a:avLst/>
            </a:prstGeom>
            <a:noFill/>
            <a:ln>
              <a:noFill/>
            </a:ln>
          </p:spPr>
        </p:pic>
        <p:pic>
          <p:nvPicPr>
            <p:cNvPr id="1291" name="Google Shape;1291;p46"/>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5400000" flipH="1">
              <a:off x="8500887" y="1694316"/>
              <a:ext cx="5401643" cy="2013012"/>
            </a:xfrm>
            <a:prstGeom prst="rect">
              <a:avLst/>
            </a:prstGeom>
            <a:noFill/>
            <a:ln>
              <a:noFill/>
            </a:ln>
          </p:spPr>
        </p:pic>
      </p:grpSp>
      <p:grpSp>
        <p:nvGrpSpPr>
          <p:cNvPr id="1292" name="Google Shape;1292;p46"/>
          <p:cNvGrpSpPr/>
          <p:nvPr/>
        </p:nvGrpSpPr>
        <p:grpSpPr>
          <a:xfrm>
            <a:off x="-37819" y="0"/>
            <a:ext cx="12200175" cy="6858000"/>
            <a:chOff x="-37819" y="0"/>
            <a:chExt cx="12200175" cy="6858000"/>
          </a:xfrm>
        </p:grpSpPr>
        <p:pic>
          <p:nvPicPr>
            <p:cNvPr id="1293" name="Google Shape;1293;p46"/>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10800000" flipH="1">
              <a:off x="-37819" y="0"/>
              <a:ext cx="4139638" cy="6858000"/>
            </a:xfrm>
            <a:prstGeom prst="rect">
              <a:avLst/>
            </a:prstGeom>
            <a:noFill/>
            <a:ln>
              <a:noFill/>
            </a:ln>
          </p:spPr>
        </p:pic>
        <p:pic>
          <p:nvPicPr>
            <p:cNvPr id="1294" name="Google Shape;1294;p46"/>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10800000">
              <a:off x="8022718" y="0"/>
              <a:ext cx="4139638" cy="6858000"/>
            </a:xfrm>
            <a:prstGeom prst="rect">
              <a:avLst/>
            </a:prstGeom>
            <a:noFill/>
            <a:ln>
              <a:noFill/>
            </a:ln>
          </p:spPr>
        </p:pic>
      </p:grpSp>
      <p:grpSp>
        <p:nvGrpSpPr>
          <p:cNvPr id="1295" name="Google Shape;1295;p46"/>
          <p:cNvGrpSpPr/>
          <p:nvPr/>
        </p:nvGrpSpPr>
        <p:grpSpPr>
          <a:xfrm>
            <a:off x="387424" y="0"/>
            <a:ext cx="11042132" cy="6859390"/>
            <a:chOff x="387424" y="0"/>
            <a:chExt cx="11042132" cy="6859390"/>
          </a:xfrm>
        </p:grpSpPr>
        <p:pic>
          <p:nvPicPr>
            <p:cNvPr id="1296" name="Google Shape;1296;p46"/>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3644625" y="3478929"/>
              <a:ext cx="4837042" cy="374871"/>
            </a:xfrm>
            <a:prstGeom prst="rect">
              <a:avLst/>
            </a:prstGeom>
            <a:noFill/>
            <a:ln>
              <a:noFill/>
            </a:ln>
          </p:spPr>
        </p:pic>
        <p:pic>
          <p:nvPicPr>
            <p:cNvPr id="1297" name="Google Shape;1297;p46"/>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9166348" y="2703637"/>
              <a:ext cx="2263208" cy="3883587"/>
            </a:xfrm>
            <a:prstGeom prst="rect">
              <a:avLst/>
            </a:prstGeom>
            <a:noFill/>
            <a:ln>
              <a:noFill/>
            </a:ln>
          </p:spPr>
        </p:pic>
        <p:pic>
          <p:nvPicPr>
            <p:cNvPr id="1298" name="Google Shape;1298;p46"/>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387424" y="2996952"/>
              <a:ext cx="2194636" cy="3765920"/>
            </a:xfrm>
            <a:prstGeom prst="rect">
              <a:avLst/>
            </a:prstGeom>
            <a:noFill/>
            <a:ln>
              <a:noFill/>
            </a:ln>
          </p:spPr>
        </p:pic>
        <p:pic>
          <p:nvPicPr>
            <p:cNvPr id="1299" name="Google Shape;1299;p46"/>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5874357" y="334062"/>
              <a:ext cx="377577" cy="377577"/>
            </a:xfrm>
            <a:prstGeom prst="rect">
              <a:avLst/>
            </a:prstGeom>
            <a:noFill/>
            <a:ln>
              <a:noFill/>
            </a:ln>
          </p:spPr>
        </p:pic>
        <p:pic>
          <p:nvPicPr>
            <p:cNvPr id="1300" name="Google Shape;1300;p46"/>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806259" y="2602805"/>
              <a:ext cx="8579482" cy="117967"/>
            </a:xfrm>
            <a:prstGeom prst="rect">
              <a:avLst/>
            </a:prstGeom>
            <a:noFill/>
            <a:ln>
              <a:noFill/>
            </a:ln>
          </p:spPr>
        </p:pic>
        <p:pic>
          <p:nvPicPr>
            <p:cNvPr id="1301" name="Google Shape;1301;p46"/>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10800000">
              <a:off x="5324145" y="6048972"/>
              <a:ext cx="1855578" cy="810418"/>
            </a:xfrm>
            <a:prstGeom prst="rect">
              <a:avLst/>
            </a:prstGeom>
            <a:noFill/>
            <a:ln>
              <a:noFill/>
            </a:ln>
          </p:spPr>
        </p:pic>
        <p:pic>
          <p:nvPicPr>
            <p:cNvPr id="1302" name="Google Shape;1302;p46"/>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766614" y="0"/>
              <a:ext cx="1272583" cy="555797"/>
            </a:xfrm>
            <a:prstGeom prst="rect">
              <a:avLst/>
            </a:prstGeom>
            <a:noFill/>
            <a:ln>
              <a:noFill/>
            </a:ln>
          </p:spPr>
        </p:pic>
        <p:pic>
          <p:nvPicPr>
            <p:cNvPr id="1303" name="Google Shape;1303;p46"/>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9956277" y="0"/>
              <a:ext cx="1272583" cy="555797"/>
            </a:xfrm>
            <a:prstGeom prst="rect">
              <a:avLst/>
            </a:prstGeom>
            <a:noFill/>
            <a:ln>
              <a:noFill/>
            </a:ln>
          </p:spPr>
        </p:pic>
      </p:grpSp>
      <p:pic>
        <p:nvPicPr>
          <p:cNvPr id="1304" name="Google Shape;1304;p46"/>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305" name="Google Shape;1305;p46"/>
          <p:cNvSpPr txBox="1">
            <a:spLocks noGrp="1"/>
          </p:cNvSpPr>
          <p:nvPr>
            <p:ph type="ctrTitle"/>
          </p:nvPr>
        </p:nvSpPr>
        <p:spPr>
          <a:xfrm>
            <a:off x="1529246" y="1643883"/>
            <a:ext cx="9144000" cy="828901"/>
          </a:xfrm>
          <a:prstGeom prst="rect">
            <a:avLst/>
          </a:prstGeom>
          <a:noFill/>
          <a:ln>
            <a:noFill/>
          </a:ln>
        </p:spPr>
        <p:txBody>
          <a:bodyPr spcFirstLastPara="1" wrap="square" lIns="91425" tIns="45700" rIns="91425" bIns="45700" anchor="b" anchorCtr="0">
            <a:noAutofit/>
          </a:bodyPr>
          <a:lstStyle>
            <a:lvl1pPr lvl="0" algn="ctr">
              <a:lnSpc>
                <a:spcPct val="90000"/>
              </a:lnSpc>
              <a:spcBef>
                <a:spcPts val="0"/>
              </a:spcBef>
              <a:spcAft>
                <a:spcPts val="0"/>
              </a:spcAft>
              <a:buClr>
                <a:schemeClr val="dk1"/>
              </a:buClr>
              <a:buSzPts val="5400"/>
              <a:buFont typeface="Century Gothic"/>
              <a:buNone/>
              <a:defRPr sz="5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06" name="Google Shape;1306;p46"/>
          <p:cNvSpPr txBox="1">
            <a:spLocks noGrp="1"/>
          </p:cNvSpPr>
          <p:nvPr>
            <p:ph type="subTitle" idx="1"/>
          </p:nvPr>
        </p:nvSpPr>
        <p:spPr>
          <a:xfrm>
            <a:off x="1529246" y="2892642"/>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307" name="Google Shape;1307;p4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08" name="Google Shape;1308;p4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09" name="Google Shape;1309;p46"/>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matchingName="sub-topic-03">
  <p:cSld name="sub-topic-03">
    <p:spTree>
      <p:nvGrpSpPr>
        <p:cNvPr id="1" name="Shape 1310"/>
        <p:cNvGrpSpPr/>
        <p:nvPr/>
      </p:nvGrpSpPr>
      <p:grpSpPr>
        <a:xfrm>
          <a:off x="0" y="0"/>
          <a:ext cx="0" cy="0"/>
          <a:chOff x="0" y="0"/>
          <a:chExt cx="0" cy="0"/>
        </a:xfrm>
      </p:grpSpPr>
      <p:grpSp>
        <p:nvGrpSpPr>
          <p:cNvPr id="1311" name="Google Shape;1311;p47"/>
          <p:cNvGrpSpPr/>
          <p:nvPr/>
        </p:nvGrpSpPr>
        <p:grpSpPr>
          <a:xfrm>
            <a:off x="0" y="-15941"/>
            <a:ext cx="12200394" cy="6876669"/>
            <a:chOff x="0" y="-15941"/>
            <a:chExt cx="12200394" cy="6876669"/>
          </a:xfrm>
        </p:grpSpPr>
        <p:pic>
          <p:nvPicPr>
            <p:cNvPr id="1312" name="Google Shape;1312;p47"/>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flipH="1">
              <a:off x="0" y="2728"/>
              <a:ext cx="3285658" cy="6858000"/>
            </a:xfrm>
            <a:prstGeom prst="rect">
              <a:avLst/>
            </a:prstGeom>
            <a:noFill/>
            <a:ln>
              <a:noFill/>
            </a:ln>
          </p:spPr>
        </p:pic>
        <p:pic>
          <p:nvPicPr>
            <p:cNvPr id="1313" name="Google Shape;1313;p47"/>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a:off x="8914736" y="-15941"/>
              <a:ext cx="3285658" cy="6858000"/>
            </a:xfrm>
            <a:prstGeom prst="rect">
              <a:avLst/>
            </a:prstGeom>
            <a:noFill/>
            <a:ln>
              <a:noFill/>
            </a:ln>
          </p:spPr>
        </p:pic>
      </p:grpSp>
      <p:grpSp>
        <p:nvGrpSpPr>
          <p:cNvPr id="1314" name="Google Shape;1314;p47"/>
          <p:cNvGrpSpPr/>
          <p:nvPr/>
        </p:nvGrpSpPr>
        <p:grpSpPr>
          <a:xfrm>
            <a:off x="1453046" y="2818412"/>
            <a:ext cx="8762986" cy="2505655"/>
            <a:chOff x="1453046" y="2818412"/>
            <a:chExt cx="8762986" cy="2505655"/>
          </a:xfrm>
        </p:grpSpPr>
        <p:pic>
          <p:nvPicPr>
            <p:cNvPr id="1315" name="Google Shape;1315;p47"/>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453046" y="2818412"/>
              <a:ext cx="2468230" cy="2468230"/>
            </a:xfrm>
            <a:prstGeom prst="rect">
              <a:avLst/>
            </a:prstGeom>
            <a:noFill/>
            <a:ln>
              <a:noFill/>
            </a:ln>
          </p:spPr>
        </p:pic>
        <p:pic>
          <p:nvPicPr>
            <p:cNvPr id="1316" name="Google Shape;1316;p47"/>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7747802" y="2855837"/>
              <a:ext cx="2468230" cy="2468230"/>
            </a:xfrm>
            <a:prstGeom prst="rect">
              <a:avLst/>
            </a:prstGeom>
            <a:noFill/>
            <a:ln>
              <a:noFill/>
            </a:ln>
          </p:spPr>
        </p:pic>
      </p:grpSp>
      <p:grpSp>
        <p:nvGrpSpPr>
          <p:cNvPr id="1317" name="Google Shape;1317;p47"/>
          <p:cNvGrpSpPr/>
          <p:nvPr/>
        </p:nvGrpSpPr>
        <p:grpSpPr>
          <a:xfrm>
            <a:off x="-133486" y="-15941"/>
            <a:ext cx="12215328" cy="7241745"/>
            <a:chOff x="-133486" y="-15941"/>
            <a:chExt cx="12215328" cy="7241745"/>
          </a:xfrm>
        </p:grpSpPr>
        <p:pic>
          <p:nvPicPr>
            <p:cNvPr id="1318" name="Google Shape;1318;p47"/>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rot="10800000">
              <a:off x="5348416" y="6186735"/>
              <a:ext cx="1536966" cy="671265"/>
            </a:xfrm>
            <a:prstGeom prst="rect">
              <a:avLst/>
            </a:prstGeom>
            <a:noFill/>
            <a:ln>
              <a:noFill/>
            </a:ln>
          </p:spPr>
        </p:pic>
        <p:pic>
          <p:nvPicPr>
            <p:cNvPr id="1319" name="Google Shape;1319;p47"/>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5447134" y="-15941"/>
              <a:ext cx="1190545" cy="519967"/>
            </a:xfrm>
            <a:prstGeom prst="rect">
              <a:avLst/>
            </a:prstGeom>
            <a:noFill/>
            <a:ln>
              <a:noFill/>
            </a:ln>
          </p:spPr>
        </p:pic>
        <p:pic>
          <p:nvPicPr>
            <p:cNvPr id="1320" name="Google Shape;1320;p47"/>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3993080" y="3279462"/>
              <a:ext cx="4140132" cy="320860"/>
            </a:xfrm>
            <a:prstGeom prst="rect">
              <a:avLst/>
            </a:prstGeom>
            <a:noFill/>
            <a:ln>
              <a:noFill/>
            </a:ln>
          </p:spPr>
        </p:pic>
        <p:pic>
          <p:nvPicPr>
            <p:cNvPr id="1321" name="Google Shape;1321;p47"/>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33486" y="2453228"/>
              <a:ext cx="4599527" cy="4599527"/>
            </a:xfrm>
            <a:prstGeom prst="rect">
              <a:avLst/>
            </a:prstGeom>
            <a:noFill/>
            <a:ln>
              <a:noFill/>
            </a:ln>
          </p:spPr>
        </p:pic>
        <p:pic>
          <p:nvPicPr>
            <p:cNvPr id="1322" name="Google Shape;1322;p47"/>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6881326" y="2280177"/>
              <a:ext cx="4945627" cy="4945627"/>
            </a:xfrm>
            <a:prstGeom prst="rect">
              <a:avLst/>
            </a:prstGeom>
            <a:noFill/>
            <a:ln>
              <a:noFill/>
            </a:ln>
          </p:spPr>
        </p:pic>
        <p:pic>
          <p:nvPicPr>
            <p:cNvPr id="1323" name="Google Shape;1323;p47"/>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5867976" y="354226"/>
              <a:ext cx="390339" cy="390339"/>
            </a:xfrm>
            <a:prstGeom prst="rect">
              <a:avLst/>
            </a:prstGeom>
            <a:noFill/>
            <a:ln>
              <a:noFill/>
            </a:ln>
          </p:spPr>
        </p:pic>
        <p:pic>
          <p:nvPicPr>
            <p:cNvPr id="1324" name="Google Shape;1324;p47"/>
            <p:cNvPicPr preferRelativeResize="0"/>
            <p:nvPr/>
          </p:nvPicPr>
          <p:blipFill rotWithShape="1">
            <a:blip r:embed="rId10">
              <a:alphaModFix/>
            </a:blip>
            <a:srcRect/>
            <a:stretch/>
          </p:blipFill>
          <p:spPr>
            <a:xfrm>
              <a:off x="-133486" y="533875"/>
              <a:ext cx="4762500" cy="247650"/>
            </a:xfrm>
            <a:prstGeom prst="rect">
              <a:avLst/>
            </a:prstGeom>
            <a:noFill/>
            <a:ln>
              <a:noFill/>
            </a:ln>
          </p:spPr>
        </p:pic>
        <p:pic>
          <p:nvPicPr>
            <p:cNvPr id="1325" name="Google Shape;1325;p47"/>
            <p:cNvPicPr preferRelativeResize="0"/>
            <p:nvPr/>
          </p:nvPicPr>
          <p:blipFill rotWithShape="1">
            <a:blip r:embed="rId10">
              <a:alphaModFix/>
            </a:blip>
            <a:srcRect/>
            <a:stretch/>
          </p:blipFill>
          <p:spPr>
            <a:xfrm>
              <a:off x="7319342" y="537940"/>
              <a:ext cx="4762500" cy="247650"/>
            </a:xfrm>
            <a:prstGeom prst="rect">
              <a:avLst/>
            </a:prstGeom>
            <a:noFill/>
            <a:ln>
              <a:noFill/>
            </a:ln>
          </p:spPr>
        </p:pic>
        <p:pic>
          <p:nvPicPr>
            <p:cNvPr id="1326" name="Google Shape;1326;p47"/>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rot="5400000" flipH="1">
              <a:off x="4903745" y="5533169"/>
              <a:ext cx="2406353" cy="243309"/>
            </a:xfrm>
            <a:prstGeom prst="rect">
              <a:avLst/>
            </a:prstGeom>
            <a:noFill/>
            <a:ln>
              <a:noFill/>
            </a:ln>
          </p:spPr>
        </p:pic>
      </p:grpSp>
      <p:pic>
        <p:nvPicPr>
          <p:cNvPr id="1327" name="Google Shape;1327;p47"/>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328" name="Google Shape;1328;p47"/>
          <p:cNvSpPr txBox="1">
            <a:spLocks noGrp="1"/>
          </p:cNvSpPr>
          <p:nvPr>
            <p:ph type="ctrTitle"/>
          </p:nvPr>
        </p:nvSpPr>
        <p:spPr>
          <a:xfrm>
            <a:off x="1495422" y="1696340"/>
            <a:ext cx="9144000" cy="828901"/>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entury Gothic"/>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29" name="Google Shape;1329;p47"/>
          <p:cNvSpPr txBox="1">
            <a:spLocks noGrp="1"/>
          </p:cNvSpPr>
          <p:nvPr>
            <p:ph type="subTitle" idx="1"/>
          </p:nvPr>
        </p:nvSpPr>
        <p:spPr>
          <a:xfrm>
            <a:off x="1529246" y="2892642"/>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330" name="Google Shape;1330;p4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31" name="Google Shape;1331;p4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32" name="Google Shape;1332;p47"/>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matchingName="sub-topic-01" type="title">
  <p:cSld name="TITLE">
    <p:spTree>
      <p:nvGrpSpPr>
        <p:cNvPr id="1" name="Shape 149"/>
        <p:cNvGrpSpPr/>
        <p:nvPr/>
      </p:nvGrpSpPr>
      <p:grpSpPr>
        <a:xfrm>
          <a:off x="0" y="0"/>
          <a:ext cx="0" cy="0"/>
          <a:chOff x="0" y="0"/>
          <a:chExt cx="0" cy="0"/>
        </a:xfrm>
      </p:grpSpPr>
      <p:grpSp>
        <p:nvGrpSpPr>
          <p:cNvPr id="150" name="Google Shape;150;p116"/>
          <p:cNvGrpSpPr/>
          <p:nvPr/>
        </p:nvGrpSpPr>
        <p:grpSpPr>
          <a:xfrm>
            <a:off x="0" y="0"/>
            <a:ext cx="12190413" cy="6871807"/>
            <a:chOff x="0" y="0"/>
            <a:chExt cx="12190413" cy="6871807"/>
          </a:xfrm>
        </p:grpSpPr>
        <p:pic>
          <p:nvPicPr>
            <p:cNvPr id="151" name="Google Shape;151;p116"/>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flipH="1">
              <a:off x="7707874" y="0"/>
              <a:ext cx="4147972" cy="6871807"/>
            </a:xfrm>
            <a:prstGeom prst="rect">
              <a:avLst/>
            </a:prstGeom>
            <a:noFill/>
            <a:ln>
              <a:noFill/>
            </a:ln>
          </p:spPr>
        </p:pic>
        <p:pic>
          <p:nvPicPr>
            <p:cNvPr id="152" name="Google Shape;152;p116"/>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227376" y="0"/>
              <a:ext cx="4139638" cy="6858000"/>
            </a:xfrm>
            <a:prstGeom prst="rect">
              <a:avLst/>
            </a:prstGeom>
            <a:noFill/>
            <a:ln>
              <a:noFill/>
            </a:ln>
          </p:spPr>
        </p:pic>
        <p:pic>
          <p:nvPicPr>
            <p:cNvPr id="153" name="Google Shape;153;p116"/>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3644625" y="3478929"/>
              <a:ext cx="4837042" cy="374871"/>
            </a:xfrm>
            <a:prstGeom prst="rect">
              <a:avLst/>
            </a:prstGeom>
            <a:noFill/>
            <a:ln>
              <a:noFill/>
            </a:ln>
          </p:spPr>
        </p:pic>
        <p:pic>
          <p:nvPicPr>
            <p:cNvPr id="154" name="Google Shape;154;p116"/>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8019762" y="2929662"/>
              <a:ext cx="3693546" cy="3812642"/>
            </a:xfrm>
            <a:prstGeom prst="rect">
              <a:avLst/>
            </a:prstGeom>
            <a:noFill/>
            <a:ln>
              <a:noFill/>
            </a:ln>
          </p:spPr>
        </p:pic>
        <p:pic>
          <p:nvPicPr>
            <p:cNvPr id="155" name="Google Shape;155;p116"/>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255493" y="2708920"/>
              <a:ext cx="3538656" cy="3779194"/>
            </a:xfrm>
            <a:prstGeom prst="rect">
              <a:avLst/>
            </a:prstGeom>
            <a:noFill/>
            <a:ln>
              <a:noFill/>
            </a:ln>
          </p:spPr>
        </p:pic>
        <p:pic>
          <p:nvPicPr>
            <p:cNvPr id="156" name="Google Shape;156;p116"/>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4905918" y="0"/>
              <a:ext cx="2314457" cy="1010832"/>
            </a:xfrm>
            <a:prstGeom prst="rect">
              <a:avLst/>
            </a:prstGeom>
            <a:noFill/>
            <a:ln>
              <a:noFill/>
            </a:ln>
          </p:spPr>
        </p:pic>
        <p:pic>
          <p:nvPicPr>
            <p:cNvPr id="157" name="Google Shape;157;p116"/>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10800000" flipH="1">
              <a:off x="4216885" y="5243007"/>
              <a:ext cx="3729391" cy="1628800"/>
            </a:xfrm>
            <a:prstGeom prst="rect">
              <a:avLst/>
            </a:prstGeom>
            <a:noFill/>
            <a:ln>
              <a:noFill/>
            </a:ln>
          </p:spPr>
        </p:pic>
        <p:pic>
          <p:nvPicPr>
            <p:cNvPr id="158" name="Google Shape;158;p116"/>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10800000" flipH="1">
              <a:off x="0" y="1365969"/>
              <a:ext cx="2598973" cy="262785"/>
            </a:xfrm>
            <a:prstGeom prst="rect">
              <a:avLst/>
            </a:prstGeom>
            <a:noFill/>
            <a:ln>
              <a:noFill/>
            </a:ln>
          </p:spPr>
        </p:pic>
        <p:pic>
          <p:nvPicPr>
            <p:cNvPr id="159" name="Google Shape;159;p116"/>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10800000">
              <a:off x="9591440" y="1365969"/>
              <a:ext cx="2598973" cy="262785"/>
            </a:xfrm>
            <a:prstGeom prst="rect">
              <a:avLst/>
            </a:prstGeom>
            <a:noFill/>
            <a:ln>
              <a:noFill/>
            </a:ln>
          </p:spPr>
        </p:pic>
      </p:grpSp>
      <p:pic>
        <p:nvPicPr>
          <p:cNvPr id="160" name="Google Shape;160;p116"/>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61" name="Google Shape;161;p116"/>
          <p:cNvSpPr txBox="1">
            <a:spLocks noGrp="1"/>
          </p:cNvSpPr>
          <p:nvPr>
            <p:ph type="ctrTitle"/>
          </p:nvPr>
        </p:nvSpPr>
        <p:spPr>
          <a:xfrm>
            <a:off x="1529246" y="1643883"/>
            <a:ext cx="9144000" cy="828901"/>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entury Gothic"/>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62" name="Google Shape;162;p116"/>
          <p:cNvSpPr txBox="1">
            <a:spLocks noGrp="1"/>
          </p:cNvSpPr>
          <p:nvPr>
            <p:ph type="subTitle" idx="1"/>
          </p:nvPr>
        </p:nvSpPr>
        <p:spPr>
          <a:xfrm>
            <a:off x="1529246" y="2892642"/>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63" name="Google Shape;163;p11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4" name="Google Shape;164;p11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5" name="Google Shape;165;p116"/>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matchingName="Заголовок и объект" type="obj">
  <p:cSld name="OBJECT">
    <p:spTree>
      <p:nvGrpSpPr>
        <p:cNvPr id="1" name="Shape 1333"/>
        <p:cNvGrpSpPr/>
        <p:nvPr/>
      </p:nvGrpSpPr>
      <p:grpSpPr>
        <a:xfrm>
          <a:off x="0" y="0"/>
          <a:ext cx="0" cy="0"/>
          <a:chOff x="0" y="0"/>
          <a:chExt cx="0" cy="0"/>
        </a:xfrm>
      </p:grpSpPr>
      <p:pic>
        <p:nvPicPr>
          <p:cNvPr id="1334" name="Google Shape;1334;p48"/>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7001798" y="0"/>
            <a:ext cx="4669971" cy="1038381"/>
          </a:xfrm>
          <a:prstGeom prst="rect">
            <a:avLst/>
          </a:prstGeom>
          <a:noFill/>
          <a:ln>
            <a:noFill/>
          </a:ln>
        </p:spPr>
      </p:pic>
      <p:grpSp>
        <p:nvGrpSpPr>
          <p:cNvPr id="1335" name="Google Shape;1335;p48"/>
          <p:cNvGrpSpPr/>
          <p:nvPr/>
        </p:nvGrpSpPr>
        <p:grpSpPr>
          <a:xfrm>
            <a:off x="0" y="0"/>
            <a:ext cx="8973927" cy="6858000"/>
            <a:chOff x="0" y="0"/>
            <a:chExt cx="8973927" cy="6858000"/>
          </a:xfrm>
        </p:grpSpPr>
        <p:pic>
          <p:nvPicPr>
            <p:cNvPr id="1336" name="Google Shape;1336;p48"/>
            <p:cNvPicPr preferRelativeResize="0"/>
            <p:nvPr/>
          </p:nvPicPr>
          <p:blipFill rotWithShape="1">
            <a:blip r:embed="rId3">
              <a:alphaModFix/>
            </a:blip>
            <a:srcRect/>
            <a:stretch/>
          </p:blipFill>
          <p:spPr>
            <a:xfrm>
              <a:off x="4211427" y="6308945"/>
              <a:ext cx="4762500" cy="247650"/>
            </a:xfrm>
            <a:prstGeom prst="rect">
              <a:avLst/>
            </a:prstGeom>
            <a:noFill/>
            <a:ln>
              <a:noFill/>
            </a:ln>
          </p:spPr>
        </p:pic>
        <p:pic>
          <p:nvPicPr>
            <p:cNvPr id="1337" name="Google Shape;1337;p48"/>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0" y="0"/>
              <a:ext cx="6234545" cy="6858000"/>
            </a:xfrm>
            <a:prstGeom prst="rect">
              <a:avLst/>
            </a:prstGeom>
            <a:noFill/>
            <a:ln>
              <a:noFill/>
            </a:ln>
          </p:spPr>
        </p:pic>
        <p:pic>
          <p:nvPicPr>
            <p:cNvPr id="1338" name="Google Shape;1338;p48"/>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451512" y="0"/>
              <a:ext cx="4139638" cy="6858000"/>
            </a:xfrm>
            <a:prstGeom prst="rect">
              <a:avLst/>
            </a:prstGeom>
            <a:noFill/>
            <a:ln>
              <a:noFill/>
            </a:ln>
          </p:spPr>
        </p:pic>
      </p:grpSp>
      <p:pic>
        <p:nvPicPr>
          <p:cNvPr id="1339" name="Google Shape;1339;p48"/>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340" name="Google Shape;1340;p48"/>
          <p:cNvSpPr txBox="1">
            <a:spLocks noGrp="1"/>
          </p:cNvSpPr>
          <p:nvPr>
            <p:ph type="title"/>
          </p:nvPr>
        </p:nvSpPr>
        <p:spPr>
          <a:xfrm>
            <a:off x="0" y="528411"/>
            <a:ext cx="12192000" cy="1186089"/>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41" name="Google Shape;1341;p48"/>
          <p:cNvSpPr txBox="1">
            <a:spLocks noGrp="1"/>
          </p:cNvSpPr>
          <p:nvPr>
            <p:ph type="body" idx="1"/>
          </p:nvPr>
        </p:nvSpPr>
        <p:spPr>
          <a:xfrm>
            <a:off x="5591150" y="2114236"/>
            <a:ext cx="6010299" cy="3602929"/>
          </a:xfrm>
          <a:prstGeom prst="rect">
            <a:avLst/>
          </a:prstGeom>
          <a:noFill/>
          <a:ln>
            <a:noFill/>
          </a:ln>
        </p:spPr>
        <p:txBody>
          <a:bodyPr spcFirstLastPara="1" wrap="square" lIns="91425" tIns="45700" rIns="91425" bIns="45700" anchor="t" anchorCtr="0">
            <a:normAutofit/>
          </a:bodyPr>
          <a:lstStyle>
            <a:lvl1pPr marL="457200" lvl="0" indent="-406400" algn="r">
              <a:lnSpc>
                <a:spcPct val="90000"/>
              </a:lnSpc>
              <a:spcBef>
                <a:spcPts val="1000"/>
              </a:spcBef>
              <a:spcAft>
                <a:spcPts val="0"/>
              </a:spcAft>
              <a:buClr>
                <a:schemeClr val="dk1"/>
              </a:buClr>
              <a:buSzPts val="2800"/>
              <a:buChar char="•"/>
              <a:defRPr/>
            </a:lvl1pPr>
            <a:lvl2pPr marL="914400" lvl="1" indent="-381000" algn="r">
              <a:lnSpc>
                <a:spcPct val="90000"/>
              </a:lnSpc>
              <a:spcBef>
                <a:spcPts val="500"/>
              </a:spcBef>
              <a:spcAft>
                <a:spcPts val="0"/>
              </a:spcAft>
              <a:buClr>
                <a:schemeClr val="dk1"/>
              </a:buClr>
              <a:buSzPts val="2400"/>
              <a:buChar char="•"/>
              <a:defRPr/>
            </a:lvl2pPr>
            <a:lvl3pPr marL="1371600" lvl="2" indent="-355600" algn="r">
              <a:lnSpc>
                <a:spcPct val="90000"/>
              </a:lnSpc>
              <a:spcBef>
                <a:spcPts val="500"/>
              </a:spcBef>
              <a:spcAft>
                <a:spcPts val="0"/>
              </a:spcAft>
              <a:buClr>
                <a:schemeClr val="dk1"/>
              </a:buClr>
              <a:buSzPts val="2000"/>
              <a:buChar char="•"/>
              <a:defRPr/>
            </a:lvl3pPr>
            <a:lvl4pPr marL="1828800" lvl="3" indent="-342900" algn="r">
              <a:lnSpc>
                <a:spcPct val="90000"/>
              </a:lnSpc>
              <a:spcBef>
                <a:spcPts val="500"/>
              </a:spcBef>
              <a:spcAft>
                <a:spcPts val="0"/>
              </a:spcAft>
              <a:buClr>
                <a:schemeClr val="dk1"/>
              </a:buClr>
              <a:buSzPts val="1800"/>
              <a:buChar char="•"/>
              <a:defRPr/>
            </a:lvl4pPr>
            <a:lvl5pPr marL="2286000" lvl="4" indent="-342900" algn="r">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42" name="Google Shape;1342;p4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43" name="Google Shape;1343;p4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44" name="Google Shape;1344;p48"/>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345" name="Google Shape;1345;p48"/>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10800000">
            <a:off x="10345265" y="5699345"/>
            <a:ext cx="1846735" cy="313710"/>
          </a:xfrm>
          <a:prstGeom prst="rect">
            <a:avLst/>
          </a:prstGeom>
          <a:noFill/>
          <a:ln>
            <a:noFill/>
          </a:ln>
        </p:spPr>
      </p:pic>
      <p:pic>
        <p:nvPicPr>
          <p:cNvPr id="1346" name="Google Shape;1346;p48"/>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70947" y="549765"/>
            <a:ext cx="3444606" cy="5903721"/>
          </a:xfrm>
          <a:prstGeom prst="rect">
            <a:avLst/>
          </a:prstGeom>
          <a:noFill/>
          <a:ln>
            <a:noFill/>
          </a:ln>
        </p:spPr>
      </p:pic>
      <p:pic>
        <p:nvPicPr>
          <p:cNvPr id="1347" name="Google Shape;1347;p48"/>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10800000" flipH="1">
            <a:off x="9284886" y="0"/>
            <a:ext cx="2428422" cy="2433572"/>
          </a:xfrm>
          <a:prstGeom prst="rect">
            <a:avLst/>
          </a:prstGeom>
          <a:noFill/>
          <a:ln>
            <a:noFill/>
          </a:ln>
        </p:spPr>
      </p:pic>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matchingName="1_Заголовок и объект">
  <p:cSld name="1_Заголовок и объект">
    <p:spTree>
      <p:nvGrpSpPr>
        <p:cNvPr id="1" name="Shape 1348"/>
        <p:cNvGrpSpPr/>
        <p:nvPr/>
      </p:nvGrpSpPr>
      <p:grpSpPr>
        <a:xfrm>
          <a:off x="0" y="0"/>
          <a:ext cx="0" cy="0"/>
          <a:chOff x="0" y="0"/>
          <a:chExt cx="0" cy="0"/>
        </a:xfrm>
      </p:grpSpPr>
      <p:grpSp>
        <p:nvGrpSpPr>
          <p:cNvPr id="1349" name="Google Shape;1349;p49"/>
          <p:cNvGrpSpPr/>
          <p:nvPr/>
        </p:nvGrpSpPr>
        <p:grpSpPr>
          <a:xfrm>
            <a:off x="-9326" y="0"/>
            <a:ext cx="12203410" cy="6877876"/>
            <a:chOff x="-9326" y="0"/>
            <a:chExt cx="12203410" cy="6877876"/>
          </a:xfrm>
        </p:grpSpPr>
        <p:pic>
          <p:nvPicPr>
            <p:cNvPr id="1350" name="Google Shape;1350;p49"/>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2205936" y="4185084"/>
              <a:ext cx="7290489" cy="2264608"/>
            </a:xfrm>
            <a:prstGeom prst="rect">
              <a:avLst/>
            </a:prstGeom>
            <a:noFill/>
            <a:ln>
              <a:noFill/>
            </a:ln>
          </p:spPr>
        </p:pic>
        <p:pic>
          <p:nvPicPr>
            <p:cNvPr id="1351" name="Google Shape;1351;p49"/>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8654781" y="2600907"/>
              <a:ext cx="3539303" cy="4276969"/>
            </a:xfrm>
            <a:prstGeom prst="rect">
              <a:avLst/>
            </a:prstGeom>
            <a:noFill/>
            <a:ln>
              <a:noFill/>
            </a:ln>
          </p:spPr>
        </p:pic>
        <p:pic>
          <p:nvPicPr>
            <p:cNvPr id="1352" name="Google Shape;1352;p49"/>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0" y="0"/>
              <a:ext cx="5290467" cy="4567437"/>
            </a:xfrm>
            <a:prstGeom prst="rect">
              <a:avLst/>
            </a:prstGeom>
            <a:noFill/>
            <a:ln>
              <a:noFill/>
            </a:ln>
          </p:spPr>
        </p:pic>
        <p:pic>
          <p:nvPicPr>
            <p:cNvPr id="1353" name="Google Shape;1353;p49"/>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0" y="3848927"/>
              <a:ext cx="2001020" cy="300153"/>
            </a:xfrm>
            <a:prstGeom prst="rect">
              <a:avLst/>
            </a:prstGeom>
            <a:noFill/>
            <a:ln>
              <a:noFill/>
            </a:ln>
          </p:spPr>
        </p:pic>
        <p:pic>
          <p:nvPicPr>
            <p:cNvPr id="1354" name="Google Shape;1354;p49"/>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1189938" y="0"/>
              <a:ext cx="1000475" cy="842400"/>
            </a:xfrm>
            <a:prstGeom prst="rect">
              <a:avLst/>
            </a:prstGeom>
            <a:noFill/>
            <a:ln>
              <a:noFill/>
            </a:ln>
          </p:spPr>
        </p:pic>
        <p:pic>
          <p:nvPicPr>
            <p:cNvPr id="1355" name="Google Shape;1355;p49"/>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9151305" y="3916928"/>
              <a:ext cx="2706534" cy="2960948"/>
            </a:xfrm>
            <a:prstGeom prst="rect">
              <a:avLst/>
            </a:prstGeom>
            <a:noFill/>
            <a:ln>
              <a:noFill/>
            </a:ln>
          </p:spPr>
        </p:pic>
        <p:pic>
          <p:nvPicPr>
            <p:cNvPr id="1356" name="Google Shape;1356;p49"/>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0" y="0"/>
              <a:ext cx="4201160" cy="3753036"/>
            </a:xfrm>
            <a:prstGeom prst="rect">
              <a:avLst/>
            </a:prstGeom>
            <a:noFill/>
            <a:ln>
              <a:noFill/>
            </a:ln>
          </p:spPr>
        </p:pic>
        <p:pic>
          <p:nvPicPr>
            <p:cNvPr id="1357" name="Google Shape;1357;p49"/>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50" y="1138203"/>
              <a:ext cx="2000970" cy="5253658"/>
            </a:xfrm>
            <a:prstGeom prst="rect">
              <a:avLst/>
            </a:prstGeom>
            <a:noFill/>
            <a:ln>
              <a:noFill/>
            </a:ln>
          </p:spPr>
        </p:pic>
        <p:pic>
          <p:nvPicPr>
            <p:cNvPr id="1358" name="Google Shape;1358;p49"/>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rot="5192472" flipH="1">
              <a:off x="2070776" y="4677340"/>
              <a:ext cx="376436" cy="353850"/>
            </a:xfrm>
            <a:prstGeom prst="rect">
              <a:avLst/>
            </a:prstGeom>
            <a:noFill/>
            <a:ln>
              <a:noFill/>
            </a:ln>
          </p:spPr>
        </p:pic>
        <p:pic>
          <p:nvPicPr>
            <p:cNvPr id="1359" name="Google Shape;1359;p49"/>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rot="2101090" flipH="1">
              <a:off x="10397548" y="1487071"/>
              <a:ext cx="376436" cy="353850"/>
            </a:xfrm>
            <a:prstGeom prst="rect">
              <a:avLst/>
            </a:prstGeom>
            <a:noFill/>
            <a:ln>
              <a:noFill/>
            </a:ln>
          </p:spPr>
        </p:pic>
        <p:pic>
          <p:nvPicPr>
            <p:cNvPr id="1360" name="Google Shape;1360;p49"/>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rot="3681458" flipH="1">
              <a:off x="5513787" y="73347"/>
              <a:ext cx="376436" cy="353850"/>
            </a:xfrm>
            <a:prstGeom prst="rect">
              <a:avLst/>
            </a:prstGeom>
            <a:noFill/>
            <a:ln>
              <a:noFill/>
            </a:ln>
          </p:spPr>
        </p:pic>
        <p:pic>
          <p:nvPicPr>
            <p:cNvPr id="1361" name="Google Shape;1361;p49"/>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10885158" y="1016732"/>
              <a:ext cx="1301918" cy="1943112"/>
            </a:xfrm>
            <a:prstGeom prst="rect">
              <a:avLst/>
            </a:prstGeom>
            <a:noFill/>
            <a:ln>
              <a:noFill/>
            </a:ln>
          </p:spPr>
        </p:pic>
        <p:pic>
          <p:nvPicPr>
            <p:cNvPr id="1362" name="Google Shape;1362;p49"/>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rot="10800000" flipH="1">
              <a:off x="-9326" y="6304149"/>
              <a:ext cx="1716784" cy="446364"/>
            </a:xfrm>
            <a:prstGeom prst="rect">
              <a:avLst/>
            </a:prstGeom>
            <a:noFill/>
            <a:ln>
              <a:noFill/>
            </a:ln>
          </p:spPr>
        </p:pic>
        <p:pic>
          <p:nvPicPr>
            <p:cNvPr id="1363" name="Google Shape;1363;p49"/>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rot="10800000" flipH="1">
              <a:off x="3921834" y="6581967"/>
              <a:ext cx="3858692" cy="192935"/>
            </a:xfrm>
            <a:prstGeom prst="rect">
              <a:avLst/>
            </a:prstGeom>
            <a:noFill/>
            <a:ln>
              <a:noFill/>
            </a:ln>
          </p:spPr>
        </p:pic>
        <p:pic>
          <p:nvPicPr>
            <p:cNvPr id="1364" name="Google Shape;1364;p49"/>
            <p:cNvPicPr preferRelativeResize="0"/>
            <p:nvPr/>
          </p:nvPicPr>
          <p:blipFill rotWithShape="1">
            <a:blip r:embed="rId14" cstate="email">
              <a:alphaModFix/>
              <a:extLst>
                <a:ext uri="{28A0092B-C50C-407E-A947-70E740481C1C}">
                  <a14:useLocalDpi xmlns:a14="http://schemas.microsoft.com/office/drawing/2010/main"/>
                </a:ext>
              </a:extLst>
            </a:blip>
            <a:srcRect/>
            <a:stretch/>
          </p:blipFill>
          <p:spPr>
            <a:xfrm>
              <a:off x="5768336" y="1492354"/>
              <a:ext cx="358329" cy="358329"/>
            </a:xfrm>
            <a:prstGeom prst="rect">
              <a:avLst/>
            </a:prstGeom>
            <a:noFill/>
            <a:ln>
              <a:noFill/>
            </a:ln>
          </p:spPr>
        </p:pic>
      </p:grpSp>
      <p:pic>
        <p:nvPicPr>
          <p:cNvPr id="1365" name="Google Shape;1365;p49"/>
          <p:cNvPicPr preferRelativeResize="0"/>
          <p:nvPr/>
        </p:nvPicPr>
        <p:blipFill rotWithShape="1">
          <a:blip r:embed="rId15" cstate="email">
            <a:alphaModFix/>
            <a:extLst>
              <a:ext uri="{28A0092B-C50C-407E-A947-70E740481C1C}">
                <a14:useLocalDpi xmlns:a14="http://schemas.microsoft.com/office/drawing/2010/main"/>
              </a:ext>
            </a:extLst>
          </a:blip>
          <a:srcRect/>
          <a:stretch/>
        </p:blipFill>
        <p:spPr>
          <a:xfrm>
            <a:off x="11228484" y="6068848"/>
            <a:ext cx="968896" cy="809028"/>
          </a:xfrm>
          <a:prstGeom prst="rect">
            <a:avLst/>
          </a:prstGeom>
          <a:noFill/>
          <a:ln>
            <a:noFill/>
          </a:ln>
        </p:spPr>
      </p:pic>
      <p:sp>
        <p:nvSpPr>
          <p:cNvPr id="1366" name="Google Shape;1366;p49"/>
          <p:cNvSpPr txBox="1">
            <a:spLocks noGrp="1"/>
          </p:cNvSpPr>
          <p:nvPr>
            <p:ph type="title"/>
          </p:nvPr>
        </p:nvSpPr>
        <p:spPr>
          <a:xfrm>
            <a:off x="0" y="528411"/>
            <a:ext cx="12192000" cy="1186089"/>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67" name="Google Shape;1367;p49"/>
          <p:cNvSpPr txBox="1">
            <a:spLocks noGrp="1"/>
          </p:cNvSpPr>
          <p:nvPr>
            <p:ph type="body" idx="1"/>
          </p:nvPr>
        </p:nvSpPr>
        <p:spPr>
          <a:xfrm>
            <a:off x="3477986" y="2114237"/>
            <a:ext cx="5176795" cy="2041810"/>
          </a:xfrm>
          <a:prstGeom prst="rect">
            <a:avLst/>
          </a:prstGeom>
          <a:noFill/>
          <a:ln>
            <a:noFill/>
          </a:ln>
        </p:spPr>
        <p:txBody>
          <a:bodyPr spcFirstLastPara="1" wrap="square" lIns="91425" tIns="45700" rIns="91425" bIns="45700" anchor="t" anchorCtr="0">
            <a:normAutofit/>
          </a:bodyPr>
          <a:lstStyle>
            <a:lvl1pPr marL="457200" lvl="0" indent="-406400" algn="ctr">
              <a:lnSpc>
                <a:spcPct val="90000"/>
              </a:lnSpc>
              <a:spcBef>
                <a:spcPts val="1000"/>
              </a:spcBef>
              <a:spcAft>
                <a:spcPts val="0"/>
              </a:spcAft>
              <a:buClr>
                <a:schemeClr val="dk1"/>
              </a:buClr>
              <a:buSzPts val="2800"/>
              <a:buChar char="•"/>
              <a:defRPr/>
            </a:lvl1pPr>
            <a:lvl2pPr marL="914400" lvl="1" indent="-381000" algn="ctr">
              <a:lnSpc>
                <a:spcPct val="90000"/>
              </a:lnSpc>
              <a:spcBef>
                <a:spcPts val="500"/>
              </a:spcBef>
              <a:spcAft>
                <a:spcPts val="0"/>
              </a:spcAft>
              <a:buClr>
                <a:schemeClr val="dk1"/>
              </a:buClr>
              <a:buSzPts val="2400"/>
              <a:buChar char="•"/>
              <a:defRPr/>
            </a:lvl2pPr>
            <a:lvl3pPr marL="1371600" lvl="2" indent="-355600" algn="ctr">
              <a:lnSpc>
                <a:spcPct val="90000"/>
              </a:lnSpc>
              <a:spcBef>
                <a:spcPts val="500"/>
              </a:spcBef>
              <a:spcAft>
                <a:spcPts val="0"/>
              </a:spcAft>
              <a:buClr>
                <a:schemeClr val="dk1"/>
              </a:buClr>
              <a:buSzPts val="2000"/>
              <a:buChar char="•"/>
              <a:defRPr/>
            </a:lvl3pPr>
            <a:lvl4pPr marL="1828800" lvl="3" indent="-342900" algn="ctr">
              <a:lnSpc>
                <a:spcPct val="90000"/>
              </a:lnSpc>
              <a:spcBef>
                <a:spcPts val="500"/>
              </a:spcBef>
              <a:spcAft>
                <a:spcPts val="0"/>
              </a:spcAft>
              <a:buClr>
                <a:schemeClr val="dk1"/>
              </a:buClr>
              <a:buSzPts val="1800"/>
              <a:buChar char="•"/>
              <a:defRPr/>
            </a:lvl4pPr>
            <a:lvl5pPr marL="2286000" lvl="4" indent="-342900" algn="ctr">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68" name="Google Shape;1368;p4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69" name="Google Shape;1369;p4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70" name="Google Shape;1370;p49"/>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1371" name="Google Shape;1371;p49"/>
          <p:cNvSpPr txBox="1">
            <a:spLocks noGrp="1"/>
          </p:cNvSpPr>
          <p:nvPr>
            <p:ph type="body" idx="2"/>
          </p:nvPr>
        </p:nvSpPr>
        <p:spPr>
          <a:xfrm>
            <a:off x="3122451" y="4967174"/>
            <a:ext cx="5608864" cy="2014729"/>
          </a:xfrm>
          <a:prstGeom prst="rect">
            <a:avLst/>
          </a:prstGeom>
          <a:noFill/>
          <a:ln>
            <a:noFill/>
          </a:ln>
        </p:spPr>
        <p:txBody>
          <a:bodyPr spcFirstLastPara="1" wrap="square" lIns="91425" tIns="45700" rIns="91425" bIns="45700" anchor="t" anchorCtr="0">
            <a:normAutofit/>
          </a:bodyPr>
          <a:lstStyle>
            <a:lvl1pPr marL="457200" lvl="0" indent="-330200" algn="ctr">
              <a:lnSpc>
                <a:spcPct val="90000"/>
              </a:lnSpc>
              <a:spcBef>
                <a:spcPts val="1000"/>
              </a:spcBef>
              <a:spcAft>
                <a:spcPts val="0"/>
              </a:spcAft>
              <a:buClr>
                <a:schemeClr val="dk1"/>
              </a:buClr>
              <a:buSzPts val="1600"/>
              <a:buChar char="•"/>
              <a:defRPr sz="1600" b="1"/>
            </a:lvl1pPr>
            <a:lvl2pPr marL="914400" lvl="1" indent="-381000" algn="ctr">
              <a:lnSpc>
                <a:spcPct val="90000"/>
              </a:lnSpc>
              <a:spcBef>
                <a:spcPts val="500"/>
              </a:spcBef>
              <a:spcAft>
                <a:spcPts val="0"/>
              </a:spcAft>
              <a:buClr>
                <a:schemeClr val="dk1"/>
              </a:buClr>
              <a:buSzPts val="2400"/>
              <a:buChar char="•"/>
              <a:defRPr b="1"/>
            </a:lvl2pPr>
            <a:lvl3pPr marL="1371600" lvl="2" indent="-355600" algn="ctr">
              <a:lnSpc>
                <a:spcPct val="90000"/>
              </a:lnSpc>
              <a:spcBef>
                <a:spcPts val="500"/>
              </a:spcBef>
              <a:spcAft>
                <a:spcPts val="0"/>
              </a:spcAft>
              <a:buClr>
                <a:schemeClr val="dk1"/>
              </a:buClr>
              <a:buSzPts val="2000"/>
              <a:buChar char="•"/>
              <a:defRPr b="1"/>
            </a:lvl3pPr>
            <a:lvl4pPr marL="1828800" lvl="3" indent="-342900" algn="l">
              <a:lnSpc>
                <a:spcPct val="90000"/>
              </a:lnSpc>
              <a:spcBef>
                <a:spcPts val="500"/>
              </a:spcBef>
              <a:spcAft>
                <a:spcPts val="0"/>
              </a:spcAft>
              <a:buClr>
                <a:schemeClr val="dk1"/>
              </a:buClr>
              <a:buSzPts val="1800"/>
              <a:buChar char="•"/>
              <a:defRPr b="1"/>
            </a:lvl4pPr>
            <a:lvl5pPr marL="2286000" lvl="4" indent="-342900" algn="l">
              <a:lnSpc>
                <a:spcPct val="90000"/>
              </a:lnSpc>
              <a:spcBef>
                <a:spcPts val="500"/>
              </a:spcBef>
              <a:spcAft>
                <a:spcPts val="0"/>
              </a:spcAft>
              <a:buClr>
                <a:schemeClr val="dk1"/>
              </a:buClr>
              <a:buSzPts val="1800"/>
              <a:buChar char="•"/>
              <a:defRPr b="1"/>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matchingName="Заголовок раздела" type="secHead">
  <p:cSld name="SECTION_HEADER">
    <p:spTree>
      <p:nvGrpSpPr>
        <p:cNvPr id="1" name="Shape 1372"/>
        <p:cNvGrpSpPr/>
        <p:nvPr/>
      </p:nvGrpSpPr>
      <p:grpSpPr>
        <a:xfrm>
          <a:off x="0" y="0"/>
          <a:ext cx="0" cy="0"/>
          <a:chOff x="0" y="0"/>
          <a:chExt cx="0" cy="0"/>
        </a:xfrm>
      </p:grpSpPr>
      <p:grpSp>
        <p:nvGrpSpPr>
          <p:cNvPr id="1373" name="Google Shape;1373;p50"/>
          <p:cNvGrpSpPr/>
          <p:nvPr/>
        </p:nvGrpSpPr>
        <p:grpSpPr>
          <a:xfrm>
            <a:off x="0" y="0"/>
            <a:ext cx="12197756" cy="6868237"/>
            <a:chOff x="0" y="0"/>
            <a:chExt cx="12197756" cy="6868237"/>
          </a:xfrm>
        </p:grpSpPr>
        <p:pic>
          <p:nvPicPr>
            <p:cNvPr id="1374" name="Google Shape;1374;p50"/>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3138251" y="0"/>
              <a:ext cx="9059505" cy="6868237"/>
            </a:xfrm>
            <a:prstGeom prst="rect">
              <a:avLst/>
            </a:prstGeom>
            <a:noFill/>
            <a:ln>
              <a:noFill/>
            </a:ln>
          </p:spPr>
        </p:pic>
        <p:pic>
          <p:nvPicPr>
            <p:cNvPr id="1375" name="Google Shape;1375;p50"/>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6239222" y="507696"/>
              <a:ext cx="3477333" cy="5049860"/>
            </a:xfrm>
            <a:prstGeom prst="rect">
              <a:avLst/>
            </a:prstGeom>
            <a:noFill/>
            <a:ln>
              <a:noFill/>
            </a:ln>
          </p:spPr>
        </p:pic>
        <p:pic>
          <p:nvPicPr>
            <p:cNvPr id="1376" name="Google Shape;1376;p50"/>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6222258" y="620688"/>
              <a:ext cx="484448" cy="455381"/>
            </a:xfrm>
            <a:prstGeom prst="rect">
              <a:avLst/>
            </a:prstGeom>
            <a:noFill/>
            <a:ln>
              <a:noFill/>
            </a:ln>
          </p:spPr>
        </p:pic>
        <p:pic>
          <p:nvPicPr>
            <p:cNvPr id="1377" name="Google Shape;1377;p50"/>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rot="-4808872">
              <a:off x="11244834" y="4257092"/>
              <a:ext cx="484448" cy="455381"/>
            </a:xfrm>
            <a:prstGeom prst="rect">
              <a:avLst/>
            </a:prstGeom>
            <a:noFill/>
            <a:ln>
              <a:noFill/>
            </a:ln>
          </p:spPr>
        </p:pic>
        <p:pic>
          <p:nvPicPr>
            <p:cNvPr id="1378" name="Google Shape;1378;p50"/>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rot="-9001691">
              <a:off x="292020" y="6146633"/>
              <a:ext cx="484448" cy="455381"/>
            </a:xfrm>
            <a:prstGeom prst="rect">
              <a:avLst/>
            </a:prstGeom>
            <a:noFill/>
            <a:ln>
              <a:noFill/>
            </a:ln>
          </p:spPr>
        </p:pic>
        <p:pic>
          <p:nvPicPr>
            <p:cNvPr id="1379" name="Google Shape;1379;p50"/>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3115171" y="3656060"/>
              <a:ext cx="390339" cy="390339"/>
            </a:xfrm>
            <a:prstGeom prst="rect">
              <a:avLst/>
            </a:prstGeom>
            <a:noFill/>
            <a:ln>
              <a:noFill/>
            </a:ln>
          </p:spPr>
        </p:pic>
        <p:pic>
          <p:nvPicPr>
            <p:cNvPr id="1380" name="Google Shape;1380;p50"/>
            <p:cNvPicPr preferRelativeResize="0"/>
            <p:nvPr/>
          </p:nvPicPr>
          <p:blipFill rotWithShape="1">
            <a:blip r:embed="rId6">
              <a:alphaModFix/>
            </a:blip>
            <a:srcRect/>
            <a:stretch/>
          </p:blipFill>
          <p:spPr>
            <a:xfrm>
              <a:off x="6239222" y="6112226"/>
              <a:ext cx="4762500" cy="247650"/>
            </a:xfrm>
            <a:prstGeom prst="rect">
              <a:avLst/>
            </a:prstGeom>
            <a:noFill/>
            <a:ln>
              <a:noFill/>
            </a:ln>
          </p:spPr>
        </p:pic>
        <p:pic>
          <p:nvPicPr>
            <p:cNvPr id="1381" name="Google Shape;1381;p50"/>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0" y="1404200"/>
              <a:ext cx="2098762" cy="314814"/>
            </a:xfrm>
            <a:prstGeom prst="rect">
              <a:avLst/>
            </a:prstGeom>
            <a:noFill/>
            <a:ln>
              <a:noFill/>
            </a:ln>
          </p:spPr>
        </p:pic>
        <p:pic>
          <p:nvPicPr>
            <p:cNvPr id="1382" name="Google Shape;1382;p50"/>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442578" y="5561664"/>
              <a:ext cx="5630831" cy="225233"/>
            </a:xfrm>
            <a:prstGeom prst="rect">
              <a:avLst/>
            </a:prstGeom>
            <a:noFill/>
            <a:ln>
              <a:noFill/>
            </a:ln>
          </p:spPr>
        </p:pic>
      </p:grpSp>
      <p:pic>
        <p:nvPicPr>
          <p:cNvPr id="1383" name="Google Shape;1383;p50"/>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1384" name="Google Shape;1384;p50"/>
          <p:cNvSpPr txBox="1">
            <a:spLocks noGrp="1"/>
          </p:cNvSpPr>
          <p:nvPr>
            <p:ph type="title"/>
          </p:nvPr>
        </p:nvSpPr>
        <p:spPr>
          <a:xfrm>
            <a:off x="675790" y="2049738"/>
            <a:ext cx="5164406" cy="134339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entury Gothic"/>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85" name="Google Shape;1385;p50"/>
          <p:cNvSpPr txBox="1">
            <a:spLocks noGrp="1"/>
          </p:cNvSpPr>
          <p:nvPr>
            <p:ph type="body" idx="1"/>
          </p:nvPr>
        </p:nvSpPr>
        <p:spPr>
          <a:xfrm>
            <a:off x="1847254" y="4242117"/>
            <a:ext cx="2926171" cy="150018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
        <p:nvSpPr>
          <p:cNvPr id="1386" name="Google Shape;1386;p5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87" name="Google Shape;1387;p5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88" name="Google Shape;1388;p50"/>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matchingName="1_Table_slide_blue">
  <p:cSld name="1_Table_slide_blue">
    <p:spTree>
      <p:nvGrpSpPr>
        <p:cNvPr id="1" name="Shape 2306"/>
        <p:cNvGrpSpPr/>
        <p:nvPr/>
      </p:nvGrpSpPr>
      <p:grpSpPr>
        <a:xfrm>
          <a:off x="0" y="0"/>
          <a:ext cx="0" cy="0"/>
          <a:chOff x="0" y="0"/>
          <a:chExt cx="0" cy="0"/>
        </a:xfrm>
      </p:grpSpPr>
      <p:pic>
        <p:nvPicPr>
          <p:cNvPr id="2307" name="Google Shape;2307;p37"/>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2308" name="Google Shape;2308;p37"/>
          <p:cNvSpPr txBox="1">
            <a:spLocks noGrp="1"/>
          </p:cNvSpPr>
          <p:nvPr>
            <p:ph type="sldNum" idx="12"/>
          </p:nvPr>
        </p:nvSpPr>
        <p:spPr>
          <a:xfrm>
            <a:off x="11304277" y="6356350"/>
            <a:ext cx="81723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2309" name="Google Shape;2309;p37"/>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flipH="1">
            <a:off x="11228860" y="-1"/>
            <a:ext cx="963140" cy="801332"/>
          </a:xfrm>
          <a:prstGeom prst="rect">
            <a:avLst/>
          </a:prstGeom>
          <a:noFill/>
          <a:ln>
            <a:noFill/>
          </a:ln>
        </p:spPr>
      </p:pic>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matchingName="title-01">
  <p:cSld name="title-01">
    <p:spTree>
      <p:nvGrpSpPr>
        <p:cNvPr id="1" name="Shape 2310"/>
        <p:cNvGrpSpPr/>
        <p:nvPr/>
      </p:nvGrpSpPr>
      <p:grpSpPr>
        <a:xfrm>
          <a:off x="0" y="0"/>
          <a:ext cx="0" cy="0"/>
          <a:chOff x="0" y="0"/>
          <a:chExt cx="0" cy="0"/>
        </a:xfrm>
      </p:grpSpPr>
      <p:sp>
        <p:nvSpPr>
          <p:cNvPr id="2311" name="Google Shape;2311;p17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12" name="Google Shape;2312;p17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13" name="Google Shape;2313;p176"/>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2314" name="Google Shape;2314;p176"/>
          <p:cNvSpPr/>
          <p:nvPr/>
        </p:nvSpPr>
        <p:spPr>
          <a:xfrm>
            <a:off x="0" y="5229200"/>
            <a:ext cx="12190413" cy="16288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252000" tIns="252000" rIns="252000" bIns="252000" anchor="ctr" anchorCtr="0">
            <a:noAutofit/>
          </a:bodyPr>
          <a:lstStyle/>
          <a:p>
            <a:pPr marL="0" marR="0" lvl="0" indent="0" algn="l" rtl="0">
              <a:lnSpc>
                <a:spcPct val="90000"/>
              </a:lnSpc>
              <a:spcBef>
                <a:spcPts val="0"/>
              </a:spcBef>
              <a:spcAft>
                <a:spcPts val="0"/>
              </a:spcAft>
              <a:buNone/>
            </a:pPr>
            <a:endParaRPr sz="1600">
              <a:solidFill>
                <a:srgbClr val="000000"/>
              </a:solidFill>
              <a:latin typeface="Malgun Gothic"/>
              <a:ea typeface="Malgun Gothic"/>
              <a:cs typeface="Malgun Gothic"/>
              <a:sym typeface="Malgun Gothic"/>
            </a:endParaRPr>
          </a:p>
        </p:txBody>
      </p:sp>
      <p:grpSp>
        <p:nvGrpSpPr>
          <p:cNvPr id="2315" name="Google Shape;2315;p176"/>
          <p:cNvGrpSpPr/>
          <p:nvPr/>
        </p:nvGrpSpPr>
        <p:grpSpPr>
          <a:xfrm>
            <a:off x="0" y="-865198"/>
            <a:ext cx="12190413" cy="7723198"/>
            <a:chOff x="0" y="-865198"/>
            <a:chExt cx="12190413" cy="7723198"/>
          </a:xfrm>
        </p:grpSpPr>
        <p:pic>
          <p:nvPicPr>
            <p:cNvPr id="2316" name="Google Shape;2316;p176"/>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flipH="1">
              <a:off x="3981696" y="405923"/>
              <a:ext cx="2746327" cy="142809"/>
            </a:xfrm>
            <a:prstGeom prst="rect">
              <a:avLst/>
            </a:prstGeom>
            <a:noFill/>
            <a:ln>
              <a:noFill/>
            </a:ln>
          </p:spPr>
        </p:pic>
        <p:pic>
          <p:nvPicPr>
            <p:cNvPr id="2317" name="Google Shape;2317;p176"/>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6460283" y="1587"/>
              <a:ext cx="5730130" cy="2135428"/>
            </a:xfrm>
            <a:prstGeom prst="rect">
              <a:avLst/>
            </a:prstGeom>
            <a:noFill/>
            <a:ln>
              <a:noFill/>
            </a:ln>
          </p:spPr>
        </p:pic>
        <p:grpSp>
          <p:nvGrpSpPr>
            <p:cNvPr id="2318" name="Google Shape;2318;p176"/>
            <p:cNvGrpSpPr/>
            <p:nvPr/>
          </p:nvGrpSpPr>
          <p:grpSpPr>
            <a:xfrm>
              <a:off x="0" y="1587"/>
              <a:ext cx="12176092" cy="5856700"/>
              <a:chOff x="0" y="1587"/>
              <a:chExt cx="12176092" cy="5856700"/>
            </a:xfrm>
          </p:grpSpPr>
          <p:pic>
            <p:nvPicPr>
              <p:cNvPr id="2319" name="Google Shape;2319;p176"/>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0" y="1587"/>
                <a:ext cx="12176092" cy="5856700"/>
              </a:xfrm>
              <a:prstGeom prst="rect">
                <a:avLst/>
              </a:prstGeom>
              <a:noFill/>
              <a:ln>
                <a:noFill/>
              </a:ln>
            </p:spPr>
          </p:pic>
          <p:pic>
            <p:nvPicPr>
              <p:cNvPr id="2320" name="Google Shape;2320;p176"/>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2656824" y="1587"/>
                <a:ext cx="9389267" cy="5552186"/>
              </a:xfrm>
              <a:prstGeom prst="rect">
                <a:avLst/>
              </a:prstGeom>
              <a:noFill/>
              <a:ln>
                <a:noFill/>
              </a:ln>
            </p:spPr>
          </p:pic>
        </p:grpSp>
        <p:pic>
          <p:nvPicPr>
            <p:cNvPr id="2321" name="Google Shape;2321;p176"/>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rot="847671">
              <a:off x="1910818" y="-398436"/>
              <a:ext cx="4354233" cy="4274405"/>
            </a:xfrm>
            <a:prstGeom prst="rect">
              <a:avLst/>
            </a:prstGeom>
            <a:noFill/>
            <a:ln>
              <a:noFill/>
            </a:ln>
          </p:spPr>
        </p:pic>
        <p:pic>
          <p:nvPicPr>
            <p:cNvPr id="2322" name="Google Shape;2322;p176"/>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2486511" y="3474791"/>
              <a:ext cx="3768633" cy="1982301"/>
            </a:xfrm>
            <a:prstGeom prst="rect">
              <a:avLst/>
            </a:prstGeom>
            <a:noFill/>
            <a:ln>
              <a:noFill/>
            </a:ln>
          </p:spPr>
        </p:pic>
        <p:pic>
          <p:nvPicPr>
            <p:cNvPr id="2323" name="Google Shape;2323;p176"/>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6320030" y="353039"/>
              <a:ext cx="4959752" cy="5688835"/>
            </a:xfrm>
            <a:prstGeom prst="rect">
              <a:avLst/>
            </a:prstGeom>
            <a:noFill/>
            <a:ln>
              <a:noFill/>
            </a:ln>
          </p:spPr>
        </p:pic>
        <p:sp>
          <p:nvSpPr>
            <p:cNvPr id="2324" name="Google Shape;2324;p176"/>
            <p:cNvSpPr/>
            <p:nvPr/>
          </p:nvSpPr>
          <p:spPr>
            <a:xfrm>
              <a:off x="0" y="5229200"/>
              <a:ext cx="12190413" cy="16288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252000" tIns="252000" rIns="252000" bIns="252000" anchor="ctr" anchorCtr="0">
              <a:noAutofit/>
            </a:bodyPr>
            <a:lstStyle/>
            <a:p>
              <a:pPr marL="0" marR="0" lvl="0" indent="0" algn="l" rtl="0">
                <a:lnSpc>
                  <a:spcPct val="90000"/>
                </a:lnSpc>
                <a:spcBef>
                  <a:spcPts val="0"/>
                </a:spcBef>
                <a:spcAft>
                  <a:spcPts val="0"/>
                </a:spcAft>
                <a:buNone/>
              </a:pPr>
              <a:endParaRPr sz="1600">
                <a:solidFill>
                  <a:srgbClr val="000000"/>
                </a:solidFill>
                <a:latin typeface="Malgun Gothic"/>
                <a:ea typeface="Malgun Gothic"/>
                <a:cs typeface="Malgun Gothic"/>
                <a:sym typeface="Malgun Gothic"/>
              </a:endParaRPr>
            </a:p>
          </p:txBody>
        </p:sp>
        <p:pic>
          <p:nvPicPr>
            <p:cNvPr id="2325" name="Google Shape;2325;p176"/>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10441334" y="95349"/>
              <a:ext cx="1458438" cy="1515155"/>
            </a:xfrm>
            <a:prstGeom prst="rect">
              <a:avLst/>
            </a:prstGeom>
            <a:noFill/>
            <a:ln>
              <a:noFill/>
            </a:ln>
          </p:spPr>
        </p:pic>
        <p:pic>
          <p:nvPicPr>
            <p:cNvPr id="2326" name="Google Shape;2326;p176"/>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flipH="1">
              <a:off x="0" y="4829074"/>
              <a:ext cx="2746327" cy="142809"/>
            </a:xfrm>
            <a:prstGeom prst="rect">
              <a:avLst/>
            </a:prstGeom>
            <a:noFill/>
            <a:ln>
              <a:noFill/>
            </a:ln>
          </p:spPr>
        </p:pic>
        <p:pic>
          <p:nvPicPr>
            <p:cNvPr id="2327" name="Google Shape;2327;p176"/>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flipH="1">
              <a:off x="4028374" y="540984"/>
              <a:ext cx="1416169" cy="2787284"/>
            </a:xfrm>
            <a:prstGeom prst="rect">
              <a:avLst/>
            </a:prstGeom>
            <a:noFill/>
            <a:ln>
              <a:noFill/>
            </a:ln>
          </p:spPr>
        </p:pic>
        <p:pic>
          <p:nvPicPr>
            <p:cNvPr id="2328" name="Google Shape;2328;p176"/>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6224785" y="904031"/>
              <a:ext cx="210077" cy="210077"/>
            </a:xfrm>
            <a:prstGeom prst="rect">
              <a:avLst/>
            </a:prstGeom>
            <a:noFill/>
            <a:ln>
              <a:noFill/>
            </a:ln>
          </p:spPr>
        </p:pic>
        <p:pic>
          <p:nvPicPr>
            <p:cNvPr id="2329" name="Google Shape;2329;p176"/>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11510081" y="4448891"/>
              <a:ext cx="210077" cy="210077"/>
            </a:xfrm>
            <a:prstGeom prst="rect">
              <a:avLst/>
            </a:prstGeom>
            <a:noFill/>
            <a:ln>
              <a:noFill/>
            </a:ln>
          </p:spPr>
        </p:pic>
        <p:pic>
          <p:nvPicPr>
            <p:cNvPr id="2330" name="Google Shape;2330;p176"/>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a:off x="6405452" y="1208990"/>
              <a:ext cx="233464" cy="233464"/>
            </a:xfrm>
            <a:prstGeom prst="rect">
              <a:avLst/>
            </a:prstGeom>
            <a:noFill/>
            <a:ln>
              <a:noFill/>
            </a:ln>
          </p:spPr>
        </p:pic>
        <p:pic>
          <p:nvPicPr>
            <p:cNvPr id="2331" name="Google Shape;2331;p176"/>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a:off x="11703056" y="3728389"/>
              <a:ext cx="233464" cy="233464"/>
            </a:xfrm>
            <a:prstGeom prst="rect">
              <a:avLst/>
            </a:prstGeom>
            <a:noFill/>
            <a:ln>
              <a:noFill/>
            </a:ln>
          </p:spPr>
        </p:pic>
        <p:pic>
          <p:nvPicPr>
            <p:cNvPr id="2332" name="Google Shape;2332;p176"/>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a:off x="299622" y="404057"/>
              <a:ext cx="233464" cy="233464"/>
            </a:xfrm>
            <a:prstGeom prst="rect">
              <a:avLst/>
            </a:prstGeom>
            <a:noFill/>
            <a:ln>
              <a:noFill/>
            </a:ln>
          </p:spPr>
        </p:pic>
        <p:pic>
          <p:nvPicPr>
            <p:cNvPr id="2333" name="Google Shape;2333;p176"/>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rot="-3772777">
              <a:off x="6681181" y="3023484"/>
              <a:ext cx="269823" cy="253634"/>
            </a:xfrm>
            <a:prstGeom prst="rect">
              <a:avLst/>
            </a:prstGeom>
            <a:noFill/>
            <a:ln>
              <a:noFill/>
            </a:ln>
          </p:spPr>
        </p:pic>
        <p:pic>
          <p:nvPicPr>
            <p:cNvPr id="2334" name="Google Shape;2334;p176"/>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rot="-6174152">
              <a:off x="2351600" y="202530"/>
              <a:ext cx="269823" cy="253634"/>
            </a:xfrm>
            <a:prstGeom prst="rect">
              <a:avLst/>
            </a:prstGeom>
            <a:noFill/>
            <a:ln>
              <a:noFill/>
            </a:ln>
          </p:spPr>
        </p:pic>
      </p:grpSp>
      <p:sp>
        <p:nvSpPr>
          <p:cNvPr id="2335" name="Google Shape;2335;p176"/>
          <p:cNvSpPr txBox="1">
            <a:spLocks noGrp="1"/>
          </p:cNvSpPr>
          <p:nvPr>
            <p:ph type="title"/>
          </p:nvPr>
        </p:nvSpPr>
        <p:spPr>
          <a:xfrm>
            <a:off x="236764" y="365125"/>
            <a:ext cx="4049486" cy="3363264"/>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36" name="Google Shape;2336;p176"/>
          <p:cNvSpPr txBox="1">
            <a:spLocks noGrp="1"/>
          </p:cNvSpPr>
          <p:nvPr>
            <p:ph type="body" idx="1"/>
          </p:nvPr>
        </p:nvSpPr>
        <p:spPr>
          <a:xfrm>
            <a:off x="236765" y="2975647"/>
            <a:ext cx="3465676" cy="2146989"/>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800"/>
              <a:buNone/>
              <a:defRPr sz="18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37" name="Google Shape;2337;p176"/>
          <p:cNvSpPr txBox="1"/>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de-CH" sz="1200">
                <a:solidFill>
                  <a:schemeClr val="dk1"/>
                </a:solidFill>
                <a:latin typeface="Century Gothic"/>
                <a:ea typeface="Century Gothic"/>
                <a:cs typeface="Century Gothic"/>
                <a:sym typeface="Century Gothic"/>
              </a:rPr>
              <a:t>18.12.2025</a:t>
            </a:r>
            <a:endParaRPr sz="1200">
              <a:solidFill>
                <a:schemeClr val="dk1"/>
              </a:solidFill>
              <a:latin typeface="Century Gothic"/>
              <a:ea typeface="Century Gothic"/>
              <a:cs typeface="Century Gothic"/>
              <a:sym typeface="Century Gothic"/>
            </a:endParaRPr>
          </a:p>
        </p:txBody>
      </p:sp>
      <p:sp>
        <p:nvSpPr>
          <p:cNvPr id="2338" name="Google Shape;2338;p176"/>
          <p:cNvSpPr txBox="1"/>
          <p:nvPr/>
        </p:nvSpPr>
        <p:spPr>
          <a:xfrm>
            <a:off x="11381363" y="6356350"/>
            <a:ext cx="664728"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fld id="{00000000-1234-1234-1234-123412341234}" type="slidenum">
              <a:rPr lang="de-CH" sz="2400" b="0" cap="none">
                <a:solidFill>
                  <a:schemeClr val="dk1"/>
                </a:solidFill>
                <a:latin typeface="Century Gothic"/>
                <a:ea typeface="Century Gothic"/>
                <a:cs typeface="Century Gothic"/>
                <a:sym typeface="Century Gothic"/>
              </a:rPr>
              <a:t>‹Nr.›</a:t>
            </a:fld>
            <a:endParaRPr sz="2400" b="1">
              <a:solidFill>
                <a:schemeClr val="lt1"/>
              </a:solidFill>
              <a:latin typeface="Century Gothic"/>
              <a:ea typeface="Century Gothic"/>
              <a:cs typeface="Century Gothic"/>
              <a:sym typeface="Century Gothic"/>
            </a:endParaRPr>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matchingName="title-02">
  <p:cSld name="title-02">
    <p:spTree>
      <p:nvGrpSpPr>
        <p:cNvPr id="1" name="Shape 2339"/>
        <p:cNvGrpSpPr/>
        <p:nvPr/>
      </p:nvGrpSpPr>
      <p:grpSpPr>
        <a:xfrm>
          <a:off x="0" y="0"/>
          <a:ext cx="0" cy="0"/>
          <a:chOff x="0" y="0"/>
          <a:chExt cx="0" cy="0"/>
        </a:xfrm>
      </p:grpSpPr>
      <p:pic>
        <p:nvPicPr>
          <p:cNvPr id="2340" name="Google Shape;2340;p177"/>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2500646" y="1256699"/>
            <a:ext cx="4988975" cy="4121448"/>
          </a:xfrm>
          <a:prstGeom prst="rect">
            <a:avLst/>
          </a:prstGeom>
          <a:noFill/>
          <a:ln>
            <a:noFill/>
          </a:ln>
        </p:spPr>
      </p:pic>
      <p:pic>
        <p:nvPicPr>
          <p:cNvPr id="2341" name="Google Shape;2341;p177"/>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10800000">
            <a:off x="7472528" y="4436779"/>
            <a:ext cx="4573562" cy="1016945"/>
          </a:xfrm>
          <a:prstGeom prst="rect">
            <a:avLst/>
          </a:prstGeom>
          <a:noFill/>
          <a:ln>
            <a:noFill/>
          </a:ln>
        </p:spPr>
      </p:pic>
      <p:pic>
        <p:nvPicPr>
          <p:cNvPr id="2342" name="Google Shape;2342;p177"/>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 y="0"/>
            <a:ext cx="7184571" cy="6858000"/>
          </a:xfrm>
          <a:prstGeom prst="rect">
            <a:avLst/>
          </a:prstGeom>
          <a:noFill/>
          <a:ln>
            <a:noFill/>
          </a:ln>
        </p:spPr>
      </p:pic>
      <p:sp>
        <p:nvSpPr>
          <p:cNvPr id="2343" name="Google Shape;2343;p177"/>
          <p:cNvSpPr txBox="1">
            <a:spLocks noGrp="1"/>
          </p:cNvSpPr>
          <p:nvPr>
            <p:ph type="title"/>
          </p:nvPr>
        </p:nvSpPr>
        <p:spPr>
          <a:xfrm>
            <a:off x="541589" y="88265"/>
            <a:ext cx="2621014" cy="3803007"/>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44" name="Google Shape;2344;p17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45" name="Google Shape;2345;p17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46" name="Google Shape;2346;p177"/>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2347" name="Google Shape;2347;p177"/>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4867100" y="0"/>
            <a:ext cx="7323313" cy="5568043"/>
          </a:xfrm>
          <a:prstGeom prst="rect">
            <a:avLst/>
          </a:prstGeom>
          <a:noFill/>
          <a:ln>
            <a:noFill/>
          </a:ln>
        </p:spPr>
      </p:pic>
      <p:sp>
        <p:nvSpPr>
          <p:cNvPr id="2348" name="Google Shape;2348;p177"/>
          <p:cNvSpPr/>
          <p:nvPr/>
        </p:nvSpPr>
        <p:spPr>
          <a:xfrm>
            <a:off x="0" y="5229200"/>
            <a:ext cx="12190413" cy="16288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252000" tIns="252000" rIns="252000" bIns="252000" anchor="ctr" anchorCtr="0">
            <a:noAutofit/>
          </a:bodyPr>
          <a:lstStyle/>
          <a:p>
            <a:pPr marL="0" marR="0" lvl="0" indent="0" algn="l" rtl="0">
              <a:lnSpc>
                <a:spcPct val="90000"/>
              </a:lnSpc>
              <a:spcBef>
                <a:spcPts val="0"/>
              </a:spcBef>
              <a:spcAft>
                <a:spcPts val="0"/>
              </a:spcAft>
              <a:buNone/>
            </a:pPr>
            <a:endParaRPr sz="1600">
              <a:solidFill>
                <a:srgbClr val="000000"/>
              </a:solidFill>
              <a:latin typeface="Malgun Gothic"/>
              <a:ea typeface="Malgun Gothic"/>
              <a:cs typeface="Malgun Gothic"/>
              <a:sym typeface="Malgun Gothic"/>
            </a:endParaRPr>
          </a:p>
        </p:txBody>
      </p:sp>
      <p:sp>
        <p:nvSpPr>
          <p:cNvPr id="2349" name="Google Shape;2349;p177"/>
          <p:cNvSpPr txBox="1">
            <a:spLocks noGrp="1"/>
          </p:cNvSpPr>
          <p:nvPr>
            <p:ph type="body" idx="1"/>
          </p:nvPr>
        </p:nvSpPr>
        <p:spPr>
          <a:xfrm>
            <a:off x="236538" y="3641725"/>
            <a:ext cx="3502025" cy="1411288"/>
          </a:xfrm>
          <a:prstGeom prst="rect">
            <a:avLst/>
          </a:prstGeom>
          <a:noFill/>
          <a:ln>
            <a:noFill/>
          </a:ln>
        </p:spPr>
        <p:txBody>
          <a:bodyPr spcFirstLastPara="1" wrap="square" lIns="91425" tIns="45700" rIns="91425" bIns="45700" anchor="t" anchorCtr="0">
            <a:normAutofit/>
          </a:bodyPr>
          <a:lstStyle>
            <a:lvl1pPr marL="457200" lvl="0" indent="-330200" algn="l">
              <a:lnSpc>
                <a:spcPct val="90000"/>
              </a:lnSpc>
              <a:spcBef>
                <a:spcPts val="1000"/>
              </a:spcBef>
              <a:spcAft>
                <a:spcPts val="0"/>
              </a:spcAft>
              <a:buClr>
                <a:schemeClr val="dk1"/>
              </a:buClr>
              <a:buSzPts val="1600"/>
              <a:buChar char="•"/>
              <a:defRPr sz="16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2350" name="Google Shape;2350;p177"/>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flipH="1">
            <a:off x="-2" y="0"/>
            <a:ext cx="5257800" cy="1959407"/>
          </a:xfrm>
          <a:prstGeom prst="rect">
            <a:avLst/>
          </a:prstGeom>
          <a:noFill/>
          <a:ln>
            <a:noFill/>
          </a:ln>
        </p:spPr>
      </p:pic>
      <p:pic>
        <p:nvPicPr>
          <p:cNvPr id="2351" name="Google Shape;2351;p177"/>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0246839" y="2606379"/>
            <a:ext cx="1263242" cy="2486296"/>
          </a:xfrm>
          <a:prstGeom prst="rect">
            <a:avLst/>
          </a:prstGeom>
          <a:noFill/>
          <a:ln>
            <a:noFill/>
          </a:ln>
        </p:spPr>
      </p:pic>
      <p:pic>
        <p:nvPicPr>
          <p:cNvPr id="2352" name="Google Shape;2352;p177"/>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1459857">
            <a:off x="5242899" y="1331043"/>
            <a:ext cx="926692" cy="1012566"/>
          </a:xfrm>
          <a:prstGeom prst="rect">
            <a:avLst/>
          </a:prstGeom>
          <a:noFill/>
          <a:ln>
            <a:noFill/>
          </a:ln>
        </p:spPr>
      </p:pic>
      <p:pic>
        <p:nvPicPr>
          <p:cNvPr id="2353" name="Google Shape;2353;p177"/>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661720" flipH="1">
            <a:off x="9536973" y="4109079"/>
            <a:ext cx="926692" cy="1012566"/>
          </a:xfrm>
          <a:prstGeom prst="rect">
            <a:avLst/>
          </a:prstGeom>
          <a:noFill/>
          <a:ln>
            <a:noFill/>
          </a:ln>
        </p:spPr>
      </p:pic>
      <p:pic>
        <p:nvPicPr>
          <p:cNvPr id="2354" name="Google Shape;2354;p177"/>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1707986">
            <a:off x="4442763" y="3321250"/>
            <a:ext cx="1357793" cy="1308007"/>
          </a:xfrm>
          <a:prstGeom prst="rect">
            <a:avLst/>
          </a:prstGeom>
          <a:noFill/>
          <a:ln>
            <a:noFill/>
          </a:ln>
        </p:spPr>
      </p:pic>
      <p:pic>
        <p:nvPicPr>
          <p:cNvPr id="2355" name="Google Shape;2355;p177"/>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rot="10120386">
            <a:off x="3794195" y="174220"/>
            <a:ext cx="2115711" cy="1974095"/>
          </a:xfrm>
          <a:prstGeom prst="rect">
            <a:avLst/>
          </a:prstGeom>
          <a:noFill/>
          <a:ln>
            <a:noFill/>
          </a:ln>
        </p:spPr>
      </p:pic>
      <p:pic>
        <p:nvPicPr>
          <p:cNvPr id="2356" name="Google Shape;2356;p177"/>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250136" y="1440687"/>
            <a:ext cx="1363283" cy="653609"/>
          </a:xfrm>
          <a:prstGeom prst="rect">
            <a:avLst/>
          </a:prstGeom>
          <a:noFill/>
          <a:ln>
            <a:noFill/>
          </a:ln>
        </p:spPr>
      </p:pic>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matchingName="1_title-02">
  <p:cSld name="1_title-02">
    <p:spTree>
      <p:nvGrpSpPr>
        <p:cNvPr id="1" name="Shape 2357"/>
        <p:cNvGrpSpPr/>
        <p:nvPr/>
      </p:nvGrpSpPr>
      <p:grpSpPr>
        <a:xfrm>
          <a:off x="0" y="0"/>
          <a:ext cx="0" cy="0"/>
          <a:chOff x="0" y="0"/>
          <a:chExt cx="0" cy="0"/>
        </a:xfrm>
      </p:grpSpPr>
      <p:pic>
        <p:nvPicPr>
          <p:cNvPr id="2358" name="Google Shape;2358;p178"/>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2500646" y="1256699"/>
            <a:ext cx="4988975" cy="4121448"/>
          </a:xfrm>
          <a:prstGeom prst="rect">
            <a:avLst/>
          </a:prstGeom>
          <a:noFill/>
          <a:ln>
            <a:noFill/>
          </a:ln>
        </p:spPr>
      </p:pic>
      <p:pic>
        <p:nvPicPr>
          <p:cNvPr id="2359" name="Google Shape;2359;p178"/>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10800000">
            <a:off x="7472528" y="4436779"/>
            <a:ext cx="4573562" cy="1016945"/>
          </a:xfrm>
          <a:prstGeom prst="rect">
            <a:avLst/>
          </a:prstGeom>
          <a:noFill/>
          <a:ln>
            <a:noFill/>
          </a:ln>
        </p:spPr>
      </p:pic>
      <p:pic>
        <p:nvPicPr>
          <p:cNvPr id="2360" name="Google Shape;2360;p178"/>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 y="0"/>
            <a:ext cx="7184571" cy="6858000"/>
          </a:xfrm>
          <a:prstGeom prst="rect">
            <a:avLst/>
          </a:prstGeom>
          <a:noFill/>
          <a:ln>
            <a:noFill/>
          </a:ln>
        </p:spPr>
      </p:pic>
      <p:sp>
        <p:nvSpPr>
          <p:cNvPr id="2361" name="Google Shape;2361;p178"/>
          <p:cNvSpPr txBox="1">
            <a:spLocks noGrp="1"/>
          </p:cNvSpPr>
          <p:nvPr>
            <p:ph type="title"/>
          </p:nvPr>
        </p:nvSpPr>
        <p:spPr>
          <a:xfrm>
            <a:off x="541589" y="88265"/>
            <a:ext cx="2621014" cy="3803007"/>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62" name="Google Shape;2362;p17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63" name="Google Shape;2363;p17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64" name="Google Shape;2364;p178"/>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2365" name="Google Shape;2365;p178"/>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4867100" y="0"/>
            <a:ext cx="7323313" cy="5568043"/>
          </a:xfrm>
          <a:prstGeom prst="rect">
            <a:avLst/>
          </a:prstGeom>
          <a:noFill/>
          <a:ln>
            <a:noFill/>
          </a:ln>
        </p:spPr>
      </p:pic>
      <p:sp>
        <p:nvSpPr>
          <p:cNvPr id="2366" name="Google Shape;2366;p178"/>
          <p:cNvSpPr/>
          <p:nvPr/>
        </p:nvSpPr>
        <p:spPr>
          <a:xfrm>
            <a:off x="0" y="5229200"/>
            <a:ext cx="12190413" cy="16288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252000" tIns="252000" rIns="252000" bIns="252000" anchor="ctr" anchorCtr="0">
            <a:noAutofit/>
          </a:bodyPr>
          <a:lstStyle/>
          <a:p>
            <a:pPr marL="0" marR="0" lvl="0" indent="0" algn="l" rtl="0">
              <a:lnSpc>
                <a:spcPct val="90000"/>
              </a:lnSpc>
              <a:spcBef>
                <a:spcPts val="0"/>
              </a:spcBef>
              <a:spcAft>
                <a:spcPts val="0"/>
              </a:spcAft>
              <a:buNone/>
            </a:pPr>
            <a:endParaRPr sz="1600">
              <a:solidFill>
                <a:srgbClr val="000000"/>
              </a:solidFill>
              <a:latin typeface="Malgun Gothic"/>
              <a:ea typeface="Malgun Gothic"/>
              <a:cs typeface="Malgun Gothic"/>
              <a:sym typeface="Malgun Gothic"/>
            </a:endParaRPr>
          </a:p>
        </p:txBody>
      </p:sp>
      <p:sp>
        <p:nvSpPr>
          <p:cNvPr id="2367" name="Google Shape;2367;p178"/>
          <p:cNvSpPr txBox="1">
            <a:spLocks noGrp="1"/>
          </p:cNvSpPr>
          <p:nvPr>
            <p:ph type="body" idx="1"/>
          </p:nvPr>
        </p:nvSpPr>
        <p:spPr>
          <a:xfrm>
            <a:off x="236538" y="3641725"/>
            <a:ext cx="3502025" cy="1411288"/>
          </a:xfrm>
          <a:prstGeom prst="rect">
            <a:avLst/>
          </a:prstGeom>
          <a:noFill/>
          <a:ln>
            <a:noFill/>
          </a:ln>
        </p:spPr>
        <p:txBody>
          <a:bodyPr spcFirstLastPara="1" wrap="square" lIns="91425" tIns="45700" rIns="91425" bIns="45700" anchor="t" anchorCtr="0">
            <a:normAutofit/>
          </a:bodyPr>
          <a:lstStyle>
            <a:lvl1pPr marL="457200" lvl="0" indent="-330200" algn="l">
              <a:lnSpc>
                <a:spcPct val="90000"/>
              </a:lnSpc>
              <a:spcBef>
                <a:spcPts val="1000"/>
              </a:spcBef>
              <a:spcAft>
                <a:spcPts val="0"/>
              </a:spcAft>
              <a:buClr>
                <a:schemeClr val="dk1"/>
              </a:buClr>
              <a:buSzPts val="1600"/>
              <a:buChar char="•"/>
              <a:defRPr sz="16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2368" name="Google Shape;2368;p178"/>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flipH="1">
            <a:off x="-2" y="0"/>
            <a:ext cx="5257800" cy="1959407"/>
          </a:xfrm>
          <a:prstGeom prst="rect">
            <a:avLst/>
          </a:prstGeom>
          <a:noFill/>
          <a:ln>
            <a:noFill/>
          </a:ln>
        </p:spPr>
      </p:pic>
      <p:pic>
        <p:nvPicPr>
          <p:cNvPr id="2369" name="Google Shape;2369;p178"/>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0246839" y="2606379"/>
            <a:ext cx="1263242" cy="2486296"/>
          </a:xfrm>
          <a:prstGeom prst="rect">
            <a:avLst/>
          </a:prstGeom>
          <a:noFill/>
          <a:ln>
            <a:noFill/>
          </a:ln>
        </p:spPr>
      </p:pic>
      <p:pic>
        <p:nvPicPr>
          <p:cNvPr id="2370" name="Google Shape;2370;p178"/>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1459857">
            <a:off x="5242899" y="1331043"/>
            <a:ext cx="926692" cy="1012566"/>
          </a:xfrm>
          <a:prstGeom prst="rect">
            <a:avLst/>
          </a:prstGeom>
          <a:noFill/>
          <a:ln>
            <a:noFill/>
          </a:ln>
        </p:spPr>
      </p:pic>
      <p:pic>
        <p:nvPicPr>
          <p:cNvPr id="2371" name="Google Shape;2371;p178"/>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661720" flipH="1">
            <a:off x="9536973" y="4109079"/>
            <a:ext cx="926692" cy="1012566"/>
          </a:xfrm>
          <a:prstGeom prst="rect">
            <a:avLst/>
          </a:prstGeom>
          <a:noFill/>
          <a:ln>
            <a:noFill/>
          </a:ln>
        </p:spPr>
      </p:pic>
      <p:pic>
        <p:nvPicPr>
          <p:cNvPr id="2372" name="Google Shape;2372;p178"/>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1707986">
            <a:off x="4442763" y="3321250"/>
            <a:ext cx="1357793" cy="1308007"/>
          </a:xfrm>
          <a:prstGeom prst="rect">
            <a:avLst/>
          </a:prstGeom>
          <a:noFill/>
          <a:ln>
            <a:noFill/>
          </a:ln>
        </p:spPr>
      </p:pic>
      <p:pic>
        <p:nvPicPr>
          <p:cNvPr id="2373" name="Google Shape;2373;p178"/>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rot="10120386">
            <a:off x="3794195" y="174220"/>
            <a:ext cx="2115711" cy="1974095"/>
          </a:xfrm>
          <a:prstGeom prst="rect">
            <a:avLst/>
          </a:prstGeom>
          <a:noFill/>
          <a:ln>
            <a:noFill/>
          </a:ln>
        </p:spPr>
      </p:pic>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matchingName="title-03">
  <p:cSld name="title-03">
    <p:spTree>
      <p:nvGrpSpPr>
        <p:cNvPr id="1" name="Shape 2374"/>
        <p:cNvGrpSpPr/>
        <p:nvPr/>
      </p:nvGrpSpPr>
      <p:grpSpPr>
        <a:xfrm>
          <a:off x="0" y="0"/>
          <a:ext cx="0" cy="0"/>
          <a:chOff x="0" y="0"/>
          <a:chExt cx="0" cy="0"/>
        </a:xfrm>
      </p:grpSpPr>
      <p:pic>
        <p:nvPicPr>
          <p:cNvPr id="2375" name="Google Shape;2375;p179"/>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5306" y="0"/>
            <a:ext cx="6239483" cy="2407816"/>
          </a:xfrm>
          <a:prstGeom prst="rect">
            <a:avLst/>
          </a:prstGeom>
          <a:noFill/>
          <a:ln>
            <a:noFill/>
          </a:ln>
        </p:spPr>
      </p:pic>
      <p:pic>
        <p:nvPicPr>
          <p:cNvPr id="2376" name="Google Shape;2376;p179"/>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10800000" flipH="1">
            <a:off x="5261969" y="3493788"/>
            <a:ext cx="3169481" cy="164813"/>
          </a:xfrm>
          <a:prstGeom prst="rect">
            <a:avLst/>
          </a:prstGeom>
          <a:noFill/>
          <a:ln>
            <a:noFill/>
          </a:ln>
        </p:spPr>
      </p:pic>
      <p:pic>
        <p:nvPicPr>
          <p:cNvPr id="2377" name="Google Shape;2377;p179"/>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6423059" y="0"/>
            <a:ext cx="1936759" cy="3208564"/>
          </a:xfrm>
          <a:prstGeom prst="rect">
            <a:avLst/>
          </a:prstGeom>
          <a:noFill/>
          <a:ln>
            <a:noFill/>
          </a:ln>
        </p:spPr>
      </p:pic>
      <p:pic>
        <p:nvPicPr>
          <p:cNvPr id="2378" name="Google Shape;2378;p179"/>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2133600" y="0"/>
            <a:ext cx="10058400" cy="5957925"/>
          </a:xfrm>
          <a:prstGeom prst="rect">
            <a:avLst/>
          </a:prstGeom>
          <a:noFill/>
          <a:ln>
            <a:noFill/>
          </a:ln>
        </p:spPr>
      </p:pic>
      <p:pic>
        <p:nvPicPr>
          <p:cNvPr id="2379" name="Google Shape;2379;p179"/>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 y="-203086"/>
            <a:ext cx="4713111" cy="6701416"/>
          </a:xfrm>
          <a:prstGeom prst="rect">
            <a:avLst/>
          </a:prstGeom>
          <a:noFill/>
          <a:ln>
            <a:noFill/>
          </a:ln>
        </p:spPr>
      </p:pic>
      <p:sp>
        <p:nvSpPr>
          <p:cNvPr id="2380" name="Google Shape;2380;p179"/>
          <p:cNvSpPr txBox="1">
            <a:spLocks noGrp="1"/>
          </p:cNvSpPr>
          <p:nvPr>
            <p:ph type="title"/>
          </p:nvPr>
        </p:nvSpPr>
        <p:spPr>
          <a:xfrm>
            <a:off x="9054193" y="169908"/>
            <a:ext cx="2517624" cy="2761071"/>
          </a:xfrm>
          <a:prstGeom prst="rect">
            <a:avLst/>
          </a:prstGeom>
          <a:noFill/>
          <a:ln>
            <a:noFill/>
          </a:ln>
        </p:spPr>
        <p:txBody>
          <a:bodyPr spcFirstLastPara="1" wrap="square" lIns="91425" tIns="45700" rIns="91425" bIns="45700" anchor="ctr" anchorCtr="0">
            <a:normAutofit/>
          </a:bodyPr>
          <a:lstStyle>
            <a:lvl1pPr lvl="0" algn="r">
              <a:lnSpc>
                <a:spcPct val="90000"/>
              </a:lnSpc>
              <a:spcBef>
                <a:spcPts val="0"/>
              </a:spcBef>
              <a:spcAft>
                <a:spcPts val="0"/>
              </a:spcAft>
              <a:buClr>
                <a:schemeClr val="dk1"/>
              </a:buClr>
              <a:buSzPts val="44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81" name="Google Shape;2381;p17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82" name="Google Shape;2382;p17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83" name="Google Shape;2383;p179"/>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2384" name="Google Shape;2384;p179"/>
          <p:cNvSpPr txBox="1">
            <a:spLocks noGrp="1"/>
          </p:cNvSpPr>
          <p:nvPr>
            <p:ph type="body" idx="1"/>
          </p:nvPr>
        </p:nvSpPr>
        <p:spPr>
          <a:xfrm>
            <a:off x="8069792" y="3225914"/>
            <a:ext cx="3502025" cy="1411288"/>
          </a:xfrm>
          <a:prstGeom prst="rect">
            <a:avLst/>
          </a:prstGeom>
          <a:noFill/>
          <a:ln>
            <a:noFill/>
          </a:ln>
        </p:spPr>
        <p:txBody>
          <a:bodyPr spcFirstLastPara="1" wrap="square" lIns="91425" tIns="45700" rIns="91425" bIns="45700" anchor="t" anchorCtr="0">
            <a:normAutofit/>
          </a:bodyPr>
          <a:lstStyle>
            <a:lvl1pPr marL="457200" lvl="0" indent="-330200" algn="r">
              <a:lnSpc>
                <a:spcPct val="90000"/>
              </a:lnSpc>
              <a:spcBef>
                <a:spcPts val="1000"/>
              </a:spcBef>
              <a:spcAft>
                <a:spcPts val="0"/>
              </a:spcAft>
              <a:buClr>
                <a:schemeClr val="dk1"/>
              </a:buClr>
              <a:buSzPts val="1600"/>
              <a:buChar char="•"/>
              <a:defRPr sz="16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2385" name="Google Shape;2385;p179"/>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96213" y="0"/>
            <a:ext cx="6381890" cy="5355771"/>
          </a:xfrm>
          <a:prstGeom prst="rect">
            <a:avLst/>
          </a:prstGeom>
          <a:noFill/>
          <a:ln>
            <a:noFill/>
          </a:ln>
        </p:spPr>
      </p:pic>
      <p:sp>
        <p:nvSpPr>
          <p:cNvPr id="2386" name="Google Shape;2386;p179"/>
          <p:cNvSpPr/>
          <p:nvPr/>
        </p:nvSpPr>
        <p:spPr>
          <a:xfrm>
            <a:off x="0" y="5229200"/>
            <a:ext cx="12190413" cy="16288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252000" tIns="252000" rIns="252000" bIns="252000" anchor="ctr" anchorCtr="0">
            <a:noAutofit/>
          </a:bodyPr>
          <a:lstStyle/>
          <a:p>
            <a:pPr marL="0" marR="0" lvl="0" indent="0" algn="l" rtl="0">
              <a:lnSpc>
                <a:spcPct val="90000"/>
              </a:lnSpc>
              <a:spcBef>
                <a:spcPts val="0"/>
              </a:spcBef>
              <a:spcAft>
                <a:spcPts val="0"/>
              </a:spcAft>
              <a:buNone/>
            </a:pPr>
            <a:endParaRPr sz="1600">
              <a:solidFill>
                <a:srgbClr val="000000"/>
              </a:solidFill>
              <a:latin typeface="Malgun Gothic"/>
              <a:ea typeface="Malgun Gothic"/>
              <a:cs typeface="Malgun Gothic"/>
              <a:sym typeface="Malgun Gothic"/>
            </a:endParaRPr>
          </a:p>
        </p:txBody>
      </p:sp>
      <p:pic>
        <p:nvPicPr>
          <p:cNvPr id="2387" name="Google Shape;2387;p179"/>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6708809" y="27720"/>
            <a:ext cx="2852057" cy="2799769"/>
          </a:xfrm>
          <a:prstGeom prst="rect">
            <a:avLst/>
          </a:prstGeom>
          <a:noFill/>
          <a:ln>
            <a:noFill/>
          </a:ln>
        </p:spPr>
      </p:pic>
      <p:pic>
        <p:nvPicPr>
          <p:cNvPr id="2388" name="Google Shape;2388;p179"/>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6244789" y="1333867"/>
            <a:ext cx="2013559" cy="2180685"/>
          </a:xfrm>
          <a:prstGeom prst="rect">
            <a:avLst/>
          </a:prstGeom>
          <a:noFill/>
          <a:ln>
            <a:noFill/>
          </a:ln>
        </p:spPr>
      </p:pic>
      <p:pic>
        <p:nvPicPr>
          <p:cNvPr id="2389" name="Google Shape;2389;p179"/>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920296" y="60695"/>
            <a:ext cx="1165197" cy="1273172"/>
          </a:xfrm>
          <a:prstGeom prst="rect">
            <a:avLst/>
          </a:prstGeom>
          <a:noFill/>
          <a:ln>
            <a:noFill/>
          </a:ln>
        </p:spPr>
      </p:pic>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matchingName="1_title-03">
  <p:cSld name="1_title-03">
    <p:spTree>
      <p:nvGrpSpPr>
        <p:cNvPr id="1" name="Shape 2390"/>
        <p:cNvGrpSpPr/>
        <p:nvPr/>
      </p:nvGrpSpPr>
      <p:grpSpPr>
        <a:xfrm>
          <a:off x="0" y="0"/>
          <a:ext cx="0" cy="0"/>
          <a:chOff x="0" y="0"/>
          <a:chExt cx="0" cy="0"/>
        </a:xfrm>
      </p:grpSpPr>
      <p:pic>
        <p:nvPicPr>
          <p:cNvPr id="2391" name="Google Shape;2391;p180"/>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0" y="0"/>
            <a:ext cx="6376307" cy="3518221"/>
          </a:xfrm>
          <a:prstGeom prst="rect">
            <a:avLst/>
          </a:prstGeom>
          <a:noFill/>
          <a:ln>
            <a:noFill/>
          </a:ln>
        </p:spPr>
      </p:pic>
      <p:pic>
        <p:nvPicPr>
          <p:cNvPr id="2392" name="Google Shape;2392;p180"/>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736529" flipH="1">
            <a:off x="382567" y="1475867"/>
            <a:ext cx="4872218" cy="4024993"/>
          </a:xfrm>
          <a:prstGeom prst="rect">
            <a:avLst/>
          </a:prstGeom>
          <a:noFill/>
          <a:ln>
            <a:noFill/>
          </a:ln>
        </p:spPr>
      </p:pic>
      <p:pic>
        <p:nvPicPr>
          <p:cNvPr id="2393" name="Google Shape;2393;p180"/>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540325" y="4458656"/>
            <a:ext cx="4305300" cy="1372912"/>
          </a:xfrm>
          <a:prstGeom prst="rect">
            <a:avLst/>
          </a:prstGeom>
          <a:noFill/>
          <a:ln>
            <a:noFill/>
          </a:ln>
        </p:spPr>
      </p:pic>
      <p:pic>
        <p:nvPicPr>
          <p:cNvPr id="2394" name="Google Shape;2394;p180"/>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3447765" y="0"/>
            <a:ext cx="8742647" cy="5306786"/>
          </a:xfrm>
          <a:prstGeom prst="rect">
            <a:avLst/>
          </a:prstGeom>
          <a:noFill/>
          <a:ln>
            <a:noFill/>
          </a:ln>
        </p:spPr>
      </p:pic>
      <p:sp>
        <p:nvSpPr>
          <p:cNvPr id="2395" name="Google Shape;2395;p180"/>
          <p:cNvSpPr txBox="1">
            <a:spLocks noGrp="1"/>
          </p:cNvSpPr>
          <p:nvPr>
            <p:ph type="title"/>
          </p:nvPr>
        </p:nvSpPr>
        <p:spPr>
          <a:xfrm>
            <a:off x="9054193" y="169908"/>
            <a:ext cx="2517624" cy="2761071"/>
          </a:xfrm>
          <a:prstGeom prst="rect">
            <a:avLst/>
          </a:prstGeom>
          <a:noFill/>
          <a:ln>
            <a:noFill/>
          </a:ln>
        </p:spPr>
        <p:txBody>
          <a:bodyPr spcFirstLastPara="1" wrap="square" lIns="91425" tIns="45700" rIns="91425" bIns="45700" anchor="ctr" anchorCtr="0">
            <a:normAutofit/>
          </a:bodyPr>
          <a:lstStyle>
            <a:lvl1pPr lvl="0" algn="r">
              <a:lnSpc>
                <a:spcPct val="90000"/>
              </a:lnSpc>
              <a:spcBef>
                <a:spcPts val="0"/>
              </a:spcBef>
              <a:spcAft>
                <a:spcPts val="0"/>
              </a:spcAft>
              <a:buClr>
                <a:schemeClr val="dk1"/>
              </a:buClr>
              <a:buSzPts val="44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96" name="Google Shape;2396;p18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97" name="Google Shape;2397;p18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98" name="Google Shape;2398;p180"/>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2399" name="Google Shape;2399;p180"/>
          <p:cNvSpPr txBox="1">
            <a:spLocks noGrp="1"/>
          </p:cNvSpPr>
          <p:nvPr>
            <p:ph type="body" idx="1"/>
          </p:nvPr>
        </p:nvSpPr>
        <p:spPr>
          <a:xfrm>
            <a:off x="8069792" y="3225914"/>
            <a:ext cx="3502025" cy="1411288"/>
          </a:xfrm>
          <a:prstGeom prst="rect">
            <a:avLst/>
          </a:prstGeom>
          <a:noFill/>
          <a:ln>
            <a:noFill/>
          </a:ln>
        </p:spPr>
        <p:txBody>
          <a:bodyPr spcFirstLastPara="1" wrap="square" lIns="91425" tIns="45700" rIns="91425" bIns="45700" anchor="t" anchorCtr="0">
            <a:normAutofit/>
          </a:bodyPr>
          <a:lstStyle>
            <a:lvl1pPr marL="457200" lvl="0" indent="-330200" algn="r">
              <a:lnSpc>
                <a:spcPct val="90000"/>
              </a:lnSpc>
              <a:spcBef>
                <a:spcPts val="1000"/>
              </a:spcBef>
              <a:spcAft>
                <a:spcPts val="0"/>
              </a:spcAft>
              <a:buClr>
                <a:schemeClr val="dk1"/>
              </a:buClr>
              <a:buSzPts val="1600"/>
              <a:buChar char="•"/>
              <a:defRPr sz="16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2400" name="Google Shape;2400;p180"/>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17013" y="902667"/>
            <a:ext cx="6773645" cy="4630915"/>
          </a:xfrm>
          <a:prstGeom prst="rect">
            <a:avLst/>
          </a:prstGeom>
          <a:noFill/>
          <a:ln>
            <a:noFill/>
          </a:ln>
        </p:spPr>
      </p:pic>
      <p:sp>
        <p:nvSpPr>
          <p:cNvPr id="2401" name="Google Shape;2401;p180"/>
          <p:cNvSpPr/>
          <p:nvPr/>
        </p:nvSpPr>
        <p:spPr>
          <a:xfrm>
            <a:off x="0" y="5229200"/>
            <a:ext cx="12190413" cy="16288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252000" tIns="252000" rIns="252000" bIns="252000" anchor="ctr" anchorCtr="0">
            <a:noAutofit/>
          </a:bodyPr>
          <a:lstStyle/>
          <a:p>
            <a:pPr marL="0" marR="0" lvl="0" indent="0" algn="l" rtl="0">
              <a:lnSpc>
                <a:spcPct val="90000"/>
              </a:lnSpc>
              <a:spcBef>
                <a:spcPts val="0"/>
              </a:spcBef>
              <a:spcAft>
                <a:spcPts val="0"/>
              </a:spcAft>
              <a:buNone/>
            </a:pPr>
            <a:endParaRPr sz="1600">
              <a:solidFill>
                <a:srgbClr val="000000"/>
              </a:solidFill>
              <a:latin typeface="Malgun Gothic"/>
              <a:ea typeface="Malgun Gothic"/>
              <a:cs typeface="Malgun Gothic"/>
              <a:sym typeface="Malgun Gothic"/>
            </a:endParaRPr>
          </a:p>
        </p:txBody>
      </p:sp>
      <p:pic>
        <p:nvPicPr>
          <p:cNvPr id="2402" name="Google Shape;2402;p180"/>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6493320" y="0"/>
            <a:ext cx="1736561" cy="2506436"/>
          </a:xfrm>
          <a:prstGeom prst="rect">
            <a:avLst/>
          </a:prstGeom>
          <a:noFill/>
          <a:ln>
            <a:noFill/>
          </a:ln>
        </p:spPr>
      </p:pic>
      <p:pic>
        <p:nvPicPr>
          <p:cNvPr id="2403" name="Google Shape;2403;p180"/>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10800000" flipH="1">
            <a:off x="6064845" y="2774391"/>
            <a:ext cx="2990850" cy="155524"/>
          </a:xfrm>
          <a:prstGeom prst="rect">
            <a:avLst/>
          </a:prstGeom>
          <a:noFill/>
          <a:ln>
            <a:noFill/>
          </a:ln>
        </p:spPr>
      </p:pic>
      <p:pic>
        <p:nvPicPr>
          <p:cNvPr id="2404" name="Google Shape;2404;p180"/>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1932337">
            <a:off x="335257" y="62979"/>
            <a:ext cx="1119420" cy="1223153"/>
          </a:xfrm>
          <a:prstGeom prst="rect">
            <a:avLst/>
          </a:prstGeom>
          <a:noFill/>
          <a:ln>
            <a:noFill/>
          </a:ln>
        </p:spPr>
      </p:pic>
      <p:pic>
        <p:nvPicPr>
          <p:cNvPr id="2405" name="Google Shape;2405;p180"/>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7107368" y="3851205"/>
            <a:ext cx="732419" cy="732419"/>
          </a:xfrm>
          <a:prstGeom prst="rect">
            <a:avLst/>
          </a:prstGeom>
          <a:noFill/>
          <a:ln>
            <a:noFill/>
          </a:ln>
        </p:spPr>
      </p:pic>
      <p:pic>
        <p:nvPicPr>
          <p:cNvPr id="2406" name="Google Shape;2406;p180"/>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3625277" y="187457"/>
            <a:ext cx="900634" cy="905638"/>
          </a:xfrm>
          <a:prstGeom prst="rect">
            <a:avLst/>
          </a:prstGeom>
          <a:noFill/>
          <a:ln>
            <a:noFill/>
          </a:ln>
        </p:spPr>
      </p:pic>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matchingName="sub-topic-01" type="title">
  <p:cSld name="TITLE">
    <p:spTree>
      <p:nvGrpSpPr>
        <p:cNvPr id="1" name="Shape 2407"/>
        <p:cNvGrpSpPr/>
        <p:nvPr/>
      </p:nvGrpSpPr>
      <p:grpSpPr>
        <a:xfrm>
          <a:off x="0" y="0"/>
          <a:ext cx="0" cy="0"/>
          <a:chOff x="0" y="0"/>
          <a:chExt cx="0" cy="0"/>
        </a:xfrm>
      </p:grpSpPr>
      <p:grpSp>
        <p:nvGrpSpPr>
          <p:cNvPr id="2408" name="Google Shape;2408;p181"/>
          <p:cNvGrpSpPr/>
          <p:nvPr/>
        </p:nvGrpSpPr>
        <p:grpSpPr>
          <a:xfrm>
            <a:off x="0" y="0"/>
            <a:ext cx="12190413" cy="6871807"/>
            <a:chOff x="0" y="0"/>
            <a:chExt cx="12190413" cy="6871807"/>
          </a:xfrm>
        </p:grpSpPr>
        <p:pic>
          <p:nvPicPr>
            <p:cNvPr id="2409" name="Google Shape;2409;p181"/>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flipH="1">
              <a:off x="7707874" y="0"/>
              <a:ext cx="4147972" cy="6871807"/>
            </a:xfrm>
            <a:prstGeom prst="rect">
              <a:avLst/>
            </a:prstGeom>
            <a:noFill/>
            <a:ln>
              <a:noFill/>
            </a:ln>
          </p:spPr>
        </p:pic>
        <p:pic>
          <p:nvPicPr>
            <p:cNvPr id="2410" name="Google Shape;2410;p181"/>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227376" y="0"/>
              <a:ext cx="4139638" cy="6858000"/>
            </a:xfrm>
            <a:prstGeom prst="rect">
              <a:avLst/>
            </a:prstGeom>
            <a:noFill/>
            <a:ln>
              <a:noFill/>
            </a:ln>
          </p:spPr>
        </p:pic>
        <p:pic>
          <p:nvPicPr>
            <p:cNvPr id="2411" name="Google Shape;2411;p181"/>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3644625" y="3478929"/>
              <a:ext cx="4837042" cy="374871"/>
            </a:xfrm>
            <a:prstGeom prst="rect">
              <a:avLst/>
            </a:prstGeom>
            <a:noFill/>
            <a:ln>
              <a:noFill/>
            </a:ln>
          </p:spPr>
        </p:pic>
        <p:pic>
          <p:nvPicPr>
            <p:cNvPr id="2412" name="Google Shape;2412;p181"/>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8019762" y="2929662"/>
              <a:ext cx="3693546" cy="3812642"/>
            </a:xfrm>
            <a:prstGeom prst="rect">
              <a:avLst/>
            </a:prstGeom>
            <a:noFill/>
            <a:ln>
              <a:noFill/>
            </a:ln>
          </p:spPr>
        </p:pic>
        <p:pic>
          <p:nvPicPr>
            <p:cNvPr id="2413" name="Google Shape;2413;p181"/>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255493" y="2708920"/>
              <a:ext cx="3538656" cy="3779194"/>
            </a:xfrm>
            <a:prstGeom prst="rect">
              <a:avLst/>
            </a:prstGeom>
            <a:noFill/>
            <a:ln>
              <a:noFill/>
            </a:ln>
          </p:spPr>
        </p:pic>
        <p:pic>
          <p:nvPicPr>
            <p:cNvPr id="2414" name="Google Shape;2414;p181"/>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4905918" y="0"/>
              <a:ext cx="2314457" cy="1010832"/>
            </a:xfrm>
            <a:prstGeom prst="rect">
              <a:avLst/>
            </a:prstGeom>
            <a:noFill/>
            <a:ln>
              <a:noFill/>
            </a:ln>
          </p:spPr>
        </p:pic>
        <p:pic>
          <p:nvPicPr>
            <p:cNvPr id="2415" name="Google Shape;2415;p181"/>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10800000" flipH="1">
              <a:off x="4216885" y="5243007"/>
              <a:ext cx="3729391" cy="1628800"/>
            </a:xfrm>
            <a:prstGeom prst="rect">
              <a:avLst/>
            </a:prstGeom>
            <a:noFill/>
            <a:ln>
              <a:noFill/>
            </a:ln>
          </p:spPr>
        </p:pic>
        <p:pic>
          <p:nvPicPr>
            <p:cNvPr id="2416" name="Google Shape;2416;p181"/>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10800000" flipH="1">
              <a:off x="0" y="1365969"/>
              <a:ext cx="2598973" cy="262785"/>
            </a:xfrm>
            <a:prstGeom prst="rect">
              <a:avLst/>
            </a:prstGeom>
            <a:noFill/>
            <a:ln>
              <a:noFill/>
            </a:ln>
          </p:spPr>
        </p:pic>
        <p:pic>
          <p:nvPicPr>
            <p:cNvPr id="2417" name="Google Shape;2417;p181"/>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10800000">
              <a:off x="9591440" y="1365969"/>
              <a:ext cx="2598973" cy="262785"/>
            </a:xfrm>
            <a:prstGeom prst="rect">
              <a:avLst/>
            </a:prstGeom>
            <a:noFill/>
            <a:ln>
              <a:noFill/>
            </a:ln>
          </p:spPr>
        </p:pic>
      </p:grpSp>
      <p:pic>
        <p:nvPicPr>
          <p:cNvPr id="2418" name="Google Shape;2418;p181"/>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2419" name="Google Shape;2419;p181"/>
          <p:cNvSpPr txBox="1">
            <a:spLocks noGrp="1"/>
          </p:cNvSpPr>
          <p:nvPr>
            <p:ph type="ctrTitle"/>
          </p:nvPr>
        </p:nvSpPr>
        <p:spPr>
          <a:xfrm>
            <a:off x="1529246" y="1643883"/>
            <a:ext cx="9144000" cy="828901"/>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entury Gothic"/>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420" name="Google Shape;2420;p181"/>
          <p:cNvSpPr txBox="1">
            <a:spLocks noGrp="1"/>
          </p:cNvSpPr>
          <p:nvPr>
            <p:ph type="subTitle" idx="1"/>
          </p:nvPr>
        </p:nvSpPr>
        <p:spPr>
          <a:xfrm>
            <a:off x="1529246" y="2892642"/>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2421" name="Google Shape;2421;p18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422" name="Google Shape;2422;p18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423" name="Google Shape;2423;p181"/>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matchingName="sub-topic-02">
  <p:cSld name="sub-topic-02">
    <p:spTree>
      <p:nvGrpSpPr>
        <p:cNvPr id="1" name="Shape 166"/>
        <p:cNvGrpSpPr/>
        <p:nvPr/>
      </p:nvGrpSpPr>
      <p:grpSpPr>
        <a:xfrm>
          <a:off x="0" y="0"/>
          <a:ext cx="0" cy="0"/>
          <a:chOff x="0" y="0"/>
          <a:chExt cx="0" cy="0"/>
        </a:xfrm>
      </p:grpSpPr>
      <p:grpSp>
        <p:nvGrpSpPr>
          <p:cNvPr id="167" name="Google Shape;167;p117"/>
          <p:cNvGrpSpPr/>
          <p:nvPr/>
        </p:nvGrpSpPr>
        <p:grpSpPr>
          <a:xfrm>
            <a:off x="-7686" y="0"/>
            <a:ext cx="12215900" cy="5401644"/>
            <a:chOff x="-7685" y="0"/>
            <a:chExt cx="12215900" cy="5401644"/>
          </a:xfrm>
        </p:grpSpPr>
        <p:pic>
          <p:nvPicPr>
            <p:cNvPr id="168" name="Google Shape;168;p117"/>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5400000">
              <a:off x="-1702001" y="1694315"/>
              <a:ext cx="5401643" cy="2013012"/>
            </a:xfrm>
            <a:prstGeom prst="rect">
              <a:avLst/>
            </a:prstGeom>
            <a:noFill/>
            <a:ln>
              <a:noFill/>
            </a:ln>
          </p:spPr>
        </p:pic>
        <p:pic>
          <p:nvPicPr>
            <p:cNvPr id="169" name="Google Shape;169;p117"/>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5400000" flipH="1">
              <a:off x="8500887" y="1694316"/>
              <a:ext cx="5401643" cy="2013012"/>
            </a:xfrm>
            <a:prstGeom prst="rect">
              <a:avLst/>
            </a:prstGeom>
            <a:noFill/>
            <a:ln>
              <a:noFill/>
            </a:ln>
          </p:spPr>
        </p:pic>
      </p:grpSp>
      <p:grpSp>
        <p:nvGrpSpPr>
          <p:cNvPr id="170" name="Google Shape;170;p117"/>
          <p:cNvGrpSpPr/>
          <p:nvPr/>
        </p:nvGrpSpPr>
        <p:grpSpPr>
          <a:xfrm>
            <a:off x="-37819" y="0"/>
            <a:ext cx="12200175" cy="6858000"/>
            <a:chOff x="-37819" y="0"/>
            <a:chExt cx="12200175" cy="6858000"/>
          </a:xfrm>
        </p:grpSpPr>
        <p:pic>
          <p:nvPicPr>
            <p:cNvPr id="171" name="Google Shape;171;p117"/>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10800000" flipH="1">
              <a:off x="-37819" y="0"/>
              <a:ext cx="4139638" cy="6858000"/>
            </a:xfrm>
            <a:prstGeom prst="rect">
              <a:avLst/>
            </a:prstGeom>
            <a:noFill/>
            <a:ln>
              <a:noFill/>
            </a:ln>
          </p:spPr>
        </p:pic>
        <p:pic>
          <p:nvPicPr>
            <p:cNvPr id="172" name="Google Shape;172;p117"/>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10800000">
              <a:off x="8022718" y="0"/>
              <a:ext cx="4139638" cy="6858000"/>
            </a:xfrm>
            <a:prstGeom prst="rect">
              <a:avLst/>
            </a:prstGeom>
            <a:noFill/>
            <a:ln>
              <a:noFill/>
            </a:ln>
          </p:spPr>
        </p:pic>
      </p:grpSp>
      <p:grpSp>
        <p:nvGrpSpPr>
          <p:cNvPr id="173" name="Google Shape;173;p117"/>
          <p:cNvGrpSpPr/>
          <p:nvPr/>
        </p:nvGrpSpPr>
        <p:grpSpPr>
          <a:xfrm>
            <a:off x="387424" y="0"/>
            <a:ext cx="11042132" cy="6859390"/>
            <a:chOff x="387424" y="0"/>
            <a:chExt cx="11042132" cy="6859390"/>
          </a:xfrm>
        </p:grpSpPr>
        <p:pic>
          <p:nvPicPr>
            <p:cNvPr id="174" name="Google Shape;174;p117"/>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3644625" y="3478929"/>
              <a:ext cx="4837042" cy="374871"/>
            </a:xfrm>
            <a:prstGeom prst="rect">
              <a:avLst/>
            </a:prstGeom>
            <a:noFill/>
            <a:ln>
              <a:noFill/>
            </a:ln>
          </p:spPr>
        </p:pic>
        <p:pic>
          <p:nvPicPr>
            <p:cNvPr id="175" name="Google Shape;175;p117"/>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9166348" y="2703637"/>
              <a:ext cx="2263208" cy="3883587"/>
            </a:xfrm>
            <a:prstGeom prst="rect">
              <a:avLst/>
            </a:prstGeom>
            <a:noFill/>
            <a:ln>
              <a:noFill/>
            </a:ln>
          </p:spPr>
        </p:pic>
        <p:pic>
          <p:nvPicPr>
            <p:cNvPr id="176" name="Google Shape;176;p117"/>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387424" y="2996952"/>
              <a:ext cx="2194636" cy="3765920"/>
            </a:xfrm>
            <a:prstGeom prst="rect">
              <a:avLst/>
            </a:prstGeom>
            <a:noFill/>
            <a:ln>
              <a:noFill/>
            </a:ln>
          </p:spPr>
        </p:pic>
        <p:pic>
          <p:nvPicPr>
            <p:cNvPr id="177" name="Google Shape;177;p117"/>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5874357" y="334062"/>
              <a:ext cx="377577" cy="377577"/>
            </a:xfrm>
            <a:prstGeom prst="rect">
              <a:avLst/>
            </a:prstGeom>
            <a:noFill/>
            <a:ln>
              <a:noFill/>
            </a:ln>
          </p:spPr>
        </p:pic>
        <p:pic>
          <p:nvPicPr>
            <p:cNvPr id="178" name="Google Shape;178;p117"/>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806259" y="2602805"/>
              <a:ext cx="8579482" cy="117967"/>
            </a:xfrm>
            <a:prstGeom prst="rect">
              <a:avLst/>
            </a:prstGeom>
            <a:noFill/>
            <a:ln>
              <a:noFill/>
            </a:ln>
          </p:spPr>
        </p:pic>
        <p:pic>
          <p:nvPicPr>
            <p:cNvPr id="179" name="Google Shape;179;p117"/>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10800000">
              <a:off x="5324145" y="6048972"/>
              <a:ext cx="1855578" cy="810418"/>
            </a:xfrm>
            <a:prstGeom prst="rect">
              <a:avLst/>
            </a:prstGeom>
            <a:noFill/>
            <a:ln>
              <a:noFill/>
            </a:ln>
          </p:spPr>
        </p:pic>
        <p:pic>
          <p:nvPicPr>
            <p:cNvPr id="180" name="Google Shape;180;p117"/>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766614" y="0"/>
              <a:ext cx="1272583" cy="555797"/>
            </a:xfrm>
            <a:prstGeom prst="rect">
              <a:avLst/>
            </a:prstGeom>
            <a:noFill/>
            <a:ln>
              <a:noFill/>
            </a:ln>
          </p:spPr>
        </p:pic>
        <p:pic>
          <p:nvPicPr>
            <p:cNvPr id="181" name="Google Shape;181;p117"/>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9956277" y="0"/>
              <a:ext cx="1272583" cy="555797"/>
            </a:xfrm>
            <a:prstGeom prst="rect">
              <a:avLst/>
            </a:prstGeom>
            <a:noFill/>
            <a:ln>
              <a:noFill/>
            </a:ln>
          </p:spPr>
        </p:pic>
      </p:grpSp>
      <p:pic>
        <p:nvPicPr>
          <p:cNvPr id="182" name="Google Shape;182;p117"/>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83" name="Google Shape;183;p117"/>
          <p:cNvSpPr txBox="1">
            <a:spLocks noGrp="1"/>
          </p:cNvSpPr>
          <p:nvPr>
            <p:ph type="ctrTitle"/>
          </p:nvPr>
        </p:nvSpPr>
        <p:spPr>
          <a:xfrm>
            <a:off x="1529246" y="1643883"/>
            <a:ext cx="9144000" cy="828901"/>
          </a:xfrm>
          <a:prstGeom prst="rect">
            <a:avLst/>
          </a:prstGeom>
          <a:noFill/>
          <a:ln>
            <a:noFill/>
          </a:ln>
        </p:spPr>
        <p:txBody>
          <a:bodyPr spcFirstLastPara="1" wrap="square" lIns="91425" tIns="45700" rIns="91425" bIns="45700" anchor="b" anchorCtr="0">
            <a:noAutofit/>
          </a:bodyPr>
          <a:lstStyle>
            <a:lvl1pPr lvl="0" algn="ctr">
              <a:lnSpc>
                <a:spcPct val="90000"/>
              </a:lnSpc>
              <a:spcBef>
                <a:spcPts val="0"/>
              </a:spcBef>
              <a:spcAft>
                <a:spcPts val="0"/>
              </a:spcAft>
              <a:buClr>
                <a:schemeClr val="dk1"/>
              </a:buClr>
              <a:buSzPts val="5400"/>
              <a:buFont typeface="Century Gothic"/>
              <a:buNone/>
              <a:defRPr sz="5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84" name="Google Shape;184;p117"/>
          <p:cNvSpPr txBox="1">
            <a:spLocks noGrp="1"/>
          </p:cNvSpPr>
          <p:nvPr>
            <p:ph type="subTitle" idx="1"/>
          </p:nvPr>
        </p:nvSpPr>
        <p:spPr>
          <a:xfrm>
            <a:off x="1529246" y="2892642"/>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85" name="Google Shape;185;p11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6" name="Google Shape;186;p11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7" name="Google Shape;187;p117"/>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matchingName="sub-topic-02">
  <p:cSld name="sub-topic-02">
    <p:spTree>
      <p:nvGrpSpPr>
        <p:cNvPr id="1" name="Shape 2424"/>
        <p:cNvGrpSpPr/>
        <p:nvPr/>
      </p:nvGrpSpPr>
      <p:grpSpPr>
        <a:xfrm>
          <a:off x="0" y="0"/>
          <a:ext cx="0" cy="0"/>
          <a:chOff x="0" y="0"/>
          <a:chExt cx="0" cy="0"/>
        </a:xfrm>
      </p:grpSpPr>
      <p:grpSp>
        <p:nvGrpSpPr>
          <p:cNvPr id="2425" name="Google Shape;2425;p182"/>
          <p:cNvGrpSpPr/>
          <p:nvPr/>
        </p:nvGrpSpPr>
        <p:grpSpPr>
          <a:xfrm>
            <a:off x="-7686" y="0"/>
            <a:ext cx="12215900" cy="5401644"/>
            <a:chOff x="-7685" y="0"/>
            <a:chExt cx="12215900" cy="5401644"/>
          </a:xfrm>
        </p:grpSpPr>
        <p:pic>
          <p:nvPicPr>
            <p:cNvPr id="2426" name="Google Shape;2426;p182"/>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5400000">
              <a:off x="-1702001" y="1694315"/>
              <a:ext cx="5401643" cy="2013012"/>
            </a:xfrm>
            <a:prstGeom prst="rect">
              <a:avLst/>
            </a:prstGeom>
            <a:noFill/>
            <a:ln>
              <a:noFill/>
            </a:ln>
          </p:spPr>
        </p:pic>
        <p:pic>
          <p:nvPicPr>
            <p:cNvPr id="2427" name="Google Shape;2427;p182"/>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5400000" flipH="1">
              <a:off x="8500887" y="1694316"/>
              <a:ext cx="5401643" cy="2013012"/>
            </a:xfrm>
            <a:prstGeom prst="rect">
              <a:avLst/>
            </a:prstGeom>
            <a:noFill/>
            <a:ln>
              <a:noFill/>
            </a:ln>
          </p:spPr>
        </p:pic>
      </p:grpSp>
      <p:grpSp>
        <p:nvGrpSpPr>
          <p:cNvPr id="2428" name="Google Shape;2428;p182"/>
          <p:cNvGrpSpPr/>
          <p:nvPr/>
        </p:nvGrpSpPr>
        <p:grpSpPr>
          <a:xfrm>
            <a:off x="-37819" y="0"/>
            <a:ext cx="12200175" cy="6858000"/>
            <a:chOff x="-37819" y="0"/>
            <a:chExt cx="12200175" cy="6858000"/>
          </a:xfrm>
        </p:grpSpPr>
        <p:pic>
          <p:nvPicPr>
            <p:cNvPr id="2429" name="Google Shape;2429;p182"/>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10800000" flipH="1">
              <a:off x="-37819" y="0"/>
              <a:ext cx="4139638" cy="6858000"/>
            </a:xfrm>
            <a:prstGeom prst="rect">
              <a:avLst/>
            </a:prstGeom>
            <a:noFill/>
            <a:ln>
              <a:noFill/>
            </a:ln>
          </p:spPr>
        </p:pic>
        <p:pic>
          <p:nvPicPr>
            <p:cNvPr id="2430" name="Google Shape;2430;p182"/>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10800000">
              <a:off x="8022718" y="0"/>
              <a:ext cx="4139638" cy="6858000"/>
            </a:xfrm>
            <a:prstGeom prst="rect">
              <a:avLst/>
            </a:prstGeom>
            <a:noFill/>
            <a:ln>
              <a:noFill/>
            </a:ln>
          </p:spPr>
        </p:pic>
      </p:grpSp>
      <p:grpSp>
        <p:nvGrpSpPr>
          <p:cNvPr id="2431" name="Google Shape;2431;p182"/>
          <p:cNvGrpSpPr/>
          <p:nvPr/>
        </p:nvGrpSpPr>
        <p:grpSpPr>
          <a:xfrm>
            <a:off x="387424" y="0"/>
            <a:ext cx="11042132" cy="6859390"/>
            <a:chOff x="387424" y="0"/>
            <a:chExt cx="11042132" cy="6859390"/>
          </a:xfrm>
        </p:grpSpPr>
        <p:pic>
          <p:nvPicPr>
            <p:cNvPr id="2432" name="Google Shape;2432;p182"/>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3644625" y="3478929"/>
              <a:ext cx="4837042" cy="374871"/>
            </a:xfrm>
            <a:prstGeom prst="rect">
              <a:avLst/>
            </a:prstGeom>
            <a:noFill/>
            <a:ln>
              <a:noFill/>
            </a:ln>
          </p:spPr>
        </p:pic>
        <p:pic>
          <p:nvPicPr>
            <p:cNvPr id="2433" name="Google Shape;2433;p182"/>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9166348" y="2703637"/>
              <a:ext cx="2263208" cy="3883587"/>
            </a:xfrm>
            <a:prstGeom prst="rect">
              <a:avLst/>
            </a:prstGeom>
            <a:noFill/>
            <a:ln>
              <a:noFill/>
            </a:ln>
          </p:spPr>
        </p:pic>
        <p:pic>
          <p:nvPicPr>
            <p:cNvPr id="2434" name="Google Shape;2434;p182"/>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387424" y="2996952"/>
              <a:ext cx="2194636" cy="3765920"/>
            </a:xfrm>
            <a:prstGeom prst="rect">
              <a:avLst/>
            </a:prstGeom>
            <a:noFill/>
            <a:ln>
              <a:noFill/>
            </a:ln>
          </p:spPr>
        </p:pic>
        <p:pic>
          <p:nvPicPr>
            <p:cNvPr id="2435" name="Google Shape;2435;p182"/>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5874357" y="334062"/>
              <a:ext cx="377577" cy="377577"/>
            </a:xfrm>
            <a:prstGeom prst="rect">
              <a:avLst/>
            </a:prstGeom>
            <a:noFill/>
            <a:ln>
              <a:noFill/>
            </a:ln>
          </p:spPr>
        </p:pic>
        <p:pic>
          <p:nvPicPr>
            <p:cNvPr id="2436" name="Google Shape;2436;p182"/>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806259" y="2602805"/>
              <a:ext cx="8579482" cy="117967"/>
            </a:xfrm>
            <a:prstGeom prst="rect">
              <a:avLst/>
            </a:prstGeom>
            <a:noFill/>
            <a:ln>
              <a:noFill/>
            </a:ln>
          </p:spPr>
        </p:pic>
        <p:pic>
          <p:nvPicPr>
            <p:cNvPr id="2437" name="Google Shape;2437;p182"/>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10800000">
              <a:off x="5324145" y="6048972"/>
              <a:ext cx="1855578" cy="810418"/>
            </a:xfrm>
            <a:prstGeom prst="rect">
              <a:avLst/>
            </a:prstGeom>
            <a:noFill/>
            <a:ln>
              <a:noFill/>
            </a:ln>
          </p:spPr>
        </p:pic>
        <p:pic>
          <p:nvPicPr>
            <p:cNvPr id="2438" name="Google Shape;2438;p182"/>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766614" y="0"/>
              <a:ext cx="1272583" cy="555797"/>
            </a:xfrm>
            <a:prstGeom prst="rect">
              <a:avLst/>
            </a:prstGeom>
            <a:noFill/>
            <a:ln>
              <a:noFill/>
            </a:ln>
          </p:spPr>
        </p:pic>
        <p:pic>
          <p:nvPicPr>
            <p:cNvPr id="2439" name="Google Shape;2439;p182"/>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9956277" y="0"/>
              <a:ext cx="1272583" cy="555797"/>
            </a:xfrm>
            <a:prstGeom prst="rect">
              <a:avLst/>
            </a:prstGeom>
            <a:noFill/>
            <a:ln>
              <a:noFill/>
            </a:ln>
          </p:spPr>
        </p:pic>
      </p:grpSp>
      <p:pic>
        <p:nvPicPr>
          <p:cNvPr id="2440" name="Google Shape;2440;p182"/>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2441" name="Google Shape;2441;p182"/>
          <p:cNvSpPr txBox="1">
            <a:spLocks noGrp="1"/>
          </p:cNvSpPr>
          <p:nvPr>
            <p:ph type="ctrTitle"/>
          </p:nvPr>
        </p:nvSpPr>
        <p:spPr>
          <a:xfrm>
            <a:off x="1529246" y="1643883"/>
            <a:ext cx="9144000" cy="828901"/>
          </a:xfrm>
          <a:prstGeom prst="rect">
            <a:avLst/>
          </a:prstGeom>
          <a:noFill/>
          <a:ln>
            <a:noFill/>
          </a:ln>
        </p:spPr>
        <p:txBody>
          <a:bodyPr spcFirstLastPara="1" wrap="square" lIns="91425" tIns="45700" rIns="91425" bIns="45700" anchor="b" anchorCtr="0">
            <a:noAutofit/>
          </a:bodyPr>
          <a:lstStyle>
            <a:lvl1pPr lvl="0" algn="ctr">
              <a:lnSpc>
                <a:spcPct val="90000"/>
              </a:lnSpc>
              <a:spcBef>
                <a:spcPts val="0"/>
              </a:spcBef>
              <a:spcAft>
                <a:spcPts val="0"/>
              </a:spcAft>
              <a:buClr>
                <a:schemeClr val="dk1"/>
              </a:buClr>
              <a:buSzPts val="5400"/>
              <a:buFont typeface="Century Gothic"/>
              <a:buNone/>
              <a:defRPr sz="5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442" name="Google Shape;2442;p182"/>
          <p:cNvSpPr txBox="1">
            <a:spLocks noGrp="1"/>
          </p:cNvSpPr>
          <p:nvPr>
            <p:ph type="subTitle" idx="1"/>
          </p:nvPr>
        </p:nvSpPr>
        <p:spPr>
          <a:xfrm>
            <a:off x="1529246" y="2892642"/>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2443" name="Google Shape;2443;p18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444" name="Google Shape;2444;p18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445" name="Google Shape;2445;p182"/>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matchingName="sub-topic-03">
  <p:cSld name="sub-topic-03">
    <p:spTree>
      <p:nvGrpSpPr>
        <p:cNvPr id="1" name="Shape 2446"/>
        <p:cNvGrpSpPr/>
        <p:nvPr/>
      </p:nvGrpSpPr>
      <p:grpSpPr>
        <a:xfrm>
          <a:off x="0" y="0"/>
          <a:ext cx="0" cy="0"/>
          <a:chOff x="0" y="0"/>
          <a:chExt cx="0" cy="0"/>
        </a:xfrm>
      </p:grpSpPr>
      <p:grpSp>
        <p:nvGrpSpPr>
          <p:cNvPr id="2447" name="Google Shape;2447;p183"/>
          <p:cNvGrpSpPr/>
          <p:nvPr/>
        </p:nvGrpSpPr>
        <p:grpSpPr>
          <a:xfrm>
            <a:off x="0" y="-15941"/>
            <a:ext cx="12200394" cy="6876669"/>
            <a:chOff x="0" y="-15941"/>
            <a:chExt cx="12200394" cy="6876669"/>
          </a:xfrm>
        </p:grpSpPr>
        <p:pic>
          <p:nvPicPr>
            <p:cNvPr id="2448" name="Google Shape;2448;p183"/>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flipH="1">
              <a:off x="0" y="2728"/>
              <a:ext cx="3285658" cy="6858000"/>
            </a:xfrm>
            <a:prstGeom prst="rect">
              <a:avLst/>
            </a:prstGeom>
            <a:noFill/>
            <a:ln>
              <a:noFill/>
            </a:ln>
          </p:spPr>
        </p:pic>
        <p:pic>
          <p:nvPicPr>
            <p:cNvPr id="2449" name="Google Shape;2449;p183"/>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a:off x="8914736" y="-15941"/>
              <a:ext cx="3285658" cy="6858000"/>
            </a:xfrm>
            <a:prstGeom prst="rect">
              <a:avLst/>
            </a:prstGeom>
            <a:noFill/>
            <a:ln>
              <a:noFill/>
            </a:ln>
          </p:spPr>
        </p:pic>
      </p:grpSp>
      <p:grpSp>
        <p:nvGrpSpPr>
          <p:cNvPr id="2450" name="Google Shape;2450;p183"/>
          <p:cNvGrpSpPr/>
          <p:nvPr/>
        </p:nvGrpSpPr>
        <p:grpSpPr>
          <a:xfrm>
            <a:off x="1453046" y="2818412"/>
            <a:ext cx="8762986" cy="2505655"/>
            <a:chOff x="1453046" y="2818412"/>
            <a:chExt cx="8762986" cy="2505655"/>
          </a:xfrm>
        </p:grpSpPr>
        <p:pic>
          <p:nvPicPr>
            <p:cNvPr id="2451" name="Google Shape;2451;p183"/>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453046" y="2818412"/>
              <a:ext cx="2468230" cy="2468230"/>
            </a:xfrm>
            <a:prstGeom prst="rect">
              <a:avLst/>
            </a:prstGeom>
            <a:noFill/>
            <a:ln>
              <a:noFill/>
            </a:ln>
          </p:spPr>
        </p:pic>
        <p:pic>
          <p:nvPicPr>
            <p:cNvPr id="2452" name="Google Shape;2452;p183"/>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7747802" y="2855837"/>
              <a:ext cx="2468230" cy="2468230"/>
            </a:xfrm>
            <a:prstGeom prst="rect">
              <a:avLst/>
            </a:prstGeom>
            <a:noFill/>
            <a:ln>
              <a:noFill/>
            </a:ln>
          </p:spPr>
        </p:pic>
      </p:grpSp>
      <p:grpSp>
        <p:nvGrpSpPr>
          <p:cNvPr id="2453" name="Google Shape;2453;p183"/>
          <p:cNvGrpSpPr/>
          <p:nvPr/>
        </p:nvGrpSpPr>
        <p:grpSpPr>
          <a:xfrm>
            <a:off x="-133486" y="-15941"/>
            <a:ext cx="12215328" cy="7241745"/>
            <a:chOff x="-133486" y="-15941"/>
            <a:chExt cx="12215328" cy="7241745"/>
          </a:xfrm>
        </p:grpSpPr>
        <p:pic>
          <p:nvPicPr>
            <p:cNvPr id="2454" name="Google Shape;2454;p183"/>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rot="10800000">
              <a:off x="5348416" y="6186735"/>
              <a:ext cx="1536966" cy="671265"/>
            </a:xfrm>
            <a:prstGeom prst="rect">
              <a:avLst/>
            </a:prstGeom>
            <a:noFill/>
            <a:ln>
              <a:noFill/>
            </a:ln>
          </p:spPr>
        </p:pic>
        <p:pic>
          <p:nvPicPr>
            <p:cNvPr id="2455" name="Google Shape;2455;p183"/>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5447134" y="-15941"/>
              <a:ext cx="1190545" cy="519967"/>
            </a:xfrm>
            <a:prstGeom prst="rect">
              <a:avLst/>
            </a:prstGeom>
            <a:noFill/>
            <a:ln>
              <a:noFill/>
            </a:ln>
          </p:spPr>
        </p:pic>
        <p:pic>
          <p:nvPicPr>
            <p:cNvPr id="2456" name="Google Shape;2456;p183"/>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3993080" y="3279462"/>
              <a:ext cx="4140132" cy="320860"/>
            </a:xfrm>
            <a:prstGeom prst="rect">
              <a:avLst/>
            </a:prstGeom>
            <a:noFill/>
            <a:ln>
              <a:noFill/>
            </a:ln>
          </p:spPr>
        </p:pic>
        <p:pic>
          <p:nvPicPr>
            <p:cNvPr id="2457" name="Google Shape;2457;p183"/>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33486" y="2453228"/>
              <a:ext cx="4599527" cy="4599527"/>
            </a:xfrm>
            <a:prstGeom prst="rect">
              <a:avLst/>
            </a:prstGeom>
            <a:noFill/>
            <a:ln>
              <a:noFill/>
            </a:ln>
          </p:spPr>
        </p:pic>
        <p:pic>
          <p:nvPicPr>
            <p:cNvPr id="2458" name="Google Shape;2458;p183"/>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6881326" y="2280177"/>
              <a:ext cx="4945627" cy="4945627"/>
            </a:xfrm>
            <a:prstGeom prst="rect">
              <a:avLst/>
            </a:prstGeom>
            <a:noFill/>
            <a:ln>
              <a:noFill/>
            </a:ln>
          </p:spPr>
        </p:pic>
        <p:pic>
          <p:nvPicPr>
            <p:cNvPr id="2459" name="Google Shape;2459;p183"/>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5867976" y="354226"/>
              <a:ext cx="390339" cy="390339"/>
            </a:xfrm>
            <a:prstGeom prst="rect">
              <a:avLst/>
            </a:prstGeom>
            <a:noFill/>
            <a:ln>
              <a:noFill/>
            </a:ln>
          </p:spPr>
        </p:pic>
        <p:pic>
          <p:nvPicPr>
            <p:cNvPr id="2460" name="Google Shape;2460;p183"/>
            <p:cNvPicPr preferRelativeResize="0"/>
            <p:nvPr/>
          </p:nvPicPr>
          <p:blipFill rotWithShape="1">
            <a:blip r:embed="rId10">
              <a:alphaModFix/>
            </a:blip>
            <a:srcRect/>
            <a:stretch/>
          </p:blipFill>
          <p:spPr>
            <a:xfrm>
              <a:off x="-133486" y="533875"/>
              <a:ext cx="4762500" cy="247650"/>
            </a:xfrm>
            <a:prstGeom prst="rect">
              <a:avLst/>
            </a:prstGeom>
            <a:noFill/>
            <a:ln>
              <a:noFill/>
            </a:ln>
          </p:spPr>
        </p:pic>
        <p:pic>
          <p:nvPicPr>
            <p:cNvPr id="2461" name="Google Shape;2461;p183"/>
            <p:cNvPicPr preferRelativeResize="0"/>
            <p:nvPr/>
          </p:nvPicPr>
          <p:blipFill rotWithShape="1">
            <a:blip r:embed="rId10">
              <a:alphaModFix/>
            </a:blip>
            <a:srcRect/>
            <a:stretch/>
          </p:blipFill>
          <p:spPr>
            <a:xfrm>
              <a:off x="7319342" y="537940"/>
              <a:ext cx="4762500" cy="247650"/>
            </a:xfrm>
            <a:prstGeom prst="rect">
              <a:avLst/>
            </a:prstGeom>
            <a:noFill/>
            <a:ln>
              <a:noFill/>
            </a:ln>
          </p:spPr>
        </p:pic>
        <p:pic>
          <p:nvPicPr>
            <p:cNvPr id="2462" name="Google Shape;2462;p183"/>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rot="5400000" flipH="1">
              <a:off x="4903745" y="5533169"/>
              <a:ext cx="2406353" cy="243309"/>
            </a:xfrm>
            <a:prstGeom prst="rect">
              <a:avLst/>
            </a:prstGeom>
            <a:noFill/>
            <a:ln>
              <a:noFill/>
            </a:ln>
          </p:spPr>
        </p:pic>
      </p:grpSp>
      <p:pic>
        <p:nvPicPr>
          <p:cNvPr id="2463" name="Google Shape;2463;p183"/>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2464" name="Google Shape;2464;p183"/>
          <p:cNvSpPr txBox="1">
            <a:spLocks noGrp="1"/>
          </p:cNvSpPr>
          <p:nvPr>
            <p:ph type="ctrTitle"/>
          </p:nvPr>
        </p:nvSpPr>
        <p:spPr>
          <a:xfrm>
            <a:off x="1495422" y="1696340"/>
            <a:ext cx="9144000" cy="828901"/>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entury Gothic"/>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465" name="Google Shape;2465;p183"/>
          <p:cNvSpPr txBox="1">
            <a:spLocks noGrp="1"/>
          </p:cNvSpPr>
          <p:nvPr>
            <p:ph type="subTitle" idx="1"/>
          </p:nvPr>
        </p:nvSpPr>
        <p:spPr>
          <a:xfrm>
            <a:off x="1529246" y="2892642"/>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2466" name="Google Shape;2466;p18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467" name="Google Shape;2467;p18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468" name="Google Shape;2468;p183"/>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matchingName="Заголовок и объект" type="obj">
  <p:cSld name="OBJECT">
    <p:spTree>
      <p:nvGrpSpPr>
        <p:cNvPr id="1" name="Shape 2469"/>
        <p:cNvGrpSpPr/>
        <p:nvPr/>
      </p:nvGrpSpPr>
      <p:grpSpPr>
        <a:xfrm>
          <a:off x="0" y="0"/>
          <a:ext cx="0" cy="0"/>
          <a:chOff x="0" y="0"/>
          <a:chExt cx="0" cy="0"/>
        </a:xfrm>
      </p:grpSpPr>
      <p:pic>
        <p:nvPicPr>
          <p:cNvPr id="2470" name="Google Shape;2470;p184"/>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7001798" y="0"/>
            <a:ext cx="4669971" cy="1038381"/>
          </a:xfrm>
          <a:prstGeom prst="rect">
            <a:avLst/>
          </a:prstGeom>
          <a:noFill/>
          <a:ln>
            <a:noFill/>
          </a:ln>
        </p:spPr>
      </p:pic>
      <p:grpSp>
        <p:nvGrpSpPr>
          <p:cNvPr id="2471" name="Google Shape;2471;p184"/>
          <p:cNvGrpSpPr/>
          <p:nvPr/>
        </p:nvGrpSpPr>
        <p:grpSpPr>
          <a:xfrm>
            <a:off x="0" y="0"/>
            <a:ext cx="8973927" cy="6858000"/>
            <a:chOff x="0" y="0"/>
            <a:chExt cx="8973927" cy="6858000"/>
          </a:xfrm>
        </p:grpSpPr>
        <p:pic>
          <p:nvPicPr>
            <p:cNvPr id="2472" name="Google Shape;2472;p184"/>
            <p:cNvPicPr preferRelativeResize="0"/>
            <p:nvPr/>
          </p:nvPicPr>
          <p:blipFill rotWithShape="1">
            <a:blip r:embed="rId3">
              <a:alphaModFix/>
            </a:blip>
            <a:srcRect/>
            <a:stretch/>
          </p:blipFill>
          <p:spPr>
            <a:xfrm>
              <a:off x="4211427" y="6308945"/>
              <a:ext cx="4762500" cy="247650"/>
            </a:xfrm>
            <a:prstGeom prst="rect">
              <a:avLst/>
            </a:prstGeom>
            <a:noFill/>
            <a:ln>
              <a:noFill/>
            </a:ln>
          </p:spPr>
        </p:pic>
        <p:pic>
          <p:nvPicPr>
            <p:cNvPr id="2473" name="Google Shape;2473;p184"/>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0" y="0"/>
              <a:ext cx="6234545" cy="6858000"/>
            </a:xfrm>
            <a:prstGeom prst="rect">
              <a:avLst/>
            </a:prstGeom>
            <a:noFill/>
            <a:ln>
              <a:noFill/>
            </a:ln>
          </p:spPr>
        </p:pic>
        <p:pic>
          <p:nvPicPr>
            <p:cNvPr id="2474" name="Google Shape;2474;p184"/>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451512" y="0"/>
              <a:ext cx="4139638" cy="6858000"/>
            </a:xfrm>
            <a:prstGeom prst="rect">
              <a:avLst/>
            </a:prstGeom>
            <a:noFill/>
            <a:ln>
              <a:noFill/>
            </a:ln>
          </p:spPr>
        </p:pic>
      </p:grpSp>
      <p:pic>
        <p:nvPicPr>
          <p:cNvPr id="2475" name="Google Shape;2475;p184"/>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2476" name="Google Shape;2476;p184"/>
          <p:cNvSpPr txBox="1">
            <a:spLocks noGrp="1"/>
          </p:cNvSpPr>
          <p:nvPr>
            <p:ph type="title"/>
          </p:nvPr>
        </p:nvSpPr>
        <p:spPr>
          <a:xfrm>
            <a:off x="0" y="528411"/>
            <a:ext cx="12192000" cy="1186089"/>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477" name="Google Shape;2477;p184"/>
          <p:cNvSpPr txBox="1">
            <a:spLocks noGrp="1"/>
          </p:cNvSpPr>
          <p:nvPr>
            <p:ph type="body" idx="1"/>
          </p:nvPr>
        </p:nvSpPr>
        <p:spPr>
          <a:xfrm>
            <a:off x="5591150" y="2114236"/>
            <a:ext cx="6010299" cy="3602929"/>
          </a:xfrm>
          <a:prstGeom prst="rect">
            <a:avLst/>
          </a:prstGeom>
          <a:noFill/>
          <a:ln>
            <a:noFill/>
          </a:ln>
        </p:spPr>
        <p:txBody>
          <a:bodyPr spcFirstLastPara="1" wrap="square" lIns="91425" tIns="45700" rIns="91425" bIns="45700" anchor="t" anchorCtr="0">
            <a:normAutofit/>
          </a:bodyPr>
          <a:lstStyle>
            <a:lvl1pPr marL="457200" lvl="0" indent="-406400" algn="r">
              <a:lnSpc>
                <a:spcPct val="90000"/>
              </a:lnSpc>
              <a:spcBef>
                <a:spcPts val="1000"/>
              </a:spcBef>
              <a:spcAft>
                <a:spcPts val="0"/>
              </a:spcAft>
              <a:buClr>
                <a:schemeClr val="dk1"/>
              </a:buClr>
              <a:buSzPts val="2800"/>
              <a:buChar char="•"/>
              <a:defRPr/>
            </a:lvl1pPr>
            <a:lvl2pPr marL="914400" lvl="1" indent="-381000" algn="r">
              <a:lnSpc>
                <a:spcPct val="90000"/>
              </a:lnSpc>
              <a:spcBef>
                <a:spcPts val="500"/>
              </a:spcBef>
              <a:spcAft>
                <a:spcPts val="0"/>
              </a:spcAft>
              <a:buClr>
                <a:schemeClr val="dk1"/>
              </a:buClr>
              <a:buSzPts val="2400"/>
              <a:buChar char="•"/>
              <a:defRPr/>
            </a:lvl2pPr>
            <a:lvl3pPr marL="1371600" lvl="2" indent="-355600" algn="r">
              <a:lnSpc>
                <a:spcPct val="90000"/>
              </a:lnSpc>
              <a:spcBef>
                <a:spcPts val="500"/>
              </a:spcBef>
              <a:spcAft>
                <a:spcPts val="0"/>
              </a:spcAft>
              <a:buClr>
                <a:schemeClr val="dk1"/>
              </a:buClr>
              <a:buSzPts val="2000"/>
              <a:buChar char="•"/>
              <a:defRPr/>
            </a:lvl3pPr>
            <a:lvl4pPr marL="1828800" lvl="3" indent="-342900" algn="r">
              <a:lnSpc>
                <a:spcPct val="90000"/>
              </a:lnSpc>
              <a:spcBef>
                <a:spcPts val="500"/>
              </a:spcBef>
              <a:spcAft>
                <a:spcPts val="0"/>
              </a:spcAft>
              <a:buClr>
                <a:schemeClr val="dk1"/>
              </a:buClr>
              <a:buSzPts val="1800"/>
              <a:buChar char="•"/>
              <a:defRPr/>
            </a:lvl4pPr>
            <a:lvl5pPr marL="2286000" lvl="4" indent="-342900" algn="r">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78" name="Google Shape;2478;p18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479" name="Google Shape;2479;p18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480" name="Google Shape;2480;p184"/>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2481" name="Google Shape;2481;p184"/>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10800000">
            <a:off x="10345265" y="5699345"/>
            <a:ext cx="1846735" cy="313710"/>
          </a:xfrm>
          <a:prstGeom prst="rect">
            <a:avLst/>
          </a:prstGeom>
          <a:noFill/>
          <a:ln>
            <a:noFill/>
          </a:ln>
        </p:spPr>
      </p:pic>
      <p:pic>
        <p:nvPicPr>
          <p:cNvPr id="2482" name="Google Shape;2482;p184"/>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70947" y="549765"/>
            <a:ext cx="3444606" cy="5903721"/>
          </a:xfrm>
          <a:prstGeom prst="rect">
            <a:avLst/>
          </a:prstGeom>
          <a:noFill/>
          <a:ln>
            <a:noFill/>
          </a:ln>
        </p:spPr>
      </p:pic>
      <p:pic>
        <p:nvPicPr>
          <p:cNvPr id="2483" name="Google Shape;2483;p184"/>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10800000" flipH="1">
            <a:off x="9284886" y="0"/>
            <a:ext cx="2428422" cy="2433572"/>
          </a:xfrm>
          <a:prstGeom prst="rect">
            <a:avLst/>
          </a:prstGeom>
          <a:noFill/>
          <a:ln>
            <a:noFill/>
          </a:ln>
        </p:spPr>
      </p:pic>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matchingName="1_Заголовок и объект">
  <p:cSld name="1_Заголовок и объект">
    <p:spTree>
      <p:nvGrpSpPr>
        <p:cNvPr id="1" name="Shape 2484"/>
        <p:cNvGrpSpPr/>
        <p:nvPr/>
      </p:nvGrpSpPr>
      <p:grpSpPr>
        <a:xfrm>
          <a:off x="0" y="0"/>
          <a:ext cx="0" cy="0"/>
          <a:chOff x="0" y="0"/>
          <a:chExt cx="0" cy="0"/>
        </a:xfrm>
      </p:grpSpPr>
      <p:grpSp>
        <p:nvGrpSpPr>
          <p:cNvPr id="2485" name="Google Shape;2485;p185"/>
          <p:cNvGrpSpPr/>
          <p:nvPr/>
        </p:nvGrpSpPr>
        <p:grpSpPr>
          <a:xfrm>
            <a:off x="-9326" y="0"/>
            <a:ext cx="12203410" cy="6877876"/>
            <a:chOff x="-9326" y="0"/>
            <a:chExt cx="12203410" cy="6877876"/>
          </a:xfrm>
        </p:grpSpPr>
        <p:pic>
          <p:nvPicPr>
            <p:cNvPr id="2486" name="Google Shape;2486;p185"/>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2205936" y="4185084"/>
              <a:ext cx="7290489" cy="2264608"/>
            </a:xfrm>
            <a:prstGeom prst="rect">
              <a:avLst/>
            </a:prstGeom>
            <a:noFill/>
            <a:ln>
              <a:noFill/>
            </a:ln>
          </p:spPr>
        </p:pic>
        <p:pic>
          <p:nvPicPr>
            <p:cNvPr id="2487" name="Google Shape;2487;p185"/>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8654781" y="2600907"/>
              <a:ext cx="3539303" cy="4276969"/>
            </a:xfrm>
            <a:prstGeom prst="rect">
              <a:avLst/>
            </a:prstGeom>
            <a:noFill/>
            <a:ln>
              <a:noFill/>
            </a:ln>
          </p:spPr>
        </p:pic>
        <p:pic>
          <p:nvPicPr>
            <p:cNvPr id="2488" name="Google Shape;2488;p185"/>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0" y="0"/>
              <a:ext cx="5290467" cy="4567437"/>
            </a:xfrm>
            <a:prstGeom prst="rect">
              <a:avLst/>
            </a:prstGeom>
            <a:noFill/>
            <a:ln>
              <a:noFill/>
            </a:ln>
          </p:spPr>
        </p:pic>
        <p:pic>
          <p:nvPicPr>
            <p:cNvPr id="2489" name="Google Shape;2489;p185"/>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0" y="3848927"/>
              <a:ext cx="2001020" cy="300153"/>
            </a:xfrm>
            <a:prstGeom prst="rect">
              <a:avLst/>
            </a:prstGeom>
            <a:noFill/>
            <a:ln>
              <a:noFill/>
            </a:ln>
          </p:spPr>
        </p:pic>
        <p:pic>
          <p:nvPicPr>
            <p:cNvPr id="2490" name="Google Shape;2490;p185"/>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1189938" y="0"/>
              <a:ext cx="1000475" cy="842400"/>
            </a:xfrm>
            <a:prstGeom prst="rect">
              <a:avLst/>
            </a:prstGeom>
            <a:noFill/>
            <a:ln>
              <a:noFill/>
            </a:ln>
          </p:spPr>
        </p:pic>
        <p:pic>
          <p:nvPicPr>
            <p:cNvPr id="2491" name="Google Shape;2491;p185"/>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9151305" y="3916928"/>
              <a:ext cx="2706534" cy="2960948"/>
            </a:xfrm>
            <a:prstGeom prst="rect">
              <a:avLst/>
            </a:prstGeom>
            <a:noFill/>
            <a:ln>
              <a:noFill/>
            </a:ln>
          </p:spPr>
        </p:pic>
        <p:pic>
          <p:nvPicPr>
            <p:cNvPr id="2492" name="Google Shape;2492;p185"/>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0" y="0"/>
              <a:ext cx="4201160" cy="3753036"/>
            </a:xfrm>
            <a:prstGeom prst="rect">
              <a:avLst/>
            </a:prstGeom>
            <a:noFill/>
            <a:ln>
              <a:noFill/>
            </a:ln>
          </p:spPr>
        </p:pic>
        <p:pic>
          <p:nvPicPr>
            <p:cNvPr id="2493" name="Google Shape;2493;p185"/>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50" y="1138203"/>
              <a:ext cx="2000970" cy="5253658"/>
            </a:xfrm>
            <a:prstGeom prst="rect">
              <a:avLst/>
            </a:prstGeom>
            <a:noFill/>
            <a:ln>
              <a:noFill/>
            </a:ln>
          </p:spPr>
        </p:pic>
        <p:pic>
          <p:nvPicPr>
            <p:cNvPr id="2494" name="Google Shape;2494;p185"/>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rot="5192472" flipH="1">
              <a:off x="2070776" y="4677340"/>
              <a:ext cx="376436" cy="353850"/>
            </a:xfrm>
            <a:prstGeom prst="rect">
              <a:avLst/>
            </a:prstGeom>
            <a:noFill/>
            <a:ln>
              <a:noFill/>
            </a:ln>
          </p:spPr>
        </p:pic>
        <p:pic>
          <p:nvPicPr>
            <p:cNvPr id="2495" name="Google Shape;2495;p185"/>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rot="2101090" flipH="1">
              <a:off x="10397548" y="1487071"/>
              <a:ext cx="376436" cy="353850"/>
            </a:xfrm>
            <a:prstGeom prst="rect">
              <a:avLst/>
            </a:prstGeom>
            <a:noFill/>
            <a:ln>
              <a:noFill/>
            </a:ln>
          </p:spPr>
        </p:pic>
        <p:pic>
          <p:nvPicPr>
            <p:cNvPr id="2496" name="Google Shape;2496;p185"/>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rot="3681458" flipH="1">
              <a:off x="5513787" y="73347"/>
              <a:ext cx="376436" cy="353850"/>
            </a:xfrm>
            <a:prstGeom prst="rect">
              <a:avLst/>
            </a:prstGeom>
            <a:noFill/>
            <a:ln>
              <a:noFill/>
            </a:ln>
          </p:spPr>
        </p:pic>
        <p:pic>
          <p:nvPicPr>
            <p:cNvPr id="2497" name="Google Shape;2497;p185"/>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10885158" y="1016732"/>
              <a:ext cx="1301918" cy="1943112"/>
            </a:xfrm>
            <a:prstGeom prst="rect">
              <a:avLst/>
            </a:prstGeom>
            <a:noFill/>
            <a:ln>
              <a:noFill/>
            </a:ln>
          </p:spPr>
        </p:pic>
        <p:pic>
          <p:nvPicPr>
            <p:cNvPr id="2498" name="Google Shape;2498;p185"/>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rot="10800000" flipH="1">
              <a:off x="-9326" y="6304149"/>
              <a:ext cx="1716784" cy="446364"/>
            </a:xfrm>
            <a:prstGeom prst="rect">
              <a:avLst/>
            </a:prstGeom>
            <a:noFill/>
            <a:ln>
              <a:noFill/>
            </a:ln>
          </p:spPr>
        </p:pic>
        <p:pic>
          <p:nvPicPr>
            <p:cNvPr id="2499" name="Google Shape;2499;p185"/>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rot="10800000" flipH="1">
              <a:off x="3921834" y="6581967"/>
              <a:ext cx="3858692" cy="192935"/>
            </a:xfrm>
            <a:prstGeom prst="rect">
              <a:avLst/>
            </a:prstGeom>
            <a:noFill/>
            <a:ln>
              <a:noFill/>
            </a:ln>
          </p:spPr>
        </p:pic>
        <p:pic>
          <p:nvPicPr>
            <p:cNvPr id="2500" name="Google Shape;2500;p185"/>
            <p:cNvPicPr preferRelativeResize="0"/>
            <p:nvPr/>
          </p:nvPicPr>
          <p:blipFill rotWithShape="1">
            <a:blip r:embed="rId14" cstate="email">
              <a:alphaModFix/>
              <a:extLst>
                <a:ext uri="{28A0092B-C50C-407E-A947-70E740481C1C}">
                  <a14:useLocalDpi xmlns:a14="http://schemas.microsoft.com/office/drawing/2010/main"/>
                </a:ext>
              </a:extLst>
            </a:blip>
            <a:srcRect/>
            <a:stretch/>
          </p:blipFill>
          <p:spPr>
            <a:xfrm>
              <a:off x="5768336" y="1492354"/>
              <a:ext cx="358329" cy="358329"/>
            </a:xfrm>
            <a:prstGeom prst="rect">
              <a:avLst/>
            </a:prstGeom>
            <a:noFill/>
            <a:ln>
              <a:noFill/>
            </a:ln>
          </p:spPr>
        </p:pic>
      </p:grpSp>
      <p:pic>
        <p:nvPicPr>
          <p:cNvPr id="2501" name="Google Shape;2501;p185"/>
          <p:cNvPicPr preferRelativeResize="0"/>
          <p:nvPr/>
        </p:nvPicPr>
        <p:blipFill rotWithShape="1">
          <a:blip r:embed="rId15" cstate="email">
            <a:alphaModFix/>
            <a:extLst>
              <a:ext uri="{28A0092B-C50C-407E-A947-70E740481C1C}">
                <a14:useLocalDpi xmlns:a14="http://schemas.microsoft.com/office/drawing/2010/main"/>
              </a:ext>
            </a:extLst>
          </a:blip>
          <a:srcRect/>
          <a:stretch/>
        </p:blipFill>
        <p:spPr>
          <a:xfrm>
            <a:off x="11228484" y="6068848"/>
            <a:ext cx="968896" cy="809028"/>
          </a:xfrm>
          <a:prstGeom prst="rect">
            <a:avLst/>
          </a:prstGeom>
          <a:noFill/>
          <a:ln>
            <a:noFill/>
          </a:ln>
        </p:spPr>
      </p:pic>
      <p:sp>
        <p:nvSpPr>
          <p:cNvPr id="2502" name="Google Shape;2502;p185"/>
          <p:cNvSpPr txBox="1">
            <a:spLocks noGrp="1"/>
          </p:cNvSpPr>
          <p:nvPr>
            <p:ph type="title"/>
          </p:nvPr>
        </p:nvSpPr>
        <p:spPr>
          <a:xfrm>
            <a:off x="0" y="528411"/>
            <a:ext cx="12192000" cy="1186089"/>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503" name="Google Shape;2503;p185"/>
          <p:cNvSpPr txBox="1">
            <a:spLocks noGrp="1"/>
          </p:cNvSpPr>
          <p:nvPr>
            <p:ph type="body" idx="1"/>
          </p:nvPr>
        </p:nvSpPr>
        <p:spPr>
          <a:xfrm>
            <a:off x="3477986" y="2114237"/>
            <a:ext cx="5176795" cy="2041810"/>
          </a:xfrm>
          <a:prstGeom prst="rect">
            <a:avLst/>
          </a:prstGeom>
          <a:noFill/>
          <a:ln>
            <a:noFill/>
          </a:ln>
        </p:spPr>
        <p:txBody>
          <a:bodyPr spcFirstLastPara="1" wrap="square" lIns="91425" tIns="45700" rIns="91425" bIns="45700" anchor="t" anchorCtr="0">
            <a:normAutofit/>
          </a:bodyPr>
          <a:lstStyle>
            <a:lvl1pPr marL="457200" lvl="0" indent="-406400" algn="ctr">
              <a:lnSpc>
                <a:spcPct val="90000"/>
              </a:lnSpc>
              <a:spcBef>
                <a:spcPts val="1000"/>
              </a:spcBef>
              <a:spcAft>
                <a:spcPts val="0"/>
              </a:spcAft>
              <a:buClr>
                <a:schemeClr val="dk1"/>
              </a:buClr>
              <a:buSzPts val="2800"/>
              <a:buChar char="•"/>
              <a:defRPr/>
            </a:lvl1pPr>
            <a:lvl2pPr marL="914400" lvl="1" indent="-381000" algn="ctr">
              <a:lnSpc>
                <a:spcPct val="90000"/>
              </a:lnSpc>
              <a:spcBef>
                <a:spcPts val="500"/>
              </a:spcBef>
              <a:spcAft>
                <a:spcPts val="0"/>
              </a:spcAft>
              <a:buClr>
                <a:schemeClr val="dk1"/>
              </a:buClr>
              <a:buSzPts val="2400"/>
              <a:buChar char="•"/>
              <a:defRPr/>
            </a:lvl2pPr>
            <a:lvl3pPr marL="1371600" lvl="2" indent="-355600" algn="ctr">
              <a:lnSpc>
                <a:spcPct val="90000"/>
              </a:lnSpc>
              <a:spcBef>
                <a:spcPts val="500"/>
              </a:spcBef>
              <a:spcAft>
                <a:spcPts val="0"/>
              </a:spcAft>
              <a:buClr>
                <a:schemeClr val="dk1"/>
              </a:buClr>
              <a:buSzPts val="2000"/>
              <a:buChar char="•"/>
              <a:defRPr/>
            </a:lvl3pPr>
            <a:lvl4pPr marL="1828800" lvl="3" indent="-342900" algn="ctr">
              <a:lnSpc>
                <a:spcPct val="90000"/>
              </a:lnSpc>
              <a:spcBef>
                <a:spcPts val="500"/>
              </a:spcBef>
              <a:spcAft>
                <a:spcPts val="0"/>
              </a:spcAft>
              <a:buClr>
                <a:schemeClr val="dk1"/>
              </a:buClr>
              <a:buSzPts val="1800"/>
              <a:buChar char="•"/>
              <a:defRPr/>
            </a:lvl4pPr>
            <a:lvl5pPr marL="2286000" lvl="4" indent="-342900" algn="ctr">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04" name="Google Shape;2504;p18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05" name="Google Shape;2505;p18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06" name="Google Shape;2506;p185"/>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2507" name="Google Shape;2507;p185"/>
          <p:cNvSpPr txBox="1">
            <a:spLocks noGrp="1"/>
          </p:cNvSpPr>
          <p:nvPr>
            <p:ph type="body" idx="2"/>
          </p:nvPr>
        </p:nvSpPr>
        <p:spPr>
          <a:xfrm>
            <a:off x="3122451" y="4967174"/>
            <a:ext cx="5608864" cy="2014729"/>
          </a:xfrm>
          <a:prstGeom prst="rect">
            <a:avLst/>
          </a:prstGeom>
          <a:noFill/>
          <a:ln>
            <a:noFill/>
          </a:ln>
        </p:spPr>
        <p:txBody>
          <a:bodyPr spcFirstLastPara="1" wrap="square" lIns="91425" tIns="45700" rIns="91425" bIns="45700" anchor="t" anchorCtr="0">
            <a:normAutofit/>
          </a:bodyPr>
          <a:lstStyle>
            <a:lvl1pPr marL="457200" lvl="0" indent="-330200" algn="ctr">
              <a:lnSpc>
                <a:spcPct val="90000"/>
              </a:lnSpc>
              <a:spcBef>
                <a:spcPts val="1000"/>
              </a:spcBef>
              <a:spcAft>
                <a:spcPts val="0"/>
              </a:spcAft>
              <a:buClr>
                <a:schemeClr val="dk1"/>
              </a:buClr>
              <a:buSzPts val="1600"/>
              <a:buChar char="•"/>
              <a:defRPr sz="1600" b="1"/>
            </a:lvl1pPr>
            <a:lvl2pPr marL="914400" lvl="1" indent="-381000" algn="ctr">
              <a:lnSpc>
                <a:spcPct val="90000"/>
              </a:lnSpc>
              <a:spcBef>
                <a:spcPts val="500"/>
              </a:spcBef>
              <a:spcAft>
                <a:spcPts val="0"/>
              </a:spcAft>
              <a:buClr>
                <a:schemeClr val="dk1"/>
              </a:buClr>
              <a:buSzPts val="2400"/>
              <a:buChar char="•"/>
              <a:defRPr b="1"/>
            </a:lvl2pPr>
            <a:lvl3pPr marL="1371600" lvl="2" indent="-355600" algn="ctr">
              <a:lnSpc>
                <a:spcPct val="90000"/>
              </a:lnSpc>
              <a:spcBef>
                <a:spcPts val="500"/>
              </a:spcBef>
              <a:spcAft>
                <a:spcPts val="0"/>
              </a:spcAft>
              <a:buClr>
                <a:schemeClr val="dk1"/>
              </a:buClr>
              <a:buSzPts val="2000"/>
              <a:buChar char="•"/>
              <a:defRPr b="1"/>
            </a:lvl3pPr>
            <a:lvl4pPr marL="1828800" lvl="3" indent="-342900" algn="l">
              <a:lnSpc>
                <a:spcPct val="90000"/>
              </a:lnSpc>
              <a:spcBef>
                <a:spcPts val="500"/>
              </a:spcBef>
              <a:spcAft>
                <a:spcPts val="0"/>
              </a:spcAft>
              <a:buClr>
                <a:schemeClr val="dk1"/>
              </a:buClr>
              <a:buSzPts val="1800"/>
              <a:buChar char="•"/>
              <a:defRPr b="1"/>
            </a:lvl4pPr>
            <a:lvl5pPr marL="2286000" lvl="4" indent="-342900" algn="l">
              <a:lnSpc>
                <a:spcPct val="90000"/>
              </a:lnSpc>
              <a:spcBef>
                <a:spcPts val="500"/>
              </a:spcBef>
              <a:spcAft>
                <a:spcPts val="0"/>
              </a:spcAft>
              <a:buClr>
                <a:schemeClr val="dk1"/>
              </a:buClr>
              <a:buSzPts val="1800"/>
              <a:buChar char="•"/>
              <a:defRPr b="1"/>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matchingName="Заголовок раздела" type="secHead">
  <p:cSld name="SECTION_HEADER">
    <p:spTree>
      <p:nvGrpSpPr>
        <p:cNvPr id="1" name="Shape 2508"/>
        <p:cNvGrpSpPr/>
        <p:nvPr/>
      </p:nvGrpSpPr>
      <p:grpSpPr>
        <a:xfrm>
          <a:off x="0" y="0"/>
          <a:ext cx="0" cy="0"/>
          <a:chOff x="0" y="0"/>
          <a:chExt cx="0" cy="0"/>
        </a:xfrm>
      </p:grpSpPr>
      <p:grpSp>
        <p:nvGrpSpPr>
          <p:cNvPr id="2509" name="Google Shape;2509;p186"/>
          <p:cNvGrpSpPr/>
          <p:nvPr/>
        </p:nvGrpSpPr>
        <p:grpSpPr>
          <a:xfrm>
            <a:off x="0" y="0"/>
            <a:ext cx="12197756" cy="6868237"/>
            <a:chOff x="0" y="0"/>
            <a:chExt cx="12197756" cy="6868237"/>
          </a:xfrm>
        </p:grpSpPr>
        <p:pic>
          <p:nvPicPr>
            <p:cNvPr id="2510" name="Google Shape;2510;p186"/>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3138251" y="0"/>
              <a:ext cx="9059505" cy="6868237"/>
            </a:xfrm>
            <a:prstGeom prst="rect">
              <a:avLst/>
            </a:prstGeom>
            <a:noFill/>
            <a:ln>
              <a:noFill/>
            </a:ln>
          </p:spPr>
        </p:pic>
        <p:pic>
          <p:nvPicPr>
            <p:cNvPr id="2511" name="Google Shape;2511;p186"/>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6239222" y="507696"/>
              <a:ext cx="3477333" cy="5049860"/>
            </a:xfrm>
            <a:prstGeom prst="rect">
              <a:avLst/>
            </a:prstGeom>
            <a:noFill/>
            <a:ln>
              <a:noFill/>
            </a:ln>
          </p:spPr>
        </p:pic>
        <p:pic>
          <p:nvPicPr>
            <p:cNvPr id="2512" name="Google Shape;2512;p186"/>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6222258" y="620688"/>
              <a:ext cx="484448" cy="455381"/>
            </a:xfrm>
            <a:prstGeom prst="rect">
              <a:avLst/>
            </a:prstGeom>
            <a:noFill/>
            <a:ln>
              <a:noFill/>
            </a:ln>
          </p:spPr>
        </p:pic>
        <p:pic>
          <p:nvPicPr>
            <p:cNvPr id="2513" name="Google Shape;2513;p186"/>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rot="-4808872">
              <a:off x="11244834" y="4257092"/>
              <a:ext cx="484448" cy="455381"/>
            </a:xfrm>
            <a:prstGeom prst="rect">
              <a:avLst/>
            </a:prstGeom>
            <a:noFill/>
            <a:ln>
              <a:noFill/>
            </a:ln>
          </p:spPr>
        </p:pic>
        <p:pic>
          <p:nvPicPr>
            <p:cNvPr id="2514" name="Google Shape;2514;p186"/>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rot="-9001691">
              <a:off x="292020" y="6146633"/>
              <a:ext cx="484448" cy="455381"/>
            </a:xfrm>
            <a:prstGeom prst="rect">
              <a:avLst/>
            </a:prstGeom>
            <a:noFill/>
            <a:ln>
              <a:noFill/>
            </a:ln>
          </p:spPr>
        </p:pic>
        <p:pic>
          <p:nvPicPr>
            <p:cNvPr id="2515" name="Google Shape;2515;p186"/>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3115171" y="3656060"/>
              <a:ext cx="390339" cy="390339"/>
            </a:xfrm>
            <a:prstGeom prst="rect">
              <a:avLst/>
            </a:prstGeom>
            <a:noFill/>
            <a:ln>
              <a:noFill/>
            </a:ln>
          </p:spPr>
        </p:pic>
        <p:pic>
          <p:nvPicPr>
            <p:cNvPr id="2516" name="Google Shape;2516;p186"/>
            <p:cNvPicPr preferRelativeResize="0"/>
            <p:nvPr/>
          </p:nvPicPr>
          <p:blipFill rotWithShape="1">
            <a:blip r:embed="rId6">
              <a:alphaModFix/>
            </a:blip>
            <a:srcRect/>
            <a:stretch/>
          </p:blipFill>
          <p:spPr>
            <a:xfrm>
              <a:off x="6239222" y="6112226"/>
              <a:ext cx="4762500" cy="247650"/>
            </a:xfrm>
            <a:prstGeom prst="rect">
              <a:avLst/>
            </a:prstGeom>
            <a:noFill/>
            <a:ln>
              <a:noFill/>
            </a:ln>
          </p:spPr>
        </p:pic>
        <p:pic>
          <p:nvPicPr>
            <p:cNvPr id="2517" name="Google Shape;2517;p186"/>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0" y="1404200"/>
              <a:ext cx="2098762" cy="314814"/>
            </a:xfrm>
            <a:prstGeom prst="rect">
              <a:avLst/>
            </a:prstGeom>
            <a:noFill/>
            <a:ln>
              <a:noFill/>
            </a:ln>
          </p:spPr>
        </p:pic>
        <p:pic>
          <p:nvPicPr>
            <p:cNvPr id="2518" name="Google Shape;2518;p186"/>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442578" y="5561664"/>
              <a:ext cx="5630831" cy="225233"/>
            </a:xfrm>
            <a:prstGeom prst="rect">
              <a:avLst/>
            </a:prstGeom>
            <a:noFill/>
            <a:ln>
              <a:noFill/>
            </a:ln>
          </p:spPr>
        </p:pic>
      </p:grpSp>
      <p:pic>
        <p:nvPicPr>
          <p:cNvPr id="2519" name="Google Shape;2519;p186"/>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2520" name="Google Shape;2520;p186"/>
          <p:cNvSpPr txBox="1">
            <a:spLocks noGrp="1"/>
          </p:cNvSpPr>
          <p:nvPr>
            <p:ph type="title"/>
          </p:nvPr>
        </p:nvSpPr>
        <p:spPr>
          <a:xfrm>
            <a:off x="675790" y="2049738"/>
            <a:ext cx="5164406" cy="134339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entury Gothic"/>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521" name="Google Shape;2521;p186"/>
          <p:cNvSpPr txBox="1">
            <a:spLocks noGrp="1"/>
          </p:cNvSpPr>
          <p:nvPr>
            <p:ph type="body" idx="1"/>
          </p:nvPr>
        </p:nvSpPr>
        <p:spPr>
          <a:xfrm>
            <a:off x="1847254" y="4242117"/>
            <a:ext cx="2926171" cy="150018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
        <p:nvSpPr>
          <p:cNvPr id="2522" name="Google Shape;2522;p18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23" name="Google Shape;2523;p18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24" name="Google Shape;2524;p186"/>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matchingName="4_Заголовок раздела">
  <p:cSld name="4_Заголовок раздела">
    <p:spTree>
      <p:nvGrpSpPr>
        <p:cNvPr id="1" name="Shape 2525"/>
        <p:cNvGrpSpPr/>
        <p:nvPr/>
      </p:nvGrpSpPr>
      <p:grpSpPr>
        <a:xfrm>
          <a:off x="0" y="0"/>
          <a:ext cx="0" cy="0"/>
          <a:chOff x="0" y="0"/>
          <a:chExt cx="0" cy="0"/>
        </a:xfrm>
      </p:grpSpPr>
      <p:pic>
        <p:nvPicPr>
          <p:cNvPr id="2526" name="Google Shape;2526;p187"/>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flipH="1">
            <a:off x="-18336" y="2139043"/>
            <a:ext cx="3913531" cy="4729194"/>
          </a:xfrm>
          <a:prstGeom prst="rect">
            <a:avLst/>
          </a:prstGeom>
          <a:noFill/>
          <a:ln>
            <a:noFill/>
          </a:ln>
        </p:spPr>
      </p:pic>
      <p:pic>
        <p:nvPicPr>
          <p:cNvPr id="2527" name="Google Shape;2527;p187"/>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2528" name="Google Shape;2528;p187"/>
          <p:cNvSpPr txBox="1">
            <a:spLocks noGrp="1"/>
          </p:cNvSpPr>
          <p:nvPr>
            <p:ph type="title"/>
          </p:nvPr>
        </p:nvSpPr>
        <p:spPr>
          <a:xfrm>
            <a:off x="0" y="449036"/>
            <a:ext cx="12192000"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529" name="Google Shape;2529;p187"/>
          <p:cNvSpPr txBox="1">
            <a:spLocks noGrp="1"/>
          </p:cNvSpPr>
          <p:nvPr>
            <p:ph type="body" idx="1"/>
          </p:nvPr>
        </p:nvSpPr>
        <p:spPr>
          <a:xfrm>
            <a:off x="2183945" y="2587218"/>
            <a:ext cx="7817304" cy="254811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
        <p:nvSpPr>
          <p:cNvPr id="2530" name="Google Shape;2530;p18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31" name="Google Shape;2531;p18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32" name="Google Shape;2532;p187"/>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2533" name="Google Shape;2533;p187"/>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313676" y="0"/>
            <a:ext cx="878324" cy="739549"/>
          </a:xfrm>
          <a:prstGeom prst="rect">
            <a:avLst/>
          </a:prstGeom>
          <a:noFill/>
          <a:ln>
            <a:noFill/>
          </a:ln>
        </p:spPr>
      </p:pic>
      <p:pic>
        <p:nvPicPr>
          <p:cNvPr id="2534" name="Google Shape;2534;p187"/>
          <p:cNvPicPr preferRelativeResize="0"/>
          <p:nvPr/>
        </p:nvPicPr>
        <p:blipFill rotWithShape="1">
          <a:blip r:embed="rId5">
            <a:alphaModFix/>
          </a:blip>
          <a:srcRect/>
          <a:stretch/>
        </p:blipFill>
        <p:spPr>
          <a:xfrm>
            <a:off x="2901042" y="5579155"/>
            <a:ext cx="6667500" cy="333375"/>
          </a:xfrm>
          <a:prstGeom prst="rect">
            <a:avLst/>
          </a:prstGeom>
          <a:noFill/>
          <a:ln>
            <a:noFill/>
          </a:ln>
        </p:spPr>
      </p:pic>
      <p:pic>
        <p:nvPicPr>
          <p:cNvPr id="2535" name="Google Shape;2535;p187"/>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5861956" y="1777869"/>
            <a:ext cx="461282" cy="461282"/>
          </a:xfrm>
          <a:prstGeom prst="rect">
            <a:avLst/>
          </a:prstGeom>
          <a:noFill/>
          <a:ln>
            <a:noFill/>
          </a:ln>
        </p:spPr>
      </p:pic>
      <p:pic>
        <p:nvPicPr>
          <p:cNvPr id="2536" name="Google Shape;2536;p187"/>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2073084" flipH="1">
            <a:off x="955944" y="2143335"/>
            <a:ext cx="253722" cy="1902279"/>
          </a:xfrm>
          <a:prstGeom prst="rect">
            <a:avLst/>
          </a:prstGeom>
          <a:noFill/>
          <a:ln>
            <a:noFill/>
          </a:ln>
        </p:spPr>
      </p:pic>
      <p:pic>
        <p:nvPicPr>
          <p:cNvPr id="2537" name="Google Shape;2537;p187"/>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4152103">
            <a:off x="841407" y="3203981"/>
            <a:ext cx="552355" cy="1866039"/>
          </a:xfrm>
          <a:prstGeom prst="rect">
            <a:avLst/>
          </a:prstGeom>
          <a:noFill/>
          <a:ln>
            <a:noFill/>
          </a:ln>
        </p:spPr>
      </p:pic>
      <p:pic>
        <p:nvPicPr>
          <p:cNvPr id="2538" name="Google Shape;2538;p187"/>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9171353" y="4726477"/>
            <a:ext cx="794378" cy="798791"/>
          </a:xfrm>
          <a:prstGeom prst="rect">
            <a:avLst/>
          </a:prstGeom>
          <a:noFill/>
          <a:ln>
            <a:noFill/>
          </a:ln>
        </p:spPr>
      </p:pic>
      <p:pic>
        <p:nvPicPr>
          <p:cNvPr id="2539" name="Google Shape;2539;p187"/>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9721418" y="1453508"/>
            <a:ext cx="3014884" cy="3014884"/>
          </a:xfrm>
          <a:prstGeom prst="rect">
            <a:avLst/>
          </a:prstGeom>
          <a:noFill/>
          <a:ln>
            <a:noFill/>
          </a:ln>
        </p:spPr>
      </p:pic>
      <p:pic>
        <p:nvPicPr>
          <p:cNvPr id="2540" name="Google Shape;2540;p187"/>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flipH="1">
            <a:off x="10056488" y="4482131"/>
            <a:ext cx="2135512" cy="555233"/>
          </a:xfrm>
          <a:prstGeom prst="rect">
            <a:avLst/>
          </a:prstGeom>
          <a:noFill/>
          <a:ln>
            <a:noFill/>
          </a:ln>
        </p:spPr>
      </p:pic>
      <p:pic>
        <p:nvPicPr>
          <p:cNvPr id="2541" name="Google Shape;2541;p187"/>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flipH="1">
            <a:off x="-18336" y="11333"/>
            <a:ext cx="1670956" cy="2493902"/>
          </a:xfrm>
          <a:prstGeom prst="rect">
            <a:avLst/>
          </a:prstGeom>
          <a:noFill/>
          <a:ln>
            <a:noFill/>
          </a:ln>
        </p:spPr>
      </p:pic>
      <p:pic>
        <p:nvPicPr>
          <p:cNvPr id="2542" name="Google Shape;2542;p187"/>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rot="-2215512">
            <a:off x="960166" y="4715367"/>
            <a:ext cx="342550" cy="321997"/>
          </a:xfrm>
          <a:prstGeom prst="rect">
            <a:avLst/>
          </a:prstGeom>
          <a:noFill/>
          <a:ln>
            <a:noFill/>
          </a:ln>
        </p:spPr>
      </p:pic>
      <p:pic>
        <p:nvPicPr>
          <p:cNvPr id="2543" name="Google Shape;2543;p187"/>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rot="639368">
            <a:off x="1542630" y="237020"/>
            <a:ext cx="342550" cy="321997"/>
          </a:xfrm>
          <a:prstGeom prst="rect">
            <a:avLst/>
          </a:prstGeom>
          <a:noFill/>
          <a:ln>
            <a:noFill/>
          </a:ln>
        </p:spPr>
      </p:pic>
      <p:pic>
        <p:nvPicPr>
          <p:cNvPr id="2544" name="Google Shape;2544;p187"/>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rot="-4189111">
            <a:off x="10754876" y="5534789"/>
            <a:ext cx="342550" cy="321997"/>
          </a:xfrm>
          <a:prstGeom prst="rect">
            <a:avLst/>
          </a:prstGeom>
          <a:noFill/>
          <a:ln>
            <a:noFill/>
          </a:ln>
        </p:spPr>
      </p:pic>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matchingName="7_Заголовок раздела">
  <p:cSld name="7_Заголовок раздела">
    <p:spTree>
      <p:nvGrpSpPr>
        <p:cNvPr id="1" name="Shape 2545"/>
        <p:cNvGrpSpPr/>
        <p:nvPr/>
      </p:nvGrpSpPr>
      <p:grpSpPr>
        <a:xfrm>
          <a:off x="0" y="0"/>
          <a:ext cx="0" cy="0"/>
          <a:chOff x="0" y="0"/>
          <a:chExt cx="0" cy="0"/>
        </a:xfrm>
      </p:grpSpPr>
      <p:pic>
        <p:nvPicPr>
          <p:cNvPr id="2546" name="Google Shape;2546;p188"/>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0" y="0"/>
            <a:ext cx="3546882" cy="6858000"/>
          </a:xfrm>
          <a:prstGeom prst="rect">
            <a:avLst/>
          </a:prstGeom>
          <a:noFill/>
          <a:ln>
            <a:noFill/>
          </a:ln>
        </p:spPr>
      </p:pic>
      <p:pic>
        <p:nvPicPr>
          <p:cNvPr id="2547" name="Google Shape;2547;p188"/>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2548" name="Google Shape;2548;p188"/>
          <p:cNvSpPr txBox="1">
            <a:spLocks noGrp="1"/>
          </p:cNvSpPr>
          <p:nvPr>
            <p:ph type="body" idx="1"/>
          </p:nvPr>
        </p:nvSpPr>
        <p:spPr>
          <a:xfrm>
            <a:off x="2187348" y="1738132"/>
            <a:ext cx="7817304" cy="254811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
        <p:nvSpPr>
          <p:cNvPr id="2549" name="Google Shape;2549;p18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50" name="Google Shape;2550;p18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51" name="Google Shape;2551;p188"/>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2552" name="Google Shape;2552;p188"/>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313676" y="0"/>
            <a:ext cx="878324" cy="739549"/>
          </a:xfrm>
          <a:prstGeom prst="rect">
            <a:avLst/>
          </a:prstGeom>
          <a:noFill/>
          <a:ln>
            <a:noFill/>
          </a:ln>
        </p:spPr>
      </p:pic>
      <p:pic>
        <p:nvPicPr>
          <p:cNvPr id="2553" name="Google Shape;2553;p188"/>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3469821" y="5648183"/>
            <a:ext cx="5252358" cy="262618"/>
          </a:xfrm>
          <a:prstGeom prst="rect">
            <a:avLst/>
          </a:prstGeom>
          <a:noFill/>
          <a:ln>
            <a:noFill/>
          </a:ln>
        </p:spPr>
      </p:pic>
      <p:pic>
        <p:nvPicPr>
          <p:cNvPr id="2554" name="Google Shape;2554;p188"/>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rot="2325349">
            <a:off x="9456734" y="1616909"/>
            <a:ext cx="2058636" cy="4201298"/>
          </a:xfrm>
          <a:prstGeom prst="rect">
            <a:avLst/>
          </a:prstGeom>
          <a:noFill/>
          <a:ln>
            <a:noFill/>
          </a:ln>
        </p:spPr>
      </p:pic>
      <p:pic>
        <p:nvPicPr>
          <p:cNvPr id="2555" name="Google Shape;2555;p188"/>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3325727">
            <a:off x="9439892" y="1537917"/>
            <a:ext cx="2092319" cy="4270039"/>
          </a:xfrm>
          <a:prstGeom prst="rect">
            <a:avLst/>
          </a:prstGeom>
          <a:noFill/>
          <a:ln>
            <a:noFill/>
          </a:ln>
        </p:spPr>
      </p:pic>
      <p:pic>
        <p:nvPicPr>
          <p:cNvPr id="2556" name="Google Shape;2556;p188"/>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flipH="1">
            <a:off x="105843" y="3279407"/>
            <a:ext cx="2872260" cy="2872260"/>
          </a:xfrm>
          <a:prstGeom prst="rect">
            <a:avLst/>
          </a:prstGeom>
          <a:noFill/>
          <a:ln>
            <a:noFill/>
          </a:ln>
        </p:spPr>
      </p:pic>
      <p:pic>
        <p:nvPicPr>
          <p:cNvPr id="2557" name="Google Shape;2557;p188"/>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10459534" y="3972227"/>
            <a:ext cx="1371600" cy="1371600"/>
          </a:xfrm>
          <a:prstGeom prst="rect">
            <a:avLst/>
          </a:prstGeom>
          <a:noFill/>
          <a:ln>
            <a:noFill/>
          </a:ln>
        </p:spPr>
      </p:pic>
      <p:pic>
        <p:nvPicPr>
          <p:cNvPr id="2558" name="Google Shape;2558;p188"/>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688757" y="286906"/>
            <a:ext cx="853216" cy="857956"/>
          </a:xfrm>
          <a:prstGeom prst="rect">
            <a:avLst/>
          </a:prstGeom>
          <a:noFill/>
          <a:ln>
            <a:noFill/>
          </a:ln>
        </p:spPr>
      </p:pic>
      <p:pic>
        <p:nvPicPr>
          <p:cNvPr id="2559" name="Google Shape;2559;p188"/>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rot="-9407556">
            <a:off x="1083050" y="1247203"/>
            <a:ext cx="399721" cy="375738"/>
          </a:xfrm>
          <a:prstGeom prst="rect">
            <a:avLst/>
          </a:prstGeom>
          <a:noFill/>
          <a:ln>
            <a:noFill/>
          </a:ln>
        </p:spPr>
      </p:pic>
      <p:pic>
        <p:nvPicPr>
          <p:cNvPr id="2560" name="Google Shape;2560;p188"/>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rot="10800000">
            <a:off x="10259673" y="2281347"/>
            <a:ext cx="399721" cy="375738"/>
          </a:xfrm>
          <a:prstGeom prst="rect">
            <a:avLst/>
          </a:prstGeom>
          <a:noFill/>
          <a:ln>
            <a:noFill/>
          </a:ln>
        </p:spPr>
      </p:pic>
      <p:pic>
        <p:nvPicPr>
          <p:cNvPr id="2561" name="Google Shape;2561;p188"/>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rot="8536621">
            <a:off x="317286" y="5563248"/>
            <a:ext cx="399721" cy="375738"/>
          </a:xfrm>
          <a:prstGeom prst="rect">
            <a:avLst/>
          </a:prstGeom>
          <a:noFill/>
          <a:ln>
            <a:noFill/>
          </a:ln>
        </p:spPr>
      </p:pic>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matchingName="More_text_yellow">
  <p:cSld name="More_text_yellow">
    <p:spTree>
      <p:nvGrpSpPr>
        <p:cNvPr id="1" name="Shape 2562"/>
        <p:cNvGrpSpPr/>
        <p:nvPr/>
      </p:nvGrpSpPr>
      <p:grpSpPr>
        <a:xfrm>
          <a:off x="0" y="0"/>
          <a:ext cx="0" cy="0"/>
          <a:chOff x="0" y="0"/>
          <a:chExt cx="0" cy="0"/>
        </a:xfrm>
      </p:grpSpPr>
      <p:pic>
        <p:nvPicPr>
          <p:cNvPr id="2563" name="Google Shape;2563;p189"/>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10935842" y="2998366"/>
            <a:ext cx="1261914" cy="3869871"/>
          </a:xfrm>
          <a:prstGeom prst="rect">
            <a:avLst/>
          </a:prstGeom>
          <a:noFill/>
          <a:ln>
            <a:noFill/>
          </a:ln>
        </p:spPr>
      </p:pic>
      <p:pic>
        <p:nvPicPr>
          <p:cNvPr id="2564" name="Google Shape;2564;p189"/>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2565" name="Google Shape;2565;p189"/>
          <p:cNvSpPr txBox="1">
            <a:spLocks noGrp="1"/>
          </p:cNvSpPr>
          <p:nvPr>
            <p:ph type="body" idx="1"/>
          </p:nvPr>
        </p:nvSpPr>
        <p:spPr>
          <a:xfrm>
            <a:off x="877169" y="375556"/>
            <a:ext cx="10319657" cy="5610173"/>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
        <p:nvSpPr>
          <p:cNvPr id="2566" name="Google Shape;2566;p18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67" name="Google Shape;2567;p18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68" name="Google Shape;2568;p189"/>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2569" name="Google Shape;2569;p189"/>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313676" y="0"/>
            <a:ext cx="878324" cy="739549"/>
          </a:xfrm>
          <a:prstGeom prst="rect">
            <a:avLst/>
          </a:prstGeom>
          <a:noFill/>
          <a:ln>
            <a:noFill/>
          </a:ln>
        </p:spPr>
      </p:pic>
      <p:pic>
        <p:nvPicPr>
          <p:cNvPr id="2570" name="Google Shape;2570;p189"/>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rot="10800000" flipH="1">
            <a:off x="4038600" y="6059209"/>
            <a:ext cx="3529495" cy="176475"/>
          </a:xfrm>
          <a:prstGeom prst="rect">
            <a:avLst/>
          </a:prstGeom>
          <a:noFill/>
          <a:ln>
            <a:noFill/>
          </a:ln>
        </p:spPr>
      </p:pic>
      <p:pic>
        <p:nvPicPr>
          <p:cNvPr id="2571" name="Google Shape;2571;p189"/>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0" y="0"/>
            <a:ext cx="877169" cy="5802284"/>
          </a:xfrm>
          <a:prstGeom prst="rect">
            <a:avLst/>
          </a:prstGeom>
          <a:noFill/>
          <a:ln>
            <a:noFill/>
          </a:ln>
        </p:spPr>
      </p:pic>
      <p:pic>
        <p:nvPicPr>
          <p:cNvPr id="2572" name="Google Shape;2572;p189"/>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1713308" y="4942988"/>
            <a:ext cx="302079" cy="283954"/>
          </a:xfrm>
          <a:prstGeom prst="rect">
            <a:avLst/>
          </a:prstGeom>
          <a:noFill/>
          <a:ln>
            <a:noFill/>
          </a:ln>
        </p:spPr>
      </p:pic>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preserve="1" userDrawn="1">
  <p:cSld name="title-01">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0677DD9B-16CA-464A-A3D4-4D175F1ACCD1}" type="datetimeFigureOut">
              <a:rPr lang="ru-RU" smtClean="0"/>
              <a:t>26.08.2026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pPr/>
              <a:t>‹Nr.›</a:t>
            </a:fld>
            <a:endParaRPr lang="ru-RU" dirty="0"/>
          </a:p>
        </p:txBody>
      </p:sp>
      <p:sp>
        <p:nvSpPr>
          <p:cNvPr id="10" name="Rechteck 22"/>
          <p:cNvSpPr/>
          <p:nvPr userDrawn="1"/>
        </p:nvSpPr>
        <p:spPr>
          <a:xfrm>
            <a:off x="0" y="5229200"/>
            <a:ext cx="12190413" cy="1628800"/>
          </a:xfrm>
          <a:prstGeom prst="rect">
            <a:avLst/>
          </a:prstGeom>
          <a:solidFill>
            <a:schemeClr val="bg1"/>
          </a:solidFill>
          <a:ln>
            <a:noFill/>
          </a:ln>
          <a:effectLst>
            <a:outerShdw blurRad="50800" dist="38100" dir="2700000" algn="tl" rotWithShape="0">
              <a:prstClr val="black">
                <a:alpha val="40000"/>
              </a:prstClr>
            </a:outerShdw>
          </a:effectLst>
        </p:spPr>
        <p:txBody>
          <a:bodyPr vert="horz" lIns="252000" tIns="252000" rIns="252000" bIns="252000" rtlCol="0" anchor="ctr">
            <a:noAutofit/>
          </a:bodyPr>
          <a:lstStyle/>
          <a:p>
            <a:pPr algn="l" eaLnBrk="1" fontAlgn="auto" hangingPunct="1">
              <a:lnSpc>
                <a:spcPct val="90000"/>
              </a:lnSpc>
              <a:spcBef>
                <a:spcPts val="0"/>
              </a:spcBef>
              <a:spcAft>
                <a:spcPts val="1000"/>
              </a:spcAft>
              <a:buClr>
                <a:srgbClr val="5F5F5F"/>
              </a:buClr>
            </a:pPr>
            <a:endParaRPr lang="de-DE" sz="1600" kern="0" dirty="0">
              <a:solidFill>
                <a:prstClr val="black"/>
              </a:solidFill>
              <a:latin typeface="Malgun Gothic"/>
              <a:ea typeface="+mn-ea"/>
              <a:cs typeface="+mn-cs"/>
            </a:endParaRPr>
          </a:p>
        </p:txBody>
      </p:sp>
      <p:grpSp>
        <p:nvGrpSpPr>
          <p:cNvPr id="18" name="Группа 17"/>
          <p:cNvGrpSpPr/>
          <p:nvPr userDrawn="1"/>
        </p:nvGrpSpPr>
        <p:grpSpPr>
          <a:xfrm>
            <a:off x="0" y="-398436"/>
            <a:ext cx="12190413" cy="7256436"/>
            <a:chOff x="0" y="-398436"/>
            <a:chExt cx="12190413" cy="7256436"/>
          </a:xfrm>
        </p:grpSpPr>
        <p:pic>
          <p:nvPicPr>
            <p:cNvPr id="23" name="Рисунок 2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V="1">
              <a:off x="3981696" y="405923"/>
              <a:ext cx="2746327" cy="142809"/>
            </a:xfrm>
            <a:prstGeom prst="rect">
              <a:avLst/>
            </a:prstGeom>
          </p:spPr>
        </p:pic>
        <p:pic>
          <p:nvPicPr>
            <p:cNvPr id="24" name="Рисунок 23"/>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460283" y="1587"/>
              <a:ext cx="5730130" cy="2135428"/>
            </a:xfrm>
            <a:prstGeom prst="rect">
              <a:avLst/>
            </a:prstGeom>
          </p:spPr>
        </p:pic>
        <p:grpSp>
          <p:nvGrpSpPr>
            <p:cNvPr id="25" name="Группа 24"/>
            <p:cNvGrpSpPr/>
            <p:nvPr userDrawn="1"/>
          </p:nvGrpSpPr>
          <p:grpSpPr>
            <a:xfrm>
              <a:off x="0" y="1587"/>
              <a:ext cx="12176092" cy="5856700"/>
              <a:chOff x="0" y="1587"/>
              <a:chExt cx="12176092" cy="5856700"/>
            </a:xfrm>
          </p:grpSpPr>
          <p:pic>
            <p:nvPicPr>
              <p:cNvPr id="40" name="Рисунок 39"/>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1587"/>
                <a:ext cx="12176092" cy="5856700"/>
              </a:xfrm>
              <a:prstGeom prst="rect">
                <a:avLst/>
              </a:prstGeom>
            </p:spPr>
          </p:pic>
          <p:pic>
            <p:nvPicPr>
              <p:cNvPr id="41" name="Рисунок 40"/>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656824" y="1587"/>
                <a:ext cx="9389267" cy="5552186"/>
              </a:xfrm>
              <a:prstGeom prst="rect">
                <a:avLst/>
              </a:prstGeom>
            </p:spPr>
          </p:pic>
        </p:grpSp>
        <p:pic>
          <p:nvPicPr>
            <p:cNvPr id="26" name="Рисунок 25"/>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rot="847671">
              <a:off x="1910818" y="-398436"/>
              <a:ext cx="4354233" cy="4274405"/>
            </a:xfrm>
            <a:prstGeom prst="rect">
              <a:avLst/>
            </a:prstGeom>
          </p:spPr>
        </p:pic>
        <p:pic>
          <p:nvPicPr>
            <p:cNvPr id="27" name="Рисунок 26"/>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2486511" y="3474791"/>
              <a:ext cx="3768633" cy="1982301"/>
            </a:xfrm>
            <a:prstGeom prst="rect">
              <a:avLst/>
            </a:prstGeom>
          </p:spPr>
        </p:pic>
        <p:pic>
          <p:nvPicPr>
            <p:cNvPr id="28" name="Рисунок 27"/>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6320030" y="353039"/>
              <a:ext cx="4959752" cy="5688835"/>
            </a:xfrm>
            <a:prstGeom prst="rect">
              <a:avLst/>
            </a:prstGeom>
          </p:spPr>
        </p:pic>
        <p:sp>
          <p:nvSpPr>
            <p:cNvPr id="29" name="Rechteck 22"/>
            <p:cNvSpPr/>
            <p:nvPr userDrawn="1"/>
          </p:nvSpPr>
          <p:spPr>
            <a:xfrm>
              <a:off x="0" y="5229200"/>
              <a:ext cx="12190413" cy="1628800"/>
            </a:xfrm>
            <a:prstGeom prst="rect">
              <a:avLst/>
            </a:prstGeom>
            <a:solidFill>
              <a:schemeClr val="bg1"/>
            </a:solidFill>
            <a:ln>
              <a:noFill/>
            </a:ln>
            <a:effectLst>
              <a:outerShdw blurRad="50800" dist="38100" dir="2700000" algn="tl" rotWithShape="0">
                <a:prstClr val="black">
                  <a:alpha val="40000"/>
                </a:prstClr>
              </a:outerShdw>
            </a:effectLst>
          </p:spPr>
          <p:txBody>
            <a:bodyPr vert="horz" lIns="252000" tIns="252000" rIns="252000" bIns="252000" rtlCol="0" anchor="ctr">
              <a:noAutofit/>
            </a:bodyPr>
            <a:lstStyle/>
            <a:p>
              <a:pPr algn="l" eaLnBrk="1" fontAlgn="auto" hangingPunct="1">
                <a:lnSpc>
                  <a:spcPct val="90000"/>
                </a:lnSpc>
                <a:spcBef>
                  <a:spcPts val="0"/>
                </a:spcBef>
                <a:spcAft>
                  <a:spcPts val="1000"/>
                </a:spcAft>
                <a:buClr>
                  <a:srgbClr val="5F5F5F"/>
                </a:buClr>
              </a:pPr>
              <a:endParaRPr lang="de-DE" sz="1600" kern="0" dirty="0">
                <a:solidFill>
                  <a:prstClr val="black"/>
                </a:solidFill>
                <a:latin typeface="Malgun Gothic"/>
                <a:ea typeface="+mn-ea"/>
                <a:cs typeface="+mn-cs"/>
              </a:endParaRPr>
            </a:p>
          </p:txBody>
        </p:sp>
        <p:pic>
          <p:nvPicPr>
            <p:cNvPr id="30" name="Рисунок 29"/>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0441334" y="95349"/>
              <a:ext cx="1458438" cy="1515155"/>
            </a:xfrm>
            <a:prstGeom prst="rect">
              <a:avLst/>
            </a:prstGeom>
          </p:spPr>
        </p:pic>
        <p:pic>
          <p:nvPicPr>
            <p:cNvPr id="31" name="Рисунок 3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V="1">
              <a:off x="0" y="4829074"/>
              <a:ext cx="2746327" cy="142809"/>
            </a:xfrm>
            <a:prstGeom prst="rect">
              <a:avLst/>
            </a:prstGeom>
          </p:spPr>
        </p:pic>
        <p:pic>
          <p:nvPicPr>
            <p:cNvPr id="32" name="Рисунок 31"/>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flipH="1">
              <a:off x="4028374" y="540984"/>
              <a:ext cx="1416169" cy="2787284"/>
            </a:xfrm>
            <a:prstGeom prst="rect">
              <a:avLst/>
            </a:prstGeom>
          </p:spPr>
        </p:pic>
        <p:pic>
          <p:nvPicPr>
            <p:cNvPr id="33" name="Рисунок 32"/>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6224785" y="904031"/>
              <a:ext cx="210077" cy="210077"/>
            </a:xfrm>
            <a:prstGeom prst="rect">
              <a:avLst/>
            </a:prstGeom>
          </p:spPr>
        </p:pic>
        <p:pic>
          <p:nvPicPr>
            <p:cNvPr id="34" name="Рисунок 33"/>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11510081" y="4448891"/>
              <a:ext cx="210077" cy="210077"/>
            </a:xfrm>
            <a:prstGeom prst="rect">
              <a:avLst/>
            </a:prstGeom>
          </p:spPr>
        </p:pic>
        <p:pic>
          <p:nvPicPr>
            <p:cNvPr id="35" name="Рисунок 34"/>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6405452" y="1208990"/>
              <a:ext cx="233464" cy="233464"/>
            </a:xfrm>
            <a:prstGeom prst="rect">
              <a:avLst/>
            </a:prstGeom>
          </p:spPr>
        </p:pic>
        <p:pic>
          <p:nvPicPr>
            <p:cNvPr id="36" name="Рисунок 35"/>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11703056" y="3728389"/>
              <a:ext cx="233464" cy="233464"/>
            </a:xfrm>
            <a:prstGeom prst="rect">
              <a:avLst/>
            </a:prstGeom>
          </p:spPr>
        </p:pic>
        <p:pic>
          <p:nvPicPr>
            <p:cNvPr id="37" name="Рисунок 36"/>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299622" y="404057"/>
              <a:ext cx="233464" cy="233464"/>
            </a:xfrm>
            <a:prstGeom prst="rect">
              <a:avLst/>
            </a:prstGeom>
          </p:spPr>
        </p:pic>
        <p:pic>
          <p:nvPicPr>
            <p:cNvPr id="38" name="Рисунок 37"/>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rot="17827223">
              <a:off x="6681181" y="3023484"/>
              <a:ext cx="269823" cy="253634"/>
            </a:xfrm>
            <a:prstGeom prst="rect">
              <a:avLst/>
            </a:prstGeom>
          </p:spPr>
        </p:pic>
        <p:pic>
          <p:nvPicPr>
            <p:cNvPr id="39" name="Рисунок 38"/>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rot="15425848">
              <a:off x="2351600" y="202530"/>
              <a:ext cx="269823" cy="253634"/>
            </a:xfrm>
            <a:prstGeom prst="rect">
              <a:avLst/>
            </a:prstGeom>
          </p:spPr>
        </p:pic>
      </p:grpSp>
      <p:sp>
        <p:nvSpPr>
          <p:cNvPr id="42" name="Заголовок 1"/>
          <p:cNvSpPr>
            <a:spLocks noGrp="1"/>
          </p:cNvSpPr>
          <p:nvPr>
            <p:ph type="title"/>
          </p:nvPr>
        </p:nvSpPr>
        <p:spPr>
          <a:xfrm>
            <a:off x="236764" y="365125"/>
            <a:ext cx="4049486" cy="3363264"/>
          </a:xfrm>
          <a:prstGeom prst="rect">
            <a:avLst/>
          </a:prstGeom>
        </p:spPr>
        <p:txBody>
          <a:bodyPr vert="horz" lIns="91440" tIns="45720" rIns="91440" bIns="45720" rtlCol="0" anchor="ctr">
            <a:normAutofit/>
          </a:bodyPr>
          <a:lstStyle/>
          <a:p>
            <a:r>
              <a:rPr lang="da-DK" dirty="0"/>
              <a:t>Lorem ipsum dolor sit amet</a:t>
            </a:r>
            <a:endParaRPr lang="ru-RU" dirty="0"/>
          </a:p>
        </p:txBody>
      </p:sp>
      <p:sp>
        <p:nvSpPr>
          <p:cNvPr id="43" name="Текст 2"/>
          <p:cNvSpPr>
            <a:spLocks noGrp="1"/>
          </p:cNvSpPr>
          <p:nvPr>
            <p:ph idx="1" hasCustomPrompt="1"/>
          </p:nvPr>
        </p:nvSpPr>
        <p:spPr>
          <a:xfrm>
            <a:off x="236765" y="2975647"/>
            <a:ext cx="3465676" cy="2146989"/>
          </a:xfrm>
          <a:prstGeom prst="rect">
            <a:avLst/>
          </a:prstGeom>
        </p:spPr>
        <p:txBody>
          <a:bodyPr vert="horz" lIns="91440" tIns="45720" rIns="91440" bIns="45720" rtlCol="0">
            <a:normAutofit/>
          </a:bodyPr>
          <a:lstStyle>
            <a:lvl1pPr marL="0" indent="0">
              <a:buNone/>
              <a:defRPr sz="1800"/>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endParaRPr lang="ru-RU" dirty="0"/>
          </a:p>
        </p:txBody>
      </p:sp>
      <p:sp>
        <p:nvSpPr>
          <p:cNvPr id="44" name="Дата 3"/>
          <p:cNvSpPr txBox="1">
            <a:spLocks/>
          </p:cNvSpPr>
          <p:nvPr userDrawn="1"/>
        </p:nvSpPr>
        <p:spPr>
          <a:xfrm>
            <a:off x="838200" y="6356350"/>
            <a:ext cx="2743200" cy="365125"/>
          </a:xfrm>
          <a:prstGeom prst="rect">
            <a:avLst/>
          </a:prstGeom>
        </p:spPr>
        <p:txBody>
          <a:bodyPr vert="horz" lIns="91440" tIns="45720" rIns="91440" bIns="45720" rtlCol="0" anchor="ctr"/>
          <a:lstStyle>
            <a:defPPr>
              <a:defRPr lang="ru-RU"/>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677DD9B-16CA-464A-A3D4-4D175F1ACCD1}" type="datetimeFigureOut">
              <a:rPr lang="ru-RU" smtClean="0">
                <a:solidFill>
                  <a:schemeClr val="tx1"/>
                </a:solidFill>
              </a:rPr>
              <a:pPr/>
              <a:t>26.08.2026</a:t>
            </a:fld>
            <a:endParaRPr lang="ru-RU" dirty="0">
              <a:solidFill>
                <a:schemeClr val="tx1"/>
              </a:solidFill>
            </a:endParaRPr>
          </a:p>
        </p:txBody>
      </p:sp>
      <p:sp>
        <p:nvSpPr>
          <p:cNvPr id="45" name="Номер слайда 5"/>
          <p:cNvSpPr txBox="1">
            <a:spLocks/>
          </p:cNvSpPr>
          <p:nvPr userDrawn="1"/>
        </p:nvSpPr>
        <p:spPr>
          <a:xfrm>
            <a:off x="11381363" y="6356350"/>
            <a:ext cx="664728" cy="365125"/>
          </a:xfrm>
          <a:prstGeom prst="rect">
            <a:avLst/>
          </a:prstGeom>
        </p:spPr>
        <p:txBody>
          <a:bodyPr vert="horz" lIns="91440" tIns="45720" rIns="91440" bIns="45720" rtlCol="0" anchor="ctr"/>
          <a:lstStyle>
            <a:defPPr>
              <a:defRPr lang="ru-RU"/>
            </a:defPPr>
            <a:lvl1pPr marL="0" algn="r" defTabSz="914400" rtl="0" eaLnBrk="1" latinLnBrk="0" hangingPunct="1">
              <a:defRPr sz="24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7E6CA31-DA56-47CF-9891-B6D0296B6AEC}" type="slidenum">
              <a:rPr lang="ru-RU" b="0" cap="none" spc="0" smtClean="0">
                <a:ln w="0"/>
                <a:solidFill>
                  <a:schemeClr val="tx1"/>
                </a:solidFill>
                <a:effectLst>
                  <a:outerShdw blurRad="38100" dist="19050" dir="2700000" algn="tl" rotWithShape="0">
                    <a:schemeClr val="dk1">
                      <a:alpha val="40000"/>
                    </a:schemeClr>
                  </a:outerShdw>
                </a:effectLst>
              </a:rPr>
              <a:pPr/>
              <a:t>‹Nr.›</a:t>
            </a:fld>
            <a:endParaRPr lang="ru-RU" dirty="0"/>
          </a:p>
        </p:txBody>
      </p:sp>
    </p:spTree>
    <p:extLst>
      <p:ext uri="{BB962C8B-B14F-4D97-AF65-F5344CB8AC3E}">
        <p14:creationId xmlns:p14="http://schemas.microsoft.com/office/powerpoint/2010/main" val="1249838301"/>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preserve="1" userDrawn="1">
  <p:cSld name="title-02">
    <p:spTree>
      <p:nvGrpSpPr>
        <p:cNvPr id="1" name=""/>
        <p:cNvGrpSpPr/>
        <p:nvPr/>
      </p:nvGrpSpPr>
      <p:grpSpPr>
        <a:xfrm>
          <a:off x="0" y="0"/>
          <a:ext cx="0" cy="0"/>
          <a:chOff x="0" y="0"/>
          <a:chExt cx="0" cy="0"/>
        </a:xfrm>
      </p:grpSpPr>
      <p:pic>
        <p:nvPicPr>
          <p:cNvPr id="15" name="Рисунок 14"/>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500646" y="1256699"/>
            <a:ext cx="4988975" cy="4121448"/>
          </a:xfrm>
          <a:prstGeom prst="rect">
            <a:avLst/>
          </a:prstGeom>
        </p:spPr>
      </p:pic>
      <p:pic>
        <p:nvPicPr>
          <p:cNvPr id="11" name="Рисунок 10"/>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10800000">
            <a:off x="7472528" y="4436779"/>
            <a:ext cx="4573562" cy="1016945"/>
          </a:xfrm>
          <a:prstGeom prst="rect">
            <a:avLst/>
          </a:prstGeom>
        </p:spPr>
      </p:pic>
      <p:pic>
        <p:nvPicPr>
          <p:cNvPr id="6" name="Рисунок 5"/>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 y="0"/>
            <a:ext cx="7184571" cy="6858000"/>
          </a:xfrm>
          <a:prstGeom prst="rect">
            <a:avLst/>
          </a:prstGeom>
        </p:spPr>
      </p:pic>
      <p:sp>
        <p:nvSpPr>
          <p:cNvPr id="2" name="Заголовок 1"/>
          <p:cNvSpPr>
            <a:spLocks noGrp="1"/>
          </p:cNvSpPr>
          <p:nvPr>
            <p:ph type="title" hasCustomPrompt="1"/>
          </p:nvPr>
        </p:nvSpPr>
        <p:spPr>
          <a:xfrm>
            <a:off x="541589" y="88265"/>
            <a:ext cx="2621014" cy="3803007"/>
          </a:xfrm>
        </p:spPr>
        <p:txBody>
          <a:bodyPr/>
          <a:lstStyle>
            <a:lvl1pPr algn="l">
              <a:defRPr/>
            </a:lvl1pPr>
          </a:lstStyle>
          <a:p>
            <a:r>
              <a:rPr lang="da-DK" dirty="0"/>
              <a:t>Lorem ipsum dolor sit amet</a:t>
            </a:r>
            <a:endParaRPr lang="ru-RU" dirty="0"/>
          </a:p>
        </p:txBody>
      </p:sp>
      <p:sp>
        <p:nvSpPr>
          <p:cNvPr id="3" name="Дата 2"/>
          <p:cNvSpPr>
            <a:spLocks noGrp="1"/>
          </p:cNvSpPr>
          <p:nvPr>
            <p:ph type="dt" sz="half" idx="10"/>
          </p:nvPr>
        </p:nvSpPr>
        <p:spPr/>
        <p:txBody>
          <a:bodyPr/>
          <a:lstStyle/>
          <a:p>
            <a:fld id="{0677DD9B-16CA-464A-A3D4-4D175F1ACCD1}" type="datetimeFigureOut">
              <a:rPr lang="ru-RU" smtClean="0"/>
              <a:t>26.08.2026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pPr/>
              <a:t>‹Nr.›</a:t>
            </a:fld>
            <a:endParaRPr lang="ru-RU" dirty="0"/>
          </a:p>
        </p:txBody>
      </p:sp>
      <p:pic>
        <p:nvPicPr>
          <p:cNvPr id="9" name="Рисунок 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4867100" y="0"/>
            <a:ext cx="7323313" cy="5568043"/>
          </a:xfrm>
          <a:prstGeom prst="rect">
            <a:avLst/>
          </a:prstGeom>
        </p:spPr>
      </p:pic>
      <p:sp>
        <p:nvSpPr>
          <p:cNvPr id="10" name="Rechteck 22"/>
          <p:cNvSpPr/>
          <p:nvPr userDrawn="1"/>
        </p:nvSpPr>
        <p:spPr>
          <a:xfrm>
            <a:off x="0" y="5229200"/>
            <a:ext cx="12190413" cy="1628800"/>
          </a:xfrm>
          <a:prstGeom prst="rect">
            <a:avLst/>
          </a:prstGeom>
          <a:solidFill>
            <a:schemeClr val="bg1"/>
          </a:solidFill>
          <a:ln>
            <a:noFill/>
          </a:ln>
          <a:effectLst>
            <a:outerShdw blurRad="50800" dist="38100" dir="2700000" algn="tl" rotWithShape="0">
              <a:prstClr val="black">
                <a:alpha val="40000"/>
              </a:prstClr>
            </a:outerShdw>
          </a:effectLst>
        </p:spPr>
        <p:txBody>
          <a:bodyPr vert="horz" lIns="252000" tIns="252000" rIns="252000" bIns="252000" rtlCol="0" anchor="ctr">
            <a:noAutofit/>
          </a:bodyPr>
          <a:lstStyle/>
          <a:p>
            <a:pPr algn="l" eaLnBrk="1" fontAlgn="auto" hangingPunct="1">
              <a:lnSpc>
                <a:spcPct val="90000"/>
              </a:lnSpc>
              <a:spcBef>
                <a:spcPts val="0"/>
              </a:spcBef>
              <a:spcAft>
                <a:spcPts val="1000"/>
              </a:spcAft>
              <a:buClr>
                <a:srgbClr val="5F5F5F"/>
              </a:buClr>
            </a:pPr>
            <a:endParaRPr lang="de-DE" sz="1600" kern="0" dirty="0">
              <a:solidFill>
                <a:prstClr val="black"/>
              </a:solidFill>
              <a:latin typeface="Malgun Gothic"/>
              <a:ea typeface="+mn-ea"/>
              <a:cs typeface="+mn-cs"/>
            </a:endParaRPr>
          </a:p>
        </p:txBody>
      </p:sp>
      <p:sp>
        <p:nvSpPr>
          <p:cNvPr id="13" name="Текст 12"/>
          <p:cNvSpPr>
            <a:spLocks noGrp="1"/>
          </p:cNvSpPr>
          <p:nvPr>
            <p:ph type="body" sz="quarter" idx="13" hasCustomPrompt="1"/>
          </p:nvPr>
        </p:nvSpPr>
        <p:spPr>
          <a:xfrm>
            <a:off x="236538" y="3641725"/>
            <a:ext cx="3502025" cy="1411288"/>
          </a:xfrm>
        </p:spPr>
        <p:txBody>
          <a:bodyPr/>
          <a:lstStyle>
            <a:lvl1pPr>
              <a:defRPr sz="1600"/>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endParaRPr lang="ru-RU" dirty="0"/>
          </a:p>
        </p:txBody>
      </p:sp>
      <p:pic>
        <p:nvPicPr>
          <p:cNvPr id="14" name="Рисунок 13"/>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2" y="0"/>
            <a:ext cx="5257800" cy="1959407"/>
          </a:xfrm>
          <a:prstGeom prst="rect">
            <a:avLst/>
          </a:prstGeom>
        </p:spPr>
      </p:pic>
      <p:pic>
        <p:nvPicPr>
          <p:cNvPr id="16" name="Рисунок 15"/>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0246839" y="2606379"/>
            <a:ext cx="1263242" cy="2486296"/>
          </a:xfrm>
          <a:prstGeom prst="rect">
            <a:avLst/>
          </a:prstGeom>
        </p:spPr>
      </p:pic>
      <p:pic>
        <p:nvPicPr>
          <p:cNvPr id="19" name="Рисунок 18"/>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1459857">
            <a:off x="5242899" y="1331043"/>
            <a:ext cx="926692" cy="1012566"/>
          </a:xfrm>
          <a:prstGeom prst="rect">
            <a:avLst/>
          </a:prstGeom>
        </p:spPr>
      </p:pic>
      <p:pic>
        <p:nvPicPr>
          <p:cNvPr id="20" name="Рисунок 19"/>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20938280" flipH="1">
            <a:off x="9536973" y="4109079"/>
            <a:ext cx="926692" cy="1012566"/>
          </a:xfrm>
          <a:prstGeom prst="rect">
            <a:avLst/>
          </a:prstGeom>
        </p:spPr>
      </p:pic>
      <p:pic>
        <p:nvPicPr>
          <p:cNvPr id="21" name="Рисунок 20"/>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1707986">
            <a:off x="4442763" y="3321250"/>
            <a:ext cx="1357793" cy="1308007"/>
          </a:xfrm>
          <a:prstGeom prst="rect">
            <a:avLst/>
          </a:prstGeom>
        </p:spPr>
      </p:pic>
      <p:pic>
        <p:nvPicPr>
          <p:cNvPr id="22" name="Рисунок 21"/>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rot="10120386">
            <a:off x="3794195" y="174220"/>
            <a:ext cx="2115711" cy="1974095"/>
          </a:xfrm>
          <a:prstGeom prst="rect">
            <a:avLst/>
          </a:prstGeom>
        </p:spPr>
      </p:pic>
    </p:spTree>
    <p:extLst>
      <p:ext uri="{BB962C8B-B14F-4D97-AF65-F5344CB8AC3E}">
        <p14:creationId xmlns:p14="http://schemas.microsoft.com/office/powerpoint/2010/main" val="2777771974"/>
      </p:ext>
    </p:extLst>
  </p:cSld>
  <p:clrMapOvr>
    <a:masterClrMapping/>
  </p:clrMapOvr>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theme" Target="../theme/theme1.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74" Type="http://schemas.openxmlformats.org/officeDocument/2006/relationships/image" Target="../media/image6.png"/><Relationship Id="rId79" Type="http://schemas.openxmlformats.org/officeDocument/2006/relationships/image" Target="../media/image11.png"/><Relationship Id="rId5" Type="http://schemas.openxmlformats.org/officeDocument/2006/relationships/slideLayout" Target="../slideLayouts/slideLayout5.xml"/><Relationship Id="rId61" Type="http://schemas.openxmlformats.org/officeDocument/2006/relationships/slideLayout" Target="../slideLayouts/slideLayout61.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image" Target="../media/image1.png"/><Relationship Id="rId77" Type="http://schemas.openxmlformats.org/officeDocument/2006/relationships/image" Target="../media/image9.png"/><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image" Target="../media/image4.png"/><Relationship Id="rId80" Type="http://schemas.openxmlformats.org/officeDocument/2006/relationships/image" Target="../media/image12.png"/><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image" Target="../media/image2.png"/><Relationship Id="rId75" Type="http://schemas.openxmlformats.org/officeDocument/2006/relationships/image" Target="../media/image7.png"/><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image" Target="../media/image5.png"/><Relationship Id="rId78" Type="http://schemas.openxmlformats.org/officeDocument/2006/relationships/image" Target="../media/image10.png"/><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image" Target="../media/image8.png"/><Relationship Id="rId7" Type="http://schemas.openxmlformats.org/officeDocument/2006/relationships/slideLayout" Target="../slideLayouts/slideLayout7.xml"/><Relationship Id="rId71" Type="http://schemas.openxmlformats.org/officeDocument/2006/relationships/image" Target="../media/image3.png"/><Relationship Id="rId2" Type="http://schemas.openxmlformats.org/officeDocument/2006/relationships/slideLayout" Target="../slideLayouts/slideLayout2.xml"/><Relationship Id="rId29" Type="http://schemas.openxmlformats.org/officeDocument/2006/relationships/slideLayout" Target="../slideLayouts/slideLayout2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75.xml"/><Relationship Id="rId13" Type="http://schemas.openxmlformats.org/officeDocument/2006/relationships/slideLayout" Target="../slideLayouts/slideLayout80.xml"/><Relationship Id="rId18" Type="http://schemas.openxmlformats.org/officeDocument/2006/relationships/image" Target="../media/image2.png"/><Relationship Id="rId26" Type="http://schemas.openxmlformats.org/officeDocument/2006/relationships/image" Target="../media/image10.png"/><Relationship Id="rId3" Type="http://schemas.openxmlformats.org/officeDocument/2006/relationships/slideLayout" Target="../slideLayouts/slideLayout70.xml"/><Relationship Id="rId21" Type="http://schemas.openxmlformats.org/officeDocument/2006/relationships/image" Target="../media/image5.png"/><Relationship Id="rId7" Type="http://schemas.openxmlformats.org/officeDocument/2006/relationships/slideLayout" Target="../slideLayouts/slideLayout74.xml"/><Relationship Id="rId12" Type="http://schemas.openxmlformats.org/officeDocument/2006/relationships/slideLayout" Target="../slideLayouts/slideLayout79.xml"/><Relationship Id="rId17" Type="http://schemas.openxmlformats.org/officeDocument/2006/relationships/image" Target="../media/image1.png"/><Relationship Id="rId25" Type="http://schemas.openxmlformats.org/officeDocument/2006/relationships/image" Target="../media/image9.png"/><Relationship Id="rId2" Type="http://schemas.openxmlformats.org/officeDocument/2006/relationships/slideLayout" Target="../slideLayouts/slideLayout69.xml"/><Relationship Id="rId16" Type="http://schemas.openxmlformats.org/officeDocument/2006/relationships/theme" Target="../theme/theme2.xml"/><Relationship Id="rId20" Type="http://schemas.openxmlformats.org/officeDocument/2006/relationships/image" Target="../media/image4.png"/><Relationship Id="rId1" Type="http://schemas.openxmlformats.org/officeDocument/2006/relationships/slideLayout" Target="../slideLayouts/slideLayout68.xml"/><Relationship Id="rId6" Type="http://schemas.openxmlformats.org/officeDocument/2006/relationships/slideLayout" Target="../slideLayouts/slideLayout73.xml"/><Relationship Id="rId11" Type="http://schemas.openxmlformats.org/officeDocument/2006/relationships/slideLayout" Target="../slideLayouts/slideLayout78.xml"/><Relationship Id="rId24" Type="http://schemas.openxmlformats.org/officeDocument/2006/relationships/image" Target="../media/image8.png"/><Relationship Id="rId5" Type="http://schemas.openxmlformats.org/officeDocument/2006/relationships/slideLayout" Target="../slideLayouts/slideLayout72.xml"/><Relationship Id="rId15" Type="http://schemas.openxmlformats.org/officeDocument/2006/relationships/slideLayout" Target="../slideLayouts/slideLayout82.xml"/><Relationship Id="rId23" Type="http://schemas.openxmlformats.org/officeDocument/2006/relationships/image" Target="../media/image7.png"/><Relationship Id="rId28" Type="http://schemas.openxmlformats.org/officeDocument/2006/relationships/image" Target="../media/image12.png"/><Relationship Id="rId10" Type="http://schemas.openxmlformats.org/officeDocument/2006/relationships/slideLayout" Target="../slideLayouts/slideLayout77.xml"/><Relationship Id="rId19" Type="http://schemas.openxmlformats.org/officeDocument/2006/relationships/image" Target="../media/image3.png"/><Relationship Id="rId4" Type="http://schemas.openxmlformats.org/officeDocument/2006/relationships/slideLayout" Target="../slideLayouts/slideLayout71.xml"/><Relationship Id="rId9" Type="http://schemas.openxmlformats.org/officeDocument/2006/relationships/slideLayout" Target="../slideLayouts/slideLayout76.xml"/><Relationship Id="rId14" Type="http://schemas.openxmlformats.org/officeDocument/2006/relationships/slideLayout" Target="../slideLayouts/slideLayout81.xml"/><Relationship Id="rId22" Type="http://schemas.openxmlformats.org/officeDocument/2006/relationships/image" Target="../media/image6.png"/><Relationship Id="rId27" Type="http://schemas.openxmlformats.org/officeDocument/2006/relationships/image" Target="../media/image1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90.xml"/><Relationship Id="rId13" Type="http://schemas.openxmlformats.org/officeDocument/2006/relationships/slideLayout" Target="../slideLayouts/slideLayout95.xml"/><Relationship Id="rId18" Type="http://schemas.openxmlformats.org/officeDocument/2006/relationships/image" Target="../media/image2.png"/><Relationship Id="rId26" Type="http://schemas.openxmlformats.org/officeDocument/2006/relationships/image" Target="../media/image10.png"/><Relationship Id="rId3" Type="http://schemas.openxmlformats.org/officeDocument/2006/relationships/slideLayout" Target="../slideLayouts/slideLayout85.xml"/><Relationship Id="rId21" Type="http://schemas.openxmlformats.org/officeDocument/2006/relationships/image" Target="../media/image5.png"/><Relationship Id="rId7" Type="http://schemas.openxmlformats.org/officeDocument/2006/relationships/slideLayout" Target="../slideLayouts/slideLayout89.xml"/><Relationship Id="rId12" Type="http://schemas.openxmlformats.org/officeDocument/2006/relationships/slideLayout" Target="../slideLayouts/slideLayout94.xml"/><Relationship Id="rId17" Type="http://schemas.openxmlformats.org/officeDocument/2006/relationships/image" Target="../media/image1.png"/><Relationship Id="rId25" Type="http://schemas.openxmlformats.org/officeDocument/2006/relationships/image" Target="../media/image9.png"/><Relationship Id="rId2" Type="http://schemas.openxmlformats.org/officeDocument/2006/relationships/slideLayout" Target="../slideLayouts/slideLayout84.xml"/><Relationship Id="rId16" Type="http://schemas.openxmlformats.org/officeDocument/2006/relationships/theme" Target="../theme/theme3.xml"/><Relationship Id="rId20" Type="http://schemas.openxmlformats.org/officeDocument/2006/relationships/image" Target="../media/image4.png"/><Relationship Id="rId1" Type="http://schemas.openxmlformats.org/officeDocument/2006/relationships/slideLayout" Target="../slideLayouts/slideLayout83.xml"/><Relationship Id="rId6" Type="http://schemas.openxmlformats.org/officeDocument/2006/relationships/slideLayout" Target="../slideLayouts/slideLayout88.xml"/><Relationship Id="rId11" Type="http://schemas.openxmlformats.org/officeDocument/2006/relationships/slideLayout" Target="../slideLayouts/slideLayout93.xml"/><Relationship Id="rId24" Type="http://schemas.openxmlformats.org/officeDocument/2006/relationships/image" Target="../media/image8.png"/><Relationship Id="rId5" Type="http://schemas.openxmlformats.org/officeDocument/2006/relationships/slideLayout" Target="../slideLayouts/slideLayout87.xml"/><Relationship Id="rId15" Type="http://schemas.openxmlformats.org/officeDocument/2006/relationships/slideLayout" Target="../slideLayouts/slideLayout97.xml"/><Relationship Id="rId23" Type="http://schemas.openxmlformats.org/officeDocument/2006/relationships/image" Target="../media/image7.png"/><Relationship Id="rId28" Type="http://schemas.openxmlformats.org/officeDocument/2006/relationships/image" Target="../media/image12.png"/><Relationship Id="rId10" Type="http://schemas.openxmlformats.org/officeDocument/2006/relationships/slideLayout" Target="../slideLayouts/slideLayout92.xml"/><Relationship Id="rId19" Type="http://schemas.openxmlformats.org/officeDocument/2006/relationships/image" Target="../media/image3.png"/><Relationship Id="rId4" Type="http://schemas.openxmlformats.org/officeDocument/2006/relationships/slideLayout" Target="../slideLayouts/slideLayout86.xml"/><Relationship Id="rId9" Type="http://schemas.openxmlformats.org/officeDocument/2006/relationships/slideLayout" Target="../slideLayouts/slideLayout91.xml"/><Relationship Id="rId14" Type="http://schemas.openxmlformats.org/officeDocument/2006/relationships/slideLayout" Target="../slideLayouts/slideLayout96.xml"/><Relationship Id="rId22" Type="http://schemas.openxmlformats.org/officeDocument/2006/relationships/image" Target="../media/image6.png"/><Relationship Id="rId27" Type="http://schemas.openxmlformats.org/officeDocument/2006/relationships/image" Target="../media/image11.png"/></Relationships>
</file>

<file path=ppt/slideMasters/_rels/slideMaster4.xml.rels><?xml version="1.0" encoding="UTF-8" standalone="yes"?>
<Relationships xmlns="http://schemas.openxmlformats.org/package/2006/relationships"><Relationship Id="rId26" Type="http://schemas.openxmlformats.org/officeDocument/2006/relationships/slideLayout" Target="../slideLayouts/slideLayout123.xml"/><Relationship Id="rId21" Type="http://schemas.openxmlformats.org/officeDocument/2006/relationships/slideLayout" Target="../slideLayouts/slideLayout118.xml"/><Relationship Id="rId42" Type="http://schemas.openxmlformats.org/officeDocument/2006/relationships/slideLayout" Target="../slideLayouts/slideLayout139.xml"/><Relationship Id="rId47" Type="http://schemas.openxmlformats.org/officeDocument/2006/relationships/slideLayout" Target="../slideLayouts/slideLayout144.xml"/><Relationship Id="rId63" Type="http://schemas.openxmlformats.org/officeDocument/2006/relationships/slideLayout" Target="../slideLayouts/slideLayout160.xml"/><Relationship Id="rId68" Type="http://schemas.openxmlformats.org/officeDocument/2006/relationships/slideLayout" Target="../slideLayouts/slideLayout165.xml"/><Relationship Id="rId16" Type="http://schemas.openxmlformats.org/officeDocument/2006/relationships/slideLayout" Target="../slideLayouts/slideLayout113.xml"/><Relationship Id="rId11" Type="http://schemas.openxmlformats.org/officeDocument/2006/relationships/slideLayout" Target="../slideLayouts/slideLayout108.xml"/><Relationship Id="rId32" Type="http://schemas.openxmlformats.org/officeDocument/2006/relationships/slideLayout" Target="../slideLayouts/slideLayout129.xml"/><Relationship Id="rId37" Type="http://schemas.openxmlformats.org/officeDocument/2006/relationships/slideLayout" Target="../slideLayouts/slideLayout134.xml"/><Relationship Id="rId53" Type="http://schemas.openxmlformats.org/officeDocument/2006/relationships/slideLayout" Target="../slideLayouts/slideLayout150.xml"/><Relationship Id="rId58" Type="http://schemas.openxmlformats.org/officeDocument/2006/relationships/slideLayout" Target="../slideLayouts/slideLayout155.xml"/><Relationship Id="rId74" Type="http://schemas.openxmlformats.org/officeDocument/2006/relationships/image" Target="../media/image412.png"/><Relationship Id="rId79" Type="http://schemas.openxmlformats.org/officeDocument/2006/relationships/image" Target="../media/image9.png"/><Relationship Id="rId5" Type="http://schemas.openxmlformats.org/officeDocument/2006/relationships/slideLayout" Target="../slideLayouts/slideLayout102.xml"/><Relationship Id="rId61" Type="http://schemas.openxmlformats.org/officeDocument/2006/relationships/slideLayout" Target="../slideLayouts/slideLayout158.xml"/><Relationship Id="rId82" Type="http://schemas.openxmlformats.org/officeDocument/2006/relationships/image" Target="../media/image416.png"/><Relationship Id="rId19" Type="http://schemas.openxmlformats.org/officeDocument/2006/relationships/slideLayout" Target="../slideLayouts/slideLayout116.xml"/><Relationship Id="rId14" Type="http://schemas.openxmlformats.org/officeDocument/2006/relationships/slideLayout" Target="../slideLayouts/slideLayout111.xml"/><Relationship Id="rId22" Type="http://schemas.openxmlformats.org/officeDocument/2006/relationships/slideLayout" Target="../slideLayouts/slideLayout119.xml"/><Relationship Id="rId27" Type="http://schemas.openxmlformats.org/officeDocument/2006/relationships/slideLayout" Target="../slideLayouts/slideLayout124.xml"/><Relationship Id="rId30" Type="http://schemas.openxmlformats.org/officeDocument/2006/relationships/slideLayout" Target="../slideLayouts/slideLayout127.xml"/><Relationship Id="rId35" Type="http://schemas.openxmlformats.org/officeDocument/2006/relationships/slideLayout" Target="../slideLayouts/slideLayout132.xml"/><Relationship Id="rId43" Type="http://schemas.openxmlformats.org/officeDocument/2006/relationships/slideLayout" Target="../slideLayouts/slideLayout140.xml"/><Relationship Id="rId48" Type="http://schemas.openxmlformats.org/officeDocument/2006/relationships/slideLayout" Target="../slideLayouts/slideLayout145.xml"/><Relationship Id="rId56" Type="http://schemas.openxmlformats.org/officeDocument/2006/relationships/slideLayout" Target="../slideLayouts/slideLayout153.xml"/><Relationship Id="rId64" Type="http://schemas.openxmlformats.org/officeDocument/2006/relationships/slideLayout" Target="../slideLayouts/slideLayout161.xml"/><Relationship Id="rId69" Type="http://schemas.openxmlformats.org/officeDocument/2006/relationships/slideLayout" Target="../slideLayouts/slideLayout166.xml"/><Relationship Id="rId77" Type="http://schemas.openxmlformats.org/officeDocument/2006/relationships/image" Target="../media/image7.png"/><Relationship Id="rId8" Type="http://schemas.openxmlformats.org/officeDocument/2006/relationships/slideLayout" Target="../slideLayouts/slideLayout105.xml"/><Relationship Id="rId51" Type="http://schemas.openxmlformats.org/officeDocument/2006/relationships/slideLayout" Target="../slideLayouts/slideLayout148.xml"/><Relationship Id="rId72" Type="http://schemas.openxmlformats.org/officeDocument/2006/relationships/image" Target="../media/image2.png"/><Relationship Id="rId80" Type="http://schemas.openxmlformats.org/officeDocument/2006/relationships/image" Target="../media/image414.png"/><Relationship Id="rId3" Type="http://schemas.openxmlformats.org/officeDocument/2006/relationships/slideLayout" Target="../slideLayouts/slideLayout100.xml"/><Relationship Id="rId12" Type="http://schemas.openxmlformats.org/officeDocument/2006/relationships/slideLayout" Target="../slideLayouts/slideLayout109.xml"/><Relationship Id="rId17" Type="http://schemas.openxmlformats.org/officeDocument/2006/relationships/slideLayout" Target="../slideLayouts/slideLayout114.xml"/><Relationship Id="rId25" Type="http://schemas.openxmlformats.org/officeDocument/2006/relationships/slideLayout" Target="../slideLayouts/slideLayout122.xml"/><Relationship Id="rId33" Type="http://schemas.openxmlformats.org/officeDocument/2006/relationships/slideLayout" Target="../slideLayouts/slideLayout130.xml"/><Relationship Id="rId38" Type="http://schemas.openxmlformats.org/officeDocument/2006/relationships/slideLayout" Target="../slideLayouts/slideLayout135.xml"/><Relationship Id="rId46" Type="http://schemas.openxmlformats.org/officeDocument/2006/relationships/slideLayout" Target="../slideLayouts/slideLayout143.xml"/><Relationship Id="rId59" Type="http://schemas.openxmlformats.org/officeDocument/2006/relationships/slideLayout" Target="../slideLayouts/slideLayout156.xml"/><Relationship Id="rId67" Type="http://schemas.openxmlformats.org/officeDocument/2006/relationships/slideLayout" Target="../slideLayouts/slideLayout164.xml"/><Relationship Id="rId20" Type="http://schemas.openxmlformats.org/officeDocument/2006/relationships/slideLayout" Target="../slideLayouts/slideLayout117.xml"/><Relationship Id="rId41" Type="http://schemas.openxmlformats.org/officeDocument/2006/relationships/slideLayout" Target="../slideLayouts/slideLayout138.xml"/><Relationship Id="rId54" Type="http://schemas.openxmlformats.org/officeDocument/2006/relationships/slideLayout" Target="../slideLayouts/slideLayout151.xml"/><Relationship Id="rId62" Type="http://schemas.openxmlformats.org/officeDocument/2006/relationships/slideLayout" Target="../slideLayouts/slideLayout159.xml"/><Relationship Id="rId70" Type="http://schemas.openxmlformats.org/officeDocument/2006/relationships/theme" Target="../theme/theme4.xml"/><Relationship Id="rId75" Type="http://schemas.openxmlformats.org/officeDocument/2006/relationships/image" Target="../media/image413.png"/><Relationship Id="rId1" Type="http://schemas.openxmlformats.org/officeDocument/2006/relationships/slideLayout" Target="../slideLayouts/slideLayout98.xml"/><Relationship Id="rId6" Type="http://schemas.openxmlformats.org/officeDocument/2006/relationships/slideLayout" Target="../slideLayouts/slideLayout103.xml"/><Relationship Id="rId15" Type="http://schemas.openxmlformats.org/officeDocument/2006/relationships/slideLayout" Target="../slideLayouts/slideLayout112.xml"/><Relationship Id="rId23" Type="http://schemas.openxmlformats.org/officeDocument/2006/relationships/slideLayout" Target="../slideLayouts/slideLayout120.xml"/><Relationship Id="rId28" Type="http://schemas.openxmlformats.org/officeDocument/2006/relationships/slideLayout" Target="../slideLayouts/slideLayout125.xml"/><Relationship Id="rId36" Type="http://schemas.openxmlformats.org/officeDocument/2006/relationships/slideLayout" Target="../slideLayouts/slideLayout133.xml"/><Relationship Id="rId49" Type="http://schemas.openxmlformats.org/officeDocument/2006/relationships/slideLayout" Target="../slideLayouts/slideLayout146.xml"/><Relationship Id="rId57" Type="http://schemas.openxmlformats.org/officeDocument/2006/relationships/slideLayout" Target="../slideLayouts/slideLayout154.xml"/><Relationship Id="rId10" Type="http://schemas.openxmlformats.org/officeDocument/2006/relationships/slideLayout" Target="../slideLayouts/slideLayout107.xml"/><Relationship Id="rId31" Type="http://schemas.openxmlformats.org/officeDocument/2006/relationships/slideLayout" Target="../slideLayouts/slideLayout128.xml"/><Relationship Id="rId44" Type="http://schemas.openxmlformats.org/officeDocument/2006/relationships/slideLayout" Target="../slideLayouts/slideLayout141.xml"/><Relationship Id="rId52" Type="http://schemas.openxmlformats.org/officeDocument/2006/relationships/slideLayout" Target="../slideLayouts/slideLayout149.xml"/><Relationship Id="rId60" Type="http://schemas.openxmlformats.org/officeDocument/2006/relationships/slideLayout" Target="../slideLayouts/slideLayout157.xml"/><Relationship Id="rId65" Type="http://schemas.openxmlformats.org/officeDocument/2006/relationships/slideLayout" Target="../slideLayouts/slideLayout162.xml"/><Relationship Id="rId73" Type="http://schemas.openxmlformats.org/officeDocument/2006/relationships/image" Target="../media/image411.png"/><Relationship Id="rId78" Type="http://schemas.openxmlformats.org/officeDocument/2006/relationships/image" Target="../media/image8.png"/><Relationship Id="rId81" Type="http://schemas.openxmlformats.org/officeDocument/2006/relationships/image" Target="../media/image415.png"/><Relationship Id="rId4" Type="http://schemas.openxmlformats.org/officeDocument/2006/relationships/slideLayout" Target="../slideLayouts/slideLayout101.xml"/><Relationship Id="rId9" Type="http://schemas.openxmlformats.org/officeDocument/2006/relationships/slideLayout" Target="../slideLayouts/slideLayout106.xml"/><Relationship Id="rId13" Type="http://schemas.openxmlformats.org/officeDocument/2006/relationships/slideLayout" Target="../slideLayouts/slideLayout110.xml"/><Relationship Id="rId18" Type="http://schemas.openxmlformats.org/officeDocument/2006/relationships/slideLayout" Target="../slideLayouts/slideLayout115.xml"/><Relationship Id="rId39" Type="http://schemas.openxmlformats.org/officeDocument/2006/relationships/slideLayout" Target="../slideLayouts/slideLayout136.xml"/><Relationship Id="rId34" Type="http://schemas.openxmlformats.org/officeDocument/2006/relationships/slideLayout" Target="../slideLayouts/slideLayout131.xml"/><Relationship Id="rId50" Type="http://schemas.openxmlformats.org/officeDocument/2006/relationships/slideLayout" Target="../slideLayouts/slideLayout147.xml"/><Relationship Id="rId55" Type="http://schemas.openxmlformats.org/officeDocument/2006/relationships/slideLayout" Target="../slideLayouts/slideLayout152.xml"/><Relationship Id="rId76" Type="http://schemas.openxmlformats.org/officeDocument/2006/relationships/image" Target="../media/image6.png"/><Relationship Id="rId7" Type="http://schemas.openxmlformats.org/officeDocument/2006/relationships/slideLayout" Target="../slideLayouts/slideLayout104.xml"/><Relationship Id="rId71" Type="http://schemas.openxmlformats.org/officeDocument/2006/relationships/image" Target="../media/image1.png"/><Relationship Id="rId2" Type="http://schemas.openxmlformats.org/officeDocument/2006/relationships/slideLayout" Target="../slideLayouts/slideLayout99.xml"/><Relationship Id="rId29" Type="http://schemas.openxmlformats.org/officeDocument/2006/relationships/slideLayout" Target="../slideLayouts/slideLayout126.xml"/><Relationship Id="rId24" Type="http://schemas.openxmlformats.org/officeDocument/2006/relationships/slideLayout" Target="../slideLayouts/slideLayout121.xml"/><Relationship Id="rId40" Type="http://schemas.openxmlformats.org/officeDocument/2006/relationships/slideLayout" Target="../slideLayouts/slideLayout137.xml"/><Relationship Id="rId45" Type="http://schemas.openxmlformats.org/officeDocument/2006/relationships/slideLayout" Target="../slideLayouts/slideLayout142.xml"/><Relationship Id="rId66" Type="http://schemas.openxmlformats.org/officeDocument/2006/relationships/slideLayout" Target="../slideLayouts/slideLayout16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grpSp>
        <p:nvGrpSpPr>
          <p:cNvPr id="10" name="Google Shape;10;p28"/>
          <p:cNvGrpSpPr/>
          <p:nvPr/>
        </p:nvGrpSpPr>
        <p:grpSpPr>
          <a:xfrm>
            <a:off x="0" y="-865198"/>
            <a:ext cx="12190413" cy="7723198"/>
            <a:chOff x="0" y="-865198"/>
            <a:chExt cx="12190413" cy="7723198"/>
          </a:xfrm>
        </p:grpSpPr>
        <p:pic>
          <p:nvPicPr>
            <p:cNvPr id="11" name="Google Shape;11;p28"/>
            <p:cNvPicPr preferRelativeResize="0"/>
            <p:nvPr/>
          </p:nvPicPr>
          <p:blipFill rotWithShape="1">
            <a:blip r:embed="rId69" cstate="email">
              <a:alphaModFix/>
              <a:extLst>
                <a:ext uri="{28A0092B-C50C-407E-A947-70E740481C1C}">
                  <a14:useLocalDpi xmlns:a14="http://schemas.microsoft.com/office/drawing/2010/main"/>
                </a:ext>
              </a:extLst>
            </a:blip>
            <a:srcRect/>
            <a:stretch/>
          </p:blipFill>
          <p:spPr>
            <a:xfrm rot="10800000" flipH="1">
              <a:off x="3981696" y="405923"/>
              <a:ext cx="2746327" cy="142809"/>
            </a:xfrm>
            <a:prstGeom prst="rect">
              <a:avLst/>
            </a:prstGeom>
            <a:noFill/>
            <a:ln>
              <a:noFill/>
            </a:ln>
          </p:spPr>
        </p:pic>
        <p:pic>
          <p:nvPicPr>
            <p:cNvPr id="12" name="Google Shape;12;p28"/>
            <p:cNvPicPr preferRelativeResize="0"/>
            <p:nvPr/>
          </p:nvPicPr>
          <p:blipFill rotWithShape="1">
            <a:blip r:embed="rId70" cstate="email">
              <a:alphaModFix/>
              <a:extLst>
                <a:ext uri="{28A0092B-C50C-407E-A947-70E740481C1C}">
                  <a14:useLocalDpi xmlns:a14="http://schemas.microsoft.com/office/drawing/2010/main"/>
                </a:ext>
              </a:extLst>
            </a:blip>
            <a:srcRect/>
            <a:stretch/>
          </p:blipFill>
          <p:spPr>
            <a:xfrm>
              <a:off x="6460283" y="1587"/>
              <a:ext cx="5730130" cy="2135428"/>
            </a:xfrm>
            <a:prstGeom prst="rect">
              <a:avLst/>
            </a:prstGeom>
            <a:noFill/>
            <a:ln>
              <a:noFill/>
            </a:ln>
          </p:spPr>
        </p:pic>
        <p:grpSp>
          <p:nvGrpSpPr>
            <p:cNvPr id="13" name="Google Shape;13;p28"/>
            <p:cNvGrpSpPr/>
            <p:nvPr/>
          </p:nvGrpSpPr>
          <p:grpSpPr>
            <a:xfrm>
              <a:off x="0" y="1587"/>
              <a:ext cx="12176092" cy="5856700"/>
              <a:chOff x="0" y="1587"/>
              <a:chExt cx="12176092" cy="5856700"/>
            </a:xfrm>
          </p:grpSpPr>
          <p:pic>
            <p:nvPicPr>
              <p:cNvPr id="14" name="Google Shape;14;p28"/>
              <p:cNvPicPr preferRelativeResize="0"/>
              <p:nvPr/>
            </p:nvPicPr>
            <p:blipFill rotWithShape="1">
              <a:blip r:embed="rId71" cstate="email">
                <a:alphaModFix/>
                <a:extLst>
                  <a:ext uri="{28A0092B-C50C-407E-A947-70E740481C1C}">
                    <a14:useLocalDpi xmlns:a14="http://schemas.microsoft.com/office/drawing/2010/main"/>
                  </a:ext>
                </a:extLst>
              </a:blip>
              <a:srcRect/>
              <a:stretch/>
            </p:blipFill>
            <p:spPr>
              <a:xfrm>
                <a:off x="0" y="1587"/>
                <a:ext cx="12176092" cy="5856700"/>
              </a:xfrm>
              <a:prstGeom prst="rect">
                <a:avLst/>
              </a:prstGeom>
              <a:noFill/>
              <a:ln>
                <a:noFill/>
              </a:ln>
            </p:spPr>
          </p:pic>
          <p:pic>
            <p:nvPicPr>
              <p:cNvPr id="15" name="Google Shape;15;p28"/>
              <p:cNvPicPr preferRelativeResize="0"/>
              <p:nvPr/>
            </p:nvPicPr>
            <p:blipFill rotWithShape="1">
              <a:blip r:embed="rId72" cstate="email">
                <a:alphaModFix/>
                <a:extLst>
                  <a:ext uri="{28A0092B-C50C-407E-A947-70E740481C1C}">
                    <a14:useLocalDpi xmlns:a14="http://schemas.microsoft.com/office/drawing/2010/main"/>
                  </a:ext>
                </a:extLst>
              </a:blip>
              <a:srcRect/>
              <a:stretch/>
            </p:blipFill>
            <p:spPr>
              <a:xfrm>
                <a:off x="2656824" y="1587"/>
                <a:ext cx="9389267" cy="5552186"/>
              </a:xfrm>
              <a:prstGeom prst="rect">
                <a:avLst/>
              </a:prstGeom>
              <a:noFill/>
              <a:ln>
                <a:noFill/>
              </a:ln>
            </p:spPr>
          </p:pic>
        </p:grpSp>
        <p:pic>
          <p:nvPicPr>
            <p:cNvPr id="16" name="Google Shape;16;p28"/>
            <p:cNvPicPr preferRelativeResize="0"/>
            <p:nvPr/>
          </p:nvPicPr>
          <p:blipFill rotWithShape="1">
            <a:blip r:embed="rId73" cstate="email">
              <a:alphaModFix/>
              <a:extLst>
                <a:ext uri="{28A0092B-C50C-407E-A947-70E740481C1C}">
                  <a14:useLocalDpi xmlns:a14="http://schemas.microsoft.com/office/drawing/2010/main"/>
                </a:ext>
              </a:extLst>
            </a:blip>
            <a:srcRect/>
            <a:stretch/>
          </p:blipFill>
          <p:spPr>
            <a:xfrm rot="847671">
              <a:off x="1910818" y="-398436"/>
              <a:ext cx="4354233" cy="4274405"/>
            </a:xfrm>
            <a:prstGeom prst="rect">
              <a:avLst/>
            </a:prstGeom>
            <a:noFill/>
            <a:ln>
              <a:noFill/>
            </a:ln>
          </p:spPr>
        </p:pic>
        <p:pic>
          <p:nvPicPr>
            <p:cNvPr id="17" name="Google Shape;17;p28"/>
            <p:cNvPicPr preferRelativeResize="0"/>
            <p:nvPr/>
          </p:nvPicPr>
          <p:blipFill rotWithShape="1">
            <a:blip r:embed="rId74" cstate="email">
              <a:alphaModFix/>
              <a:extLst>
                <a:ext uri="{28A0092B-C50C-407E-A947-70E740481C1C}">
                  <a14:useLocalDpi xmlns:a14="http://schemas.microsoft.com/office/drawing/2010/main"/>
                </a:ext>
              </a:extLst>
            </a:blip>
            <a:srcRect/>
            <a:stretch/>
          </p:blipFill>
          <p:spPr>
            <a:xfrm>
              <a:off x="2486511" y="3474791"/>
              <a:ext cx="3768633" cy="1982301"/>
            </a:xfrm>
            <a:prstGeom prst="rect">
              <a:avLst/>
            </a:prstGeom>
            <a:noFill/>
            <a:ln>
              <a:noFill/>
            </a:ln>
          </p:spPr>
        </p:pic>
        <p:pic>
          <p:nvPicPr>
            <p:cNvPr id="18" name="Google Shape;18;p28"/>
            <p:cNvPicPr preferRelativeResize="0"/>
            <p:nvPr/>
          </p:nvPicPr>
          <p:blipFill rotWithShape="1">
            <a:blip r:embed="rId75" cstate="email">
              <a:alphaModFix/>
              <a:extLst>
                <a:ext uri="{28A0092B-C50C-407E-A947-70E740481C1C}">
                  <a14:useLocalDpi xmlns:a14="http://schemas.microsoft.com/office/drawing/2010/main"/>
                </a:ext>
              </a:extLst>
            </a:blip>
            <a:srcRect/>
            <a:stretch/>
          </p:blipFill>
          <p:spPr>
            <a:xfrm>
              <a:off x="6320030" y="353039"/>
              <a:ext cx="4959752" cy="5688835"/>
            </a:xfrm>
            <a:prstGeom prst="rect">
              <a:avLst/>
            </a:prstGeom>
            <a:noFill/>
            <a:ln>
              <a:noFill/>
            </a:ln>
          </p:spPr>
        </p:pic>
        <p:sp>
          <p:nvSpPr>
            <p:cNvPr id="19" name="Google Shape;19;p28"/>
            <p:cNvSpPr/>
            <p:nvPr/>
          </p:nvSpPr>
          <p:spPr>
            <a:xfrm>
              <a:off x="0" y="5229200"/>
              <a:ext cx="12190413" cy="16288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252000" tIns="252000" rIns="252000" bIns="252000" anchor="ctr" anchorCtr="0">
              <a:noAutofit/>
            </a:bodyPr>
            <a:lstStyle/>
            <a:p>
              <a:pPr marL="0" marR="0" lvl="0" indent="0" algn="l" rtl="0">
                <a:lnSpc>
                  <a:spcPct val="90000"/>
                </a:lnSpc>
                <a:spcBef>
                  <a:spcPts val="0"/>
                </a:spcBef>
                <a:spcAft>
                  <a:spcPts val="0"/>
                </a:spcAft>
                <a:buNone/>
              </a:pPr>
              <a:endParaRPr sz="1600" b="0" i="0" u="none" strike="noStrike" cap="none">
                <a:solidFill>
                  <a:srgbClr val="000000"/>
                </a:solidFill>
                <a:latin typeface="Malgun Gothic"/>
                <a:ea typeface="Malgun Gothic"/>
                <a:cs typeface="Malgun Gothic"/>
                <a:sym typeface="Malgun Gothic"/>
              </a:endParaRPr>
            </a:p>
          </p:txBody>
        </p:sp>
        <p:pic>
          <p:nvPicPr>
            <p:cNvPr id="20" name="Google Shape;20;p28"/>
            <p:cNvPicPr preferRelativeResize="0"/>
            <p:nvPr/>
          </p:nvPicPr>
          <p:blipFill rotWithShape="1">
            <a:blip r:embed="rId76" cstate="email">
              <a:alphaModFix/>
              <a:extLst>
                <a:ext uri="{28A0092B-C50C-407E-A947-70E740481C1C}">
                  <a14:useLocalDpi xmlns:a14="http://schemas.microsoft.com/office/drawing/2010/main"/>
                </a:ext>
              </a:extLst>
            </a:blip>
            <a:srcRect/>
            <a:stretch/>
          </p:blipFill>
          <p:spPr>
            <a:xfrm>
              <a:off x="10441334" y="95349"/>
              <a:ext cx="1458438" cy="1515155"/>
            </a:xfrm>
            <a:prstGeom prst="rect">
              <a:avLst/>
            </a:prstGeom>
            <a:noFill/>
            <a:ln>
              <a:noFill/>
            </a:ln>
          </p:spPr>
        </p:pic>
        <p:pic>
          <p:nvPicPr>
            <p:cNvPr id="21" name="Google Shape;21;p28"/>
            <p:cNvPicPr preferRelativeResize="0"/>
            <p:nvPr/>
          </p:nvPicPr>
          <p:blipFill rotWithShape="1">
            <a:blip r:embed="rId69" cstate="email">
              <a:alphaModFix/>
              <a:extLst>
                <a:ext uri="{28A0092B-C50C-407E-A947-70E740481C1C}">
                  <a14:useLocalDpi xmlns:a14="http://schemas.microsoft.com/office/drawing/2010/main"/>
                </a:ext>
              </a:extLst>
            </a:blip>
            <a:srcRect/>
            <a:stretch/>
          </p:blipFill>
          <p:spPr>
            <a:xfrm rot="10800000" flipH="1">
              <a:off x="0" y="4829074"/>
              <a:ext cx="2746327" cy="142809"/>
            </a:xfrm>
            <a:prstGeom prst="rect">
              <a:avLst/>
            </a:prstGeom>
            <a:noFill/>
            <a:ln>
              <a:noFill/>
            </a:ln>
          </p:spPr>
        </p:pic>
        <p:pic>
          <p:nvPicPr>
            <p:cNvPr id="22" name="Google Shape;22;p28"/>
            <p:cNvPicPr preferRelativeResize="0"/>
            <p:nvPr/>
          </p:nvPicPr>
          <p:blipFill rotWithShape="1">
            <a:blip r:embed="rId77" cstate="email">
              <a:alphaModFix/>
              <a:extLst>
                <a:ext uri="{28A0092B-C50C-407E-A947-70E740481C1C}">
                  <a14:useLocalDpi xmlns:a14="http://schemas.microsoft.com/office/drawing/2010/main"/>
                </a:ext>
              </a:extLst>
            </a:blip>
            <a:srcRect/>
            <a:stretch/>
          </p:blipFill>
          <p:spPr>
            <a:xfrm flipH="1">
              <a:off x="4028374" y="540984"/>
              <a:ext cx="1416169" cy="2787284"/>
            </a:xfrm>
            <a:prstGeom prst="rect">
              <a:avLst/>
            </a:prstGeom>
            <a:noFill/>
            <a:ln>
              <a:noFill/>
            </a:ln>
          </p:spPr>
        </p:pic>
        <p:pic>
          <p:nvPicPr>
            <p:cNvPr id="23" name="Google Shape;23;p28"/>
            <p:cNvPicPr preferRelativeResize="0"/>
            <p:nvPr/>
          </p:nvPicPr>
          <p:blipFill rotWithShape="1">
            <a:blip r:embed="rId78" cstate="email">
              <a:alphaModFix/>
              <a:extLst>
                <a:ext uri="{28A0092B-C50C-407E-A947-70E740481C1C}">
                  <a14:useLocalDpi xmlns:a14="http://schemas.microsoft.com/office/drawing/2010/main"/>
                </a:ext>
              </a:extLst>
            </a:blip>
            <a:srcRect/>
            <a:stretch/>
          </p:blipFill>
          <p:spPr>
            <a:xfrm>
              <a:off x="6224785" y="904031"/>
              <a:ext cx="210077" cy="210077"/>
            </a:xfrm>
            <a:prstGeom prst="rect">
              <a:avLst/>
            </a:prstGeom>
            <a:noFill/>
            <a:ln>
              <a:noFill/>
            </a:ln>
          </p:spPr>
        </p:pic>
        <p:pic>
          <p:nvPicPr>
            <p:cNvPr id="24" name="Google Shape;24;p28"/>
            <p:cNvPicPr preferRelativeResize="0"/>
            <p:nvPr/>
          </p:nvPicPr>
          <p:blipFill rotWithShape="1">
            <a:blip r:embed="rId78" cstate="email">
              <a:alphaModFix/>
              <a:extLst>
                <a:ext uri="{28A0092B-C50C-407E-A947-70E740481C1C}">
                  <a14:useLocalDpi xmlns:a14="http://schemas.microsoft.com/office/drawing/2010/main"/>
                </a:ext>
              </a:extLst>
            </a:blip>
            <a:srcRect/>
            <a:stretch/>
          </p:blipFill>
          <p:spPr>
            <a:xfrm>
              <a:off x="11510081" y="4448891"/>
              <a:ext cx="210077" cy="210077"/>
            </a:xfrm>
            <a:prstGeom prst="rect">
              <a:avLst/>
            </a:prstGeom>
            <a:noFill/>
            <a:ln>
              <a:noFill/>
            </a:ln>
          </p:spPr>
        </p:pic>
        <p:pic>
          <p:nvPicPr>
            <p:cNvPr id="25" name="Google Shape;25;p28"/>
            <p:cNvPicPr preferRelativeResize="0"/>
            <p:nvPr/>
          </p:nvPicPr>
          <p:blipFill rotWithShape="1">
            <a:blip r:embed="rId79" cstate="email">
              <a:alphaModFix/>
              <a:extLst>
                <a:ext uri="{28A0092B-C50C-407E-A947-70E740481C1C}">
                  <a14:useLocalDpi xmlns:a14="http://schemas.microsoft.com/office/drawing/2010/main"/>
                </a:ext>
              </a:extLst>
            </a:blip>
            <a:srcRect/>
            <a:stretch/>
          </p:blipFill>
          <p:spPr>
            <a:xfrm>
              <a:off x="6405452" y="1208990"/>
              <a:ext cx="233464" cy="233464"/>
            </a:xfrm>
            <a:prstGeom prst="rect">
              <a:avLst/>
            </a:prstGeom>
            <a:noFill/>
            <a:ln>
              <a:noFill/>
            </a:ln>
          </p:spPr>
        </p:pic>
        <p:pic>
          <p:nvPicPr>
            <p:cNvPr id="26" name="Google Shape;26;p28"/>
            <p:cNvPicPr preferRelativeResize="0"/>
            <p:nvPr/>
          </p:nvPicPr>
          <p:blipFill rotWithShape="1">
            <a:blip r:embed="rId79" cstate="email">
              <a:alphaModFix/>
              <a:extLst>
                <a:ext uri="{28A0092B-C50C-407E-A947-70E740481C1C}">
                  <a14:useLocalDpi xmlns:a14="http://schemas.microsoft.com/office/drawing/2010/main"/>
                </a:ext>
              </a:extLst>
            </a:blip>
            <a:srcRect/>
            <a:stretch/>
          </p:blipFill>
          <p:spPr>
            <a:xfrm>
              <a:off x="11703056" y="3728389"/>
              <a:ext cx="233464" cy="233464"/>
            </a:xfrm>
            <a:prstGeom prst="rect">
              <a:avLst/>
            </a:prstGeom>
            <a:noFill/>
            <a:ln>
              <a:noFill/>
            </a:ln>
          </p:spPr>
        </p:pic>
        <p:pic>
          <p:nvPicPr>
            <p:cNvPr id="27" name="Google Shape;27;p28"/>
            <p:cNvPicPr preferRelativeResize="0"/>
            <p:nvPr/>
          </p:nvPicPr>
          <p:blipFill rotWithShape="1">
            <a:blip r:embed="rId79" cstate="email">
              <a:alphaModFix/>
              <a:extLst>
                <a:ext uri="{28A0092B-C50C-407E-A947-70E740481C1C}">
                  <a14:useLocalDpi xmlns:a14="http://schemas.microsoft.com/office/drawing/2010/main"/>
                </a:ext>
              </a:extLst>
            </a:blip>
            <a:srcRect/>
            <a:stretch/>
          </p:blipFill>
          <p:spPr>
            <a:xfrm>
              <a:off x="299622" y="404057"/>
              <a:ext cx="233464" cy="233464"/>
            </a:xfrm>
            <a:prstGeom prst="rect">
              <a:avLst/>
            </a:prstGeom>
            <a:noFill/>
            <a:ln>
              <a:noFill/>
            </a:ln>
          </p:spPr>
        </p:pic>
        <p:pic>
          <p:nvPicPr>
            <p:cNvPr id="28" name="Google Shape;28;p28"/>
            <p:cNvPicPr preferRelativeResize="0"/>
            <p:nvPr/>
          </p:nvPicPr>
          <p:blipFill rotWithShape="1">
            <a:blip r:embed="rId80" cstate="email">
              <a:alphaModFix/>
              <a:extLst>
                <a:ext uri="{28A0092B-C50C-407E-A947-70E740481C1C}">
                  <a14:useLocalDpi xmlns:a14="http://schemas.microsoft.com/office/drawing/2010/main"/>
                </a:ext>
              </a:extLst>
            </a:blip>
            <a:srcRect/>
            <a:stretch/>
          </p:blipFill>
          <p:spPr>
            <a:xfrm rot="-3772777">
              <a:off x="6681181" y="3023484"/>
              <a:ext cx="269823" cy="253634"/>
            </a:xfrm>
            <a:prstGeom prst="rect">
              <a:avLst/>
            </a:prstGeom>
            <a:noFill/>
            <a:ln>
              <a:noFill/>
            </a:ln>
          </p:spPr>
        </p:pic>
        <p:pic>
          <p:nvPicPr>
            <p:cNvPr id="29" name="Google Shape;29;p28"/>
            <p:cNvPicPr preferRelativeResize="0"/>
            <p:nvPr/>
          </p:nvPicPr>
          <p:blipFill rotWithShape="1">
            <a:blip r:embed="rId80" cstate="email">
              <a:alphaModFix/>
              <a:extLst>
                <a:ext uri="{28A0092B-C50C-407E-A947-70E740481C1C}">
                  <a14:useLocalDpi xmlns:a14="http://schemas.microsoft.com/office/drawing/2010/main"/>
                </a:ext>
              </a:extLst>
            </a:blip>
            <a:srcRect/>
            <a:stretch/>
          </p:blipFill>
          <p:spPr>
            <a:xfrm rot="-6174152">
              <a:off x="2351600" y="202530"/>
              <a:ext cx="269823" cy="253634"/>
            </a:xfrm>
            <a:prstGeom prst="rect">
              <a:avLst/>
            </a:prstGeom>
            <a:noFill/>
            <a:ln>
              <a:noFill/>
            </a:ln>
          </p:spPr>
        </p:pic>
      </p:grpSp>
      <p:sp>
        <p:nvSpPr>
          <p:cNvPr id="30" name="Google Shape;30;p28"/>
          <p:cNvSpPr txBox="1">
            <a:spLocks noGrp="1"/>
          </p:cNvSpPr>
          <p:nvPr>
            <p:ph type="title"/>
          </p:nvPr>
        </p:nvSpPr>
        <p:spPr>
          <a:xfrm>
            <a:off x="236764" y="365125"/>
            <a:ext cx="4049486" cy="3363264"/>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entury Gothic"/>
              <a:buNone/>
              <a:defRPr sz="4400" b="1" i="0" u="none" strike="noStrike" cap="none">
                <a:solidFill>
                  <a:schemeClr val="dk1"/>
                </a:solidFill>
                <a:latin typeface="Century Gothic"/>
                <a:ea typeface="Century Gothic"/>
                <a:cs typeface="Century Gothic"/>
                <a:sym typeface="Century Gothic"/>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31" name="Google Shape;31;p28"/>
          <p:cNvSpPr txBox="1">
            <a:spLocks noGrp="1"/>
          </p:cNvSpPr>
          <p:nvPr>
            <p:ph type="body" idx="1"/>
          </p:nvPr>
        </p:nvSpPr>
        <p:spPr>
          <a:xfrm>
            <a:off x="236765" y="2975647"/>
            <a:ext cx="6295382" cy="2146989"/>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32" name="Google Shape;32;p2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D95"/>
                </a:solidFill>
                <a:latin typeface="Century Gothic"/>
                <a:ea typeface="Century Gothic"/>
                <a:cs typeface="Century Gothic"/>
                <a:sym typeface="Century Gothic"/>
              </a:defRPr>
            </a:lvl1pPr>
            <a:lvl2pPr marR="0" lvl="1"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2pPr>
            <a:lvl3pPr marR="0" lvl="2"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3pPr>
            <a:lvl4pPr marR="0" lvl="3"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4pPr>
            <a:lvl5pPr marR="0" lvl="4"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5pPr>
            <a:lvl6pPr marR="0" lvl="5"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6pPr>
            <a:lvl7pPr marR="0" lvl="6"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7pPr>
            <a:lvl8pPr marR="0" lvl="7"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8pPr>
            <a:lvl9pPr marR="0" lvl="8"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33" name="Google Shape;33;p2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D95"/>
                </a:solidFill>
                <a:latin typeface="Century Gothic"/>
                <a:ea typeface="Century Gothic"/>
                <a:cs typeface="Century Gothic"/>
                <a:sym typeface="Century Gothic"/>
              </a:defRPr>
            </a:lvl1pPr>
            <a:lvl2pPr marR="0" lvl="1"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2pPr>
            <a:lvl3pPr marR="0" lvl="2"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3pPr>
            <a:lvl4pPr marR="0" lvl="3"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4pPr>
            <a:lvl5pPr marR="0" lvl="4"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5pPr>
            <a:lvl6pPr marR="0" lvl="5"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6pPr>
            <a:lvl7pPr marR="0" lvl="6"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7pPr>
            <a:lvl8pPr marR="0" lvl="7"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8pPr>
            <a:lvl9pPr marR="0" lvl="8"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34" name="Google Shape;34;p28"/>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2400" b="1" i="0" u="none" strike="noStrike" cap="none">
                <a:solidFill>
                  <a:schemeClr val="lt1"/>
                </a:solidFill>
                <a:latin typeface="Century Gothic"/>
                <a:ea typeface="Century Gothic"/>
                <a:cs typeface="Century Gothic"/>
                <a:sym typeface="Century Gothic"/>
              </a:defRPr>
            </a:lvl1pPr>
            <a:lvl2pPr marL="0" marR="0" lvl="1" indent="0" algn="r" rtl="0">
              <a:spcBef>
                <a:spcPts val="0"/>
              </a:spcBef>
              <a:buNone/>
              <a:defRPr sz="2400" b="1" i="0" u="none" strike="noStrike" cap="none">
                <a:solidFill>
                  <a:schemeClr val="lt1"/>
                </a:solidFill>
                <a:latin typeface="Century Gothic"/>
                <a:ea typeface="Century Gothic"/>
                <a:cs typeface="Century Gothic"/>
                <a:sym typeface="Century Gothic"/>
              </a:defRPr>
            </a:lvl2pPr>
            <a:lvl3pPr marL="0" marR="0" lvl="2" indent="0" algn="r" rtl="0">
              <a:spcBef>
                <a:spcPts val="0"/>
              </a:spcBef>
              <a:buNone/>
              <a:defRPr sz="2400" b="1" i="0" u="none" strike="noStrike" cap="none">
                <a:solidFill>
                  <a:schemeClr val="lt1"/>
                </a:solidFill>
                <a:latin typeface="Century Gothic"/>
                <a:ea typeface="Century Gothic"/>
                <a:cs typeface="Century Gothic"/>
                <a:sym typeface="Century Gothic"/>
              </a:defRPr>
            </a:lvl3pPr>
            <a:lvl4pPr marL="0" marR="0" lvl="3" indent="0" algn="r" rtl="0">
              <a:spcBef>
                <a:spcPts val="0"/>
              </a:spcBef>
              <a:buNone/>
              <a:defRPr sz="2400" b="1" i="0" u="none" strike="noStrike" cap="none">
                <a:solidFill>
                  <a:schemeClr val="lt1"/>
                </a:solidFill>
                <a:latin typeface="Century Gothic"/>
                <a:ea typeface="Century Gothic"/>
                <a:cs typeface="Century Gothic"/>
                <a:sym typeface="Century Gothic"/>
              </a:defRPr>
            </a:lvl4pPr>
            <a:lvl5pPr marL="0" marR="0" lvl="4" indent="0" algn="r" rtl="0">
              <a:spcBef>
                <a:spcPts val="0"/>
              </a:spcBef>
              <a:buNone/>
              <a:defRPr sz="2400" b="1" i="0" u="none" strike="noStrike" cap="none">
                <a:solidFill>
                  <a:schemeClr val="lt1"/>
                </a:solidFill>
                <a:latin typeface="Century Gothic"/>
                <a:ea typeface="Century Gothic"/>
                <a:cs typeface="Century Gothic"/>
                <a:sym typeface="Century Gothic"/>
              </a:defRPr>
            </a:lvl5pPr>
            <a:lvl6pPr marL="0" marR="0" lvl="5" indent="0" algn="r" rtl="0">
              <a:spcBef>
                <a:spcPts val="0"/>
              </a:spcBef>
              <a:buNone/>
              <a:defRPr sz="2400" b="1" i="0" u="none" strike="noStrike" cap="none">
                <a:solidFill>
                  <a:schemeClr val="lt1"/>
                </a:solidFill>
                <a:latin typeface="Century Gothic"/>
                <a:ea typeface="Century Gothic"/>
                <a:cs typeface="Century Gothic"/>
                <a:sym typeface="Century Gothic"/>
              </a:defRPr>
            </a:lvl6pPr>
            <a:lvl7pPr marL="0" marR="0" lvl="6" indent="0" algn="r" rtl="0">
              <a:spcBef>
                <a:spcPts val="0"/>
              </a:spcBef>
              <a:buNone/>
              <a:defRPr sz="2400" b="1" i="0" u="none" strike="noStrike" cap="none">
                <a:solidFill>
                  <a:schemeClr val="lt1"/>
                </a:solidFill>
                <a:latin typeface="Century Gothic"/>
                <a:ea typeface="Century Gothic"/>
                <a:cs typeface="Century Gothic"/>
                <a:sym typeface="Century Gothic"/>
              </a:defRPr>
            </a:lvl7pPr>
            <a:lvl8pPr marL="0" marR="0" lvl="7" indent="0" algn="r" rtl="0">
              <a:spcBef>
                <a:spcPts val="0"/>
              </a:spcBef>
              <a:buNone/>
              <a:defRPr sz="2400" b="1" i="0" u="none" strike="noStrike" cap="none">
                <a:solidFill>
                  <a:schemeClr val="lt1"/>
                </a:solidFill>
                <a:latin typeface="Century Gothic"/>
                <a:ea typeface="Century Gothic"/>
                <a:cs typeface="Century Gothic"/>
                <a:sym typeface="Century Gothic"/>
              </a:defRPr>
            </a:lvl8pPr>
            <a:lvl9pPr marL="0" marR="0" lvl="8" indent="0" algn="r" rtl="0">
              <a:spcBef>
                <a:spcPts val="0"/>
              </a:spcBef>
              <a:buNone/>
              <a:defRPr sz="2400" b="1" i="0" u="none" strike="noStrike" cap="none">
                <a:solidFill>
                  <a:schemeClr val="lt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de-CH"/>
              <a:t>‹Nr.›</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 id="2147483697" r:id="rId49"/>
    <p:sldLayoutId id="2147483698" r:id="rId50"/>
    <p:sldLayoutId id="2147483699" r:id="rId51"/>
    <p:sldLayoutId id="2147483700" r:id="rId52"/>
    <p:sldLayoutId id="2147483701" r:id="rId53"/>
    <p:sldLayoutId id="2147483702" r:id="rId54"/>
    <p:sldLayoutId id="2147483703" r:id="rId55"/>
    <p:sldLayoutId id="2147483704" r:id="rId56"/>
    <p:sldLayoutId id="2147483705" r:id="rId57"/>
    <p:sldLayoutId id="2147483706" r:id="rId58"/>
    <p:sldLayoutId id="2147483707" r:id="rId59"/>
    <p:sldLayoutId id="2147483708" r:id="rId60"/>
    <p:sldLayoutId id="2147483709" r:id="rId61"/>
    <p:sldLayoutId id="2147483710" r:id="rId62"/>
    <p:sldLayoutId id="2147483711" r:id="rId63"/>
    <p:sldLayoutId id="2147483712" r:id="rId64"/>
    <p:sldLayoutId id="2147483713" r:id="rId65"/>
    <p:sldLayoutId id="2147483714" r:id="rId66"/>
    <p:sldLayoutId id="2147483715" r:id="rId6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113"/>
        <p:cNvGrpSpPr/>
        <p:nvPr/>
      </p:nvGrpSpPr>
      <p:grpSpPr>
        <a:xfrm>
          <a:off x="0" y="0"/>
          <a:ext cx="0" cy="0"/>
          <a:chOff x="0" y="0"/>
          <a:chExt cx="0" cy="0"/>
        </a:xfrm>
      </p:grpSpPr>
      <p:grpSp>
        <p:nvGrpSpPr>
          <p:cNvPr id="1114" name="Google Shape;1114;p32"/>
          <p:cNvGrpSpPr/>
          <p:nvPr/>
        </p:nvGrpSpPr>
        <p:grpSpPr>
          <a:xfrm>
            <a:off x="0" y="-865198"/>
            <a:ext cx="12190413" cy="7723198"/>
            <a:chOff x="0" y="-865198"/>
            <a:chExt cx="12190413" cy="7723198"/>
          </a:xfrm>
        </p:grpSpPr>
        <p:pic>
          <p:nvPicPr>
            <p:cNvPr id="1115" name="Google Shape;1115;p32"/>
            <p:cNvPicPr preferRelativeResize="0"/>
            <p:nvPr/>
          </p:nvPicPr>
          <p:blipFill rotWithShape="1">
            <a:blip r:embed="rId17" cstate="email">
              <a:alphaModFix/>
              <a:extLst>
                <a:ext uri="{28A0092B-C50C-407E-A947-70E740481C1C}">
                  <a14:useLocalDpi xmlns:a14="http://schemas.microsoft.com/office/drawing/2010/main"/>
                </a:ext>
              </a:extLst>
            </a:blip>
            <a:srcRect/>
            <a:stretch/>
          </p:blipFill>
          <p:spPr>
            <a:xfrm rot="10800000" flipH="1">
              <a:off x="3981696" y="405923"/>
              <a:ext cx="2746327" cy="142809"/>
            </a:xfrm>
            <a:prstGeom prst="rect">
              <a:avLst/>
            </a:prstGeom>
            <a:noFill/>
            <a:ln>
              <a:noFill/>
            </a:ln>
          </p:spPr>
        </p:pic>
        <p:pic>
          <p:nvPicPr>
            <p:cNvPr id="1116" name="Google Shape;1116;p32"/>
            <p:cNvPicPr preferRelativeResize="0"/>
            <p:nvPr/>
          </p:nvPicPr>
          <p:blipFill rotWithShape="1">
            <a:blip r:embed="rId18" cstate="email">
              <a:alphaModFix/>
              <a:extLst>
                <a:ext uri="{28A0092B-C50C-407E-A947-70E740481C1C}">
                  <a14:useLocalDpi xmlns:a14="http://schemas.microsoft.com/office/drawing/2010/main"/>
                </a:ext>
              </a:extLst>
            </a:blip>
            <a:srcRect/>
            <a:stretch/>
          </p:blipFill>
          <p:spPr>
            <a:xfrm>
              <a:off x="6460283" y="1587"/>
              <a:ext cx="5730130" cy="2135428"/>
            </a:xfrm>
            <a:prstGeom prst="rect">
              <a:avLst/>
            </a:prstGeom>
            <a:noFill/>
            <a:ln>
              <a:noFill/>
            </a:ln>
          </p:spPr>
        </p:pic>
        <p:grpSp>
          <p:nvGrpSpPr>
            <p:cNvPr id="1117" name="Google Shape;1117;p32"/>
            <p:cNvGrpSpPr/>
            <p:nvPr/>
          </p:nvGrpSpPr>
          <p:grpSpPr>
            <a:xfrm>
              <a:off x="0" y="1587"/>
              <a:ext cx="12176092" cy="5856700"/>
              <a:chOff x="0" y="1587"/>
              <a:chExt cx="12176092" cy="5856700"/>
            </a:xfrm>
          </p:grpSpPr>
          <p:pic>
            <p:nvPicPr>
              <p:cNvPr id="1118" name="Google Shape;1118;p32"/>
              <p:cNvPicPr preferRelativeResize="0"/>
              <p:nvPr/>
            </p:nvPicPr>
            <p:blipFill rotWithShape="1">
              <a:blip r:embed="rId19" cstate="email">
                <a:alphaModFix/>
                <a:extLst>
                  <a:ext uri="{28A0092B-C50C-407E-A947-70E740481C1C}">
                    <a14:useLocalDpi xmlns:a14="http://schemas.microsoft.com/office/drawing/2010/main"/>
                  </a:ext>
                </a:extLst>
              </a:blip>
              <a:srcRect/>
              <a:stretch/>
            </p:blipFill>
            <p:spPr>
              <a:xfrm>
                <a:off x="0" y="1587"/>
                <a:ext cx="12176092" cy="5856700"/>
              </a:xfrm>
              <a:prstGeom prst="rect">
                <a:avLst/>
              </a:prstGeom>
              <a:noFill/>
              <a:ln>
                <a:noFill/>
              </a:ln>
            </p:spPr>
          </p:pic>
          <p:pic>
            <p:nvPicPr>
              <p:cNvPr id="1119" name="Google Shape;1119;p32"/>
              <p:cNvPicPr preferRelativeResize="0"/>
              <p:nvPr/>
            </p:nvPicPr>
            <p:blipFill rotWithShape="1">
              <a:blip r:embed="rId20" cstate="email">
                <a:alphaModFix/>
                <a:extLst>
                  <a:ext uri="{28A0092B-C50C-407E-A947-70E740481C1C}">
                    <a14:useLocalDpi xmlns:a14="http://schemas.microsoft.com/office/drawing/2010/main"/>
                  </a:ext>
                </a:extLst>
              </a:blip>
              <a:srcRect/>
              <a:stretch/>
            </p:blipFill>
            <p:spPr>
              <a:xfrm>
                <a:off x="2656824" y="1587"/>
                <a:ext cx="9389267" cy="5552186"/>
              </a:xfrm>
              <a:prstGeom prst="rect">
                <a:avLst/>
              </a:prstGeom>
              <a:noFill/>
              <a:ln>
                <a:noFill/>
              </a:ln>
            </p:spPr>
          </p:pic>
        </p:grpSp>
        <p:pic>
          <p:nvPicPr>
            <p:cNvPr id="1120" name="Google Shape;1120;p32"/>
            <p:cNvPicPr preferRelativeResize="0"/>
            <p:nvPr/>
          </p:nvPicPr>
          <p:blipFill rotWithShape="1">
            <a:blip r:embed="rId21" cstate="email">
              <a:alphaModFix/>
              <a:extLst>
                <a:ext uri="{28A0092B-C50C-407E-A947-70E740481C1C}">
                  <a14:useLocalDpi xmlns:a14="http://schemas.microsoft.com/office/drawing/2010/main"/>
                </a:ext>
              </a:extLst>
            </a:blip>
            <a:srcRect/>
            <a:stretch/>
          </p:blipFill>
          <p:spPr>
            <a:xfrm rot="847671">
              <a:off x="1910818" y="-398436"/>
              <a:ext cx="4354233" cy="4274405"/>
            </a:xfrm>
            <a:prstGeom prst="rect">
              <a:avLst/>
            </a:prstGeom>
            <a:noFill/>
            <a:ln>
              <a:noFill/>
            </a:ln>
          </p:spPr>
        </p:pic>
        <p:pic>
          <p:nvPicPr>
            <p:cNvPr id="1121" name="Google Shape;1121;p32"/>
            <p:cNvPicPr preferRelativeResize="0"/>
            <p:nvPr/>
          </p:nvPicPr>
          <p:blipFill rotWithShape="1">
            <a:blip r:embed="rId22" cstate="email">
              <a:alphaModFix/>
              <a:extLst>
                <a:ext uri="{28A0092B-C50C-407E-A947-70E740481C1C}">
                  <a14:useLocalDpi xmlns:a14="http://schemas.microsoft.com/office/drawing/2010/main"/>
                </a:ext>
              </a:extLst>
            </a:blip>
            <a:srcRect/>
            <a:stretch/>
          </p:blipFill>
          <p:spPr>
            <a:xfrm>
              <a:off x="2486511" y="3474791"/>
              <a:ext cx="3768633" cy="1982301"/>
            </a:xfrm>
            <a:prstGeom prst="rect">
              <a:avLst/>
            </a:prstGeom>
            <a:noFill/>
            <a:ln>
              <a:noFill/>
            </a:ln>
          </p:spPr>
        </p:pic>
        <p:pic>
          <p:nvPicPr>
            <p:cNvPr id="1122" name="Google Shape;1122;p32"/>
            <p:cNvPicPr preferRelativeResize="0"/>
            <p:nvPr/>
          </p:nvPicPr>
          <p:blipFill rotWithShape="1">
            <a:blip r:embed="rId23" cstate="email">
              <a:alphaModFix/>
              <a:extLst>
                <a:ext uri="{28A0092B-C50C-407E-A947-70E740481C1C}">
                  <a14:useLocalDpi xmlns:a14="http://schemas.microsoft.com/office/drawing/2010/main"/>
                </a:ext>
              </a:extLst>
            </a:blip>
            <a:srcRect/>
            <a:stretch/>
          </p:blipFill>
          <p:spPr>
            <a:xfrm>
              <a:off x="6320030" y="353039"/>
              <a:ext cx="4959752" cy="5688835"/>
            </a:xfrm>
            <a:prstGeom prst="rect">
              <a:avLst/>
            </a:prstGeom>
            <a:noFill/>
            <a:ln>
              <a:noFill/>
            </a:ln>
          </p:spPr>
        </p:pic>
        <p:sp>
          <p:nvSpPr>
            <p:cNvPr id="1123" name="Google Shape;1123;p32"/>
            <p:cNvSpPr/>
            <p:nvPr/>
          </p:nvSpPr>
          <p:spPr>
            <a:xfrm>
              <a:off x="0" y="5229200"/>
              <a:ext cx="12190413" cy="16288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252000" tIns="252000" rIns="252000" bIns="252000" anchor="ctr" anchorCtr="0">
              <a:noAutofit/>
            </a:bodyPr>
            <a:lstStyle/>
            <a:p>
              <a:pPr marL="0" marR="0" lvl="0" indent="0" algn="l" rtl="0">
                <a:lnSpc>
                  <a:spcPct val="90000"/>
                </a:lnSpc>
                <a:spcBef>
                  <a:spcPts val="0"/>
                </a:spcBef>
                <a:spcAft>
                  <a:spcPts val="0"/>
                </a:spcAft>
                <a:buNone/>
              </a:pPr>
              <a:endParaRPr sz="1600">
                <a:solidFill>
                  <a:srgbClr val="000000"/>
                </a:solidFill>
                <a:latin typeface="Malgun Gothic"/>
                <a:ea typeface="Malgun Gothic"/>
                <a:cs typeface="Malgun Gothic"/>
                <a:sym typeface="Malgun Gothic"/>
              </a:endParaRPr>
            </a:p>
          </p:txBody>
        </p:sp>
        <p:pic>
          <p:nvPicPr>
            <p:cNvPr id="1124" name="Google Shape;1124;p32"/>
            <p:cNvPicPr preferRelativeResize="0"/>
            <p:nvPr/>
          </p:nvPicPr>
          <p:blipFill rotWithShape="1">
            <a:blip r:embed="rId24" cstate="email">
              <a:alphaModFix/>
              <a:extLst>
                <a:ext uri="{28A0092B-C50C-407E-A947-70E740481C1C}">
                  <a14:useLocalDpi xmlns:a14="http://schemas.microsoft.com/office/drawing/2010/main"/>
                </a:ext>
              </a:extLst>
            </a:blip>
            <a:srcRect/>
            <a:stretch/>
          </p:blipFill>
          <p:spPr>
            <a:xfrm>
              <a:off x="10441334" y="95349"/>
              <a:ext cx="1458438" cy="1515155"/>
            </a:xfrm>
            <a:prstGeom prst="rect">
              <a:avLst/>
            </a:prstGeom>
            <a:noFill/>
            <a:ln>
              <a:noFill/>
            </a:ln>
          </p:spPr>
        </p:pic>
        <p:pic>
          <p:nvPicPr>
            <p:cNvPr id="1125" name="Google Shape;1125;p32"/>
            <p:cNvPicPr preferRelativeResize="0"/>
            <p:nvPr/>
          </p:nvPicPr>
          <p:blipFill rotWithShape="1">
            <a:blip r:embed="rId17" cstate="email">
              <a:alphaModFix/>
              <a:extLst>
                <a:ext uri="{28A0092B-C50C-407E-A947-70E740481C1C}">
                  <a14:useLocalDpi xmlns:a14="http://schemas.microsoft.com/office/drawing/2010/main"/>
                </a:ext>
              </a:extLst>
            </a:blip>
            <a:srcRect/>
            <a:stretch/>
          </p:blipFill>
          <p:spPr>
            <a:xfrm rot="10800000" flipH="1">
              <a:off x="0" y="4829074"/>
              <a:ext cx="2746327" cy="142809"/>
            </a:xfrm>
            <a:prstGeom prst="rect">
              <a:avLst/>
            </a:prstGeom>
            <a:noFill/>
            <a:ln>
              <a:noFill/>
            </a:ln>
          </p:spPr>
        </p:pic>
        <p:pic>
          <p:nvPicPr>
            <p:cNvPr id="1126" name="Google Shape;1126;p32"/>
            <p:cNvPicPr preferRelativeResize="0"/>
            <p:nvPr/>
          </p:nvPicPr>
          <p:blipFill rotWithShape="1">
            <a:blip r:embed="rId25" cstate="email">
              <a:alphaModFix/>
              <a:extLst>
                <a:ext uri="{28A0092B-C50C-407E-A947-70E740481C1C}">
                  <a14:useLocalDpi xmlns:a14="http://schemas.microsoft.com/office/drawing/2010/main"/>
                </a:ext>
              </a:extLst>
            </a:blip>
            <a:srcRect/>
            <a:stretch/>
          </p:blipFill>
          <p:spPr>
            <a:xfrm flipH="1">
              <a:off x="4028374" y="540984"/>
              <a:ext cx="1416169" cy="2787284"/>
            </a:xfrm>
            <a:prstGeom prst="rect">
              <a:avLst/>
            </a:prstGeom>
            <a:noFill/>
            <a:ln>
              <a:noFill/>
            </a:ln>
          </p:spPr>
        </p:pic>
        <p:pic>
          <p:nvPicPr>
            <p:cNvPr id="1127" name="Google Shape;1127;p32"/>
            <p:cNvPicPr preferRelativeResize="0"/>
            <p:nvPr/>
          </p:nvPicPr>
          <p:blipFill rotWithShape="1">
            <a:blip r:embed="rId26" cstate="email">
              <a:alphaModFix/>
              <a:extLst>
                <a:ext uri="{28A0092B-C50C-407E-A947-70E740481C1C}">
                  <a14:useLocalDpi xmlns:a14="http://schemas.microsoft.com/office/drawing/2010/main"/>
                </a:ext>
              </a:extLst>
            </a:blip>
            <a:srcRect/>
            <a:stretch/>
          </p:blipFill>
          <p:spPr>
            <a:xfrm>
              <a:off x="6224785" y="904031"/>
              <a:ext cx="210077" cy="210077"/>
            </a:xfrm>
            <a:prstGeom prst="rect">
              <a:avLst/>
            </a:prstGeom>
            <a:noFill/>
            <a:ln>
              <a:noFill/>
            </a:ln>
          </p:spPr>
        </p:pic>
        <p:pic>
          <p:nvPicPr>
            <p:cNvPr id="1128" name="Google Shape;1128;p32"/>
            <p:cNvPicPr preferRelativeResize="0"/>
            <p:nvPr/>
          </p:nvPicPr>
          <p:blipFill rotWithShape="1">
            <a:blip r:embed="rId26" cstate="email">
              <a:alphaModFix/>
              <a:extLst>
                <a:ext uri="{28A0092B-C50C-407E-A947-70E740481C1C}">
                  <a14:useLocalDpi xmlns:a14="http://schemas.microsoft.com/office/drawing/2010/main"/>
                </a:ext>
              </a:extLst>
            </a:blip>
            <a:srcRect/>
            <a:stretch/>
          </p:blipFill>
          <p:spPr>
            <a:xfrm>
              <a:off x="11510081" y="4448891"/>
              <a:ext cx="210077" cy="210077"/>
            </a:xfrm>
            <a:prstGeom prst="rect">
              <a:avLst/>
            </a:prstGeom>
            <a:noFill/>
            <a:ln>
              <a:noFill/>
            </a:ln>
          </p:spPr>
        </p:pic>
        <p:pic>
          <p:nvPicPr>
            <p:cNvPr id="1129" name="Google Shape;1129;p32"/>
            <p:cNvPicPr preferRelativeResize="0"/>
            <p:nvPr/>
          </p:nvPicPr>
          <p:blipFill rotWithShape="1">
            <a:blip r:embed="rId27" cstate="email">
              <a:alphaModFix/>
              <a:extLst>
                <a:ext uri="{28A0092B-C50C-407E-A947-70E740481C1C}">
                  <a14:useLocalDpi xmlns:a14="http://schemas.microsoft.com/office/drawing/2010/main"/>
                </a:ext>
              </a:extLst>
            </a:blip>
            <a:srcRect/>
            <a:stretch/>
          </p:blipFill>
          <p:spPr>
            <a:xfrm>
              <a:off x="6405452" y="1208990"/>
              <a:ext cx="233464" cy="233464"/>
            </a:xfrm>
            <a:prstGeom prst="rect">
              <a:avLst/>
            </a:prstGeom>
            <a:noFill/>
            <a:ln>
              <a:noFill/>
            </a:ln>
          </p:spPr>
        </p:pic>
        <p:pic>
          <p:nvPicPr>
            <p:cNvPr id="1130" name="Google Shape;1130;p32"/>
            <p:cNvPicPr preferRelativeResize="0"/>
            <p:nvPr/>
          </p:nvPicPr>
          <p:blipFill rotWithShape="1">
            <a:blip r:embed="rId27" cstate="email">
              <a:alphaModFix/>
              <a:extLst>
                <a:ext uri="{28A0092B-C50C-407E-A947-70E740481C1C}">
                  <a14:useLocalDpi xmlns:a14="http://schemas.microsoft.com/office/drawing/2010/main"/>
                </a:ext>
              </a:extLst>
            </a:blip>
            <a:srcRect/>
            <a:stretch/>
          </p:blipFill>
          <p:spPr>
            <a:xfrm>
              <a:off x="11703056" y="3728389"/>
              <a:ext cx="233464" cy="233464"/>
            </a:xfrm>
            <a:prstGeom prst="rect">
              <a:avLst/>
            </a:prstGeom>
            <a:noFill/>
            <a:ln>
              <a:noFill/>
            </a:ln>
          </p:spPr>
        </p:pic>
        <p:pic>
          <p:nvPicPr>
            <p:cNvPr id="1131" name="Google Shape;1131;p32"/>
            <p:cNvPicPr preferRelativeResize="0"/>
            <p:nvPr/>
          </p:nvPicPr>
          <p:blipFill rotWithShape="1">
            <a:blip r:embed="rId27" cstate="email">
              <a:alphaModFix/>
              <a:extLst>
                <a:ext uri="{28A0092B-C50C-407E-A947-70E740481C1C}">
                  <a14:useLocalDpi xmlns:a14="http://schemas.microsoft.com/office/drawing/2010/main"/>
                </a:ext>
              </a:extLst>
            </a:blip>
            <a:srcRect/>
            <a:stretch/>
          </p:blipFill>
          <p:spPr>
            <a:xfrm>
              <a:off x="299622" y="404057"/>
              <a:ext cx="233464" cy="233464"/>
            </a:xfrm>
            <a:prstGeom prst="rect">
              <a:avLst/>
            </a:prstGeom>
            <a:noFill/>
            <a:ln>
              <a:noFill/>
            </a:ln>
          </p:spPr>
        </p:pic>
        <p:pic>
          <p:nvPicPr>
            <p:cNvPr id="1132" name="Google Shape;1132;p32"/>
            <p:cNvPicPr preferRelativeResize="0"/>
            <p:nvPr/>
          </p:nvPicPr>
          <p:blipFill rotWithShape="1">
            <a:blip r:embed="rId28" cstate="email">
              <a:alphaModFix/>
              <a:extLst>
                <a:ext uri="{28A0092B-C50C-407E-A947-70E740481C1C}">
                  <a14:useLocalDpi xmlns:a14="http://schemas.microsoft.com/office/drawing/2010/main"/>
                </a:ext>
              </a:extLst>
            </a:blip>
            <a:srcRect/>
            <a:stretch/>
          </p:blipFill>
          <p:spPr>
            <a:xfrm rot="-3772777">
              <a:off x="6681181" y="3023484"/>
              <a:ext cx="269823" cy="253634"/>
            </a:xfrm>
            <a:prstGeom prst="rect">
              <a:avLst/>
            </a:prstGeom>
            <a:noFill/>
            <a:ln>
              <a:noFill/>
            </a:ln>
          </p:spPr>
        </p:pic>
        <p:pic>
          <p:nvPicPr>
            <p:cNvPr id="1133" name="Google Shape;1133;p32"/>
            <p:cNvPicPr preferRelativeResize="0"/>
            <p:nvPr/>
          </p:nvPicPr>
          <p:blipFill rotWithShape="1">
            <a:blip r:embed="rId28" cstate="email">
              <a:alphaModFix/>
              <a:extLst>
                <a:ext uri="{28A0092B-C50C-407E-A947-70E740481C1C}">
                  <a14:useLocalDpi xmlns:a14="http://schemas.microsoft.com/office/drawing/2010/main"/>
                </a:ext>
              </a:extLst>
            </a:blip>
            <a:srcRect/>
            <a:stretch/>
          </p:blipFill>
          <p:spPr>
            <a:xfrm rot="-6174152">
              <a:off x="2351600" y="202530"/>
              <a:ext cx="269823" cy="253634"/>
            </a:xfrm>
            <a:prstGeom prst="rect">
              <a:avLst/>
            </a:prstGeom>
            <a:noFill/>
            <a:ln>
              <a:noFill/>
            </a:ln>
          </p:spPr>
        </p:pic>
      </p:grpSp>
      <p:sp>
        <p:nvSpPr>
          <p:cNvPr id="1134" name="Google Shape;1134;p32"/>
          <p:cNvSpPr txBox="1">
            <a:spLocks noGrp="1"/>
          </p:cNvSpPr>
          <p:nvPr>
            <p:ph type="title"/>
          </p:nvPr>
        </p:nvSpPr>
        <p:spPr>
          <a:xfrm>
            <a:off x="236764" y="365125"/>
            <a:ext cx="4049486" cy="3363264"/>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entury Gothic"/>
              <a:buNone/>
              <a:defRPr sz="4400" b="1" i="0" u="none" strike="noStrike" cap="none">
                <a:solidFill>
                  <a:schemeClr val="dk1"/>
                </a:solidFill>
                <a:latin typeface="Century Gothic"/>
                <a:ea typeface="Century Gothic"/>
                <a:cs typeface="Century Gothic"/>
                <a:sym typeface="Century Gothic"/>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35" name="Google Shape;1135;p32"/>
          <p:cNvSpPr txBox="1">
            <a:spLocks noGrp="1"/>
          </p:cNvSpPr>
          <p:nvPr>
            <p:ph type="body" idx="1"/>
          </p:nvPr>
        </p:nvSpPr>
        <p:spPr>
          <a:xfrm>
            <a:off x="236765" y="2975647"/>
            <a:ext cx="6295382" cy="2146989"/>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136" name="Google Shape;1136;p3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a:solidFill>
                  <a:srgbClr val="888D95"/>
                </a:solidFill>
                <a:latin typeface="Century Gothic"/>
                <a:ea typeface="Century Gothic"/>
                <a:cs typeface="Century Gothic"/>
                <a:sym typeface="Century Gothic"/>
              </a:defRPr>
            </a:lvl1pPr>
            <a:lvl2pPr marR="0" lvl="1"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2pPr>
            <a:lvl3pPr marR="0" lvl="2"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3pPr>
            <a:lvl4pPr marR="0" lvl="3"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4pPr>
            <a:lvl5pPr marR="0" lvl="4"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5pPr>
            <a:lvl6pPr marR="0" lvl="5"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6pPr>
            <a:lvl7pPr marR="0" lvl="6"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7pPr>
            <a:lvl8pPr marR="0" lvl="7"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8pPr>
            <a:lvl9pPr marR="0" lvl="8"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137" name="Google Shape;1137;p3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a:solidFill>
                  <a:srgbClr val="888D95"/>
                </a:solidFill>
                <a:latin typeface="Century Gothic"/>
                <a:ea typeface="Century Gothic"/>
                <a:cs typeface="Century Gothic"/>
                <a:sym typeface="Century Gothic"/>
              </a:defRPr>
            </a:lvl1pPr>
            <a:lvl2pPr marR="0" lvl="1"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2pPr>
            <a:lvl3pPr marR="0" lvl="2"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3pPr>
            <a:lvl4pPr marR="0" lvl="3"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4pPr>
            <a:lvl5pPr marR="0" lvl="4"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5pPr>
            <a:lvl6pPr marR="0" lvl="5"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6pPr>
            <a:lvl7pPr marR="0" lvl="6"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7pPr>
            <a:lvl8pPr marR="0" lvl="7"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8pPr>
            <a:lvl9pPr marR="0" lvl="8"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138" name="Google Shape;1138;p32"/>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2400" b="1">
                <a:solidFill>
                  <a:schemeClr val="lt1"/>
                </a:solidFill>
                <a:latin typeface="Century Gothic"/>
                <a:ea typeface="Century Gothic"/>
                <a:cs typeface="Century Gothic"/>
                <a:sym typeface="Century Gothic"/>
              </a:defRPr>
            </a:lvl1pPr>
            <a:lvl2pPr marL="0" marR="0" lvl="1" indent="0" algn="r" rtl="0">
              <a:spcBef>
                <a:spcPts val="0"/>
              </a:spcBef>
              <a:buNone/>
              <a:defRPr sz="2400" b="1">
                <a:solidFill>
                  <a:schemeClr val="lt1"/>
                </a:solidFill>
                <a:latin typeface="Century Gothic"/>
                <a:ea typeface="Century Gothic"/>
                <a:cs typeface="Century Gothic"/>
                <a:sym typeface="Century Gothic"/>
              </a:defRPr>
            </a:lvl2pPr>
            <a:lvl3pPr marL="0" marR="0" lvl="2" indent="0" algn="r" rtl="0">
              <a:spcBef>
                <a:spcPts val="0"/>
              </a:spcBef>
              <a:buNone/>
              <a:defRPr sz="2400" b="1">
                <a:solidFill>
                  <a:schemeClr val="lt1"/>
                </a:solidFill>
                <a:latin typeface="Century Gothic"/>
                <a:ea typeface="Century Gothic"/>
                <a:cs typeface="Century Gothic"/>
                <a:sym typeface="Century Gothic"/>
              </a:defRPr>
            </a:lvl3pPr>
            <a:lvl4pPr marL="0" marR="0" lvl="3" indent="0" algn="r" rtl="0">
              <a:spcBef>
                <a:spcPts val="0"/>
              </a:spcBef>
              <a:buNone/>
              <a:defRPr sz="2400" b="1">
                <a:solidFill>
                  <a:schemeClr val="lt1"/>
                </a:solidFill>
                <a:latin typeface="Century Gothic"/>
                <a:ea typeface="Century Gothic"/>
                <a:cs typeface="Century Gothic"/>
                <a:sym typeface="Century Gothic"/>
              </a:defRPr>
            </a:lvl4pPr>
            <a:lvl5pPr marL="0" marR="0" lvl="4" indent="0" algn="r" rtl="0">
              <a:spcBef>
                <a:spcPts val="0"/>
              </a:spcBef>
              <a:buNone/>
              <a:defRPr sz="2400" b="1">
                <a:solidFill>
                  <a:schemeClr val="lt1"/>
                </a:solidFill>
                <a:latin typeface="Century Gothic"/>
                <a:ea typeface="Century Gothic"/>
                <a:cs typeface="Century Gothic"/>
                <a:sym typeface="Century Gothic"/>
              </a:defRPr>
            </a:lvl5pPr>
            <a:lvl6pPr marL="0" marR="0" lvl="5" indent="0" algn="r" rtl="0">
              <a:spcBef>
                <a:spcPts val="0"/>
              </a:spcBef>
              <a:buNone/>
              <a:defRPr sz="2400" b="1">
                <a:solidFill>
                  <a:schemeClr val="lt1"/>
                </a:solidFill>
                <a:latin typeface="Century Gothic"/>
                <a:ea typeface="Century Gothic"/>
                <a:cs typeface="Century Gothic"/>
                <a:sym typeface="Century Gothic"/>
              </a:defRPr>
            </a:lvl6pPr>
            <a:lvl7pPr marL="0" marR="0" lvl="6" indent="0" algn="r" rtl="0">
              <a:spcBef>
                <a:spcPts val="0"/>
              </a:spcBef>
              <a:buNone/>
              <a:defRPr sz="2400" b="1">
                <a:solidFill>
                  <a:schemeClr val="lt1"/>
                </a:solidFill>
                <a:latin typeface="Century Gothic"/>
                <a:ea typeface="Century Gothic"/>
                <a:cs typeface="Century Gothic"/>
                <a:sym typeface="Century Gothic"/>
              </a:defRPr>
            </a:lvl7pPr>
            <a:lvl8pPr marL="0" marR="0" lvl="7" indent="0" algn="r" rtl="0">
              <a:spcBef>
                <a:spcPts val="0"/>
              </a:spcBef>
              <a:buNone/>
              <a:defRPr sz="2400" b="1">
                <a:solidFill>
                  <a:schemeClr val="lt1"/>
                </a:solidFill>
                <a:latin typeface="Century Gothic"/>
                <a:ea typeface="Century Gothic"/>
                <a:cs typeface="Century Gothic"/>
                <a:sym typeface="Century Gothic"/>
              </a:defRPr>
            </a:lvl8pPr>
            <a:lvl9pPr marL="0" marR="0" lvl="8" indent="0" algn="r" rtl="0">
              <a:spcBef>
                <a:spcPts val="0"/>
              </a:spcBef>
              <a:buNone/>
              <a:defRPr sz="2400" b="1">
                <a:solidFill>
                  <a:schemeClr val="lt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de-CH"/>
              <a:t>‹Nr.›</a:t>
            </a:fld>
            <a:endParaRPr/>
          </a:p>
        </p:txBody>
      </p:sp>
    </p:spTree>
  </p:cSld>
  <p:clrMap bg1="lt1" tx1="dk1" bg2="dk2" tx2="lt2" accent1="accent1" accent2="accent2" accent3="accent3" accent4="accent4" accent5="accent5" accent6="accent6" hlink="hlink" folHlink="folHlink"/>
  <p:sldLayoutIdLst>
    <p:sldLayoutId id="2147483717" r:id="rId1"/>
    <p:sldLayoutId id="2147483718" r:id="rId2"/>
    <p:sldLayoutId id="2147483719" r:id="rId3"/>
    <p:sldLayoutId id="2147483720" r:id="rId4"/>
    <p:sldLayoutId id="2147483721" r:id="rId5"/>
    <p:sldLayoutId id="2147483722" r:id="rId6"/>
    <p:sldLayoutId id="2147483723" r:id="rId7"/>
    <p:sldLayoutId id="2147483724" r:id="rId8"/>
    <p:sldLayoutId id="2147483725" r:id="rId9"/>
    <p:sldLayoutId id="2147483726" r:id="rId10"/>
    <p:sldLayoutId id="2147483727" r:id="rId11"/>
    <p:sldLayoutId id="2147483728" r:id="rId12"/>
    <p:sldLayoutId id="2147483729" r:id="rId13"/>
    <p:sldLayoutId id="2147483730" r:id="rId14"/>
    <p:sldLayoutId id="2147483731" r:id="rId15"/>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280"/>
        <p:cNvGrpSpPr/>
        <p:nvPr/>
      </p:nvGrpSpPr>
      <p:grpSpPr>
        <a:xfrm>
          <a:off x="0" y="0"/>
          <a:ext cx="0" cy="0"/>
          <a:chOff x="0" y="0"/>
          <a:chExt cx="0" cy="0"/>
        </a:xfrm>
      </p:grpSpPr>
      <p:grpSp>
        <p:nvGrpSpPr>
          <p:cNvPr id="2281" name="Google Shape;2281;p36"/>
          <p:cNvGrpSpPr/>
          <p:nvPr/>
        </p:nvGrpSpPr>
        <p:grpSpPr>
          <a:xfrm>
            <a:off x="0" y="-865198"/>
            <a:ext cx="12190413" cy="7723198"/>
            <a:chOff x="0" y="-865198"/>
            <a:chExt cx="12190413" cy="7723198"/>
          </a:xfrm>
        </p:grpSpPr>
        <p:pic>
          <p:nvPicPr>
            <p:cNvPr id="2282" name="Google Shape;2282;p36"/>
            <p:cNvPicPr preferRelativeResize="0"/>
            <p:nvPr/>
          </p:nvPicPr>
          <p:blipFill rotWithShape="1">
            <a:blip r:embed="rId17" cstate="email">
              <a:alphaModFix/>
              <a:extLst>
                <a:ext uri="{28A0092B-C50C-407E-A947-70E740481C1C}">
                  <a14:useLocalDpi xmlns:a14="http://schemas.microsoft.com/office/drawing/2010/main"/>
                </a:ext>
              </a:extLst>
            </a:blip>
            <a:srcRect/>
            <a:stretch/>
          </p:blipFill>
          <p:spPr>
            <a:xfrm rot="10800000" flipH="1">
              <a:off x="3981696" y="405923"/>
              <a:ext cx="2746327" cy="142809"/>
            </a:xfrm>
            <a:prstGeom prst="rect">
              <a:avLst/>
            </a:prstGeom>
            <a:noFill/>
            <a:ln>
              <a:noFill/>
            </a:ln>
          </p:spPr>
        </p:pic>
        <p:pic>
          <p:nvPicPr>
            <p:cNvPr id="2283" name="Google Shape;2283;p36"/>
            <p:cNvPicPr preferRelativeResize="0"/>
            <p:nvPr/>
          </p:nvPicPr>
          <p:blipFill rotWithShape="1">
            <a:blip r:embed="rId18" cstate="email">
              <a:alphaModFix/>
              <a:extLst>
                <a:ext uri="{28A0092B-C50C-407E-A947-70E740481C1C}">
                  <a14:useLocalDpi xmlns:a14="http://schemas.microsoft.com/office/drawing/2010/main"/>
                </a:ext>
              </a:extLst>
            </a:blip>
            <a:srcRect/>
            <a:stretch/>
          </p:blipFill>
          <p:spPr>
            <a:xfrm>
              <a:off x="6460283" y="1587"/>
              <a:ext cx="5730130" cy="2135428"/>
            </a:xfrm>
            <a:prstGeom prst="rect">
              <a:avLst/>
            </a:prstGeom>
            <a:noFill/>
            <a:ln>
              <a:noFill/>
            </a:ln>
          </p:spPr>
        </p:pic>
        <p:grpSp>
          <p:nvGrpSpPr>
            <p:cNvPr id="2284" name="Google Shape;2284;p36"/>
            <p:cNvGrpSpPr/>
            <p:nvPr/>
          </p:nvGrpSpPr>
          <p:grpSpPr>
            <a:xfrm>
              <a:off x="0" y="1587"/>
              <a:ext cx="12176092" cy="5856700"/>
              <a:chOff x="0" y="1587"/>
              <a:chExt cx="12176092" cy="5856700"/>
            </a:xfrm>
          </p:grpSpPr>
          <p:pic>
            <p:nvPicPr>
              <p:cNvPr id="2285" name="Google Shape;2285;p36"/>
              <p:cNvPicPr preferRelativeResize="0"/>
              <p:nvPr/>
            </p:nvPicPr>
            <p:blipFill rotWithShape="1">
              <a:blip r:embed="rId19" cstate="email">
                <a:alphaModFix/>
                <a:extLst>
                  <a:ext uri="{28A0092B-C50C-407E-A947-70E740481C1C}">
                    <a14:useLocalDpi xmlns:a14="http://schemas.microsoft.com/office/drawing/2010/main"/>
                  </a:ext>
                </a:extLst>
              </a:blip>
              <a:srcRect/>
              <a:stretch/>
            </p:blipFill>
            <p:spPr>
              <a:xfrm>
                <a:off x="0" y="1587"/>
                <a:ext cx="12176092" cy="5856700"/>
              </a:xfrm>
              <a:prstGeom prst="rect">
                <a:avLst/>
              </a:prstGeom>
              <a:noFill/>
              <a:ln>
                <a:noFill/>
              </a:ln>
            </p:spPr>
          </p:pic>
          <p:pic>
            <p:nvPicPr>
              <p:cNvPr id="2286" name="Google Shape;2286;p36"/>
              <p:cNvPicPr preferRelativeResize="0"/>
              <p:nvPr/>
            </p:nvPicPr>
            <p:blipFill rotWithShape="1">
              <a:blip r:embed="rId20" cstate="email">
                <a:alphaModFix/>
                <a:extLst>
                  <a:ext uri="{28A0092B-C50C-407E-A947-70E740481C1C}">
                    <a14:useLocalDpi xmlns:a14="http://schemas.microsoft.com/office/drawing/2010/main"/>
                  </a:ext>
                </a:extLst>
              </a:blip>
              <a:srcRect/>
              <a:stretch/>
            </p:blipFill>
            <p:spPr>
              <a:xfrm>
                <a:off x="2656824" y="1587"/>
                <a:ext cx="9389267" cy="5552186"/>
              </a:xfrm>
              <a:prstGeom prst="rect">
                <a:avLst/>
              </a:prstGeom>
              <a:noFill/>
              <a:ln>
                <a:noFill/>
              </a:ln>
            </p:spPr>
          </p:pic>
        </p:grpSp>
        <p:pic>
          <p:nvPicPr>
            <p:cNvPr id="2287" name="Google Shape;2287;p36"/>
            <p:cNvPicPr preferRelativeResize="0"/>
            <p:nvPr/>
          </p:nvPicPr>
          <p:blipFill rotWithShape="1">
            <a:blip r:embed="rId21" cstate="email">
              <a:alphaModFix/>
              <a:extLst>
                <a:ext uri="{28A0092B-C50C-407E-A947-70E740481C1C}">
                  <a14:useLocalDpi xmlns:a14="http://schemas.microsoft.com/office/drawing/2010/main"/>
                </a:ext>
              </a:extLst>
            </a:blip>
            <a:srcRect/>
            <a:stretch/>
          </p:blipFill>
          <p:spPr>
            <a:xfrm rot="847671">
              <a:off x="1910818" y="-398436"/>
              <a:ext cx="4354233" cy="4274405"/>
            </a:xfrm>
            <a:prstGeom prst="rect">
              <a:avLst/>
            </a:prstGeom>
            <a:noFill/>
            <a:ln>
              <a:noFill/>
            </a:ln>
          </p:spPr>
        </p:pic>
        <p:pic>
          <p:nvPicPr>
            <p:cNvPr id="2288" name="Google Shape;2288;p36"/>
            <p:cNvPicPr preferRelativeResize="0"/>
            <p:nvPr/>
          </p:nvPicPr>
          <p:blipFill rotWithShape="1">
            <a:blip r:embed="rId22" cstate="email">
              <a:alphaModFix/>
              <a:extLst>
                <a:ext uri="{28A0092B-C50C-407E-A947-70E740481C1C}">
                  <a14:useLocalDpi xmlns:a14="http://schemas.microsoft.com/office/drawing/2010/main"/>
                </a:ext>
              </a:extLst>
            </a:blip>
            <a:srcRect/>
            <a:stretch/>
          </p:blipFill>
          <p:spPr>
            <a:xfrm>
              <a:off x="2486511" y="3474791"/>
              <a:ext cx="3768633" cy="1982301"/>
            </a:xfrm>
            <a:prstGeom prst="rect">
              <a:avLst/>
            </a:prstGeom>
            <a:noFill/>
            <a:ln>
              <a:noFill/>
            </a:ln>
          </p:spPr>
        </p:pic>
        <p:pic>
          <p:nvPicPr>
            <p:cNvPr id="2289" name="Google Shape;2289;p36"/>
            <p:cNvPicPr preferRelativeResize="0"/>
            <p:nvPr/>
          </p:nvPicPr>
          <p:blipFill rotWithShape="1">
            <a:blip r:embed="rId23" cstate="email">
              <a:alphaModFix/>
              <a:extLst>
                <a:ext uri="{28A0092B-C50C-407E-A947-70E740481C1C}">
                  <a14:useLocalDpi xmlns:a14="http://schemas.microsoft.com/office/drawing/2010/main"/>
                </a:ext>
              </a:extLst>
            </a:blip>
            <a:srcRect/>
            <a:stretch/>
          </p:blipFill>
          <p:spPr>
            <a:xfrm>
              <a:off x="6320030" y="353039"/>
              <a:ext cx="4959752" cy="5688835"/>
            </a:xfrm>
            <a:prstGeom prst="rect">
              <a:avLst/>
            </a:prstGeom>
            <a:noFill/>
            <a:ln>
              <a:noFill/>
            </a:ln>
          </p:spPr>
        </p:pic>
        <p:sp>
          <p:nvSpPr>
            <p:cNvPr id="2290" name="Google Shape;2290;p36"/>
            <p:cNvSpPr/>
            <p:nvPr/>
          </p:nvSpPr>
          <p:spPr>
            <a:xfrm>
              <a:off x="0" y="5229200"/>
              <a:ext cx="12190413" cy="16288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252000" tIns="252000" rIns="252000" bIns="252000" anchor="ctr" anchorCtr="0">
              <a:noAutofit/>
            </a:bodyPr>
            <a:lstStyle/>
            <a:p>
              <a:pPr marL="0" marR="0" lvl="0" indent="0" algn="l" rtl="0">
                <a:lnSpc>
                  <a:spcPct val="90000"/>
                </a:lnSpc>
                <a:spcBef>
                  <a:spcPts val="0"/>
                </a:spcBef>
                <a:spcAft>
                  <a:spcPts val="0"/>
                </a:spcAft>
                <a:buNone/>
              </a:pPr>
              <a:endParaRPr sz="1600">
                <a:solidFill>
                  <a:srgbClr val="000000"/>
                </a:solidFill>
                <a:latin typeface="Malgun Gothic"/>
                <a:ea typeface="Malgun Gothic"/>
                <a:cs typeface="Malgun Gothic"/>
                <a:sym typeface="Malgun Gothic"/>
              </a:endParaRPr>
            </a:p>
          </p:txBody>
        </p:sp>
        <p:pic>
          <p:nvPicPr>
            <p:cNvPr id="2291" name="Google Shape;2291;p36"/>
            <p:cNvPicPr preferRelativeResize="0"/>
            <p:nvPr/>
          </p:nvPicPr>
          <p:blipFill rotWithShape="1">
            <a:blip r:embed="rId24" cstate="email">
              <a:alphaModFix/>
              <a:extLst>
                <a:ext uri="{28A0092B-C50C-407E-A947-70E740481C1C}">
                  <a14:useLocalDpi xmlns:a14="http://schemas.microsoft.com/office/drawing/2010/main"/>
                </a:ext>
              </a:extLst>
            </a:blip>
            <a:srcRect/>
            <a:stretch/>
          </p:blipFill>
          <p:spPr>
            <a:xfrm>
              <a:off x="10441334" y="95349"/>
              <a:ext cx="1458438" cy="1515155"/>
            </a:xfrm>
            <a:prstGeom prst="rect">
              <a:avLst/>
            </a:prstGeom>
            <a:noFill/>
            <a:ln>
              <a:noFill/>
            </a:ln>
          </p:spPr>
        </p:pic>
        <p:pic>
          <p:nvPicPr>
            <p:cNvPr id="2292" name="Google Shape;2292;p36"/>
            <p:cNvPicPr preferRelativeResize="0"/>
            <p:nvPr/>
          </p:nvPicPr>
          <p:blipFill rotWithShape="1">
            <a:blip r:embed="rId17" cstate="email">
              <a:alphaModFix/>
              <a:extLst>
                <a:ext uri="{28A0092B-C50C-407E-A947-70E740481C1C}">
                  <a14:useLocalDpi xmlns:a14="http://schemas.microsoft.com/office/drawing/2010/main"/>
                </a:ext>
              </a:extLst>
            </a:blip>
            <a:srcRect/>
            <a:stretch/>
          </p:blipFill>
          <p:spPr>
            <a:xfrm rot="10800000" flipH="1">
              <a:off x="0" y="4829074"/>
              <a:ext cx="2746327" cy="142809"/>
            </a:xfrm>
            <a:prstGeom prst="rect">
              <a:avLst/>
            </a:prstGeom>
            <a:noFill/>
            <a:ln>
              <a:noFill/>
            </a:ln>
          </p:spPr>
        </p:pic>
        <p:pic>
          <p:nvPicPr>
            <p:cNvPr id="2293" name="Google Shape;2293;p36"/>
            <p:cNvPicPr preferRelativeResize="0"/>
            <p:nvPr/>
          </p:nvPicPr>
          <p:blipFill rotWithShape="1">
            <a:blip r:embed="rId25" cstate="email">
              <a:alphaModFix/>
              <a:extLst>
                <a:ext uri="{28A0092B-C50C-407E-A947-70E740481C1C}">
                  <a14:useLocalDpi xmlns:a14="http://schemas.microsoft.com/office/drawing/2010/main"/>
                </a:ext>
              </a:extLst>
            </a:blip>
            <a:srcRect/>
            <a:stretch/>
          </p:blipFill>
          <p:spPr>
            <a:xfrm flipH="1">
              <a:off x="4028374" y="540984"/>
              <a:ext cx="1416169" cy="2787284"/>
            </a:xfrm>
            <a:prstGeom prst="rect">
              <a:avLst/>
            </a:prstGeom>
            <a:noFill/>
            <a:ln>
              <a:noFill/>
            </a:ln>
          </p:spPr>
        </p:pic>
        <p:pic>
          <p:nvPicPr>
            <p:cNvPr id="2294" name="Google Shape;2294;p36"/>
            <p:cNvPicPr preferRelativeResize="0"/>
            <p:nvPr/>
          </p:nvPicPr>
          <p:blipFill rotWithShape="1">
            <a:blip r:embed="rId26" cstate="email">
              <a:alphaModFix/>
              <a:extLst>
                <a:ext uri="{28A0092B-C50C-407E-A947-70E740481C1C}">
                  <a14:useLocalDpi xmlns:a14="http://schemas.microsoft.com/office/drawing/2010/main"/>
                </a:ext>
              </a:extLst>
            </a:blip>
            <a:srcRect/>
            <a:stretch/>
          </p:blipFill>
          <p:spPr>
            <a:xfrm>
              <a:off x="6224785" y="904031"/>
              <a:ext cx="210077" cy="210077"/>
            </a:xfrm>
            <a:prstGeom prst="rect">
              <a:avLst/>
            </a:prstGeom>
            <a:noFill/>
            <a:ln>
              <a:noFill/>
            </a:ln>
          </p:spPr>
        </p:pic>
        <p:pic>
          <p:nvPicPr>
            <p:cNvPr id="2295" name="Google Shape;2295;p36"/>
            <p:cNvPicPr preferRelativeResize="0"/>
            <p:nvPr/>
          </p:nvPicPr>
          <p:blipFill rotWithShape="1">
            <a:blip r:embed="rId26" cstate="email">
              <a:alphaModFix/>
              <a:extLst>
                <a:ext uri="{28A0092B-C50C-407E-A947-70E740481C1C}">
                  <a14:useLocalDpi xmlns:a14="http://schemas.microsoft.com/office/drawing/2010/main"/>
                </a:ext>
              </a:extLst>
            </a:blip>
            <a:srcRect/>
            <a:stretch/>
          </p:blipFill>
          <p:spPr>
            <a:xfrm>
              <a:off x="11510081" y="4448891"/>
              <a:ext cx="210077" cy="210077"/>
            </a:xfrm>
            <a:prstGeom prst="rect">
              <a:avLst/>
            </a:prstGeom>
            <a:noFill/>
            <a:ln>
              <a:noFill/>
            </a:ln>
          </p:spPr>
        </p:pic>
        <p:pic>
          <p:nvPicPr>
            <p:cNvPr id="2296" name="Google Shape;2296;p36"/>
            <p:cNvPicPr preferRelativeResize="0"/>
            <p:nvPr/>
          </p:nvPicPr>
          <p:blipFill rotWithShape="1">
            <a:blip r:embed="rId27" cstate="email">
              <a:alphaModFix/>
              <a:extLst>
                <a:ext uri="{28A0092B-C50C-407E-A947-70E740481C1C}">
                  <a14:useLocalDpi xmlns:a14="http://schemas.microsoft.com/office/drawing/2010/main"/>
                </a:ext>
              </a:extLst>
            </a:blip>
            <a:srcRect/>
            <a:stretch/>
          </p:blipFill>
          <p:spPr>
            <a:xfrm>
              <a:off x="6405452" y="1208990"/>
              <a:ext cx="233464" cy="233464"/>
            </a:xfrm>
            <a:prstGeom prst="rect">
              <a:avLst/>
            </a:prstGeom>
            <a:noFill/>
            <a:ln>
              <a:noFill/>
            </a:ln>
          </p:spPr>
        </p:pic>
        <p:pic>
          <p:nvPicPr>
            <p:cNvPr id="2297" name="Google Shape;2297;p36"/>
            <p:cNvPicPr preferRelativeResize="0"/>
            <p:nvPr/>
          </p:nvPicPr>
          <p:blipFill rotWithShape="1">
            <a:blip r:embed="rId27" cstate="email">
              <a:alphaModFix/>
              <a:extLst>
                <a:ext uri="{28A0092B-C50C-407E-A947-70E740481C1C}">
                  <a14:useLocalDpi xmlns:a14="http://schemas.microsoft.com/office/drawing/2010/main"/>
                </a:ext>
              </a:extLst>
            </a:blip>
            <a:srcRect/>
            <a:stretch/>
          </p:blipFill>
          <p:spPr>
            <a:xfrm>
              <a:off x="11703056" y="3728389"/>
              <a:ext cx="233464" cy="233464"/>
            </a:xfrm>
            <a:prstGeom prst="rect">
              <a:avLst/>
            </a:prstGeom>
            <a:noFill/>
            <a:ln>
              <a:noFill/>
            </a:ln>
          </p:spPr>
        </p:pic>
        <p:pic>
          <p:nvPicPr>
            <p:cNvPr id="2298" name="Google Shape;2298;p36"/>
            <p:cNvPicPr preferRelativeResize="0"/>
            <p:nvPr/>
          </p:nvPicPr>
          <p:blipFill rotWithShape="1">
            <a:blip r:embed="rId27" cstate="email">
              <a:alphaModFix/>
              <a:extLst>
                <a:ext uri="{28A0092B-C50C-407E-A947-70E740481C1C}">
                  <a14:useLocalDpi xmlns:a14="http://schemas.microsoft.com/office/drawing/2010/main"/>
                </a:ext>
              </a:extLst>
            </a:blip>
            <a:srcRect/>
            <a:stretch/>
          </p:blipFill>
          <p:spPr>
            <a:xfrm>
              <a:off x="299622" y="404057"/>
              <a:ext cx="233464" cy="233464"/>
            </a:xfrm>
            <a:prstGeom prst="rect">
              <a:avLst/>
            </a:prstGeom>
            <a:noFill/>
            <a:ln>
              <a:noFill/>
            </a:ln>
          </p:spPr>
        </p:pic>
        <p:pic>
          <p:nvPicPr>
            <p:cNvPr id="2299" name="Google Shape;2299;p36"/>
            <p:cNvPicPr preferRelativeResize="0"/>
            <p:nvPr/>
          </p:nvPicPr>
          <p:blipFill rotWithShape="1">
            <a:blip r:embed="rId28" cstate="email">
              <a:alphaModFix/>
              <a:extLst>
                <a:ext uri="{28A0092B-C50C-407E-A947-70E740481C1C}">
                  <a14:useLocalDpi xmlns:a14="http://schemas.microsoft.com/office/drawing/2010/main"/>
                </a:ext>
              </a:extLst>
            </a:blip>
            <a:srcRect/>
            <a:stretch/>
          </p:blipFill>
          <p:spPr>
            <a:xfrm rot="-3772777">
              <a:off x="6681181" y="3023484"/>
              <a:ext cx="269823" cy="253634"/>
            </a:xfrm>
            <a:prstGeom prst="rect">
              <a:avLst/>
            </a:prstGeom>
            <a:noFill/>
            <a:ln>
              <a:noFill/>
            </a:ln>
          </p:spPr>
        </p:pic>
        <p:pic>
          <p:nvPicPr>
            <p:cNvPr id="2300" name="Google Shape;2300;p36"/>
            <p:cNvPicPr preferRelativeResize="0"/>
            <p:nvPr/>
          </p:nvPicPr>
          <p:blipFill rotWithShape="1">
            <a:blip r:embed="rId28" cstate="email">
              <a:alphaModFix/>
              <a:extLst>
                <a:ext uri="{28A0092B-C50C-407E-A947-70E740481C1C}">
                  <a14:useLocalDpi xmlns:a14="http://schemas.microsoft.com/office/drawing/2010/main"/>
                </a:ext>
              </a:extLst>
            </a:blip>
            <a:srcRect/>
            <a:stretch/>
          </p:blipFill>
          <p:spPr>
            <a:xfrm rot="-6174152">
              <a:off x="2351600" y="202530"/>
              <a:ext cx="269823" cy="253634"/>
            </a:xfrm>
            <a:prstGeom prst="rect">
              <a:avLst/>
            </a:prstGeom>
            <a:noFill/>
            <a:ln>
              <a:noFill/>
            </a:ln>
          </p:spPr>
        </p:pic>
      </p:grpSp>
      <p:sp>
        <p:nvSpPr>
          <p:cNvPr id="2301" name="Google Shape;2301;p36"/>
          <p:cNvSpPr txBox="1">
            <a:spLocks noGrp="1"/>
          </p:cNvSpPr>
          <p:nvPr>
            <p:ph type="title"/>
          </p:nvPr>
        </p:nvSpPr>
        <p:spPr>
          <a:xfrm>
            <a:off x="236764" y="365125"/>
            <a:ext cx="4049486" cy="3363264"/>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entury Gothic"/>
              <a:buNone/>
              <a:defRPr sz="4400" b="1" i="0" u="none" strike="noStrike" cap="none">
                <a:solidFill>
                  <a:schemeClr val="dk1"/>
                </a:solidFill>
                <a:latin typeface="Century Gothic"/>
                <a:ea typeface="Century Gothic"/>
                <a:cs typeface="Century Gothic"/>
                <a:sym typeface="Century Gothic"/>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302" name="Google Shape;2302;p36"/>
          <p:cNvSpPr txBox="1">
            <a:spLocks noGrp="1"/>
          </p:cNvSpPr>
          <p:nvPr>
            <p:ph type="body" idx="1"/>
          </p:nvPr>
        </p:nvSpPr>
        <p:spPr>
          <a:xfrm>
            <a:off x="236765" y="2975647"/>
            <a:ext cx="6295382" cy="2146989"/>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2303" name="Google Shape;2303;p3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a:solidFill>
                  <a:srgbClr val="888D95"/>
                </a:solidFill>
                <a:latin typeface="Century Gothic"/>
                <a:ea typeface="Century Gothic"/>
                <a:cs typeface="Century Gothic"/>
                <a:sym typeface="Century Gothic"/>
              </a:defRPr>
            </a:lvl1pPr>
            <a:lvl2pPr marR="0" lvl="1"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2pPr>
            <a:lvl3pPr marR="0" lvl="2"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3pPr>
            <a:lvl4pPr marR="0" lvl="3"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4pPr>
            <a:lvl5pPr marR="0" lvl="4"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5pPr>
            <a:lvl6pPr marR="0" lvl="5"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6pPr>
            <a:lvl7pPr marR="0" lvl="6"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7pPr>
            <a:lvl8pPr marR="0" lvl="7"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8pPr>
            <a:lvl9pPr marR="0" lvl="8"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2304" name="Google Shape;2304;p3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a:solidFill>
                  <a:srgbClr val="888D95"/>
                </a:solidFill>
                <a:latin typeface="Century Gothic"/>
                <a:ea typeface="Century Gothic"/>
                <a:cs typeface="Century Gothic"/>
                <a:sym typeface="Century Gothic"/>
              </a:defRPr>
            </a:lvl1pPr>
            <a:lvl2pPr marR="0" lvl="1"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2pPr>
            <a:lvl3pPr marR="0" lvl="2"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3pPr>
            <a:lvl4pPr marR="0" lvl="3"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4pPr>
            <a:lvl5pPr marR="0" lvl="4"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5pPr>
            <a:lvl6pPr marR="0" lvl="5"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6pPr>
            <a:lvl7pPr marR="0" lvl="6"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7pPr>
            <a:lvl8pPr marR="0" lvl="7"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8pPr>
            <a:lvl9pPr marR="0" lvl="8"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2305" name="Google Shape;2305;p36"/>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2400" b="1">
                <a:solidFill>
                  <a:schemeClr val="lt1"/>
                </a:solidFill>
                <a:latin typeface="Century Gothic"/>
                <a:ea typeface="Century Gothic"/>
                <a:cs typeface="Century Gothic"/>
                <a:sym typeface="Century Gothic"/>
              </a:defRPr>
            </a:lvl1pPr>
            <a:lvl2pPr marL="0" marR="0" lvl="1" indent="0" algn="r" rtl="0">
              <a:spcBef>
                <a:spcPts val="0"/>
              </a:spcBef>
              <a:buNone/>
              <a:defRPr sz="2400" b="1">
                <a:solidFill>
                  <a:schemeClr val="lt1"/>
                </a:solidFill>
                <a:latin typeface="Century Gothic"/>
                <a:ea typeface="Century Gothic"/>
                <a:cs typeface="Century Gothic"/>
                <a:sym typeface="Century Gothic"/>
              </a:defRPr>
            </a:lvl2pPr>
            <a:lvl3pPr marL="0" marR="0" lvl="2" indent="0" algn="r" rtl="0">
              <a:spcBef>
                <a:spcPts val="0"/>
              </a:spcBef>
              <a:buNone/>
              <a:defRPr sz="2400" b="1">
                <a:solidFill>
                  <a:schemeClr val="lt1"/>
                </a:solidFill>
                <a:latin typeface="Century Gothic"/>
                <a:ea typeface="Century Gothic"/>
                <a:cs typeface="Century Gothic"/>
                <a:sym typeface="Century Gothic"/>
              </a:defRPr>
            </a:lvl3pPr>
            <a:lvl4pPr marL="0" marR="0" lvl="3" indent="0" algn="r" rtl="0">
              <a:spcBef>
                <a:spcPts val="0"/>
              </a:spcBef>
              <a:buNone/>
              <a:defRPr sz="2400" b="1">
                <a:solidFill>
                  <a:schemeClr val="lt1"/>
                </a:solidFill>
                <a:latin typeface="Century Gothic"/>
                <a:ea typeface="Century Gothic"/>
                <a:cs typeface="Century Gothic"/>
                <a:sym typeface="Century Gothic"/>
              </a:defRPr>
            </a:lvl4pPr>
            <a:lvl5pPr marL="0" marR="0" lvl="4" indent="0" algn="r" rtl="0">
              <a:spcBef>
                <a:spcPts val="0"/>
              </a:spcBef>
              <a:buNone/>
              <a:defRPr sz="2400" b="1">
                <a:solidFill>
                  <a:schemeClr val="lt1"/>
                </a:solidFill>
                <a:latin typeface="Century Gothic"/>
                <a:ea typeface="Century Gothic"/>
                <a:cs typeface="Century Gothic"/>
                <a:sym typeface="Century Gothic"/>
              </a:defRPr>
            </a:lvl5pPr>
            <a:lvl6pPr marL="0" marR="0" lvl="5" indent="0" algn="r" rtl="0">
              <a:spcBef>
                <a:spcPts val="0"/>
              </a:spcBef>
              <a:buNone/>
              <a:defRPr sz="2400" b="1">
                <a:solidFill>
                  <a:schemeClr val="lt1"/>
                </a:solidFill>
                <a:latin typeface="Century Gothic"/>
                <a:ea typeface="Century Gothic"/>
                <a:cs typeface="Century Gothic"/>
                <a:sym typeface="Century Gothic"/>
              </a:defRPr>
            </a:lvl6pPr>
            <a:lvl7pPr marL="0" marR="0" lvl="6" indent="0" algn="r" rtl="0">
              <a:spcBef>
                <a:spcPts val="0"/>
              </a:spcBef>
              <a:buNone/>
              <a:defRPr sz="2400" b="1">
                <a:solidFill>
                  <a:schemeClr val="lt1"/>
                </a:solidFill>
                <a:latin typeface="Century Gothic"/>
                <a:ea typeface="Century Gothic"/>
                <a:cs typeface="Century Gothic"/>
                <a:sym typeface="Century Gothic"/>
              </a:defRPr>
            </a:lvl7pPr>
            <a:lvl8pPr marL="0" marR="0" lvl="7" indent="0" algn="r" rtl="0">
              <a:spcBef>
                <a:spcPts val="0"/>
              </a:spcBef>
              <a:buNone/>
              <a:defRPr sz="2400" b="1">
                <a:solidFill>
                  <a:schemeClr val="lt1"/>
                </a:solidFill>
                <a:latin typeface="Century Gothic"/>
                <a:ea typeface="Century Gothic"/>
                <a:cs typeface="Century Gothic"/>
                <a:sym typeface="Century Gothic"/>
              </a:defRPr>
            </a:lvl8pPr>
            <a:lvl9pPr marL="0" marR="0" lvl="8" indent="0" algn="r" rtl="0">
              <a:spcBef>
                <a:spcPts val="0"/>
              </a:spcBef>
              <a:buNone/>
              <a:defRPr sz="2400" b="1">
                <a:solidFill>
                  <a:schemeClr val="lt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de-CH"/>
              <a:t>‹Nr.›</a:t>
            </a:fld>
            <a:endParaRPr/>
          </a:p>
        </p:txBody>
      </p:sp>
    </p:spTree>
  </p:cSld>
  <p:clrMap bg1="lt1" tx1="dk1" bg2="dk2" tx2="lt2" accent1="accent1" accent2="accent2" accent3="accent3" accent4="accent4" accent5="accent5" accent6="accent6" hlink="hlink" folHlink="folHlink"/>
  <p:sldLayoutIdLst>
    <p:sldLayoutId id="2147483795" r:id="rId1"/>
    <p:sldLayoutId id="2147483796" r:id="rId2"/>
    <p:sldLayoutId id="2147483797" r:id="rId3"/>
    <p:sldLayoutId id="2147483798" r:id="rId4"/>
    <p:sldLayoutId id="2147483799" r:id="rId5"/>
    <p:sldLayoutId id="2147483800" r:id="rId6"/>
    <p:sldLayoutId id="2147483801" r:id="rId7"/>
    <p:sldLayoutId id="2147483802" r:id="rId8"/>
    <p:sldLayoutId id="2147483803" r:id="rId9"/>
    <p:sldLayoutId id="2147483804" r:id="rId10"/>
    <p:sldLayoutId id="2147483805" r:id="rId11"/>
    <p:sldLayoutId id="2147483806" r:id="rId12"/>
    <p:sldLayoutId id="2147483807" r:id="rId13"/>
    <p:sldLayoutId id="2147483808" r:id="rId14"/>
    <p:sldLayoutId id="2147483809" r:id="rId15"/>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26" name="Группа 25"/>
          <p:cNvGrpSpPr/>
          <p:nvPr userDrawn="1"/>
        </p:nvGrpSpPr>
        <p:grpSpPr>
          <a:xfrm>
            <a:off x="0" y="-398436"/>
            <a:ext cx="12190413" cy="7256436"/>
            <a:chOff x="0" y="-398436"/>
            <a:chExt cx="12190413" cy="7256436"/>
          </a:xfrm>
        </p:grpSpPr>
        <p:pic>
          <p:nvPicPr>
            <p:cNvPr id="7" name="Рисунок 6"/>
            <p:cNvPicPr>
              <a:picLocks noChangeAspect="1"/>
            </p:cNvPicPr>
            <p:nvPr userDrawn="1"/>
          </p:nvPicPr>
          <p:blipFill>
            <a:blip r:embed="rId71" cstate="email">
              <a:extLst>
                <a:ext uri="{28A0092B-C50C-407E-A947-70E740481C1C}">
                  <a14:useLocalDpi xmlns:a14="http://schemas.microsoft.com/office/drawing/2010/main"/>
                </a:ext>
              </a:extLst>
            </a:blip>
            <a:stretch>
              <a:fillRect/>
            </a:stretch>
          </p:blipFill>
          <p:spPr>
            <a:xfrm flipV="1">
              <a:off x="3981696" y="405923"/>
              <a:ext cx="2746327" cy="142809"/>
            </a:xfrm>
            <a:prstGeom prst="rect">
              <a:avLst/>
            </a:prstGeom>
          </p:spPr>
        </p:pic>
        <p:pic>
          <p:nvPicPr>
            <p:cNvPr id="8" name="Рисунок 7"/>
            <p:cNvPicPr>
              <a:picLocks noChangeAspect="1"/>
            </p:cNvPicPr>
            <p:nvPr userDrawn="1"/>
          </p:nvPicPr>
          <p:blipFill>
            <a:blip r:embed="rId72" cstate="email">
              <a:extLst>
                <a:ext uri="{28A0092B-C50C-407E-A947-70E740481C1C}">
                  <a14:useLocalDpi xmlns:a14="http://schemas.microsoft.com/office/drawing/2010/main"/>
                </a:ext>
              </a:extLst>
            </a:blip>
            <a:stretch>
              <a:fillRect/>
            </a:stretch>
          </p:blipFill>
          <p:spPr>
            <a:xfrm>
              <a:off x="6460283" y="1587"/>
              <a:ext cx="5730130" cy="2135428"/>
            </a:xfrm>
            <a:prstGeom prst="rect">
              <a:avLst/>
            </a:prstGeom>
          </p:spPr>
        </p:pic>
        <p:grpSp>
          <p:nvGrpSpPr>
            <p:cNvPr id="9" name="Группа 8"/>
            <p:cNvGrpSpPr/>
            <p:nvPr userDrawn="1"/>
          </p:nvGrpSpPr>
          <p:grpSpPr>
            <a:xfrm>
              <a:off x="0" y="1587"/>
              <a:ext cx="12176092" cy="5856700"/>
              <a:chOff x="0" y="1587"/>
              <a:chExt cx="12176092" cy="5856700"/>
            </a:xfrm>
          </p:grpSpPr>
          <p:pic>
            <p:nvPicPr>
              <p:cNvPr id="10" name="Рисунок 9"/>
              <p:cNvPicPr>
                <a:picLocks noChangeAspect="1"/>
              </p:cNvPicPr>
              <p:nvPr/>
            </p:nvPicPr>
            <p:blipFill>
              <a:blip r:embed="rId73" cstate="email">
                <a:extLst>
                  <a:ext uri="{28A0092B-C50C-407E-A947-70E740481C1C}">
                    <a14:useLocalDpi xmlns:a14="http://schemas.microsoft.com/office/drawing/2010/main"/>
                  </a:ext>
                </a:extLst>
              </a:blip>
              <a:stretch>
                <a:fillRect/>
              </a:stretch>
            </p:blipFill>
            <p:spPr>
              <a:xfrm>
                <a:off x="0" y="1587"/>
                <a:ext cx="12176092" cy="5856700"/>
              </a:xfrm>
              <a:prstGeom prst="rect">
                <a:avLst/>
              </a:prstGeom>
            </p:spPr>
          </p:pic>
          <p:pic>
            <p:nvPicPr>
              <p:cNvPr id="11" name="Рисунок 10"/>
              <p:cNvPicPr>
                <a:picLocks noChangeAspect="1"/>
              </p:cNvPicPr>
              <p:nvPr/>
            </p:nvPicPr>
            <p:blipFill>
              <a:blip r:embed="rId74" cstate="email">
                <a:extLst>
                  <a:ext uri="{28A0092B-C50C-407E-A947-70E740481C1C}">
                    <a14:useLocalDpi xmlns:a14="http://schemas.microsoft.com/office/drawing/2010/main"/>
                  </a:ext>
                </a:extLst>
              </a:blip>
              <a:stretch>
                <a:fillRect/>
              </a:stretch>
            </p:blipFill>
            <p:spPr>
              <a:xfrm>
                <a:off x="2656824" y="1587"/>
                <a:ext cx="9389267" cy="5552186"/>
              </a:xfrm>
              <a:prstGeom prst="rect">
                <a:avLst/>
              </a:prstGeom>
            </p:spPr>
          </p:pic>
        </p:grpSp>
        <p:pic>
          <p:nvPicPr>
            <p:cNvPr id="12" name="Рисунок 11"/>
            <p:cNvPicPr>
              <a:picLocks noChangeAspect="1"/>
            </p:cNvPicPr>
            <p:nvPr userDrawn="1"/>
          </p:nvPicPr>
          <p:blipFill>
            <a:blip r:embed="rId75" cstate="email">
              <a:extLst>
                <a:ext uri="{28A0092B-C50C-407E-A947-70E740481C1C}">
                  <a14:useLocalDpi xmlns:a14="http://schemas.microsoft.com/office/drawing/2010/main"/>
                </a:ext>
              </a:extLst>
            </a:blip>
            <a:stretch>
              <a:fillRect/>
            </a:stretch>
          </p:blipFill>
          <p:spPr>
            <a:xfrm rot="847671">
              <a:off x="1910818" y="-398436"/>
              <a:ext cx="4354233" cy="4274405"/>
            </a:xfrm>
            <a:prstGeom prst="rect">
              <a:avLst/>
            </a:prstGeom>
          </p:spPr>
        </p:pic>
        <p:pic>
          <p:nvPicPr>
            <p:cNvPr id="13" name="Рисунок 12"/>
            <p:cNvPicPr>
              <a:picLocks noChangeAspect="1"/>
            </p:cNvPicPr>
            <p:nvPr userDrawn="1"/>
          </p:nvPicPr>
          <p:blipFill>
            <a:blip r:embed="rId76" cstate="email">
              <a:extLst>
                <a:ext uri="{28A0092B-C50C-407E-A947-70E740481C1C}">
                  <a14:useLocalDpi xmlns:a14="http://schemas.microsoft.com/office/drawing/2010/main"/>
                </a:ext>
              </a:extLst>
            </a:blip>
            <a:stretch>
              <a:fillRect/>
            </a:stretch>
          </p:blipFill>
          <p:spPr>
            <a:xfrm>
              <a:off x="2486511" y="3474791"/>
              <a:ext cx="3768633" cy="1982301"/>
            </a:xfrm>
            <a:prstGeom prst="rect">
              <a:avLst/>
            </a:prstGeom>
          </p:spPr>
        </p:pic>
        <p:pic>
          <p:nvPicPr>
            <p:cNvPr id="14" name="Рисунок 13"/>
            <p:cNvPicPr>
              <a:picLocks noChangeAspect="1"/>
            </p:cNvPicPr>
            <p:nvPr userDrawn="1"/>
          </p:nvPicPr>
          <p:blipFill>
            <a:blip r:embed="rId77" cstate="email">
              <a:extLst>
                <a:ext uri="{28A0092B-C50C-407E-A947-70E740481C1C}">
                  <a14:useLocalDpi xmlns:a14="http://schemas.microsoft.com/office/drawing/2010/main"/>
                </a:ext>
              </a:extLst>
            </a:blip>
            <a:stretch>
              <a:fillRect/>
            </a:stretch>
          </p:blipFill>
          <p:spPr>
            <a:xfrm>
              <a:off x="6320030" y="353039"/>
              <a:ext cx="4959752" cy="5688835"/>
            </a:xfrm>
            <a:prstGeom prst="rect">
              <a:avLst/>
            </a:prstGeom>
          </p:spPr>
        </p:pic>
        <p:sp>
          <p:nvSpPr>
            <p:cNvPr id="15" name="Rechteck 22"/>
            <p:cNvSpPr/>
            <p:nvPr userDrawn="1"/>
          </p:nvSpPr>
          <p:spPr>
            <a:xfrm>
              <a:off x="0" y="5229200"/>
              <a:ext cx="12190413" cy="1628800"/>
            </a:xfrm>
            <a:prstGeom prst="rect">
              <a:avLst/>
            </a:prstGeom>
            <a:solidFill>
              <a:schemeClr val="bg1"/>
            </a:solidFill>
            <a:ln>
              <a:noFill/>
            </a:ln>
            <a:effectLst>
              <a:outerShdw blurRad="50800" dist="38100" dir="2700000" algn="tl" rotWithShape="0">
                <a:prstClr val="black">
                  <a:alpha val="40000"/>
                </a:prstClr>
              </a:outerShdw>
            </a:effectLst>
          </p:spPr>
          <p:txBody>
            <a:bodyPr vert="horz" lIns="252000" tIns="252000" rIns="252000" bIns="252000" rtlCol="0" anchor="ctr">
              <a:noAutofit/>
            </a:bodyPr>
            <a:lstStyle/>
            <a:p>
              <a:pPr algn="l" eaLnBrk="1" fontAlgn="auto" hangingPunct="1">
                <a:lnSpc>
                  <a:spcPct val="90000"/>
                </a:lnSpc>
                <a:spcBef>
                  <a:spcPts val="0"/>
                </a:spcBef>
                <a:spcAft>
                  <a:spcPts val="1000"/>
                </a:spcAft>
                <a:buClr>
                  <a:srgbClr val="5F5F5F"/>
                </a:buClr>
              </a:pPr>
              <a:endParaRPr lang="de-DE" sz="1600" kern="0" dirty="0">
                <a:solidFill>
                  <a:prstClr val="black"/>
                </a:solidFill>
                <a:latin typeface="Malgun Gothic"/>
                <a:ea typeface="+mn-ea"/>
                <a:cs typeface="+mn-cs"/>
              </a:endParaRPr>
            </a:p>
          </p:txBody>
        </p:sp>
        <p:pic>
          <p:nvPicPr>
            <p:cNvPr id="16" name="Рисунок 15"/>
            <p:cNvPicPr>
              <a:picLocks noChangeAspect="1"/>
            </p:cNvPicPr>
            <p:nvPr userDrawn="1"/>
          </p:nvPicPr>
          <p:blipFill>
            <a:blip r:embed="rId78" cstate="email">
              <a:extLst>
                <a:ext uri="{28A0092B-C50C-407E-A947-70E740481C1C}">
                  <a14:useLocalDpi xmlns:a14="http://schemas.microsoft.com/office/drawing/2010/main"/>
                </a:ext>
              </a:extLst>
            </a:blip>
            <a:stretch>
              <a:fillRect/>
            </a:stretch>
          </p:blipFill>
          <p:spPr>
            <a:xfrm>
              <a:off x="10441334" y="95349"/>
              <a:ext cx="1458438" cy="1515155"/>
            </a:xfrm>
            <a:prstGeom prst="rect">
              <a:avLst/>
            </a:prstGeom>
          </p:spPr>
        </p:pic>
        <p:pic>
          <p:nvPicPr>
            <p:cNvPr id="17" name="Рисунок 16"/>
            <p:cNvPicPr>
              <a:picLocks noChangeAspect="1"/>
            </p:cNvPicPr>
            <p:nvPr userDrawn="1"/>
          </p:nvPicPr>
          <p:blipFill>
            <a:blip r:embed="rId71" cstate="email">
              <a:extLst>
                <a:ext uri="{28A0092B-C50C-407E-A947-70E740481C1C}">
                  <a14:useLocalDpi xmlns:a14="http://schemas.microsoft.com/office/drawing/2010/main"/>
                </a:ext>
              </a:extLst>
            </a:blip>
            <a:stretch>
              <a:fillRect/>
            </a:stretch>
          </p:blipFill>
          <p:spPr>
            <a:xfrm flipV="1">
              <a:off x="0" y="4829074"/>
              <a:ext cx="2746327" cy="142809"/>
            </a:xfrm>
            <a:prstGeom prst="rect">
              <a:avLst/>
            </a:prstGeom>
          </p:spPr>
        </p:pic>
        <p:pic>
          <p:nvPicPr>
            <p:cNvPr id="18" name="Рисунок 17"/>
            <p:cNvPicPr>
              <a:picLocks noChangeAspect="1"/>
            </p:cNvPicPr>
            <p:nvPr userDrawn="1"/>
          </p:nvPicPr>
          <p:blipFill>
            <a:blip r:embed="rId79" cstate="email">
              <a:extLst>
                <a:ext uri="{28A0092B-C50C-407E-A947-70E740481C1C}">
                  <a14:useLocalDpi xmlns:a14="http://schemas.microsoft.com/office/drawing/2010/main"/>
                </a:ext>
              </a:extLst>
            </a:blip>
            <a:stretch>
              <a:fillRect/>
            </a:stretch>
          </p:blipFill>
          <p:spPr>
            <a:xfrm flipH="1">
              <a:off x="4028374" y="540984"/>
              <a:ext cx="1416169" cy="2787284"/>
            </a:xfrm>
            <a:prstGeom prst="rect">
              <a:avLst/>
            </a:prstGeom>
          </p:spPr>
        </p:pic>
        <p:pic>
          <p:nvPicPr>
            <p:cNvPr id="19" name="Рисунок 18"/>
            <p:cNvPicPr>
              <a:picLocks noChangeAspect="1"/>
            </p:cNvPicPr>
            <p:nvPr userDrawn="1"/>
          </p:nvPicPr>
          <p:blipFill>
            <a:blip r:embed="rId80" cstate="email">
              <a:extLst>
                <a:ext uri="{28A0092B-C50C-407E-A947-70E740481C1C}">
                  <a14:useLocalDpi xmlns:a14="http://schemas.microsoft.com/office/drawing/2010/main"/>
                </a:ext>
              </a:extLst>
            </a:blip>
            <a:stretch>
              <a:fillRect/>
            </a:stretch>
          </p:blipFill>
          <p:spPr>
            <a:xfrm>
              <a:off x="6224785" y="904031"/>
              <a:ext cx="210077" cy="210077"/>
            </a:xfrm>
            <a:prstGeom prst="rect">
              <a:avLst/>
            </a:prstGeom>
          </p:spPr>
        </p:pic>
        <p:pic>
          <p:nvPicPr>
            <p:cNvPr id="20" name="Рисунок 19"/>
            <p:cNvPicPr>
              <a:picLocks noChangeAspect="1"/>
            </p:cNvPicPr>
            <p:nvPr userDrawn="1"/>
          </p:nvPicPr>
          <p:blipFill>
            <a:blip r:embed="rId80" cstate="email">
              <a:extLst>
                <a:ext uri="{28A0092B-C50C-407E-A947-70E740481C1C}">
                  <a14:useLocalDpi xmlns:a14="http://schemas.microsoft.com/office/drawing/2010/main"/>
                </a:ext>
              </a:extLst>
            </a:blip>
            <a:stretch>
              <a:fillRect/>
            </a:stretch>
          </p:blipFill>
          <p:spPr>
            <a:xfrm>
              <a:off x="11510081" y="4448891"/>
              <a:ext cx="210077" cy="210077"/>
            </a:xfrm>
            <a:prstGeom prst="rect">
              <a:avLst/>
            </a:prstGeom>
          </p:spPr>
        </p:pic>
        <p:pic>
          <p:nvPicPr>
            <p:cNvPr id="21" name="Рисунок 20"/>
            <p:cNvPicPr>
              <a:picLocks noChangeAspect="1"/>
            </p:cNvPicPr>
            <p:nvPr userDrawn="1"/>
          </p:nvPicPr>
          <p:blipFill>
            <a:blip r:embed="rId81" cstate="email">
              <a:extLst>
                <a:ext uri="{28A0092B-C50C-407E-A947-70E740481C1C}">
                  <a14:useLocalDpi xmlns:a14="http://schemas.microsoft.com/office/drawing/2010/main"/>
                </a:ext>
              </a:extLst>
            </a:blip>
            <a:stretch>
              <a:fillRect/>
            </a:stretch>
          </p:blipFill>
          <p:spPr>
            <a:xfrm>
              <a:off x="6405452" y="1208990"/>
              <a:ext cx="233464" cy="233464"/>
            </a:xfrm>
            <a:prstGeom prst="rect">
              <a:avLst/>
            </a:prstGeom>
          </p:spPr>
        </p:pic>
        <p:pic>
          <p:nvPicPr>
            <p:cNvPr id="22" name="Рисунок 21"/>
            <p:cNvPicPr>
              <a:picLocks noChangeAspect="1"/>
            </p:cNvPicPr>
            <p:nvPr userDrawn="1"/>
          </p:nvPicPr>
          <p:blipFill>
            <a:blip r:embed="rId81" cstate="email">
              <a:extLst>
                <a:ext uri="{28A0092B-C50C-407E-A947-70E740481C1C}">
                  <a14:useLocalDpi xmlns:a14="http://schemas.microsoft.com/office/drawing/2010/main"/>
                </a:ext>
              </a:extLst>
            </a:blip>
            <a:stretch>
              <a:fillRect/>
            </a:stretch>
          </p:blipFill>
          <p:spPr>
            <a:xfrm>
              <a:off x="11703056" y="3728389"/>
              <a:ext cx="233464" cy="233464"/>
            </a:xfrm>
            <a:prstGeom prst="rect">
              <a:avLst/>
            </a:prstGeom>
          </p:spPr>
        </p:pic>
        <p:pic>
          <p:nvPicPr>
            <p:cNvPr id="23" name="Рисунок 22"/>
            <p:cNvPicPr>
              <a:picLocks noChangeAspect="1"/>
            </p:cNvPicPr>
            <p:nvPr userDrawn="1"/>
          </p:nvPicPr>
          <p:blipFill>
            <a:blip r:embed="rId81" cstate="email">
              <a:extLst>
                <a:ext uri="{28A0092B-C50C-407E-A947-70E740481C1C}">
                  <a14:useLocalDpi xmlns:a14="http://schemas.microsoft.com/office/drawing/2010/main"/>
                </a:ext>
              </a:extLst>
            </a:blip>
            <a:stretch>
              <a:fillRect/>
            </a:stretch>
          </p:blipFill>
          <p:spPr>
            <a:xfrm>
              <a:off x="299622" y="404057"/>
              <a:ext cx="233464" cy="233464"/>
            </a:xfrm>
            <a:prstGeom prst="rect">
              <a:avLst/>
            </a:prstGeom>
          </p:spPr>
        </p:pic>
        <p:pic>
          <p:nvPicPr>
            <p:cNvPr id="24" name="Рисунок 23"/>
            <p:cNvPicPr>
              <a:picLocks noChangeAspect="1"/>
            </p:cNvPicPr>
            <p:nvPr userDrawn="1"/>
          </p:nvPicPr>
          <p:blipFill>
            <a:blip r:embed="rId82" cstate="email">
              <a:extLst>
                <a:ext uri="{28A0092B-C50C-407E-A947-70E740481C1C}">
                  <a14:useLocalDpi xmlns:a14="http://schemas.microsoft.com/office/drawing/2010/main"/>
                </a:ext>
              </a:extLst>
            </a:blip>
            <a:stretch>
              <a:fillRect/>
            </a:stretch>
          </p:blipFill>
          <p:spPr>
            <a:xfrm rot="17827223">
              <a:off x="6681181" y="3023484"/>
              <a:ext cx="269823" cy="253634"/>
            </a:xfrm>
            <a:prstGeom prst="rect">
              <a:avLst/>
            </a:prstGeom>
          </p:spPr>
        </p:pic>
        <p:pic>
          <p:nvPicPr>
            <p:cNvPr id="25" name="Рисунок 24"/>
            <p:cNvPicPr>
              <a:picLocks noChangeAspect="1"/>
            </p:cNvPicPr>
            <p:nvPr userDrawn="1"/>
          </p:nvPicPr>
          <p:blipFill>
            <a:blip r:embed="rId82" cstate="email">
              <a:extLst>
                <a:ext uri="{28A0092B-C50C-407E-A947-70E740481C1C}">
                  <a14:useLocalDpi xmlns:a14="http://schemas.microsoft.com/office/drawing/2010/main"/>
                </a:ext>
              </a:extLst>
            </a:blip>
            <a:stretch>
              <a:fillRect/>
            </a:stretch>
          </p:blipFill>
          <p:spPr>
            <a:xfrm rot="15425848">
              <a:off x="2351600" y="202530"/>
              <a:ext cx="269823" cy="253634"/>
            </a:xfrm>
            <a:prstGeom prst="rect">
              <a:avLst/>
            </a:prstGeom>
          </p:spPr>
        </p:pic>
      </p:grpSp>
      <p:sp>
        <p:nvSpPr>
          <p:cNvPr id="2" name="Заголовок 1"/>
          <p:cNvSpPr>
            <a:spLocks noGrp="1"/>
          </p:cNvSpPr>
          <p:nvPr>
            <p:ph type="title"/>
          </p:nvPr>
        </p:nvSpPr>
        <p:spPr>
          <a:xfrm>
            <a:off x="236764" y="365125"/>
            <a:ext cx="4049486" cy="3363264"/>
          </a:xfrm>
          <a:prstGeom prst="rect">
            <a:avLst/>
          </a:prstGeom>
        </p:spPr>
        <p:txBody>
          <a:bodyPr vert="horz" lIns="91440" tIns="45720" rIns="91440" bIns="45720" rtlCol="0" anchor="ctr">
            <a:normAutofit/>
          </a:bodyPr>
          <a:lstStyle/>
          <a:p>
            <a:r>
              <a:rPr lang="da-DK" dirty="0"/>
              <a:t>Lorem ipsum dolor sit amet</a:t>
            </a:r>
            <a:endParaRPr lang="ru-RU" dirty="0"/>
          </a:p>
        </p:txBody>
      </p:sp>
      <p:sp>
        <p:nvSpPr>
          <p:cNvPr id="3" name="Текст 2"/>
          <p:cNvSpPr>
            <a:spLocks noGrp="1"/>
          </p:cNvSpPr>
          <p:nvPr>
            <p:ph type="body" idx="1"/>
          </p:nvPr>
        </p:nvSpPr>
        <p:spPr>
          <a:xfrm>
            <a:off x="236765" y="2975647"/>
            <a:ext cx="6295382" cy="2146989"/>
          </a:xfrm>
          <a:prstGeom prst="rect">
            <a:avLst/>
          </a:prstGeom>
        </p:spPr>
        <p:txBody>
          <a:bodyPr vert="horz" lIns="91440" tIns="45720" rIns="91440" bIns="45720" rtlCol="0">
            <a:normAutofit/>
          </a:bodyPr>
          <a:lstStyle/>
          <a:p>
            <a:pPr lvl="0"/>
            <a:r>
              <a:rPr lang="ru-RU" dirty="0"/>
              <a:t>Sample text</a:t>
            </a:r>
          </a:p>
          <a:p>
            <a:pPr lvl="1"/>
            <a:r>
              <a:rPr lang="ru-RU" dirty="0"/>
              <a:t>Second level</a:t>
            </a:r>
          </a:p>
          <a:p>
            <a:pPr lvl="2"/>
            <a:r>
              <a:rPr lang="ru-RU" dirty="0"/>
              <a:t>Third level</a:t>
            </a:r>
          </a:p>
          <a:p>
            <a:pPr lvl="3"/>
            <a:r>
              <a:rPr lang="ru-RU" dirty="0"/>
              <a:t>Fourth level</a:t>
            </a:r>
          </a:p>
          <a:p>
            <a:pPr lvl="4"/>
            <a:r>
              <a:rPr lang="ru-RU" dirty="0"/>
              <a:t>Fifth level</a:t>
            </a:r>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11510081" y="6356350"/>
            <a:ext cx="536009" cy="365125"/>
          </a:xfrm>
          <a:prstGeom prst="rect">
            <a:avLst/>
          </a:prstGeom>
        </p:spPr>
        <p:txBody>
          <a:bodyPr vert="horz" lIns="91440" tIns="45720" rIns="91440" bIns="45720" rtlCol="0" anchor="ctr"/>
          <a:lstStyle>
            <a:lvl1pPr algn="r">
              <a:defRPr sz="2400" b="1">
                <a:solidFill>
                  <a:schemeClr val="bg1"/>
                </a:solidFill>
              </a:defRPr>
            </a:lvl1pPr>
          </a:lstStyle>
          <a:p>
            <a:fld id="{B7E6CA31-DA56-47CF-9891-B6D0296B6AEC}" type="slidenum">
              <a:rPr lang="ru-RU" smtClean="0"/>
              <a:t>‹Nr.›</a:t>
            </a:fld>
            <a:endParaRPr lang="ru-RU" dirty="0"/>
          </a:p>
        </p:txBody>
      </p:sp>
    </p:spTree>
    <p:extLst>
      <p:ext uri="{BB962C8B-B14F-4D97-AF65-F5344CB8AC3E}">
        <p14:creationId xmlns:p14="http://schemas.microsoft.com/office/powerpoint/2010/main" val="665731016"/>
      </p:ext>
    </p:extLst>
  </p:cSld>
  <p:clrMap bg1="lt1" tx1="dk1" bg2="lt2" tx2="dk2" accent1="accent1" accent2="accent2" accent3="accent3" accent4="accent4" accent5="accent5" accent6="accent6" hlink="hlink" folHlink="folHlink"/>
  <p:sldLayoutIdLst>
    <p:sldLayoutId id="2147483811" r:id="rId1"/>
    <p:sldLayoutId id="2147483812" r:id="rId2"/>
    <p:sldLayoutId id="2147483813" r:id="rId3"/>
    <p:sldLayoutId id="2147483814" r:id="rId4"/>
    <p:sldLayoutId id="2147483815" r:id="rId5"/>
    <p:sldLayoutId id="2147483816" r:id="rId6"/>
    <p:sldLayoutId id="2147483817" r:id="rId7"/>
    <p:sldLayoutId id="2147483818" r:id="rId8"/>
    <p:sldLayoutId id="2147483819" r:id="rId9"/>
    <p:sldLayoutId id="2147483820" r:id="rId10"/>
    <p:sldLayoutId id="2147483821" r:id="rId11"/>
    <p:sldLayoutId id="2147483822" r:id="rId12"/>
    <p:sldLayoutId id="2147483823" r:id="rId13"/>
    <p:sldLayoutId id="2147483824" r:id="rId14"/>
    <p:sldLayoutId id="2147483825" r:id="rId15"/>
    <p:sldLayoutId id="2147483826" r:id="rId16"/>
    <p:sldLayoutId id="2147483827" r:id="rId17"/>
    <p:sldLayoutId id="2147483828" r:id="rId18"/>
    <p:sldLayoutId id="2147483829" r:id="rId19"/>
    <p:sldLayoutId id="2147483830" r:id="rId20"/>
    <p:sldLayoutId id="2147483831" r:id="rId21"/>
    <p:sldLayoutId id="2147483832" r:id="rId22"/>
    <p:sldLayoutId id="2147483833" r:id="rId23"/>
    <p:sldLayoutId id="2147483834" r:id="rId24"/>
    <p:sldLayoutId id="2147483835" r:id="rId25"/>
    <p:sldLayoutId id="2147483836" r:id="rId26"/>
    <p:sldLayoutId id="2147483837" r:id="rId27"/>
    <p:sldLayoutId id="2147483838" r:id="rId28"/>
    <p:sldLayoutId id="2147483839" r:id="rId29"/>
    <p:sldLayoutId id="2147483840" r:id="rId30"/>
    <p:sldLayoutId id="2147483841" r:id="rId31"/>
    <p:sldLayoutId id="2147483842" r:id="rId32"/>
    <p:sldLayoutId id="2147483843" r:id="rId33"/>
    <p:sldLayoutId id="2147483844" r:id="rId34"/>
    <p:sldLayoutId id="2147483845" r:id="rId35"/>
    <p:sldLayoutId id="2147483846" r:id="rId36"/>
    <p:sldLayoutId id="2147483847" r:id="rId37"/>
    <p:sldLayoutId id="2147483848" r:id="rId38"/>
    <p:sldLayoutId id="2147483849" r:id="rId39"/>
    <p:sldLayoutId id="2147483850" r:id="rId40"/>
    <p:sldLayoutId id="2147483851" r:id="rId41"/>
    <p:sldLayoutId id="2147483852" r:id="rId42"/>
    <p:sldLayoutId id="2147483853" r:id="rId43"/>
    <p:sldLayoutId id="2147483854" r:id="rId44"/>
    <p:sldLayoutId id="2147483855" r:id="rId45"/>
    <p:sldLayoutId id="2147483856" r:id="rId46"/>
    <p:sldLayoutId id="2147483857" r:id="rId47"/>
    <p:sldLayoutId id="2147483858" r:id="rId48"/>
    <p:sldLayoutId id="2147483859" r:id="rId49"/>
    <p:sldLayoutId id="2147483860" r:id="rId50"/>
    <p:sldLayoutId id="2147483861" r:id="rId51"/>
    <p:sldLayoutId id="2147483862" r:id="rId52"/>
    <p:sldLayoutId id="2147483863" r:id="rId53"/>
    <p:sldLayoutId id="2147483864" r:id="rId54"/>
    <p:sldLayoutId id="2147483865" r:id="rId55"/>
    <p:sldLayoutId id="2147483866" r:id="rId56"/>
    <p:sldLayoutId id="2147483867" r:id="rId57"/>
    <p:sldLayoutId id="2147483868" r:id="rId58"/>
    <p:sldLayoutId id="2147483869" r:id="rId59"/>
    <p:sldLayoutId id="2147483870" r:id="rId60"/>
    <p:sldLayoutId id="2147483871" r:id="rId61"/>
    <p:sldLayoutId id="2147483872" r:id="rId62"/>
    <p:sldLayoutId id="2147483873" r:id="rId63"/>
    <p:sldLayoutId id="2147483874" r:id="rId64"/>
    <p:sldLayoutId id="2147483875" r:id="rId65"/>
    <p:sldLayoutId id="2147483876" r:id="rId66"/>
    <p:sldLayoutId id="2147483877" r:id="rId67"/>
    <p:sldLayoutId id="2147483878" r:id="rId68"/>
    <p:sldLayoutId id="2147483879" r:id="rId69"/>
  </p:sldLayoutIdLst>
  <p:txStyles>
    <p:title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87.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88.jpeg"/></Relationships>
</file>

<file path=ppt/slides/_rels/slide10.xml.rels><?xml version="1.0" encoding="UTF-8" standalone="yes"?>
<Relationships xmlns="http://schemas.openxmlformats.org/package/2006/relationships"><Relationship Id="rId3" Type="http://schemas.openxmlformats.org/officeDocument/2006/relationships/image" Target="../media/image490.png"/><Relationship Id="rId2" Type="http://schemas.openxmlformats.org/officeDocument/2006/relationships/notesSlide" Target="../notesSlides/notesSlide10.xml"/><Relationship Id="rId1" Type="http://schemas.openxmlformats.org/officeDocument/2006/relationships/slideLayout" Target="../slideLayouts/slideLayout68.xml"/></Relationships>
</file>

<file path=ppt/slides/_rels/slide11.xml.rels><?xml version="1.0" encoding="UTF-8" standalone="yes"?>
<Relationships xmlns="http://schemas.openxmlformats.org/package/2006/relationships"><Relationship Id="rId3" Type="http://schemas.openxmlformats.org/officeDocument/2006/relationships/image" Target="../media/image490.png"/><Relationship Id="rId2" Type="http://schemas.openxmlformats.org/officeDocument/2006/relationships/notesSlide" Target="../notesSlides/notesSlide11.xml"/><Relationship Id="rId1" Type="http://schemas.openxmlformats.org/officeDocument/2006/relationships/slideLayout" Target="../slideLayouts/slideLayout68.xml"/></Relationships>
</file>

<file path=ppt/slides/_rels/slide12.xml.rels><?xml version="1.0" encoding="UTF-8" standalone="yes"?>
<Relationships xmlns="http://schemas.openxmlformats.org/package/2006/relationships"><Relationship Id="rId3" Type="http://schemas.openxmlformats.org/officeDocument/2006/relationships/image" Target="../media/image490.png"/><Relationship Id="rId2" Type="http://schemas.openxmlformats.org/officeDocument/2006/relationships/notesSlide" Target="../notesSlides/notesSlide12.xml"/><Relationship Id="rId1" Type="http://schemas.openxmlformats.org/officeDocument/2006/relationships/slideLayout" Target="../slideLayouts/slideLayout68.xml"/></Relationships>
</file>

<file path=ppt/slides/_rels/slide13.xml.rels><?xml version="1.0" encoding="UTF-8" standalone="yes"?>
<Relationships xmlns="http://schemas.openxmlformats.org/package/2006/relationships"><Relationship Id="rId3" Type="http://schemas.openxmlformats.org/officeDocument/2006/relationships/image" Target="../media/image491.png"/><Relationship Id="rId2" Type="http://schemas.openxmlformats.org/officeDocument/2006/relationships/notesSlide" Target="../notesSlides/notesSlide13.xml"/><Relationship Id="rId1" Type="http://schemas.openxmlformats.org/officeDocument/2006/relationships/slideLayout" Target="../slideLayouts/slideLayout83.xml"/><Relationship Id="rId5" Type="http://schemas.openxmlformats.org/officeDocument/2006/relationships/hyperlink" Target="https://crackerscompany.de/Erdnuss-Snack-Wiki" TargetMode="External"/><Relationship Id="rId4" Type="http://schemas.openxmlformats.org/officeDocument/2006/relationships/image" Target="../media/image492.jpeg"/></Relationships>
</file>

<file path=ppt/slides/_rels/slide14.xml.rels><?xml version="1.0" encoding="UTF-8" standalone="yes"?>
<Relationships xmlns="http://schemas.openxmlformats.org/package/2006/relationships"><Relationship Id="rId3" Type="http://schemas.openxmlformats.org/officeDocument/2006/relationships/image" Target="../media/image493.png"/><Relationship Id="rId2" Type="http://schemas.openxmlformats.org/officeDocument/2006/relationships/notesSlide" Target="../notesSlides/notesSlide14.xml"/><Relationship Id="rId1" Type="http://schemas.openxmlformats.org/officeDocument/2006/relationships/slideLayout" Target="../slideLayouts/slideLayout83.xml"/><Relationship Id="rId5" Type="http://schemas.openxmlformats.org/officeDocument/2006/relationships/hyperlink" Target="https://fabulous.ch/de" TargetMode="External"/><Relationship Id="rId4" Type="http://schemas.openxmlformats.org/officeDocument/2006/relationships/image" Target="../media/image491.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0.xml"/></Relationships>
</file>

<file path=ppt/slides/_rels/slide16.xml.rels><?xml version="1.0" encoding="UTF-8" standalone="yes"?>
<Relationships xmlns="http://schemas.openxmlformats.org/package/2006/relationships"><Relationship Id="rId3" Type="http://schemas.openxmlformats.org/officeDocument/2006/relationships/image" Target="../media/image494.jpg"/><Relationship Id="rId2" Type="http://schemas.openxmlformats.org/officeDocument/2006/relationships/notesSlide" Target="../notesSlides/notesSlide16.xml"/><Relationship Id="rId1" Type="http://schemas.openxmlformats.org/officeDocument/2006/relationships/slideLayout" Target="../slideLayouts/slideLayout4.xml"/><Relationship Id="rId4" Type="http://schemas.openxmlformats.org/officeDocument/2006/relationships/hyperlink" Target="https://www.youtube.com/playlist?list=PLqI90ylGNhawPrHq6CGTcemMmSLvfbgUv" TargetMode="External"/></Relationships>
</file>

<file path=ppt/slides/_rels/slide17.xml.rels><?xml version="1.0" encoding="UTF-8" standalone="yes"?>
<Relationships xmlns="http://schemas.openxmlformats.org/package/2006/relationships"><Relationship Id="rId8" Type="http://schemas.openxmlformats.org/officeDocument/2006/relationships/image" Target="../media/image500.png"/><Relationship Id="rId3" Type="http://schemas.openxmlformats.org/officeDocument/2006/relationships/image" Target="../media/image495.png"/><Relationship Id="rId7" Type="http://schemas.openxmlformats.org/officeDocument/2006/relationships/image" Target="../media/image499.png"/><Relationship Id="rId2" Type="http://schemas.openxmlformats.org/officeDocument/2006/relationships/notesSlide" Target="../notesSlides/notesSlide17.xml"/><Relationship Id="rId1" Type="http://schemas.openxmlformats.org/officeDocument/2006/relationships/slideLayout" Target="../slideLayouts/slideLayout83.xml"/><Relationship Id="rId6" Type="http://schemas.openxmlformats.org/officeDocument/2006/relationships/image" Target="../media/image498.png"/><Relationship Id="rId5" Type="http://schemas.openxmlformats.org/officeDocument/2006/relationships/image" Target="../media/image497.png"/><Relationship Id="rId10" Type="http://schemas.openxmlformats.org/officeDocument/2006/relationships/image" Target="../media/image491.png"/><Relationship Id="rId4" Type="http://schemas.openxmlformats.org/officeDocument/2006/relationships/image" Target="../media/image496.png"/><Relationship Id="rId9" Type="http://schemas.openxmlformats.org/officeDocument/2006/relationships/image" Target="../media/image501.png"/></Relationships>
</file>

<file path=ppt/slides/_rels/slide18.xml.rels><?xml version="1.0" encoding="UTF-8" standalone="yes"?>
<Relationships xmlns="http://schemas.openxmlformats.org/package/2006/relationships"><Relationship Id="rId8" Type="http://schemas.openxmlformats.org/officeDocument/2006/relationships/image" Target="../media/image500.png"/><Relationship Id="rId13" Type="http://schemas.openxmlformats.org/officeDocument/2006/relationships/image" Target="../media/image505.jpeg"/><Relationship Id="rId3" Type="http://schemas.openxmlformats.org/officeDocument/2006/relationships/image" Target="../media/image495.png"/><Relationship Id="rId7" Type="http://schemas.openxmlformats.org/officeDocument/2006/relationships/image" Target="../media/image499.png"/><Relationship Id="rId12" Type="http://schemas.openxmlformats.org/officeDocument/2006/relationships/image" Target="../media/image504.png"/><Relationship Id="rId17" Type="http://schemas.openxmlformats.org/officeDocument/2006/relationships/image" Target="../media/image509.jpeg"/><Relationship Id="rId2" Type="http://schemas.openxmlformats.org/officeDocument/2006/relationships/notesSlide" Target="../notesSlides/notesSlide18.xml"/><Relationship Id="rId16" Type="http://schemas.openxmlformats.org/officeDocument/2006/relationships/image" Target="../media/image508.png"/><Relationship Id="rId1" Type="http://schemas.openxmlformats.org/officeDocument/2006/relationships/slideLayout" Target="../slideLayouts/slideLayout83.xml"/><Relationship Id="rId6" Type="http://schemas.openxmlformats.org/officeDocument/2006/relationships/image" Target="../media/image498.png"/><Relationship Id="rId11" Type="http://schemas.openxmlformats.org/officeDocument/2006/relationships/image" Target="../media/image503.jpeg"/><Relationship Id="rId5" Type="http://schemas.openxmlformats.org/officeDocument/2006/relationships/image" Target="../media/image497.png"/><Relationship Id="rId15" Type="http://schemas.openxmlformats.org/officeDocument/2006/relationships/image" Target="../media/image507.png"/><Relationship Id="rId10" Type="http://schemas.openxmlformats.org/officeDocument/2006/relationships/image" Target="../media/image491.png"/><Relationship Id="rId4" Type="http://schemas.openxmlformats.org/officeDocument/2006/relationships/image" Target="../media/image502.png"/><Relationship Id="rId9" Type="http://schemas.openxmlformats.org/officeDocument/2006/relationships/image" Target="../media/image501.png"/><Relationship Id="rId14" Type="http://schemas.openxmlformats.org/officeDocument/2006/relationships/image" Target="../media/image506.png"/></Relationships>
</file>

<file path=ppt/slides/_rels/slide19.xml.rels><?xml version="1.0" encoding="UTF-8" standalone="yes"?>
<Relationships xmlns="http://schemas.openxmlformats.org/package/2006/relationships"><Relationship Id="rId8" Type="http://schemas.openxmlformats.org/officeDocument/2006/relationships/image" Target="../media/image500.png"/><Relationship Id="rId13" Type="http://schemas.openxmlformats.org/officeDocument/2006/relationships/image" Target="../media/image511.jpeg"/><Relationship Id="rId3" Type="http://schemas.openxmlformats.org/officeDocument/2006/relationships/image" Target="../media/image495.png"/><Relationship Id="rId7" Type="http://schemas.openxmlformats.org/officeDocument/2006/relationships/image" Target="../media/image499.png"/><Relationship Id="rId12" Type="http://schemas.openxmlformats.org/officeDocument/2006/relationships/image" Target="../media/image510.png"/><Relationship Id="rId17" Type="http://schemas.openxmlformats.org/officeDocument/2006/relationships/image" Target="../media/image515.jpeg"/><Relationship Id="rId2" Type="http://schemas.openxmlformats.org/officeDocument/2006/relationships/notesSlide" Target="../notesSlides/notesSlide19.xml"/><Relationship Id="rId16" Type="http://schemas.openxmlformats.org/officeDocument/2006/relationships/image" Target="../media/image514.png"/><Relationship Id="rId1" Type="http://schemas.openxmlformats.org/officeDocument/2006/relationships/slideLayout" Target="../slideLayouts/slideLayout83.xml"/><Relationship Id="rId6" Type="http://schemas.openxmlformats.org/officeDocument/2006/relationships/image" Target="../media/image498.png"/><Relationship Id="rId11" Type="http://schemas.openxmlformats.org/officeDocument/2006/relationships/image" Target="../media/image503.jpeg"/><Relationship Id="rId5" Type="http://schemas.openxmlformats.org/officeDocument/2006/relationships/image" Target="../media/image497.png"/><Relationship Id="rId15" Type="http://schemas.openxmlformats.org/officeDocument/2006/relationships/image" Target="../media/image513.png"/><Relationship Id="rId10" Type="http://schemas.openxmlformats.org/officeDocument/2006/relationships/image" Target="../media/image491.png"/><Relationship Id="rId4" Type="http://schemas.openxmlformats.org/officeDocument/2006/relationships/image" Target="../media/image502.png"/><Relationship Id="rId9" Type="http://schemas.openxmlformats.org/officeDocument/2006/relationships/image" Target="../media/image501.png"/><Relationship Id="rId14" Type="http://schemas.openxmlformats.org/officeDocument/2006/relationships/image" Target="../media/image512.png"/></Relationships>
</file>

<file path=ppt/slides/_rels/slide2.xml.rels><?xml version="1.0" encoding="UTF-8" standalone="yes"?>
<Relationships xmlns="http://schemas.openxmlformats.org/package/2006/relationships"><Relationship Id="rId3" Type="http://schemas.openxmlformats.org/officeDocument/2006/relationships/hyperlink" Target="mailto:susan.mueller@bfh.ch" TargetMode="External"/><Relationship Id="rId2" Type="http://schemas.openxmlformats.org/officeDocument/2006/relationships/notesSlide" Target="../notesSlides/notesSlide2.xml"/><Relationship Id="rId1" Type="http://schemas.openxmlformats.org/officeDocument/2006/relationships/slideLayout" Target="../slideLayouts/slideLayout150.xml"/><Relationship Id="rId4" Type="http://schemas.openxmlformats.org/officeDocument/2006/relationships/image" Target="../media/image489.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8.xml"/></Relationships>
</file>

<file path=ppt/slides/_rels/slide21.xml.rels><?xml version="1.0" encoding="UTF-8" standalone="yes"?>
<Relationships xmlns="http://schemas.openxmlformats.org/package/2006/relationships"><Relationship Id="rId3" Type="http://schemas.openxmlformats.org/officeDocument/2006/relationships/hyperlink" Target="https://www.youtube.com/watch?v=tRm6BF4iYNs" TargetMode="External"/><Relationship Id="rId2" Type="http://schemas.openxmlformats.org/officeDocument/2006/relationships/notesSlide" Target="../notesSlides/notesSlide21.xml"/><Relationship Id="rId1" Type="http://schemas.openxmlformats.org/officeDocument/2006/relationships/slideLayout" Target="../slideLayouts/slideLayout68.xml"/><Relationship Id="rId4" Type="http://schemas.openxmlformats.org/officeDocument/2006/relationships/hyperlink" Target="https://www.youtube.com/watch?v=cGXC-goI0Os" TargetMode="Externa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0.xml"/></Relationships>
</file>

<file path=ppt/slides/_rels/slide23.xml.rels><?xml version="1.0" encoding="UTF-8" standalone="yes"?>
<Relationships xmlns="http://schemas.openxmlformats.org/package/2006/relationships"><Relationship Id="rId3" Type="http://schemas.openxmlformats.org/officeDocument/2006/relationships/image" Target="../media/image516.png"/><Relationship Id="rId2" Type="http://schemas.openxmlformats.org/officeDocument/2006/relationships/notesSlide" Target="../notesSlides/notesSlide23.xml"/><Relationship Id="rId1" Type="http://schemas.openxmlformats.org/officeDocument/2006/relationships/slideLayout" Target="../slideLayouts/slideLayout68.xml"/></Relationships>
</file>

<file path=ppt/slides/_rels/slide24.xml.rels><?xml version="1.0" encoding="UTF-8" standalone="yes"?>
<Relationships xmlns="http://schemas.openxmlformats.org/package/2006/relationships"><Relationship Id="rId3" Type="http://schemas.openxmlformats.org/officeDocument/2006/relationships/image" Target="../media/image517.png"/><Relationship Id="rId2" Type="http://schemas.openxmlformats.org/officeDocument/2006/relationships/notesSlide" Target="../notesSlides/notesSlide24.xml"/><Relationship Id="rId1" Type="http://schemas.openxmlformats.org/officeDocument/2006/relationships/slideLayout" Target="../slideLayouts/slideLayout68.xml"/></Relationships>
</file>

<file path=ppt/slides/_rels/slide25.xml.rels><?xml version="1.0" encoding="UTF-8" standalone="yes"?>
<Relationships xmlns="http://schemas.openxmlformats.org/package/2006/relationships"><Relationship Id="rId3" Type="http://schemas.openxmlformats.org/officeDocument/2006/relationships/image" Target="../media/image518.png"/><Relationship Id="rId2" Type="http://schemas.openxmlformats.org/officeDocument/2006/relationships/notesSlide" Target="../notesSlides/notesSlide25.xml"/><Relationship Id="rId1" Type="http://schemas.openxmlformats.org/officeDocument/2006/relationships/slideLayout" Target="../slideLayouts/slideLayout68.xml"/><Relationship Id="rId4" Type="http://schemas.openxmlformats.org/officeDocument/2006/relationships/image" Target="../media/image519.png"/></Relationships>
</file>

<file path=ppt/slides/_rels/slide26.xml.rels><?xml version="1.0" encoding="UTF-8" standalone="yes"?>
<Relationships xmlns="http://schemas.openxmlformats.org/package/2006/relationships"><Relationship Id="rId3" Type="http://schemas.openxmlformats.org/officeDocument/2006/relationships/image" Target="../media/image520.png"/><Relationship Id="rId2" Type="http://schemas.openxmlformats.org/officeDocument/2006/relationships/notesSlide" Target="../notesSlides/notesSlide26.xml"/><Relationship Id="rId1" Type="http://schemas.openxmlformats.org/officeDocument/2006/relationships/slideLayout" Target="../slideLayouts/slideLayout68.xml"/></Relationships>
</file>

<file path=ppt/slides/_rels/slide27.xml.rels><?xml version="1.0" encoding="UTF-8" standalone="yes"?>
<Relationships xmlns="http://schemas.openxmlformats.org/package/2006/relationships"><Relationship Id="rId3" Type="http://schemas.openxmlformats.org/officeDocument/2006/relationships/image" Target="../media/image491.png"/><Relationship Id="rId2" Type="http://schemas.openxmlformats.org/officeDocument/2006/relationships/notesSlide" Target="../notesSlides/notesSlide27.xml"/><Relationship Id="rId1" Type="http://schemas.openxmlformats.org/officeDocument/2006/relationships/slideLayout" Target="../slideLayouts/slideLayout71.xml"/></Relationships>
</file>

<file path=ppt/slides/_rels/slide28.xml.rels><?xml version="1.0" encoding="UTF-8" standalone="yes"?>
<Relationships xmlns="http://schemas.openxmlformats.org/package/2006/relationships"><Relationship Id="rId3" Type="http://schemas.openxmlformats.org/officeDocument/2006/relationships/image" Target="../media/image521.png"/><Relationship Id="rId2" Type="http://schemas.openxmlformats.org/officeDocument/2006/relationships/notesSlide" Target="../notesSlides/notesSlide28.xml"/><Relationship Id="rId1" Type="http://schemas.openxmlformats.org/officeDocument/2006/relationships/slideLayout" Target="../slideLayouts/slideLayout68.xml"/></Relationships>
</file>

<file path=ppt/slides/_rels/slide3.xml.rels><?xml version="1.0" encoding="UTF-8" standalone="yes"?>
<Relationships xmlns="http://schemas.openxmlformats.org/package/2006/relationships"><Relationship Id="rId3" Type="http://schemas.openxmlformats.org/officeDocument/2006/relationships/image" Target="../media/image487.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8.xml"/></Relationships>
</file>

<file path=ppt/slides/_rels/slide6.xml.rels><?xml version="1.0" encoding="UTF-8" standalone="yes"?>
<Relationships xmlns="http://schemas.openxmlformats.org/package/2006/relationships"><Relationship Id="rId3" Type="http://schemas.openxmlformats.org/officeDocument/2006/relationships/hyperlink" Target="https://www.youtube.com/watch?v=QrDuPNtz8W8&amp;ab_channel=TV24" TargetMode="External"/><Relationship Id="rId2" Type="http://schemas.openxmlformats.org/officeDocument/2006/relationships/notesSlide" Target="../notesSlides/notesSlide6.xml"/><Relationship Id="rId1" Type="http://schemas.openxmlformats.org/officeDocument/2006/relationships/slideLayout" Target="../slideLayouts/slideLayout69.xml"/><Relationship Id="rId4" Type="http://schemas.openxmlformats.org/officeDocument/2006/relationships/hyperlink" Target="https://www.youtube.com/watch?v=4z9g4Axe6Pw&amp;ab_channel=AlverWorld" TargetMode="Externa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0.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8.xml"/></Relationships>
</file>

<file path=ppt/slides/_rels/slide9.xml.rels><?xml version="1.0" encoding="UTF-8" standalone="yes"?>
<Relationships xmlns="http://schemas.openxmlformats.org/package/2006/relationships"><Relationship Id="rId3" Type="http://schemas.openxmlformats.org/officeDocument/2006/relationships/image" Target="../media/image490.png"/><Relationship Id="rId2" Type="http://schemas.openxmlformats.org/officeDocument/2006/relationships/notesSlide" Target="../notesSlides/notesSlide9.xml"/><Relationship Id="rId1" Type="http://schemas.openxmlformats.org/officeDocument/2006/relationships/slideLayout" Target="../slideLayouts/slideLayout6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451"/>
        <p:cNvGrpSpPr/>
        <p:nvPr/>
      </p:nvGrpSpPr>
      <p:grpSpPr>
        <a:xfrm>
          <a:off x="0" y="0"/>
          <a:ext cx="0" cy="0"/>
          <a:chOff x="0" y="0"/>
          <a:chExt cx="0" cy="0"/>
        </a:xfrm>
      </p:grpSpPr>
      <p:pic>
        <p:nvPicPr>
          <p:cNvPr id="3452" name="Google Shape;3452;p1"/>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510729" y="0"/>
            <a:ext cx="2176672" cy="1043578"/>
          </a:xfrm>
          <a:prstGeom prst="rect">
            <a:avLst/>
          </a:prstGeom>
          <a:noFill/>
          <a:ln>
            <a:noFill/>
          </a:ln>
        </p:spPr>
      </p:pic>
      <p:sp>
        <p:nvSpPr>
          <p:cNvPr id="3456" name="Google Shape;3456;p1"/>
          <p:cNvSpPr/>
          <p:nvPr/>
        </p:nvSpPr>
        <p:spPr>
          <a:xfrm>
            <a:off x="9348253" y="1884840"/>
            <a:ext cx="1260000" cy="1260000"/>
          </a:xfrm>
          <a:prstGeom prst="ellipse">
            <a:avLst/>
          </a:prstGeom>
          <a:solidFill>
            <a:srgbClr val="0B4874"/>
          </a:solidFill>
          <a:ln w="38100" cap="flat" cmpd="sng">
            <a:solidFill>
              <a:schemeClr val="lt1"/>
            </a:solidFill>
            <a:prstDash val="solid"/>
            <a:round/>
            <a:headEnd type="none" w="sm" len="sm"/>
            <a:tailEnd type="none" w="sm" len="sm"/>
          </a:ln>
        </p:spPr>
        <p:txBody>
          <a:bodyPr rtlCol="0" anchor="ctr">
            <a:noAutofit/>
          </a:bodyPr>
          <a:lstStyle/>
          <a:p>
            <a:pPr marL="0" marR="0" lvl="0" indent="0" algn="ctr" rtl="0">
              <a:lnSpc>
                <a:spcPct val="100000"/>
              </a:lnSpc>
              <a:spcBef>
                <a:spcPts val="0"/>
              </a:spcBef>
              <a:spcAft>
                <a:spcPts val="0"/>
              </a:spcAft>
              <a:buClr>
                <a:schemeClr val="dk1"/>
              </a:buClr>
              <a:buSzPts val="2000"/>
              <a:buFont typeface="Century Gothic"/>
              <a:buNone/>
            </a:pPr>
            <a:endParaRPr lang="fr-CH" sz="2000" b="0" i="0" u="none" strike="noStrike" cap="none" noProof="0" dirty="0">
              <a:solidFill>
                <a:srgbClr val="FFFFFF"/>
              </a:solidFill>
              <a:latin typeface="Century Gothic" panose="020B0502020202020204" pitchFamily="34" charset="0"/>
              <a:ea typeface="Roboto"/>
              <a:cs typeface="Roboto"/>
              <a:sym typeface="Roboto"/>
            </a:endParaRPr>
          </a:p>
        </p:txBody>
      </p:sp>
      <p:sp>
        <p:nvSpPr>
          <p:cNvPr id="3457" name="Google Shape;3457;p1"/>
          <p:cNvSpPr/>
          <p:nvPr/>
        </p:nvSpPr>
        <p:spPr>
          <a:xfrm>
            <a:off x="9599926" y="2136513"/>
            <a:ext cx="756655" cy="756655"/>
          </a:xfrm>
          <a:custGeom>
            <a:avLst/>
            <a:gdLst/>
            <a:ahLst/>
            <a:cxnLst/>
            <a:rect l="l" t="t" r="r" b="b"/>
            <a:pathLst>
              <a:path w="1568" h="1568" extrusionOk="0">
                <a:moveTo>
                  <a:pt x="1155" y="426"/>
                </a:moveTo>
                <a:cubicBezTo>
                  <a:pt x="1485" y="512"/>
                  <a:pt x="1485" y="512"/>
                  <a:pt x="1485" y="512"/>
                </a:cubicBezTo>
                <a:cubicBezTo>
                  <a:pt x="1568" y="182"/>
                  <a:pt x="1568" y="182"/>
                  <a:pt x="1568" y="182"/>
                </a:cubicBezTo>
                <a:cubicBezTo>
                  <a:pt x="1505" y="166"/>
                  <a:pt x="1505" y="166"/>
                  <a:pt x="1505" y="166"/>
                </a:cubicBezTo>
                <a:cubicBezTo>
                  <a:pt x="1451" y="372"/>
                  <a:pt x="1451" y="372"/>
                  <a:pt x="1451" y="372"/>
                </a:cubicBezTo>
                <a:cubicBezTo>
                  <a:pt x="1312" y="148"/>
                  <a:pt x="1066" y="0"/>
                  <a:pt x="784" y="0"/>
                </a:cubicBezTo>
                <a:cubicBezTo>
                  <a:pt x="351" y="0"/>
                  <a:pt x="0" y="351"/>
                  <a:pt x="0" y="784"/>
                </a:cubicBezTo>
                <a:cubicBezTo>
                  <a:pt x="0" y="1217"/>
                  <a:pt x="351" y="1568"/>
                  <a:pt x="784" y="1568"/>
                </a:cubicBezTo>
                <a:cubicBezTo>
                  <a:pt x="1073" y="1568"/>
                  <a:pt x="1325" y="1412"/>
                  <a:pt x="1461" y="1179"/>
                </a:cubicBezTo>
                <a:cubicBezTo>
                  <a:pt x="1404" y="1148"/>
                  <a:pt x="1404" y="1148"/>
                  <a:pt x="1404" y="1148"/>
                </a:cubicBezTo>
                <a:cubicBezTo>
                  <a:pt x="1279" y="1361"/>
                  <a:pt x="1048" y="1504"/>
                  <a:pt x="784" y="1504"/>
                </a:cubicBezTo>
                <a:cubicBezTo>
                  <a:pt x="387" y="1504"/>
                  <a:pt x="64" y="1181"/>
                  <a:pt x="64" y="784"/>
                </a:cubicBezTo>
                <a:cubicBezTo>
                  <a:pt x="64" y="387"/>
                  <a:pt x="387" y="64"/>
                  <a:pt x="784" y="64"/>
                </a:cubicBezTo>
                <a:cubicBezTo>
                  <a:pt x="1051" y="64"/>
                  <a:pt x="1284" y="209"/>
                  <a:pt x="1408" y="425"/>
                </a:cubicBezTo>
                <a:cubicBezTo>
                  <a:pt x="1172" y="362"/>
                  <a:pt x="1172" y="362"/>
                  <a:pt x="1172" y="362"/>
                </a:cubicBezTo>
                <a:lnTo>
                  <a:pt x="1155" y="426"/>
                </a:lnTo>
                <a:close/>
                <a:moveTo>
                  <a:pt x="1155" y="426"/>
                </a:moveTo>
                <a:cubicBezTo>
                  <a:pt x="1155" y="426"/>
                  <a:pt x="1155" y="426"/>
                  <a:pt x="1155" y="426"/>
                </a:cubicBezTo>
              </a:path>
            </a:pathLst>
          </a:custGeom>
          <a:solidFill>
            <a:schemeClr val="lt1"/>
          </a:solidFill>
          <a:ln w="9525" cap="flat" cmpd="sng">
            <a:solidFill>
              <a:schemeClr val="lt1"/>
            </a:solidFill>
            <a:prstDash val="solid"/>
            <a:round/>
            <a:headEnd type="none" w="sm" len="sm"/>
            <a:tailEnd type="none" w="sm" len="sm"/>
          </a:ln>
        </p:spPr>
        <p:txBody>
          <a:bodyPr vert="horz" wrap="square" lIns="91440" tIns="45720" rIns="91440" bIns="45720" numCol="1" anchor="t" anchorCtr="0" compatLnSpc="1">
            <a:noAutofit/>
          </a:bodyPr>
          <a:lstStyle/>
          <a:p>
            <a:pPr marL="0" marR="0" lvl="0" indent="0" algn="l" rtl="0">
              <a:lnSpc>
                <a:spcPct val="100000"/>
              </a:lnSpc>
              <a:spcBef>
                <a:spcPts val="0"/>
              </a:spcBef>
              <a:spcAft>
                <a:spcPts val="0"/>
              </a:spcAft>
              <a:buClr>
                <a:schemeClr val="dk1"/>
              </a:buClr>
              <a:buSzPts val="3225"/>
              <a:buFont typeface="Century Gothic"/>
              <a:buNone/>
            </a:pPr>
            <a:endParaRPr lang="fr-CH" sz="3225" b="0" i="0" u="none" strike="noStrike" cap="none" noProof="0" dirty="0">
              <a:solidFill>
                <a:srgbClr val="445469"/>
              </a:solidFill>
              <a:latin typeface="Century Gothic" panose="020B0502020202020204" pitchFamily="34" charset="0"/>
              <a:ea typeface="Roboto"/>
              <a:cs typeface="Roboto"/>
              <a:sym typeface="Roboto"/>
            </a:endParaRPr>
          </a:p>
        </p:txBody>
      </p:sp>
      <p:sp>
        <p:nvSpPr>
          <p:cNvPr id="2" name="Rechteck 1">
            <a:extLst>
              <a:ext uri="{FF2B5EF4-FFF2-40B4-BE49-F238E27FC236}">
                <a16:creationId xmlns:a16="http://schemas.microsoft.com/office/drawing/2014/main" id="{6748D112-F2ED-4D23-E37C-96578762421F}"/>
              </a:ext>
            </a:extLst>
          </p:cNvPr>
          <p:cNvSpPr/>
          <p:nvPr/>
        </p:nvSpPr>
        <p:spPr>
          <a:xfrm>
            <a:off x="925894" y="5312607"/>
            <a:ext cx="3886000" cy="738664"/>
          </a:xfrm>
          <a:prstGeom prst="rect">
            <a:avLst/>
          </a:prstGeom>
        </p:spPr>
        <p:txBody>
          <a:bodyPr wrap="none">
            <a:spAutoFit/>
          </a:bodyPr>
          <a:lstStyle/>
          <a:p>
            <a:r>
              <a:rPr lang="fr-CH" sz="4200" noProof="0" dirty="0">
                <a:solidFill>
                  <a:srgbClr val="8EB403"/>
                </a:solidFill>
                <a:latin typeface="Century Gothic" panose="020B0502020202020204" pitchFamily="34" charset="0"/>
              </a:rPr>
              <a:t>my</a:t>
            </a:r>
            <a:r>
              <a:rPr lang="fr-CH" sz="4200" b="1" noProof="0" dirty="0">
                <a:solidFill>
                  <a:srgbClr val="8EB403"/>
                </a:solidFill>
                <a:latin typeface="Century Gothic" panose="020B0502020202020204" pitchFamily="34" charset="0"/>
              </a:rPr>
              <a:t>idea.</a:t>
            </a:r>
            <a:r>
              <a:rPr lang="fr-CH" sz="4200" noProof="0" dirty="0">
                <a:solidFill>
                  <a:srgbClr val="8EB403"/>
                </a:solidFill>
                <a:latin typeface="Century Gothic" panose="020B0502020202020204" pitchFamily="34" charset="0"/>
              </a:rPr>
              <a:t>ch 2.0</a:t>
            </a:r>
          </a:p>
        </p:txBody>
      </p:sp>
      <p:sp>
        <p:nvSpPr>
          <p:cNvPr id="6" name="Google Shape;3401;p1">
            <a:extLst>
              <a:ext uri="{FF2B5EF4-FFF2-40B4-BE49-F238E27FC236}">
                <a16:creationId xmlns:a16="http://schemas.microsoft.com/office/drawing/2014/main" id="{6F133D1C-3FDC-520E-D602-55A6D20788B0}"/>
              </a:ext>
            </a:extLst>
          </p:cNvPr>
          <p:cNvSpPr txBox="1">
            <a:spLocks/>
          </p:cNvSpPr>
          <p:nvPr/>
        </p:nvSpPr>
        <p:spPr>
          <a:xfrm>
            <a:off x="6726537" y="3774287"/>
            <a:ext cx="4331369" cy="846756"/>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r" rtl="0">
              <a:lnSpc>
                <a:spcPct val="90000"/>
              </a:lnSpc>
              <a:spcBef>
                <a:spcPts val="0"/>
              </a:spcBef>
              <a:spcAft>
                <a:spcPts val="0"/>
              </a:spcAft>
              <a:buClr>
                <a:schemeClr val="dk1"/>
              </a:buClr>
              <a:buSzPts val="4400"/>
              <a:buFont typeface="Century Gothic"/>
              <a:buNone/>
              <a:defRPr sz="4400" b="1"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buClr>
                <a:srgbClr val="0B4874"/>
              </a:buClr>
              <a:buSzPts val="3600"/>
            </a:pPr>
            <a:r>
              <a:rPr lang="fr-CH" sz="3600" noProof="0" dirty="0">
                <a:solidFill>
                  <a:srgbClr val="0B4874"/>
                </a:solidFill>
              </a:rPr>
              <a:t>Thèmes</a:t>
            </a:r>
            <a:br>
              <a:rPr lang="fr-CH" sz="3600" noProof="0" dirty="0">
                <a:solidFill>
                  <a:srgbClr val="0B4874"/>
                </a:solidFill>
              </a:rPr>
            </a:br>
            <a:r>
              <a:rPr lang="fr-CH" sz="3600" noProof="0" dirty="0">
                <a:solidFill>
                  <a:srgbClr val="0B4874"/>
                </a:solidFill>
              </a:rPr>
              <a:t>récurrents </a:t>
            </a:r>
            <a:endParaRPr lang="fr-CH" noProof="0" dirty="0"/>
          </a:p>
        </p:txBody>
      </p:sp>
      <p:pic>
        <p:nvPicPr>
          <p:cNvPr id="5" name="Grafik 4">
            <a:extLst>
              <a:ext uri="{FF2B5EF4-FFF2-40B4-BE49-F238E27FC236}">
                <a16:creationId xmlns:a16="http://schemas.microsoft.com/office/drawing/2014/main" id="{6D862BF4-D1A1-2CCC-BC4C-5C5088D90E93}"/>
              </a:ext>
            </a:extLst>
          </p:cNvPr>
          <p:cNvPicPr>
            <a:picLocks noChangeAspect="1"/>
          </p:cNvPicPr>
          <p:nvPr/>
        </p:nvPicPr>
        <p:blipFill>
          <a:blip r:embed="rId4" cstate="email">
            <a:extLst>
              <a:ext uri="{28A0092B-C50C-407E-A947-70E740481C1C}">
                <a14:useLocalDpi xmlns:a14="http://schemas.microsoft.com/office/drawing/2010/main"/>
              </a:ext>
            </a:extLst>
          </a:blip>
          <a:srcRect r="13576"/>
          <a:stretch>
            <a:fillRect/>
          </a:stretch>
        </p:blipFill>
        <p:spPr>
          <a:xfrm>
            <a:off x="9052987" y="5252868"/>
            <a:ext cx="3132164" cy="1303816"/>
          </a:xfrm>
          <a:prstGeom prst="rect">
            <a:avLst/>
          </a:prstGeom>
        </p:spPr>
      </p:pic>
      <p:sp>
        <p:nvSpPr>
          <p:cNvPr id="8" name="Google Shape;2288;p1">
            <a:extLst>
              <a:ext uri="{FF2B5EF4-FFF2-40B4-BE49-F238E27FC236}">
                <a16:creationId xmlns:a16="http://schemas.microsoft.com/office/drawing/2014/main" id="{5CA77085-11ED-63FD-DE9C-F24D2C1653E0}"/>
              </a:ext>
            </a:extLst>
          </p:cNvPr>
          <p:cNvSpPr txBox="1"/>
          <p:nvPr/>
        </p:nvSpPr>
        <p:spPr>
          <a:xfrm>
            <a:off x="935834" y="5879230"/>
            <a:ext cx="8168410" cy="636104"/>
          </a:xfrm>
          <a:prstGeom prst="rect">
            <a:avLst/>
          </a:prstGeom>
          <a:noFill/>
          <a:ln>
            <a:noFill/>
          </a:ln>
        </p:spPr>
        <p:txBody>
          <a:bodyPr vert="horz" lIns="91440" tIns="45720" rIns="91440" bIns="45720" rtlCol="0" anchor="ctr">
            <a:noAutofit/>
          </a:bodyPr>
          <a:lstStyle/>
          <a:p>
            <a:pPr algn="l">
              <a:buClr>
                <a:srgbClr val="8EB403"/>
              </a:buClr>
            </a:pPr>
            <a:r>
              <a:rPr lang="de-CH" sz="2800" b="0" i="0" u="none" strike="noStrike" cap="none" noProof="1">
                <a:solidFill>
                  <a:srgbClr val="8EB403"/>
                </a:solidFill>
                <a:latin typeface="Century Gothic" panose="020B0502020202020204" pitchFamily="34" charset="0"/>
                <a:ea typeface="Century Gothic"/>
                <a:cs typeface="Century Gothic"/>
                <a:sym typeface="Century Gothic"/>
              </a:rPr>
              <a:t>Pensée et </a:t>
            </a:r>
            <a:r>
              <a:rPr lang="de-CH" sz="2800" b="0" noProof="1">
                <a:solidFill>
                  <a:srgbClr val="8EB403"/>
                </a:solidFill>
                <a:latin typeface="Century Gothic" panose="020B0502020202020204" pitchFamily="34" charset="0"/>
                <a:ea typeface="Century Gothic"/>
                <a:cs typeface="Century Gothic"/>
                <a:sym typeface="Century Gothic"/>
              </a:rPr>
              <a:t>action </a:t>
            </a:r>
            <a:r>
              <a:rPr lang="de-CH" sz="2800" b="0" i="0" u="none" strike="noStrike" cap="none" noProof="1">
                <a:solidFill>
                  <a:srgbClr val="8EB403"/>
                </a:solidFill>
                <a:latin typeface="Century Gothic" panose="020B0502020202020204" pitchFamily="34" charset="0"/>
                <a:ea typeface="Century Gothic"/>
                <a:cs typeface="Century Gothic"/>
                <a:sym typeface="Century Gothic"/>
              </a:rPr>
              <a:t>entrepreneuriales </a:t>
            </a:r>
            <a:endParaRPr dirty="0">
              <a:latin typeface="Century Gothic" panose="020B0502020202020204"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588"/>
        <p:cNvGrpSpPr/>
        <p:nvPr/>
      </p:nvGrpSpPr>
      <p:grpSpPr>
        <a:xfrm>
          <a:off x="0" y="0"/>
          <a:ext cx="0" cy="0"/>
          <a:chOff x="0" y="0"/>
          <a:chExt cx="0" cy="0"/>
        </a:xfrm>
      </p:grpSpPr>
      <p:sp>
        <p:nvSpPr>
          <p:cNvPr id="11" name="Google Shape;3575;p8">
            <a:extLst>
              <a:ext uri="{FF2B5EF4-FFF2-40B4-BE49-F238E27FC236}">
                <a16:creationId xmlns:a16="http://schemas.microsoft.com/office/drawing/2014/main" id="{0D9D7A07-3D4A-2723-91A8-DA99363D18F3}"/>
              </a:ext>
            </a:extLst>
          </p:cNvPr>
          <p:cNvSpPr/>
          <p:nvPr/>
        </p:nvSpPr>
        <p:spPr>
          <a:xfrm>
            <a:off x="881457" y="5361681"/>
            <a:ext cx="10260000" cy="1080000"/>
          </a:xfrm>
          <a:prstGeom prst="roundRect">
            <a:avLst>
              <a:gd name="adj" fmla="val 16667"/>
            </a:avLst>
          </a:prstGeom>
          <a:solidFill>
            <a:srgbClr val="B11B96"/>
          </a:solidFill>
          <a:ln>
            <a:noFill/>
          </a:ln>
        </p:spPr>
        <p:txBody>
          <a:bodyPr rtlCol="0" anchor="ctr">
            <a:noAutofit/>
          </a:bodyPr>
          <a:lstStyle/>
          <a:p>
            <a:pPr marL="0" marR="0" lvl="0" indent="0" algn="ctr" rtl="0">
              <a:spcBef>
                <a:spcPts val="0"/>
              </a:spcBef>
              <a:spcAft>
                <a:spcPts val="0"/>
              </a:spcAft>
              <a:buNone/>
            </a:pPr>
            <a:endParaRPr sz="1800">
              <a:solidFill>
                <a:schemeClr val="lt1"/>
              </a:solidFill>
              <a:latin typeface="Century Gothic" panose="020B0502020202020204" pitchFamily="34" charset="0"/>
              <a:ea typeface="Century Gothic"/>
              <a:sym typeface="Century Gothic"/>
            </a:endParaRPr>
          </a:p>
        </p:txBody>
      </p:sp>
      <p:sp>
        <p:nvSpPr>
          <p:cNvPr id="3590" name="Google Shape;3590;p9"/>
          <p:cNvSpPr/>
          <p:nvPr/>
        </p:nvSpPr>
        <p:spPr>
          <a:xfrm>
            <a:off x="881457" y="787746"/>
            <a:ext cx="10142113" cy="1114436"/>
          </a:xfrm>
          <a:prstGeom prst="roundRect">
            <a:avLst>
              <a:gd name="adj" fmla="val 16667"/>
            </a:avLst>
          </a:prstGeom>
          <a:solidFill>
            <a:srgbClr val="F2F2F2"/>
          </a:solidFill>
          <a:ln>
            <a:noFill/>
          </a:ln>
        </p:spPr>
        <p:txBody>
          <a:bodyPr rtlCol="0" anchor="ctr">
            <a:noAutofit/>
          </a:bodyPr>
          <a:lstStyle/>
          <a:p>
            <a:pPr lvl="0"/>
            <a:endParaRPr sz="1600" dirty="0">
              <a:solidFill>
                <a:srgbClr val="0B4874"/>
              </a:solidFill>
              <a:latin typeface="Century Gothic" panose="020B0502020202020204" pitchFamily="34" charset="0"/>
              <a:sym typeface="Century Gothic"/>
            </a:endParaRPr>
          </a:p>
        </p:txBody>
      </p:sp>
      <p:sp>
        <p:nvSpPr>
          <p:cNvPr id="3591" name="Google Shape;3591;p9"/>
          <p:cNvSpPr txBox="1"/>
          <p:nvPr/>
        </p:nvSpPr>
        <p:spPr>
          <a:xfrm>
            <a:off x="929586" y="260758"/>
            <a:ext cx="9566963" cy="719970"/>
          </a:xfrm>
          <a:prstGeom prst="rect">
            <a:avLst/>
          </a:prstGeom>
          <a:noFill/>
          <a:ln>
            <a:noFill/>
          </a:ln>
        </p:spPr>
        <p:txBody>
          <a:bodyPr>
            <a:noAutofit/>
          </a:bodyPr>
          <a:lstStyle/>
          <a:p>
            <a:pPr marL="0" marR="0" lvl="0" indent="0" algn="l" rtl="0">
              <a:lnSpc>
                <a:spcPct val="90000"/>
              </a:lnSpc>
              <a:spcBef>
                <a:spcPts val="0"/>
              </a:spcBef>
              <a:spcAft>
                <a:spcPts val="0"/>
              </a:spcAft>
              <a:buClr>
                <a:srgbClr val="0B4874"/>
              </a:buClr>
              <a:buSzPts val="2400"/>
              <a:buFont typeface="Century Gothic"/>
              <a:buNone/>
            </a:pPr>
            <a:r>
              <a:rPr lang="de-CH" sz="2400" b="1" i="0" u="none" strike="noStrike" cap="none" noProof="1">
                <a:solidFill>
                  <a:srgbClr val="0B4874"/>
                </a:solidFill>
                <a:ea typeface="Century Gothic"/>
                <a:sym typeface="Century Gothic"/>
              </a:rPr>
              <a:t>AIDA </a:t>
            </a:r>
            <a:endParaRPr dirty="0"/>
          </a:p>
        </p:txBody>
      </p:sp>
      <p:sp>
        <p:nvSpPr>
          <p:cNvPr id="3592" name="Google Shape;3592;p9"/>
          <p:cNvSpPr txBox="1">
            <a:spLocks noGrp="1"/>
          </p:cNvSpPr>
          <p:nvPr>
            <p:ph type="sldNum" idx="12"/>
          </p:nvPr>
        </p:nvSpPr>
        <p:spPr>
          <a:xfrm>
            <a:off x="11510081" y="6103686"/>
            <a:ext cx="536009" cy="861774"/>
          </a:xfrm>
          <a:prstGeom prst="rect">
            <a:avLst/>
          </a:prstGeom>
          <a:noFill/>
          <a:ln>
            <a:noFill/>
          </a:ln>
        </p:spPr>
        <p:txBody>
          <a:bodyPr wrap="square">
            <a:noAutofit/>
          </a:bodyPr>
          <a:lstStyle/>
          <a:p>
            <a:pPr marL="0" marR="0" lvl="0" indent="0" algn="r" rtl="0">
              <a:lnSpc>
                <a:spcPct val="100000"/>
              </a:lnSpc>
              <a:spcBef>
                <a:spcPts val="0"/>
              </a:spcBef>
              <a:spcAft>
                <a:spcPts val="0"/>
              </a:spcAft>
              <a:buClr>
                <a:srgbClr val="FFFFFF"/>
              </a:buClr>
              <a:buSzPts val="2400"/>
              <a:buFont typeface="Century Gothic"/>
              <a:buNone/>
            </a:pPr>
            <a:fld id="{00000000-1234-1234-1234-123412341234}" type="slidenum">
              <a:rPr lang="de-CH" sz="2400" b="1" i="0" u="none" strike="noStrike" cap="none" noProof="1">
                <a:solidFill>
                  <a:srgbClr val="FFFFFF"/>
                </a:solidFill>
                <a:ea typeface="Century Gothic"/>
                <a:sym typeface="Century Gothic"/>
              </a:rPr>
              <a:t>10</a:t>
            </a:fld>
            <a:endParaRPr sz="2400" b="1" i="0" u="none" strike="noStrike" cap="none" dirty="0">
              <a:solidFill>
                <a:srgbClr val="FFFFFF"/>
              </a:solidFill>
              <a:ea typeface="Century Gothic"/>
              <a:sym typeface="Century Gothic"/>
            </a:endParaRPr>
          </a:p>
        </p:txBody>
      </p:sp>
      <p:pic>
        <p:nvPicPr>
          <p:cNvPr id="3597" name="Google Shape;3597;p9" descr="Klemmbrett abgehakt Silhouette"/>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895872" y="5460086"/>
            <a:ext cx="914400" cy="914400"/>
          </a:xfrm>
          <a:prstGeom prst="rect">
            <a:avLst/>
          </a:prstGeom>
          <a:noFill/>
          <a:ln>
            <a:noFill/>
          </a:ln>
        </p:spPr>
      </p:pic>
      <p:sp>
        <p:nvSpPr>
          <p:cNvPr id="4" name="Textfeld 3">
            <a:extLst>
              <a:ext uri="{FF2B5EF4-FFF2-40B4-BE49-F238E27FC236}">
                <a16:creationId xmlns:a16="http://schemas.microsoft.com/office/drawing/2014/main" id="{4C5CD359-BDEE-340E-313B-16112CC5186A}"/>
              </a:ext>
            </a:extLst>
          </p:cNvPr>
          <p:cNvSpPr txBox="1"/>
          <p:nvPr/>
        </p:nvSpPr>
        <p:spPr>
          <a:xfrm>
            <a:off x="1495973" y="2110573"/>
            <a:ext cx="6097772" cy="369332"/>
          </a:xfrm>
          <a:prstGeom prst="rect">
            <a:avLst/>
          </a:prstGeom>
          <a:noFill/>
        </p:spPr>
        <p:txBody>
          <a:bodyPr wrap="square">
            <a:spAutoFit/>
          </a:bodyPr>
          <a:lstStyle/>
          <a:p>
            <a:r>
              <a:rPr lang="de-CH" sz="1800" b="1" noProof="1">
                <a:solidFill>
                  <a:srgbClr val="686868"/>
                </a:solidFill>
                <a:latin typeface="Century Gothic" panose="020B0502020202020204" pitchFamily="34" charset="0"/>
              </a:rPr>
              <a:t>Concrètement, cela signifie par exemple :</a:t>
            </a:r>
            <a:endParaRPr lang="de-DE" sz="1800" b="1" dirty="0">
              <a:solidFill>
                <a:srgbClr val="686868"/>
              </a:solidFill>
              <a:latin typeface="Century Gothic" panose="020B0502020202020204" pitchFamily="34" charset="0"/>
            </a:endParaRPr>
          </a:p>
        </p:txBody>
      </p:sp>
      <p:sp>
        <p:nvSpPr>
          <p:cNvPr id="6" name="Rectangle 2">
            <a:extLst>
              <a:ext uri="{FF2B5EF4-FFF2-40B4-BE49-F238E27FC236}">
                <a16:creationId xmlns:a16="http://schemas.microsoft.com/office/drawing/2014/main" id="{4952C844-B69F-A5F5-A6A2-F77709B18411}"/>
              </a:ext>
            </a:extLst>
          </p:cNvPr>
          <p:cNvSpPr>
            <a:spLocks noChangeArrowheads="1"/>
          </p:cNvSpPr>
          <p:nvPr/>
        </p:nvSpPr>
        <p:spPr bwMode="auto">
          <a:xfrm>
            <a:off x="1457895" y="2543403"/>
            <a:ext cx="9682332" cy="26161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prstTxWarp prst="textNoShape">
              <a:avLst/>
            </a:prstTxWarp>
            <a:spAutoFit/>
          </a:bodyPr>
          <a:lstStyle/>
          <a:p>
            <a:pPr marL="360363" marR="0" lvl="0" indent="-360363" algn="l" defTabSz="914400" rtl="0" eaLnBrk="0" fontAlgn="base" latinLnBrk="0" hangingPunct="0">
              <a:lnSpc>
                <a:spcPct val="100000"/>
              </a:lnSpc>
              <a:spcBef>
                <a:spcPts val="1200"/>
              </a:spcBef>
              <a:spcAft>
                <a:spcPct val="0"/>
              </a:spcAft>
              <a:buClrTx/>
              <a:buSzTx/>
              <a:buFontTx/>
              <a:buChar char="•"/>
              <a:tabLst/>
            </a:pPr>
            <a:r>
              <a:rPr lang="de-DE" altLang="de-DE" sz="1800" kern="1200" noProof="1">
                <a:solidFill>
                  <a:srgbClr val="686868"/>
                </a:solidFill>
                <a:latin typeface="Century Gothic" panose="020B0502020202020204" pitchFamily="34" charset="0"/>
                <a:ea typeface="+mn-ea"/>
                <a:cs typeface="+mn-cs"/>
              </a:rPr>
              <a:t>Vous nommez le </a:t>
            </a:r>
            <a:r>
              <a:rPr lang="de-DE" altLang="de-DE" sz="1800" b="1" kern="1200" noProof="1">
                <a:solidFill>
                  <a:srgbClr val="686868"/>
                </a:solidFill>
                <a:latin typeface="Century Gothic" panose="020B0502020202020204" pitchFamily="34" charset="0"/>
                <a:ea typeface="+mn-ea"/>
                <a:cs typeface="+mn-cs"/>
              </a:rPr>
              <a:t>problème</a:t>
            </a:r>
            <a:r>
              <a:rPr lang="de-DE" altLang="de-DE" sz="1800" kern="1200" noProof="1">
                <a:solidFill>
                  <a:srgbClr val="686868"/>
                </a:solidFill>
                <a:latin typeface="Century Gothic" panose="020B0502020202020204" pitchFamily="34" charset="0"/>
                <a:ea typeface="+mn-ea"/>
                <a:cs typeface="+mn-cs"/>
              </a:rPr>
              <a:t> en utilisant des phrases simples,</a:t>
            </a:r>
            <a:br>
              <a:rPr lang="de-DE" altLang="de-DE" sz="1800" kern="1200" noProof="1">
                <a:solidFill>
                  <a:srgbClr val="686868"/>
                </a:solidFill>
                <a:latin typeface="Century Gothic" panose="020B0502020202020204" pitchFamily="34" charset="0"/>
                <a:ea typeface="+mn-ea"/>
                <a:cs typeface="+mn-cs"/>
              </a:rPr>
            </a:br>
            <a:r>
              <a:rPr lang="de-DE" altLang="de-DE" sz="1800" kern="1200" noProof="1">
                <a:solidFill>
                  <a:srgbClr val="686868"/>
                </a:solidFill>
                <a:latin typeface="Century Gothic" panose="020B0502020202020204" pitchFamily="34" charset="0"/>
                <a:ea typeface="+mn-ea"/>
                <a:cs typeface="+mn-cs"/>
              </a:rPr>
              <a:t>sans utiliser de termes techniques :</a:t>
            </a:r>
            <a:br>
              <a:rPr lang="de-DE" altLang="de-DE" sz="1800" kern="1200" noProof="1">
                <a:solidFill>
                  <a:srgbClr val="686868"/>
                </a:solidFill>
                <a:latin typeface="Century Gothic" panose="020B0502020202020204" pitchFamily="34" charset="0"/>
                <a:ea typeface="+mn-ea"/>
                <a:cs typeface="+mn-cs"/>
              </a:rPr>
            </a:br>
            <a:r>
              <a:rPr lang="de-DE" altLang="de-DE" sz="1800" i="1" kern="1200" noProof="1">
                <a:solidFill>
                  <a:srgbClr val="686868"/>
                </a:solidFill>
                <a:latin typeface="Century Gothic" panose="020B0502020202020204" pitchFamily="34" charset="0"/>
                <a:ea typeface="+mn-ea"/>
                <a:cs typeface="+mn-cs"/>
              </a:rPr>
              <a:t>« Beaucoup d'apprenti·e·s sont confronté·e·s au problème que… » </a:t>
            </a:r>
            <a:endParaRPr lang="de-DE" altLang="de-DE" sz="1800" i="1" kern="1200" dirty="0">
              <a:solidFill>
                <a:srgbClr val="686868"/>
              </a:solidFill>
              <a:latin typeface="Century Gothic" panose="020B0502020202020204" pitchFamily="34" charset="0"/>
              <a:ea typeface="+mn-ea"/>
              <a:cs typeface="+mn-cs"/>
            </a:endParaRPr>
          </a:p>
          <a:p>
            <a:pPr marL="360363" marR="0" lvl="0" indent="-360363" algn="l" defTabSz="914400" rtl="0" eaLnBrk="0" fontAlgn="base" latinLnBrk="0" hangingPunct="0">
              <a:lnSpc>
                <a:spcPct val="100000"/>
              </a:lnSpc>
              <a:spcBef>
                <a:spcPts val="1200"/>
              </a:spcBef>
              <a:spcAft>
                <a:spcPct val="0"/>
              </a:spcAft>
              <a:buClrTx/>
              <a:buSzTx/>
              <a:buFontTx/>
              <a:buChar char="•"/>
              <a:tabLst/>
            </a:pPr>
            <a:r>
              <a:rPr lang="de-DE" altLang="de-DE" sz="1800" kern="1200" noProof="1">
                <a:solidFill>
                  <a:srgbClr val="686868"/>
                </a:solidFill>
                <a:latin typeface="Century Gothic" panose="020B0502020202020204" pitchFamily="34" charset="0"/>
                <a:ea typeface="+mn-ea"/>
                <a:cs typeface="+mn-cs"/>
              </a:rPr>
              <a:t>Vous expliquez </a:t>
            </a:r>
            <a:r>
              <a:rPr lang="de-DE" altLang="de-DE" sz="1800" b="1" kern="1200" noProof="1">
                <a:solidFill>
                  <a:srgbClr val="686868"/>
                </a:solidFill>
                <a:latin typeface="Century Gothic" panose="020B0502020202020204" pitchFamily="34" charset="0"/>
                <a:ea typeface="+mn-ea"/>
                <a:cs typeface="+mn-cs"/>
              </a:rPr>
              <a:t>votre idée </a:t>
            </a:r>
            <a:r>
              <a:rPr lang="de-DE" altLang="de-DE" sz="1800" kern="1200" noProof="1">
                <a:solidFill>
                  <a:srgbClr val="686868"/>
                </a:solidFill>
                <a:latin typeface="Century Gothic" panose="020B0502020202020204" pitchFamily="34" charset="0"/>
                <a:ea typeface="+mn-ea"/>
                <a:cs typeface="+mn-cs"/>
              </a:rPr>
              <a:t>en quelques phrases :</a:t>
            </a:r>
            <a:br>
              <a:rPr lang="de-DE" altLang="de-DE" sz="1800" kern="1200" noProof="1">
                <a:solidFill>
                  <a:srgbClr val="686868"/>
                </a:solidFill>
                <a:latin typeface="Century Gothic" panose="020B0502020202020204" pitchFamily="34" charset="0"/>
                <a:ea typeface="+mn-ea"/>
                <a:cs typeface="+mn-cs"/>
              </a:rPr>
            </a:br>
            <a:r>
              <a:rPr lang="de-DE" altLang="de-DE" sz="1800" i="1" kern="1200" noProof="1">
                <a:solidFill>
                  <a:srgbClr val="686868"/>
                </a:solidFill>
                <a:latin typeface="Century Gothic" panose="020B0502020202020204" pitchFamily="34" charset="0"/>
                <a:ea typeface="+mn-ea"/>
                <a:cs typeface="+mn-cs"/>
              </a:rPr>
              <a:t>« Notre solution, c'est… Elle fonctionne de la manière suivante :… » </a:t>
            </a:r>
            <a:endParaRPr lang="de-DE" altLang="de-DE" sz="1800" i="1" kern="1200" dirty="0">
              <a:solidFill>
                <a:srgbClr val="686868"/>
              </a:solidFill>
              <a:latin typeface="Century Gothic" panose="020B0502020202020204" pitchFamily="34" charset="0"/>
              <a:ea typeface="+mn-ea"/>
              <a:cs typeface="+mn-cs"/>
            </a:endParaRPr>
          </a:p>
          <a:p>
            <a:pPr marL="360363" marR="0" lvl="0" indent="-360363" algn="l" defTabSz="914400" rtl="0" eaLnBrk="0" fontAlgn="base" latinLnBrk="0" hangingPunct="0">
              <a:lnSpc>
                <a:spcPct val="100000"/>
              </a:lnSpc>
              <a:spcBef>
                <a:spcPts val="1200"/>
              </a:spcBef>
              <a:spcAft>
                <a:spcPct val="0"/>
              </a:spcAft>
              <a:buClrTx/>
              <a:buSzTx/>
              <a:buFontTx/>
              <a:buChar char="•"/>
              <a:tabLst/>
            </a:pPr>
            <a:r>
              <a:rPr lang="de-DE" altLang="de-DE" sz="1800" kern="1200" noProof="1">
                <a:solidFill>
                  <a:srgbClr val="686868"/>
                </a:solidFill>
                <a:latin typeface="Century Gothic" panose="020B0502020202020204" pitchFamily="34" charset="0"/>
                <a:ea typeface="+mn-ea"/>
                <a:cs typeface="+mn-cs"/>
              </a:rPr>
              <a:t>Vous utilisez un </a:t>
            </a:r>
            <a:r>
              <a:rPr lang="de-DE" altLang="de-DE" sz="1800" b="1" kern="1200" noProof="1">
                <a:solidFill>
                  <a:srgbClr val="686868"/>
                </a:solidFill>
                <a:latin typeface="Century Gothic" panose="020B0502020202020204" pitchFamily="34" charset="0"/>
                <a:ea typeface="+mn-ea"/>
                <a:cs typeface="+mn-cs"/>
              </a:rPr>
              <a:t>exemple, une image, une comparaison</a:t>
            </a:r>
            <a:r>
              <a:rPr lang="de-DE" altLang="de-DE" sz="1800" kern="1200" noProof="1">
                <a:solidFill>
                  <a:srgbClr val="686868"/>
                </a:solidFill>
                <a:latin typeface="Century Gothic" panose="020B0502020202020204" pitchFamily="34" charset="0"/>
                <a:ea typeface="+mn-ea"/>
                <a:cs typeface="+mn-cs"/>
              </a:rPr>
              <a:t>, etc.,</a:t>
            </a:r>
            <a:br>
              <a:rPr lang="de-DE" altLang="de-DE" sz="1800" kern="1200" noProof="1">
                <a:solidFill>
                  <a:srgbClr val="686868"/>
                </a:solidFill>
                <a:latin typeface="Century Gothic" panose="020B0502020202020204" pitchFamily="34" charset="0"/>
                <a:ea typeface="+mn-ea"/>
                <a:cs typeface="+mn-cs"/>
              </a:rPr>
            </a:br>
            <a:r>
              <a:rPr lang="de-DE" altLang="de-DE" sz="1800" kern="1200" noProof="1">
                <a:solidFill>
                  <a:srgbClr val="686868"/>
                </a:solidFill>
                <a:latin typeface="Century Gothic" panose="020B0502020202020204" pitchFamily="34" charset="0"/>
                <a:ea typeface="+mn-ea"/>
                <a:cs typeface="+mn-cs"/>
              </a:rPr>
              <a:t>au lieu de rester abstrait·e :</a:t>
            </a:r>
            <a:br>
              <a:rPr lang="de-DE" altLang="de-DE" sz="1800" kern="1200" noProof="1">
                <a:solidFill>
                  <a:srgbClr val="686868"/>
                </a:solidFill>
                <a:latin typeface="Century Gothic" panose="020B0502020202020204" pitchFamily="34" charset="0"/>
                <a:ea typeface="+mn-ea"/>
                <a:cs typeface="+mn-cs"/>
              </a:rPr>
            </a:br>
            <a:r>
              <a:rPr lang="de-DE" altLang="de-DE" sz="1800" i="1" kern="1200" noProof="1">
                <a:solidFill>
                  <a:srgbClr val="686868"/>
                </a:solidFill>
                <a:latin typeface="Century Gothic" panose="020B0502020202020204" pitchFamily="34" charset="0"/>
                <a:ea typeface="+mn-ea"/>
                <a:cs typeface="+mn-cs"/>
              </a:rPr>
              <a:t>« Cela fonctionne exactement comme chez… »</a:t>
            </a:r>
            <a:endParaRPr lang="de-DE" altLang="de-DE" sz="1800" i="1" kern="1200" dirty="0">
              <a:solidFill>
                <a:srgbClr val="686868"/>
              </a:solidFill>
              <a:latin typeface="Century Gothic" panose="020B0502020202020204" pitchFamily="34" charset="0"/>
              <a:ea typeface="+mn-ea"/>
              <a:cs typeface="+mn-cs"/>
            </a:endParaRPr>
          </a:p>
        </p:txBody>
      </p:sp>
      <p:sp>
        <p:nvSpPr>
          <p:cNvPr id="8" name="Textfeld 7">
            <a:extLst>
              <a:ext uri="{FF2B5EF4-FFF2-40B4-BE49-F238E27FC236}">
                <a16:creationId xmlns:a16="http://schemas.microsoft.com/office/drawing/2014/main" id="{7B1EF636-EDF9-00F6-DB04-6C917EC3F588}"/>
              </a:ext>
            </a:extLst>
          </p:cNvPr>
          <p:cNvSpPr txBox="1"/>
          <p:nvPr/>
        </p:nvSpPr>
        <p:spPr>
          <a:xfrm>
            <a:off x="1798241" y="5497735"/>
            <a:ext cx="8921896" cy="830997"/>
          </a:xfrm>
          <a:prstGeom prst="rect">
            <a:avLst/>
          </a:prstGeom>
          <a:noFill/>
        </p:spPr>
        <p:txBody>
          <a:bodyPr wrap="square" rtlCol="0" anchor="ctr">
            <a:spAutoFit/>
          </a:bodyPr>
          <a:lstStyle/>
          <a:p>
            <a:pPr>
              <a:buNone/>
            </a:pPr>
            <a:r>
              <a:rPr lang="de-CH" sz="1600" b="1" noProof="1">
                <a:solidFill>
                  <a:schemeClr val="bg1"/>
                </a:solidFill>
                <a:latin typeface="Century Gothic" panose="020B0502020202020204" pitchFamily="34" charset="0"/>
              </a:rPr>
              <a:t>Liste de contrôle pour votre équipe :</a:t>
            </a:r>
            <a:endParaRPr lang="de-CH" sz="1600" b="1" dirty="0">
              <a:solidFill>
                <a:schemeClr val="bg1"/>
              </a:solidFill>
              <a:latin typeface="Century Gothic" panose="020B0502020202020204" pitchFamily="34" charset="0"/>
            </a:endParaRPr>
          </a:p>
          <a:p>
            <a:pPr marL="360363" indent="-360363">
              <a:buClr>
                <a:schemeClr val="bg1"/>
              </a:buClr>
              <a:buFont typeface="Arial" panose="020B0604020202020204" pitchFamily="34" charset="0"/>
              <a:buChar char="•"/>
            </a:pPr>
            <a:r>
              <a:rPr lang="de-CH" sz="1600" noProof="1">
                <a:solidFill>
                  <a:schemeClr val="bg1"/>
                </a:solidFill>
                <a:latin typeface="Century Gothic" panose="020B0502020202020204" pitchFamily="34" charset="0"/>
              </a:rPr>
              <a:t>Une personne d'un autre domaine comprendrait-elle de quoi il s'agit ?</a:t>
            </a:r>
            <a:endParaRPr lang="de-CH" sz="1600" dirty="0">
              <a:solidFill>
                <a:schemeClr val="bg1"/>
              </a:solidFill>
              <a:latin typeface="Century Gothic" panose="020B0502020202020204" pitchFamily="34" charset="0"/>
            </a:endParaRPr>
          </a:p>
          <a:p>
            <a:pPr marL="360363" indent="-360363">
              <a:buClr>
                <a:schemeClr val="bg1"/>
              </a:buClr>
              <a:buFont typeface="Arial" panose="020B0604020202020204" pitchFamily="34" charset="0"/>
              <a:buChar char="•"/>
            </a:pPr>
            <a:r>
              <a:rPr lang="de-CH" sz="1600" noProof="1">
                <a:solidFill>
                  <a:schemeClr val="bg1"/>
                </a:solidFill>
                <a:latin typeface="Century Gothic" panose="020B0502020202020204" pitchFamily="34" charset="0"/>
              </a:rPr>
              <a:t>Avons-nous intégré au moins un exemple concret ou une image ?</a:t>
            </a:r>
            <a:endParaRPr lang="de-CH" sz="1600" dirty="0">
              <a:solidFill>
                <a:schemeClr val="bg1"/>
              </a:solidFill>
              <a:latin typeface="Century Gothic" panose="020B0502020202020204" pitchFamily="34" charset="0"/>
            </a:endParaRPr>
          </a:p>
        </p:txBody>
      </p:sp>
      <p:sp>
        <p:nvSpPr>
          <p:cNvPr id="5" name="Textfeld 4">
            <a:extLst>
              <a:ext uri="{FF2B5EF4-FFF2-40B4-BE49-F238E27FC236}">
                <a16:creationId xmlns:a16="http://schemas.microsoft.com/office/drawing/2014/main" id="{75ABF668-AE6B-DDD4-946C-C17840102D67}"/>
              </a:ext>
            </a:extLst>
          </p:cNvPr>
          <p:cNvSpPr txBox="1"/>
          <p:nvPr/>
        </p:nvSpPr>
        <p:spPr>
          <a:xfrm>
            <a:off x="1481955" y="835874"/>
            <a:ext cx="9761714" cy="969496"/>
          </a:xfrm>
          <a:prstGeom prst="rect">
            <a:avLst/>
          </a:prstGeom>
          <a:noFill/>
        </p:spPr>
        <p:txBody>
          <a:bodyPr wrap="square">
            <a:spAutoFit/>
          </a:bodyPr>
          <a:lstStyle/>
          <a:p>
            <a:pPr lvl="0"/>
            <a:r>
              <a:rPr lang="fr-FR" sz="2500" b="1" noProof="1">
                <a:solidFill>
                  <a:srgbClr val="0B4874"/>
                </a:solidFill>
                <a:latin typeface="Century Gothic" panose="020B0502020202020204" pitchFamily="34" charset="0"/>
              </a:rPr>
              <a:t>I – Interest : clarifier le problème et l'idée</a:t>
            </a:r>
            <a:endParaRPr lang="fr-FR" sz="2500" b="1" dirty="0">
              <a:solidFill>
                <a:srgbClr val="0B4874"/>
              </a:solidFill>
              <a:latin typeface="Century Gothic" panose="020B0502020202020204" pitchFamily="34" charset="0"/>
            </a:endParaRPr>
          </a:p>
          <a:p>
            <a:pPr lvl="0"/>
            <a:r>
              <a:rPr lang="fr-FR" sz="1600" noProof="1">
                <a:solidFill>
                  <a:srgbClr val="0B4874"/>
                </a:solidFill>
                <a:latin typeface="Century Gothic" panose="020B0502020202020204" pitchFamily="34" charset="0"/>
              </a:rPr>
              <a:t>Vous pouvez expliquer le problème et votre solution de manière à ce que même les personnes qui ne font pas partie de votre groupe cible vous comprennent bien.</a:t>
            </a:r>
            <a:endParaRPr lang="fr-FR" sz="1600" dirty="0">
              <a:solidFill>
                <a:srgbClr val="0B4874"/>
              </a:solidFill>
              <a:latin typeface="Century Gothic" panose="020B0502020202020204" pitchFamily="34" charset="0"/>
              <a:sym typeface="Century Gothic"/>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602"/>
        <p:cNvGrpSpPr/>
        <p:nvPr/>
      </p:nvGrpSpPr>
      <p:grpSpPr>
        <a:xfrm>
          <a:off x="0" y="0"/>
          <a:ext cx="0" cy="0"/>
          <a:chOff x="0" y="0"/>
          <a:chExt cx="0" cy="0"/>
        </a:xfrm>
      </p:grpSpPr>
      <p:sp>
        <p:nvSpPr>
          <p:cNvPr id="9" name="Google Shape;3575;p8">
            <a:extLst>
              <a:ext uri="{FF2B5EF4-FFF2-40B4-BE49-F238E27FC236}">
                <a16:creationId xmlns:a16="http://schemas.microsoft.com/office/drawing/2014/main" id="{E8C8FA59-6596-37AA-29B0-38216FC3F656}"/>
              </a:ext>
            </a:extLst>
          </p:cNvPr>
          <p:cNvSpPr/>
          <p:nvPr/>
        </p:nvSpPr>
        <p:spPr>
          <a:xfrm>
            <a:off x="877795" y="5133078"/>
            <a:ext cx="10260000" cy="1440000"/>
          </a:xfrm>
          <a:prstGeom prst="roundRect">
            <a:avLst>
              <a:gd name="adj" fmla="val 16667"/>
            </a:avLst>
          </a:prstGeom>
          <a:solidFill>
            <a:srgbClr val="B11B96"/>
          </a:solidFill>
          <a:ln>
            <a:noFill/>
          </a:ln>
        </p:spPr>
        <p:txBody>
          <a:bodyPr rtlCol="0" anchor="ctr">
            <a:noAutofit/>
          </a:bodyPr>
          <a:lstStyle/>
          <a:p>
            <a:pPr marL="0" marR="0" lvl="0" indent="0" algn="ctr" rtl="0">
              <a:spcBef>
                <a:spcPts val="0"/>
              </a:spcBef>
              <a:spcAft>
                <a:spcPts val="0"/>
              </a:spcAft>
              <a:buNone/>
            </a:pPr>
            <a:endParaRPr sz="1800">
              <a:solidFill>
                <a:schemeClr val="lt1"/>
              </a:solidFill>
              <a:latin typeface="Century Gothic" panose="020B0502020202020204" pitchFamily="34" charset="0"/>
              <a:ea typeface="Century Gothic"/>
              <a:sym typeface="Century Gothic"/>
            </a:endParaRPr>
          </a:p>
        </p:txBody>
      </p:sp>
      <p:sp>
        <p:nvSpPr>
          <p:cNvPr id="3604" name="Google Shape;3604;p10"/>
          <p:cNvSpPr/>
          <p:nvPr/>
        </p:nvSpPr>
        <p:spPr>
          <a:xfrm>
            <a:off x="877795" y="787746"/>
            <a:ext cx="10142113" cy="1114436"/>
          </a:xfrm>
          <a:prstGeom prst="roundRect">
            <a:avLst>
              <a:gd name="adj" fmla="val 16667"/>
            </a:avLst>
          </a:prstGeom>
          <a:solidFill>
            <a:srgbClr val="F2F2F2"/>
          </a:solidFill>
          <a:ln>
            <a:noFill/>
          </a:ln>
        </p:spPr>
        <p:txBody>
          <a:bodyPr rtlCol="0" anchor="ctr">
            <a:noAutofit/>
          </a:bodyPr>
          <a:lstStyle/>
          <a:p>
            <a:pPr lvl="0"/>
            <a:endParaRPr sz="1600" dirty="0">
              <a:solidFill>
                <a:srgbClr val="0B4874"/>
              </a:solidFill>
              <a:latin typeface="Century Gothic" panose="020B0502020202020204" pitchFamily="34" charset="0"/>
              <a:sym typeface="Century Gothic"/>
            </a:endParaRPr>
          </a:p>
        </p:txBody>
      </p:sp>
      <p:sp>
        <p:nvSpPr>
          <p:cNvPr id="3605" name="Google Shape;3605;p10"/>
          <p:cNvSpPr txBox="1"/>
          <p:nvPr/>
        </p:nvSpPr>
        <p:spPr>
          <a:xfrm>
            <a:off x="929586" y="260758"/>
            <a:ext cx="9566963" cy="719970"/>
          </a:xfrm>
          <a:prstGeom prst="rect">
            <a:avLst/>
          </a:prstGeom>
          <a:noFill/>
          <a:ln>
            <a:noFill/>
          </a:ln>
        </p:spPr>
        <p:txBody>
          <a:bodyPr>
            <a:noAutofit/>
          </a:bodyPr>
          <a:lstStyle/>
          <a:p>
            <a:pPr marL="0" marR="0" lvl="0" indent="0" algn="l" rtl="0">
              <a:lnSpc>
                <a:spcPct val="90000"/>
              </a:lnSpc>
              <a:spcBef>
                <a:spcPts val="0"/>
              </a:spcBef>
              <a:spcAft>
                <a:spcPts val="0"/>
              </a:spcAft>
              <a:buClr>
                <a:srgbClr val="0B4874"/>
              </a:buClr>
              <a:buSzPts val="2400"/>
              <a:buFont typeface="Century Gothic"/>
              <a:buNone/>
            </a:pPr>
            <a:r>
              <a:rPr lang="de-CH" sz="2400" b="1" i="0" u="none" strike="noStrike" cap="none" noProof="1">
                <a:solidFill>
                  <a:srgbClr val="0B4874"/>
                </a:solidFill>
                <a:ea typeface="Century Gothic"/>
                <a:sym typeface="Century Gothic"/>
              </a:rPr>
              <a:t>AIDA </a:t>
            </a:r>
            <a:endParaRPr/>
          </a:p>
        </p:txBody>
      </p:sp>
      <p:sp>
        <p:nvSpPr>
          <p:cNvPr id="3606" name="Google Shape;3606;p10"/>
          <p:cNvSpPr txBox="1">
            <a:spLocks noGrp="1"/>
          </p:cNvSpPr>
          <p:nvPr>
            <p:ph type="sldNum" idx="12"/>
          </p:nvPr>
        </p:nvSpPr>
        <p:spPr>
          <a:xfrm>
            <a:off x="11510081" y="5851022"/>
            <a:ext cx="536009" cy="1354217"/>
          </a:xfrm>
          <a:prstGeom prst="rect">
            <a:avLst/>
          </a:prstGeom>
          <a:noFill/>
          <a:ln>
            <a:noFill/>
          </a:ln>
        </p:spPr>
        <p:txBody>
          <a:bodyPr wrap="square">
            <a:noAutofit/>
          </a:bodyPr>
          <a:lstStyle/>
          <a:p>
            <a:pPr marL="0" marR="0" lvl="0" indent="0" algn="r" rtl="0">
              <a:lnSpc>
                <a:spcPct val="100000"/>
              </a:lnSpc>
              <a:spcBef>
                <a:spcPts val="0"/>
              </a:spcBef>
              <a:spcAft>
                <a:spcPts val="0"/>
              </a:spcAft>
              <a:buClr>
                <a:srgbClr val="FFFFFF"/>
              </a:buClr>
              <a:buSzPts val="2400"/>
              <a:buFont typeface="Century Gothic"/>
              <a:buNone/>
            </a:pPr>
            <a:fld id="{00000000-1234-1234-1234-123412341234}" type="slidenum">
              <a:rPr lang="de-CH" sz="2400" b="1" i="0" u="none" strike="noStrike" cap="none" noProof="1">
                <a:solidFill>
                  <a:srgbClr val="FFFFFF"/>
                </a:solidFill>
                <a:ea typeface="Century Gothic"/>
                <a:sym typeface="Century Gothic"/>
              </a:rPr>
              <a:t>11</a:t>
            </a:fld>
            <a:endParaRPr sz="2400" b="1" i="0" u="none" strike="noStrike" cap="none" dirty="0">
              <a:solidFill>
                <a:srgbClr val="FFFFFF"/>
              </a:solidFill>
              <a:ea typeface="Century Gothic"/>
              <a:sym typeface="Century Gothic"/>
            </a:endParaRPr>
          </a:p>
        </p:txBody>
      </p:sp>
      <p:pic>
        <p:nvPicPr>
          <p:cNvPr id="3611" name="Google Shape;3611;p10" descr="Klemmbrett abgehakt Silhouette"/>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900476" y="5380352"/>
            <a:ext cx="914400" cy="914400"/>
          </a:xfrm>
          <a:prstGeom prst="rect">
            <a:avLst/>
          </a:prstGeom>
          <a:noFill/>
          <a:ln>
            <a:noFill/>
          </a:ln>
        </p:spPr>
      </p:pic>
      <p:sp>
        <p:nvSpPr>
          <p:cNvPr id="2" name="Textfeld 1">
            <a:extLst>
              <a:ext uri="{FF2B5EF4-FFF2-40B4-BE49-F238E27FC236}">
                <a16:creationId xmlns:a16="http://schemas.microsoft.com/office/drawing/2014/main" id="{169E84BB-A1AD-2681-3CD3-52B4547E6443}"/>
              </a:ext>
            </a:extLst>
          </p:cNvPr>
          <p:cNvSpPr txBox="1"/>
          <p:nvPr/>
        </p:nvSpPr>
        <p:spPr>
          <a:xfrm>
            <a:off x="1492197" y="2104316"/>
            <a:ext cx="6292236" cy="1077218"/>
          </a:xfrm>
          <a:prstGeom prst="rect">
            <a:avLst/>
          </a:prstGeom>
          <a:noFill/>
        </p:spPr>
        <p:txBody>
          <a:bodyPr wrap="square">
            <a:spAutoFit/>
          </a:bodyPr>
          <a:lstStyle/>
          <a:p>
            <a:r>
              <a:rPr lang="de-CH" sz="1800" b="1" noProof="1">
                <a:solidFill>
                  <a:srgbClr val="686868"/>
                </a:solidFill>
                <a:latin typeface="Century Gothic" panose="020B0502020202020204" pitchFamily="34" charset="0"/>
              </a:rPr>
              <a:t>Concrètement, cela signifie par exemple :</a:t>
            </a:r>
          </a:p>
          <a:p>
            <a:endParaRPr lang="de-CH" sz="1800" b="1" dirty="0">
              <a:solidFill>
                <a:srgbClr val="686868"/>
              </a:solidFill>
              <a:latin typeface="Century Gothic" panose="020B0502020202020204" pitchFamily="34" charset="0"/>
            </a:endParaRPr>
          </a:p>
          <a:p>
            <a:endParaRPr lang="de-CH" dirty="0"/>
          </a:p>
          <a:p>
            <a:endParaRPr lang="de-DE" dirty="0"/>
          </a:p>
        </p:txBody>
      </p:sp>
      <p:sp>
        <p:nvSpPr>
          <p:cNvPr id="3" name="Rectangle 1">
            <a:extLst>
              <a:ext uri="{FF2B5EF4-FFF2-40B4-BE49-F238E27FC236}">
                <a16:creationId xmlns:a16="http://schemas.microsoft.com/office/drawing/2014/main" id="{5088B03A-4508-4FA1-45E7-442A9139FB98}"/>
              </a:ext>
            </a:extLst>
          </p:cNvPr>
          <p:cNvSpPr>
            <a:spLocks noChangeArrowheads="1"/>
          </p:cNvSpPr>
          <p:nvPr/>
        </p:nvSpPr>
        <p:spPr bwMode="auto">
          <a:xfrm>
            <a:off x="1456101" y="2656348"/>
            <a:ext cx="9707526" cy="23391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prstTxWarp prst="textNoShape">
              <a:avLst/>
            </a:prstTxWarp>
            <a:spAutoFit/>
          </a:bodyPr>
          <a:lstStyle/>
          <a:p>
            <a:pPr marL="360363" marR="0" lvl="0" indent="-360363" algn="l" defTabSz="914400" rtl="0" eaLnBrk="0" fontAlgn="base" latinLnBrk="0" hangingPunct="0">
              <a:lnSpc>
                <a:spcPct val="100000"/>
              </a:lnSpc>
              <a:spcBef>
                <a:spcPct val="0"/>
              </a:spcBef>
              <a:spcAft>
                <a:spcPts val="1200"/>
              </a:spcAft>
              <a:buClrTx/>
              <a:buSzTx/>
              <a:buFontTx/>
              <a:buChar char="•"/>
              <a:tabLst/>
            </a:pPr>
            <a:r>
              <a:rPr kumimoji="0" lang="de-DE" altLang="de-DE" sz="1800" b="0" i="0" u="none" strike="noStrike" cap="none" normalizeH="0" baseline="0" noProof="1">
                <a:ln>
                  <a:noFill/>
                </a:ln>
                <a:solidFill>
                  <a:srgbClr val="686868"/>
                </a:solidFill>
                <a:effectLst/>
                <a:latin typeface="Century Gothic" panose="020B0502020202020204" pitchFamily="34" charset="0"/>
              </a:rPr>
              <a:t>Vous citez des </a:t>
            </a:r>
            <a:r>
              <a:rPr kumimoji="0" lang="de-DE" altLang="de-DE" sz="1800" b="1" i="0" u="none" strike="noStrike" cap="none" normalizeH="0" baseline="0" noProof="1">
                <a:ln>
                  <a:noFill/>
                </a:ln>
                <a:solidFill>
                  <a:srgbClr val="686868"/>
                </a:solidFill>
                <a:effectLst/>
                <a:latin typeface="Century Gothic" panose="020B0502020202020204" pitchFamily="34" charset="0"/>
              </a:rPr>
              <a:t>avantages</a:t>
            </a:r>
            <a:r>
              <a:rPr kumimoji="0" lang="de-DE" altLang="de-DE" sz="1800" b="0" i="0" u="none" strike="noStrike" cap="none" normalizeH="0" baseline="0" noProof="1">
                <a:ln>
                  <a:noFill/>
                </a:ln>
                <a:solidFill>
                  <a:srgbClr val="686868"/>
                </a:solidFill>
                <a:effectLst/>
                <a:latin typeface="Century Gothic" panose="020B0502020202020204" pitchFamily="34" charset="0"/>
              </a:rPr>
              <a:t> concrets :</a:t>
            </a:r>
            <a:br>
              <a:rPr kumimoji="0" lang="de-DE" altLang="de-DE" sz="1800" b="0" i="0" u="none" strike="noStrike" cap="none" normalizeH="0" baseline="0" noProof="1">
                <a:ln>
                  <a:noFill/>
                </a:ln>
                <a:solidFill>
                  <a:srgbClr val="686868"/>
                </a:solidFill>
                <a:effectLst/>
                <a:latin typeface="Century Gothic" panose="020B0502020202020204" pitchFamily="34" charset="0"/>
              </a:rPr>
            </a:br>
            <a:r>
              <a:rPr kumimoji="0" lang="de-DE" altLang="de-DE" sz="1800" b="0" i="1" u="none" strike="noStrike" cap="none" normalizeH="0" baseline="0" noProof="1">
                <a:ln>
                  <a:noFill/>
                </a:ln>
                <a:solidFill>
                  <a:srgbClr val="686868"/>
                </a:solidFill>
                <a:effectLst/>
                <a:latin typeface="Century Gothic" panose="020B0502020202020204" pitchFamily="34" charset="0"/>
              </a:rPr>
              <a:t>« Cela vous fera économiser environ … minutes / francs / énergie par semaine</a:t>
            </a:r>
            <a:r>
              <a:rPr kumimoji="0" lang="de-DE" altLang="de-DE" sz="1800" b="0" i="1" strike="noStrike" cap="none" normalizeH="0" baseline="0" noProof="1">
                <a:ln>
                  <a:noFill/>
                </a:ln>
                <a:solidFill>
                  <a:srgbClr val="686868"/>
                </a:solidFill>
                <a:effectLst/>
                <a:latin typeface="Century Gothic" panose="020B0502020202020204" pitchFamily="34" charset="0"/>
              </a:rPr>
              <a:t>. </a:t>
            </a:r>
            <a:r>
              <a:rPr kumimoji="0" lang="de-DE" altLang="de-DE" sz="1800" b="0" i="1" u="none" strike="noStrike" cap="none" normalizeH="0" baseline="0" noProof="1">
                <a:ln>
                  <a:noFill/>
                </a:ln>
                <a:solidFill>
                  <a:srgbClr val="686868"/>
                </a:solidFill>
                <a:effectLst/>
                <a:latin typeface="Century Gothic" panose="020B0502020202020204" pitchFamily="34" charset="0"/>
              </a:rPr>
              <a:t>»</a:t>
            </a:r>
            <a:br>
              <a:rPr kumimoji="0" lang="de-DE" altLang="de-DE" sz="1800" b="0" i="1" u="none" strike="noStrike" cap="none" normalizeH="0" baseline="0" noProof="1">
                <a:ln>
                  <a:noFill/>
                </a:ln>
                <a:solidFill>
                  <a:srgbClr val="686868"/>
                </a:solidFill>
                <a:effectLst/>
                <a:latin typeface="Century Gothic" panose="020B0502020202020204" pitchFamily="34" charset="0"/>
              </a:rPr>
            </a:br>
            <a:r>
              <a:rPr kumimoji="0" lang="de-DE" altLang="de-DE" sz="1800" b="0" i="1" strike="noStrike" cap="none" normalizeH="0" baseline="0" noProof="1">
                <a:ln>
                  <a:noFill/>
                </a:ln>
                <a:solidFill>
                  <a:srgbClr val="686868"/>
                </a:solidFill>
                <a:effectLst/>
                <a:latin typeface="Century Gothic" panose="020B0502020202020204" pitchFamily="34" charset="0"/>
              </a:rPr>
              <a:t>«</a:t>
            </a:r>
            <a:r>
              <a:rPr kumimoji="0" lang="de-DE" altLang="de-DE" sz="1800" b="0" i="1" u="none" strike="noStrike" cap="none" normalizeH="0" baseline="0" noProof="1">
                <a:ln>
                  <a:noFill/>
                </a:ln>
                <a:solidFill>
                  <a:srgbClr val="686868"/>
                </a:solidFill>
                <a:effectLst/>
                <a:latin typeface="Century Gothic" panose="020B0502020202020204" pitchFamily="34" charset="0"/>
              </a:rPr>
              <a:t> Voilà ce que vous y gagnez : … » </a:t>
            </a:r>
            <a:endParaRPr kumimoji="0" lang="de-DE" altLang="de-DE" sz="1800" b="0" i="1" u="none" strike="noStrike" cap="none" normalizeH="0" baseline="0" dirty="0">
              <a:ln>
                <a:noFill/>
              </a:ln>
              <a:solidFill>
                <a:srgbClr val="686868"/>
              </a:solidFill>
              <a:effectLst/>
              <a:latin typeface="Century Gothic" panose="020B0502020202020204" pitchFamily="34" charset="0"/>
            </a:endParaRPr>
          </a:p>
          <a:p>
            <a:pPr marL="360363" marR="0" lvl="0" indent="-360363" algn="l" defTabSz="914400" rtl="0" eaLnBrk="0" fontAlgn="base" latinLnBrk="0" hangingPunct="0">
              <a:lnSpc>
                <a:spcPct val="100000"/>
              </a:lnSpc>
              <a:spcBef>
                <a:spcPct val="0"/>
              </a:spcBef>
              <a:spcAft>
                <a:spcPts val="1200"/>
              </a:spcAft>
              <a:buClrTx/>
              <a:buSzTx/>
              <a:buFontTx/>
              <a:buChar char="•"/>
              <a:tabLst/>
            </a:pPr>
            <a:r>
              <a:rPr kumimoji="0" lang="de-DE" altLang="de-DE" sz="1800" b="0" i="0" u="none" strike="noStrike" cap="none" normalizeH="0" baseline="0" noProof="1">
                <a:ln>
                  <a:noFill/>
                </a:ln>
                <a:solidFill>
                  <a:srgbClr val="686868"/>
                </a:solidFill>
                <a:effectLst/>
                <a:latin typeface="Century Gothic" panose="020B0502020202020204" pitchFamily="34" charset="0"/>
              </a:rPr>
              <a:t>Vous décrivez un </a:t>
            </a:r>
            <a:r>
              <a:rPr kumimoji="0" lang="de-DE" altLang="de-DE" sz="1800" b="1" i="0" u="none" strike="noStrike" cap="none" normalizeH="0" baseline="0" noProof="1">
                <a:ln>
                  <a:noFill/>
                </a:ln>
                <a:solidFill>
                  <a:srgbClr val="686868"/>
                </a:solidFill>
                <a:effectLst/>
                <a:latin typeface="Century Gothic" panose="020B0502020202020204" pitchFamily="34" charset="0"/>
              </a:rPr>
              <a:t>contraste avant/après</a:t>
            </a:r>
            <a:r>
              <a:rPr kumimoji="0" lang="de-DE" altLang="de-DE" sz="1800" b="0" i="0" u="none" strike="noStrike" cap="none" normalizeH="0" baseline="0" noProof="1">
                <a:ln>
                  <a:noFill/>
                </a:ln>
                <a:solidFill>
                  <a:srgbClr val="686868"/>
                </a:solidFill>
                <a:effectLst/>
                <a:latin typeface="Century Gothic" panose="020B0502020202020204" pitchFamily="34" charset="0"/>
              </a:rPr>
              <a:t> :</a:t>
            </a:r>
            <a:br>
              <a:rPr kumimoji="0" lang="de-DE" altLang="de-DE" sz="1800" b="0" i="0" u="none" strike="noStrike" cap="none" normalizeH="0" baseline="0" noProof="1">
                <a:ln>
                  <a:noFill/>
                </a:ln>
                <a:solidFill>
                  <a:srgbClr val="686868"/>
                </a:solidFill>
                <a:effectLst/>
                <a:latin typeface="Century Gothic" panose="020B0502020202020204" pitchFamily="34" charset="0"/>
              </a:rPr>
            </a:br>
            <a:r>
              <a:rPr kumimoji="0" lang="de-DE" altLang="de-DE" sz="1800" b="0" i="1" u="none" strike="noStrike" cap="none" normalizeH="0" baseline="0" noProof="1">
                <a:ln>
                  <a:noFill/>
                </a:ln>
                <a:solidFill>
                  <a:srgbClr val="686868"/>
                </a:solidFill>
                <a:effectLst/>
                <a:latin typeface="Century Gothic" panose="020B0502020202020204" pitchFamily="34" charset="0"/>
              </a:rPr>
              <a:t>« Aujourd'hui, c'est comme ça… Avec notre solution, ce serait comme ça : … » </a:t>
            </a:r>
            <a:endParaRPr kumimoji="0" lang="de-DE" altLang="de-DE" sz="1800" b="0" i="1" u="none" strike="noStrike" cap="none" normalizeH="0" baseline="0" dirty="0">
              <a:ln>
                <a:noFill/>
              </a:ln>
              <a:solidFill>
                <a:srgbClr val="686868"/>
              </a:solidFill>
              <a:effectLst/>
              <a:latin typeface="Century Gothic" panose="020B0502020202020204" pitchFamily="34" charset="0"/>
            </a:endParaRPr>
          </a:p>
          <a:p>
            <a:pPr marL="360363" marR="0" lvl="0" indent="-360363" algn="l" defTabSz="914400" rtl="0" eaLnBrk="0" fontAlgn="base" latinLnBrk="0" hangingPunct="0">
              <a:lnSpc>
                <a:spcPct val="100000"/>
              </a:lnSpc>
              <a:spcBef>
                <a:spcPct val="0"/>
              </a:spcBef>
              <a:spcAft>
                <a:spcPts val="1200"/>
              </a:spcAft>
              <a:buClrTx/>
              <a:buSzTx/>
              <a:buFontTx/>
              <a:buChar char="•"/>
              <a:tabLst/>
            </a:pPr>
            <a:r>
              <a:rPr kumimoji="0" lang="de-DE" altLang="de-DE" sz="1800" b="0" i="0" u="none" strike="noStrike" cap="none" normalizeH="0" baseline="0" noProof="1">
                <a:ln>
                  <a:noFill/>
                </a:ln>
                <a:solidFill>
                  <a:srgbClr val="686868"/>
                </a:solidFill>
                <a:effectLst/>
                <a:latin typeface="Century Gothic" panose="020B0502020202020204" pitchFamily="34" charset="0"/>
              </a:rPr>
              <a:t>Vous montrez pourquoi ce thème est </a:t>
            </a:r>
            <a:r>
              <a:rPr kumimoji="0" lang="de-DE" altLang="de-DE" sz="1800" b="1" i="0" u="none" strike="noStrike" cap="none" normalizeH="0" baseline="0" noProof="1">
                <a:ln>
                  <a:noFill/>
                </a:ln>
                <a:solidFill>
                  <a:srgbClr val="686868"/>
                </a:solidFill>
                <a:effectLst/>
                <a:latin typeface="Century Gothic" panose="020B0502020202020204" pitchFamily="34" charset="0"/>
              </a:rPr>
              <a:t>personnellement important</a:t>
            </a:r>
            <a:r>
              <a:rPr kumimoji="0" lang="de-DE" altLang="de-DE" sz="1800" b="0" i="0" u="none" strike="noStrike" cap="none" normalizeH="0" baseline="0" noProof="1">
                <a:ln>
                  <a:noFill/>
                </a:ln>
                <a:solidFill>
                  <a:srgbClr val="686868"/>
                </a:solidFill>
                <a:effectLst/>
                <a:latin typeface="Century Gothic" panose="020B0502020202020204" pitchFamily="34" charset="0"/>
              </a:rPr>
              <a:t> pour vous :</a:t>
            </a:r>
            <a:br>
              <a:rPr kumimoji="0" lang="de-DE" altLang="de-DE" sz="1800" b="0" i="0" u="none" strike="noStrike" cap="none" normalizeH="0" baseline="0" noProof="1">
                <a:ln>
                  <a:noFill/>
                </a:ln>
                <a:solidFill>
                  <a:srgbClr val="686868"/>
                </a:solidFill>
                <a:effectLst/>
                <a:latin typeface="Century Gothic" panose="020B0502020202020204" pitchFamily="34" charset="0"/>
              </a:rPr>
            </a:br>
            <a:r>
              <a:rPr kumimoji="0" lang="de-DE" altLang="de-DE" sz="1800" b="0" i="1" u="none" strike="noStrike" cap="none" normalizeH="0" baseline="0" noProof="1">
                <a:ln>
                  <a:noFill/>
                </a:ln>
                <a:solidFill>
                  <a:srgbClr val="686868"/>
                </a:solidFill>
                <a:effectLst/>
                <a:latin typeface="Century Gothic" panose="020B0502020202020204" pitchFamily="34" charset="0"/>
              </a:rPr>
              <a:t>« Cela nous tient à cœur, car nous avons nous-mêmes constaté que … »</a:t>
            </a:r>
            <a:endParaRPr kumimoji="0" lang="de-DE" altLang="de-DE" sz="1800" b="0" i="1" u="none" strike="noStrike" cap="none" normalizeH="0" baseline="0" dirty="0">
              <a:ln>
                <a:noFill/>
              </a:ln>
              <a:solidFill>
                <a:srgbClr val="686868"/>
              </a:solidFill>
              <a:effectLst/>
              <a:latin typeface="Century Gothic" panose="020B0502020202020204" pitchFamily="34" charset="0"/>
            </a:endParaRPr>
          </a:p>
        </p:txBody>
      </p:sp>
      <p:sp>
        <p:nvSpPr>
          <p:cNvPr id="6" name="Textfeld 5">
            <a:extLst>
              <a:ext uri="{FF2B5EF4-FFF2-40B4-BE49-F238E27FC236}">
                <a16:creationId xmlns:a16="http://schemas.microsoft.com/office/drawing/2014/main" id="{6FD077C6-5FF1-E073-F73F-D8D8473F9824}"/>
              </a:ext>
            </a:extLst>
          </p:cNvPr>
          <p:cNvSpPr txBox="1"/>
          <p:nvPr/>
        </p:nvSpPr>
        <p:spPr>
          <a:xfrm>
            <a:off x="1799019" y="5192617"/>
            <a:ext cx="9017370" cy="1569660"/>
          </a:xfrm>
          <a:prstGeom prst="rect">
            <a:avLst/>
          </a:prstGeom>
          <a:noFill/>
        </p:spPr>
        <p:txBody>
          <a:bodyPr wrap="square" rtlCol="0" anchor="ctr">
            <a:spAutoFit/>
          </a:bodyPr>
          <a:lstStyle/>
          <a:p>
            <a:r>
              <a:rPr lang="de-CH" sz="1800" b="1" noProof="1">
                <a:solidFill>
                  <a:schemeClr val="bg1"/>
                </a:solidFill>
              </a:rPr>
              <a:t>Liste de contrôle pour votre équipe :</a:t>
            </a:r>
          </a:p>
          <a:p>
            <a:pPr marL="285750" indent="-285750">
              <a:buClr>
                <a:schemeClr val="bg1"/>
              </a:buClr>
              <a:buFont typeface="Arial" panose="020B0604020202020204" pitchFamily="34" charset="0"/>
              <a:buChar char="•"/>
            </a:pPr>
            <a:r>
              <a:rPr lang="de-CH" sz="1600" noProof="1">
                <a:solidFill>
                  <a:schemeClr val="bg1"/>
                </a:solidFill>
                <a:latin typeface="Century Gothic" panose="020B0502020202020204" pitchFamily="34" charset="0"/>
              </a:rPr>
              <a:t>Le bénéfice pour le groupe cible est-il clair ?</a:t>
            </a:r>
          </a:p>
          <a:p>
            <a:pPr marL="285750" indent="-285750">
              <a:buClr>
                <a:schemeClr val="bg1"/>
              </a:buClr>
              <a:buFont typeface="Arial" panose="020B0604020202020204" pitchFamily="34" charset="0"/>
              <a:buChar char="•"/>
            </a:pPr>
            <a:r>
              <a:rPr lang="de-CH" sz="1600" noProof="1">
                <a:solidFill>
                  <a:schemeClr val="bg1"/>
                </a:solidFill>
                <a:latin typeface="Century Gothic" panose="020B0502020202020204" pitchFamily="34" charset="0"/>
              </a:rPr>
              <a:t>Avons-nous cité des avantages concrets ?</a:t>
            </a:r>
          </a:p>
          <a:p>
            <a:pPr marL="285750" indent="-285750">
              <a:buClr>
                <a:schemeClr val="bg1"/>
              </a:buClr>
              <a:buFont typeface="Arial" panose="020B0604020202020204" pitchFamily="34" charset="0"/>
              <a:buChar char="•"/>
            </a:pPr>
            <a:r>
              <a:rPr lang="de-CH" sz="1600" noProof="1">
                <a:solidFill>
                  <a:schemeClr val="bg1"/>
                </a:solidFill>
                <a:latin typeface="Century Gothic" panose="020B0502020202020204" pitchFamily="34" charset="0"/>
              </a:rPr>
              <a:t>Le public perçoit-il l'importance de cette idée, et pas seulement comme un</a:t>
            </a:r>
            <a:br>
              <a:rPr lang="de-CH" sz="1600" noProof="1">
                <a:solidFill>
                  <a:schemeClr val="bg1"/>
                </a:solidFill>
                <a:latin typeface="Century Gothic" panose="020B0502020202020204" pitchFamily="34" charset="0"/>
              </a:rPr>
            </a:br>
            <a:r>
              <a:rPr lang="de-CH" sz="1600" noProof="1">
                <a:solidFill>
                  <a:schemeClr val="bg1"/>
                </a:solidFill>
                <a:latin typeface="Century Gothic" panose="020B0502020202020204" pitchFamily="34" charset="0"/>
              </a:rPr>
              <a:t>« un simple plus » ?</a:t>
            </a:r>
          </a:p>
          <a:p>
            <a:endParaRPr lang="de-DE" dirty="0"/>
          </a:p>
        </p:txBody>
      </p:sp>
      <p:sp>
        <p:nvSpPr>
          <p:cNvPr id="7" name="Textfeld 6">
            <a:extLst>
              <a:ext uri="{FF2B5EF4-FFF2-40B4-BE49-F238E27FC236}">
                <a16:creationId xmlns:a16="http://schemas.microsoft.com/office/drawing/2014/main" id="{D4E5C9A4-9ED8-8C6D-B4AD-93D9A3AAD7BF}"/>
              </a:ext>
            </a:extLst>
          </p:cNvPr>
          <p:cNvSpPr txBox="1"/>
          <p:nvPr/>
        </p:nvSpPr>
        <p:spPr>
          <a:xfrm>
            <a:off x="1480162" y="943707"/>
            <a:ext cx="9647367" cy="723275"/>
          </a:xfrm>
          <a:prstGeom prst="rect">
            <a:avLst/>
          </a:prstGeom>
          <a:noFill/>
        </p:spPr>
        <p:txBody>
          <a:bodyPr wrap="square">
            <a:spAutoFit/>
          </a:bodyPr>
          <a:lstStyle/>
          <a:p>
            <a:pPr lvl="0"/>
            <a:r>
              <a:rPr lang="fr-FR" sz="2500" b="1" noProof="1">
                <a:solidFill>
                  <a:srgbClr val="0B4874"/>
                </a:solidFill>
                <a:latin typeface="Century Gothic" panose="020B0502020202020204" pitchFamily="34" charset="0"/>
              </a:rPr>
              <a:t>D – Désir : susciter le désir</a:t>
            </a:r>
            <a:endParaRPr lang="fr-FR" sz="2500" b="1" dirty="0">
              <a:solidFill>
                <a:srgbClr val="0B4874"/>
              </a:solidFill>
              <a:latin typeface="Century Gothic" panose="020B0502020202020204" pitchFamily="34" charset="0"/>
            </a:endParaRPr>
          </a:p>
          <a:p>
            <a:pPr lvl="0"/>
            <a:r>
              <a:rPr lang="fr-FR" sz="1600" noProof="1">
                <a:solidFill>
                  <a:srgbClr val="0B4874"/>
                </a:solidFill>
                <a:latin typeface="Century Gothic" panose="020B0502020202020204" pitchFamily="34" charset="0"/>
              </a:rPr>
              <a:t>Montrez comment la situation s'améliore concrètement pour votre groupe cible.</a:t>
            </a:r>
            <a:endParaRPr lang="fr-FR" sz="1600" dirty="0">
              <a:solidFill>
                <a:srgbClr val="0B4874"/>
              </a:solidFill>
              <a:latin typeface="Century Gothic" panose="020B0502020202020204" pitchFamily="34" charset="0"/>
              <a:sym typeface="Century Gothic"/>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616"/>
        <p:cNvGrpSpPr/>
        <p:nvPr/>
      </p:nvGrpSpPr>
      <p:grpSpPr>
        <a:xfrm>
          <a:off x="0" y="0"/>
          <a:ext cx="0" cy="0"/>
          <a:chOff x="0" y="0"/>
          <a:chExt cx="0" cy="0"/>
        </a:xfrm>
      </p:grpSpPr>
      <p:sp>
        <p:nvSpPr>
          <p:cNvPr id="10" name="Google Shape;3575;p8">
            <a:extLst>
              <a:ext uri="{FF2B5EF4-FFF2-40B4-BE49-F238E27FC236}">
                <a16:creationId xmlns:a16="http://schemas.microsoft.com/office/drawing/2014/main" id="{3F278E88-649F-075C-DBA4-2CD4FB224835}"/>
              </a:ext>
            </a:extLst>
          </p:cNvPr>
          <p:cNvSpPr/>
          <p:nvPr/>
        </p:nvSpPr>
        <p:spPr>
          <a:xfrm>
            <a:off x="889827" y="5145110"/>
            <a:ext cx="10260000" cy="1440000"/>
          </a:xfrm>
          <a:prstGeom prst="roundRect">
            <a:avLst>
              <a:gd name="adj" fmla="val 16667"/>
            </a:avLst>
          </a:prstGeom>
          <a:solidFill>
            <a:srgbClr val="B11B96"/>
          </a:solidFill>
          <a:ln>
            <a:noFill/>
          </a:ln>
        </p:spPr>
        <p:txBody>
          <a:bodyPr rtlCol="0" anchor="ctr">
            <a:noAutofit/>
          </a:bodyPr>
          <a:lstStyle/>
          <a:p>
            <a:pPr marL="0" marR="0" lvl="0" indent="0" algn="ctr" rtl="0">
              <a:spcBef>
                <a:spcPts val="0"/>
              </a:spcBef>
              <a:spcAft>
                <a:spcPts val="0"/>
              </a:spcAft>
              <a:buNone/>
            </a:pPr>
            <a:endParaRPr sz="1800">
              <a:solidFill>
                <a:schemeClr val="lt1"/>
              </a:solidFill>
              <a:latin typeface="Century Gothic" panose="020B0502020202020204" pitchFamily="34" charset="0"/>
              <a:ea typeface="Century Gothic"/>
              <a:sym typeface="Century Gothic"/>
            </a:endParaRPr>
          </a:p>
        </p:txBody>
      </p:sp>
      <p:sp>
        <p:nvSpPr>
          <p:cNvPr id="3618" name="Google Shape;3618;p11"/>
          <p:cNvSpPr/>
          <p:nvPr/>
        </p:nvSpPr>
        <p:spPr>
          <a:xfrm>
            <a:off x="889827" y="787746"/>
            <a:ext cx="10064839" cy="1114436"/>
          </a:xfrm>
          <a:prstGeom prst="roundRect">
            <a:avLst>
              <a:gd name="adj" fmla="val 16667"/>
            </a:avLst>
          </a:prstGeom>
          <a:solidFill>
            <a:srgbClr val="F2F2F2"/>
          </a:solidFill>
          <a:ln>
            <a:noFill/>
          </a:ln>
        </p:spPr>
        <p:txBody>
          <a:bodyPr rtlCol="0" anchor="ctr">
            <a:noAutofit/>
          </a:bodyPr>
          <a:lstStyle/>
          <a:p>
            <a:pPr lvl="0"/>
            <a:endParaRPr sz="1600" dirty="0">
              <a:solidFill>
                <a:srgbClr val="0B4874"/>
              </a:solidFill>
              <a:latin typeface="Century Gothic" panose="020B0502020202020204" pitchFamily="34" charset="0"/>
              <a:sym typeface="Century Gothic"/>
            </a:endParaRPr>
          </a:p>
        </p:txBody>
      </p:sp>
      <p:sp>
        <p:nvSpPr>
          <p:cNvPr id="3619" name="Google Shape;3619;p11"/>
          <p:cNvSpPr txBox="1"/>
          <p:nvPr/>
        </p:nvSpPr>
        <p:spPr>
          <a:xfrm>
            <a:off x="929586" y="260758"/>
            <a:ext cx="9566963" cy="719970"/>
          </a:xfrm>
          <a:prstGeom prst="rect">
            <a:avLst/>
          </a:prstGeom>
          <a:noFill/>
          <a:ln>
            <a:noFill/>
          </a:ln>
        </p:spPr>
        <p:txBody>
          <a:bodyPr>
            <a:noAutofit/>
          </a:bodyPr>
          <a:lstStyle/>
          <a:p>
            <a:pPr marL="0" marR="0" lvl="0" indent="0" algn="l" rtl="0">
              <a:lnSpc>
                <a:spcPct val="90000"/>
              </a:lnSpc>
              <a:spcBef>
                <a:spcPts val="0"/>
              </a:spcBef>
              <a:spcAft>
                <a:spcPts val="0"/>
              </a:spcAft>
              <a:buClr>
                <a:srgbClr val="0B4874"/>
              </a:buClr>
              <a:buSzPts val="2400"/>
              <a:buFont typeface="Century Gothic"/>
              <a:buNone/>
            </a:pPr>
            <a:r>
              <a:rPr lang="de-CH" sz="2400" b="1" i="0" u="none" strike="noStrike" cap="none" noProof="1">
                <a:solidFill>
                  <a:srgbClr val="0B4874"/>
                </a:solidFill>
                <a:latin typeface="Century Gothic" panose="020B0502020202020204" pitchFamily="34" charset="0"/>
                <a:ea typeface="Century Gothic"/>
                <a:sym typeface="Century Gothic"/>
              </a:rPr>
              <a:t>AIDA </a:t>
            </a:r>
            <a:endParaRPr dirty="0">
              <a:latin typeface="Century Gothic" panose="020B0502020202020204" pitchFamily="34" charset="0"/>
            </a:endParaRPr>
          </a:p>
        </p:txBody>
      </p:sp>
      <p:pic>
        <p:nvPicPr>
          <p:cNvPr id="3625" name="Google Shape;3625;p11" descr="Klemmbrett abgehakt Silhouette"/>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907902" y="5423990"/>
            <a:ext cx="914400" cy="914400"/>
          </a:xfrm>
          <a:prstGeom prst="rect">
            <a:avLst/>
          </a:prstGeom>
          <a:noFill/>
          <a:ln>
            <a:noFill/>
          </a:ln>
        </p:spPr>
      </p:pic>
      <p:sp>
        <p:nvSpPr>
          <p:cNvPr id="2" name="Textfeld 1">
            <a:extLst>
              <a:ext uri="{FF2B5EF4-FFF2-40B4-BE49-F238E27FC236}">
                <a16:creationId xmlns:a16="http://schemas.microsoft.com/office/drawing/2014/main" id="{60AD592D-0771-817B-8D8A-DAC9019B6D08}"/>
              </a:ext>
            </a:extLst>
          </p:cNvPr>
          <p:cNvSpPr txBox="1"/>
          <p:nvPr/>
        </p:nvSpPr>
        <p:spPr>
          <a:xfrm>
            <a:off x="2072000" y="5077244"/>
            <a:ext cx="184731" cy="523220"/>
          </a:xfrm>
          <a:prstGeom prst="rect">
            <a:avLst/>
          </a:prstGeom>
          <a:noFill/>
        </p:spPr>
        <p:txBody>
          <a:bodyPr wrap="square" rtlCol="0">
            <a:spAutoFit/>
          </a:bodyPr>
          <a:lstStyle/>
          <a:p>
            <a:endParaRPr lang="de-CH" dirty="0">
              <a:latin typeface="Century Gothic" panose="020B0502020202020204" pitchFamily="34" charset="0"/>
            </a:endParaRPr>
          </a:p>
          <a:p>
            <a:endParaRPr lang="de-DE" dirty="0">
              <a:latin typeface="Century Gothic" panose="020B0502020202020204" pitchFamily="34" charset="0"/>
            </a:endParaRPr>
          </a:p>
        </p:txBody>
      </p:sp>
      <p:sp>
        <p:nvSpPr>
          <p:cNvPr id="3" name="Rectangle 1">
            <a:extLst>
              <a:ext uri="{FF2B5EF4-FFF2-40B4-BE49-F238E27FC236}">
                <a16:creationId xmlns:a16="http://schemas.microsoft.com/office/drawing/2014/main" id="{7F70BD0D-DE3C-9DCB-416C-C5151F478F8D}"/>
              </a:ext>
            </a:extLst>
          </p:cNvPr>
          <p:cNvSpPr>
            <a:spLocks noChangeArrowheads="1"/>
          </p:cNvSpPr>
          <p:nvPr/>
        </p:nvSpPr>
        <p:spPr bwMode="auto">
          <a:xfrm>
            <a:off x="1485421" y="2010918"/>
            <a:ext cx="9907709" cy="3046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lIns="91440" tIns="45720" rIns="91440" bIns="45720" rtlCol="0">
            <a:prstTxWarp prst="textNoShape">
              <a:avLst/>
            </a:prstTxWarp>
            <a:spAutoFit/>
          </a:bodyPr>
          <a:lstStyle/>
          <a:p>
            <a:pPr eaLnBrk="0" fontAlgn="base" hangingPunct="0">
              <a:spcBef>
                <a:spcPts val="1200"/>
              </a:spcBef>
              <a:spcAft>
                <a:spcPct val="0"/>
              </a:spcAft>
              <a:buClrTx/>
            </a:pPr>
            <a:r>
              <a:rPr lang="de-CH" sz="1800" b="1" noProof="1">
                <a:solidFill>
                  <a:srgbClr val="686868"/>
                </a:solidFill>
                <a:latin typeface="Century Gothic" panose="020B0502020202020204" pitchFamily="34" charset="0"/>
              </a:rPr>
              <a:t>Concrètement, cela signifie par exemple :</a:t>
            </a:r>
            <a:endParaRPr kumimoji="0" lang="de-DE" altLang="de-DE" sz="1800" b="0" i="0" u="none" strike="noStrike" cap="none" normalizeH="0" baseline="0" dirty="0">
              <a:ln>
                <a:noFill/>
              </a:ln>
              <a:solidFill>
                <a:srgbClr val="686868"/>
              </a:solidFill>
              <a:effectLst/>
              <a:latin typeface="Century Gothic" panose="020B0502020202020204" pitchFamily="34" charset="0"/>
            </a:endParaRPr>
          </a:p>
          <a:p>
            <a:pPr marL="360363" marR="0" lvl="0" indent="-360363" algn="l" defTabSz="914400" rtl="0" eaLnBrk="0" fontAlgn="base" latinLnBrk="0" hangingPunct="0">
              <a:lnSpc>
                <a:spcPct val="100000"/>
              </a:lnSpc>
              <a:spcBef>
                <a:spcPts val="1200"/>
              </a:spcBef>
              <a:spcAft>
                <a:spcPct val="0"/>
              </a:spcAft>
              <a:buClrTx/>
              <a:buSzTx/>
              <a:buFontTx/>
              <a:buChar char="•"/>
              <a:tabLst/>
            </a:pPr>
            <a:r>
              <a:rPr kumimoji="0" lang="de-DE" altLang="de-DE" sz="1800" b="0" i="0" u="none" strike="noStrike" cap="none" normalizeH="0" baseline="0" noProof="1">
                <a:ln>
                  <a:noFill/>
                </a:ln>
                <a:solidFill>
                  <a:srgbClr val="686868"/>
                </a:solidFill>
                <a:effectLst/>
                <a:latin typeface="Century Gothic" panose="020B0502020202020204" pitchFamily="34" charset="0"/>
              </a:rPr>
              <a:t>Vous demandez une </a:t>
            </a:r>
            <a:r>
              <a:rPr kumimoji="0" lang="de-DE" altLang="de-DE" sz="1800" b="1" i="0" u="none" strike="noStrike" cap="none" normalizeH="0" baseline="0" noProof="1">
                <a:ln>
                  <a:noFill/>
                </a:ln>
                <a:solidFill>
                  <a:srgbClr val="686868"/>
                </a:solidFill>
                <a:effectLst/>
                <a:latin typeface="Century Gothic" panose="020B0502020202020204" pitchFamily="34" charset="0"/>
              </a:rPr>
              <a:t>prochaine étape concrète</a:t>
            </a:r>
            <a:r>
              <a:rPr kumimoji="0" lang="de-DE" altLang="de-DE" sz="1800" b="0" i="0" u="none" strike="noStrike" cap="none" normalizeH="0" baseline="0" noProof="1">
                <a:ln>
                  <a:noFill/>
                </a:ln>
                <a:solidFill>
                  <a:srgbClr val="686868"/>
                </a:solidFill>
                <a:effectLst/>
                <a:latin typeface="Century Gothic" panose="020B0502020202020204" pitchFamily="34" charset="0"/>
              </a:rPr>
              <a:t> :</a:t>
            </a:r>
            <a:br>
              <a:rPr kumimoji="0" lang="de-DE" altLang="de-DE" sz="1800" b="0" i="0" u="none" strike="noStrike" cap="none" normalizeH="0" baseline="0" noProof="1">
                <a:ln>
                  <a:noFill/>
                </a:ln>
                <a:solidFill>
                  <a:srgbClr val="686868"/>
                </a:solidFill>
                <a:effectLst/>
                <a:latin typeface="Century Gothic" panose="020B0502020202020204" pitchFamily="34" charset="0"/>
              </a:rPr>
            </a:br>
            <a:r>
              <a:rPr kumimoji="0" lang="de-DE" altLang="de-DE" sz="1800" b="0" i="1" u="none" strike="noStrike" cap="none" normalizeH="0" baseline="0" noProof="1">
                <a:ln>
                  <a:noFill/>
                </a:ln>
                <a:solidFill>
                  <a:srgbClr val="686868"/>
                </a:solidFill>
                <a:effectLst/>
                <a:latin typeface="Century Gothic" panose="020B0502020202020204" pitchFamily="34" charset="0"/>
              </a:rPr>
              <a:t>« Testez notre offre dans le cadre d'un essai pilote de deux semaines. »</a:t>
            </a:r>
            <a:endParaRPr kumimoji="0" lang="de-DE" altLang="de-DE" sz="1800" b="0" i="1" u="none" strike="noStrike" cap="none" normalizeH="0" baseline="0" dirty="0">
              <a:ln>
                <a:noFill/>
              </a:ln>
              <a:solidFill>
                <a:srgbClr val="686868"/>
              </a:solidFill>
              <a:effectLst/>
              <a:latin typeface="Century Gothic" panose="020B0502020202020204" pitchFamily="34" charset="0"/>
            </a:endParaRPr>
          </a:p>
          <a:p>
            <a:pPr marL="360363" marR="0" lvl="0" indent="-360363" algn="l" defTabSz="914400" rtl="0" eaLnBrk="0" fontAlgn="base" latinLnBrk="0" hangingPunct="0">
              <a:lnSpc>
                <a:spcPct val="100000"/>
              </a:lnSpc>
              <a:spcBef>
                <a:spcPts val="1200"/>
              </a:spcBef>
              <a:spcAft>
                <a:spcPct val="0"/>
              </a:spcAft>
              <a:buClrTx/>
              <a:buSzTx/>
              <a:buFontTx/>
              <a:buChar char="•"/>
              <a:tabLst/>
            </a:pPr>
            <a:r>
              <a:rPr kumimoji="0" lang="de-DE" altLang="de-DE" sz="1800" b="0" i="0" u="none" strike="noStrike" cap="none" normalizeH="0" baseline="0" noProof="1">
                <a:ln>
                  <a:noFill/>
                </a:ln>
                <a:solidFill>
                  <a:srgbClr val="686868"/>
                </a:solidFill>
                <a:effectLst/>
                <a:latin typeface="Century Gothic" panose="020B0502020202020204" pitchFamily="34" charset="0"/>
              </a:rPr>
              <a:t>Vous invitez à un </a:t>
            </a:r>
            <a:r>
              <a:rPr kumimoji="0" lang="de-DE" altLang="de-DE" sz="1800" b="1" i="0" u="none" strike="noStrike" cap="none" normalizeH="0" baseline="0" noProof="1">
                <a:ln>
                  <a:noFill/>
                </a:ln>
                <a:solidFill>
                  <a:srgbClr val="686868"/>
                </a:solidFill>
                <a:effectLst/>
                <a:latin typeface="Century Gothic" panose="020B0502020202020204" pitchFamily="34" charset="0"/>
              </a:rPr>
              <a:t>retour ou à une discussion</a:t>
            </a:r>
            <a:r>
              <a:rPr kumimoji="0" lang="de-DE" altLang="de-DE" sz="1800" b="0" i="0" u="none" strike="noStrike" cap="none" normalizeH="0" baseline="0" noProof="1">
                <a:ln>
                  <a:noFill/>
                </a:ln>
                <a:solidFill>
                  <a:srgbClr val="686868"/>
                </a:solidFill>
                <a:effectLst/>
                <a:latin typeface="Century Gothic" panose="020B0502020202020204" pitchFamily="34" charset="0"/>
              </a:rPr>
              <a:t> :</a:t>
            </a:r>
            <a:br>
              <a:rPr kumimoji="0" lang="de-DE" altLang="de-DE" sz="1800" b="0" i="0" u="none" strike="noStrike" cap="none" normalizeH="0" baseline="0" noProof="1">
                <a:ln>
                  <a:noFill/>
                </a:ln>
                <a:solidFill>
                  <a:srgbClr val="686868"/>
                </a:solidFill>
                <a:effectLst/>
                <a:latin typeface="Century Gothic" panose="020B0502020202020204" pitchFamily="34" charset="0"/>
              </a:rPr>
            </a:br>
            <a:r>
              <a:rPr kumimoji="0" lang="de-DE" altLang="de-DE" sz="1800" b="0" i="1" u="none" strike="noStrike" cap="none" normalizeH="0" baseline="0" noProof="1">
                <a:ln>
                  <a:noFill/>
                </a:ln>
                <a:solidFill>
                  <a:srgbClr val="686868"/>
                </a:solidFill>
                <a:effectLst/>
                <a:latin typeface="Century Gothic" panose="020B0502020202020204" pitchFamily="34" charset="0"/>
              </a:rPr>
              <a:t>« Donnez-nous votre avis pour savoir si ce concept pourrait fonctionner dans votre vie quotidienne. » </a:t>
            </a:r>
            <a:endParaRPr kumimoji="0" lang="de-DE" altLang="de-DE" sz="1800" b="0" i="1" u="none" strike="noStrike" cap="none" normalizeH="0" baseline="0" dirty="0">
              <a:ln>
                <a:noFill/>
              </a:ln>
              <a:solidFill>
                <a:srgbClr val="686868"/>
              </a:solidFill>
              <a:effectLst/>
              <a:latin typeface="Century Gothic" panose="020B0502020202020204" pitchFamily="34" charset="0"/>
            </a:endParaRPr>
          </a:p>
          <a:p>
            <a:pPr marL="360363" marR="0" lvl="0" indent="-360363" algn="l" defTabSz="914400" rtl="0" eaLnBrk="0" fontAlgn="base" latinLnBrk="0" hangingPunct="0">
              <a:lnSpc>
                <a:spcPct val="100000"/>
              </a:lnSpc>
              <a:spcBef>
                <a:spcPts val="1200"/>
              </a:spcBef>
              <a:spcAft>
                <a:spcPct val="0"/>
              </a:spcAft>
              <a:buClrTx/>
              <a:buSzTx/>
              <a:buFontTx/>
              <a:buChar char="•"/>
              <a:tabLst/>
            </a:pPr>
            <a:r>
              <a:rPr kumimoji="0" lang="de-DE" altLang="de-DE" sz="1800" b="0" i="0" u="none" strike="noStrike" cap="none" normalizeH="0" baseline="0" noProof="1">
                <a:ln>
                  <a:noFill/>
                </a:ln>
                <a:solidFill>
                  <a:srgbClr val="686868"/>
                </a:solidFill>
                <a:effectLst/>
                <a:latin typeface="Century Gothic" panose="020B0502020202020204" pitchFamily="34" charset="0"/>
              </a:rPr>
              <a:t>Vous associez l'appel à l'action à un </a:t>
            </a:r>
            <a:r>
              <a:rPr kumimoji="0" lang="de-DE" altLang="de-DE" sz="1800" b="1" i="0" u="none" strike="noStrike" cap="none" normalizeH="0" baseline="0" noProof="1">
                <a:ln>
                  <a:noFill/>
                </a:ln>
                <a:solidFill>
                  <a:srgbClr val="686868"/>
                </a:solidFill>
                <a:effectLst/>
                <a:latin typeface="Century Gothic" panose="020B0502020202020204" pitchFamily="34" charset="0"/>
              </a:rPr>
              <a:t>bénéfice clair</a:t>
            </a:r>
            <a:r>
              <a:rPr kumimoji="0" lang="de-DE" altLang="de-DE" sz="1800" b="0" i="0" u="none" strike="noStrike" cap="none" normalizeH="0" baseline="0" noProof="1">
                <a:ln>
                  <a:noFill/>
                </a:ln>
                <a:solidFill>
                  <a:srgbClr val="686868"/>
                </a:solidFill>
                <a:effectLst/>
                <a:latin typeface="Century Gothic" panose="020B0502020202020204" pitchFamily="34" charset="0"/>
              </a:rPr>
              <a:t> :</a:t>
            </a:r>
            <a:br>
              <a:rPr kumimoji="0" lang="de-DE" altLang="de-DE" sz="1800" b="0" i="0" u="none" strike="noStrike" cap="none" normalizeH="0" baseline="0" noProof="1">
                <a:ln>
                  <a:noFill/>
                </a:ln>
                <a:solidFill>
                  <a:srgbClr val="686868"/>
                </a:solidFill>
                <a:effectLst/>
                <a:latin typeface="Century Gothic" panose="020B0502020202020204" pitchFamily="34" charset="0"/>
              </a:rPr>
            </a:br>
            <a:r>
              <a:rPr kumimoji="0" lang="de-DE" altLang="de-DE" sz="1800" b="0" i="1" u="none" strike="noStrike" cap="none" normalizeH="0" baseline="0" noProof="1">
                <a:ln>
                  <a:noFill/>
                </a:ln>
                <a:solidFill>
                  <a:srgbClr val="686868"/>
                </a:solidFill>
                <a:effectLst/>
                <a:latin typeface="Century Gothic" panose="020B0502020202020204" pitchFamily="34" charset="0"/>
              </a:rPr>
              <a:t>« Si vous nous soutenez, nous pourrons … mettre à disposition des apprenti·e·s dès le semestre prochain. »</a:t>
            </a:r>
            <a:endParaRPr kumimoji="0" lang="de-DE" altLang="de-DE" sz="1800" b="0" i="1" u="none" strike="noStrike" cap="none" normalizeH="0" baseline="0" dirty="0">
              <a:ln>
                <a:noFill/>
              </a:ln>
              <a:solidFill>
                <a:srgbClr val="686868"/>
              </a:solidFill>
              <a:effectLst/>
              <a:latin typeface="Century Gothic" panose="020B0502020202020204" pitchFamily="34" charset="0"/>
            </a:endParaRPr>
          </a:p>
        </p:txBody>
      </p:sp>
      <p:sp>
        <p:nvSpPr>
          <p:cNvPr id="4" name="Textfeld 3">
            <a:extLst>
              <a:ext uri="{FF2B5EF4-FFF2-40B4-BE49-F238E27FC236}">
                <a16:creationId xmlns:a16="http://schemas.microsoft.com/office/drawing/2014/main" id="{087421AC-9581-1772-BD68-7AE8A1C63038}"/>
              </a:ext>
            </a:extLst>
          </p:cNvPr>
          <p:cNvSpPr txBox="1"/>
          <p:nvPr/>
        </p:nvSpPr>
        <p:spPr>
          <a:xfrm>
            <a:off x="1787024" y="5295910"/>
            <a:ext cx="8541082" cy="1323439"/>
          </a:xfrm>
          <a:prstGeom prst="rect">
            <a:avLst/>
          </a:prstGeom>
          <a:noFill/>
        </p:spPr>
        <p:txBody>
          <a:bodyPr wrap="square" rtlCol="0" anchor="ctr">
            <a:spAutoFit/>
          </a:bodyPr>
          <a:lstStyle/>
          <a:p>
            <a:r>
              <a:rPr lang="de-CH" sz="1800" b="1" noProof="1">
                <a:solidFill>
                  <a:schemeClr val="bg1"/>
                </a:solidFill>
                <a:latin typeface="Century Gothic" panose="020B0502020202020204" pitchFamily="34" charset="0"/>
              </a:rPr>
              <a:t>Liste de contrôle pour votre équipe :</a:t>
            </a:r>
          </a:p>
          <a:p>
            <a:pPr marL="285750" indent="-285750">
              <a:buClr>
                <a:schemeClr val="bg1"/>
              </a:buClr>
              <a:buFont typeface="Arial" panose="020B0604020202020204" pitchFamily="34" charset="0"/>
              <a:buChar char="•"/>
            </a:pPr>
            <a:r>
              <a:rPr lang="de-CH" sz="1600" noProof="1">
                <a:solidFill>
                  <a:schemeClr val="bg1"/>
                </a:solidFill>
                <a:latin typeface="Century Gothic" panose="020B0502020202020204" pitchFamily="34" charset="0"/>
              </a:rPr>
              <a:t>Pouvez-vous résumer en une phrase ce que vous attendez du public ?</a:t>
            </a:r>
          </a:p>
          <a:p>
            <a:pPr marL="285750" indent="-285750">
              <a:buClr>
                <a:schemeClr val="bg1"/>
              </a:buClr>
              <a:buFont typeface="Arial" panose="020B0604020202020204" pitchFamily="34" charset="0"/>
              <a:buChar char="•"/>
            </a:pPr>
            <a:r>
              <a:rPr lang="de-CH" sz="1600" noProof="1">
                <a:solidFill>
                  <a:schemeClr val="bg1"/>
                </a:solidFill>
                <a:latin typeface="Century Gothic" panose="020B0502020202020204" pitchFamily="34" charset="0"/>
              </a:rPr>
              <a:t>Ce que vous dites dans le pitch correspond-il bien à la demande que vous formulez à la fin ?</a:t>
            </a:r>
          </a:p>
          <a:p>
            <a:endParaRPr lang="de-DE" dirty="0">
              <a:latin typeface="Century Gothic" panose="020B0502020202020204" pitchFamily="34" charset="0"/>
            </a:endParaRPr>
          </a:p>
        </p:txBody>
      </p:sp>
      <p:sp>
        <p:nvSpPr>
          <p:cNvPr id="5" name="Google Shape;3606;p10">
            <a:extLst>
              <a:ext uri="{FF2B5EF4-FFF2-40B4-BE49-F238E27FC236}">
                <a16:creationId xmlns:a16="http://schemas.microsoft.com/office/drawing/2014/main" id="{672F1AF0-9A02-EB15-1DC8-1A390D016C54}"/>
              </a:ext>
            </a:extLst>
          </p:cNvPr>
          <p:cNvSpPr txBox="1">
            <a:spLocks noGrp="1"/>
          </p:cNvSpPr>
          <p:nvPr>
            <p:ph type="sldNum" idx="12"/>
          </p:nvPr>
        </p:nvSpPr>
        <p:spPr>
          <a:xfrm>
            <a:off x="11510081" y="5851022"/>
            <a:ext cx="536009" cy="1354217"/>
          </a:xfrm>
          <a:prstGeom prst="rect">
            <a:avLst/>
          </a:prstGeom>
          <a:noFill/>
          <a:ln>
            <a:noFill/>
          </a:ln>
        </p:spPr>
        <p:txBody>
          <a:bodyPr wrap="square">
            <a:noAutofit/>
          </a:bodyPr>
          <a:lstStyle/>
          <a:p>
            <a:pPr marL="0" marR="0" lvl="0" indent="0" algn="r" rtl="0">
              <a:lnSpc>
                <a:spcPct val="100000"/>
              </a:lnSpc>
              <a:spcBef>
                <a:spcPts val="0"/>
              </a:spcBef>
              <a:spcAft>
                <a:spcPts val="0"/>
              </a:spcAft>
              <a:buClr>
                <a:srgbClr val="FFFFFF"/>
              </a:buClr>
              <a:buSzPts val="2400"/>
              <a:buFont typeface="Century Gothic"/>
              <a:buNone/>
            </a:pPr>
            <a:fld id="{00000000-1234-1234-1234-123412341234}" type="slidenum">
              <a:rPr lang="de-CH" sz="2400" b="1" i="0" u="none" strike="noStrike" cap="none" noProof="1">
                <a:solidFill>
                  <a:srgbClr val="FFFFFF"/>
                </a:solidFill>
                <a:latin typeface="Century Gothic" panose="020B0502020202020204" pitchFamily="34" charset="0"/>
                <a:sym typeface="Century Gothic"/>
              </a:rPr>
              <a:t>12</a:t>
            </a:fld>
            <a:endParaRPr sz="2400" b="1" i="0" u="none" strike="noStrike" cap="none" dirty="0">
              <a:solidFill>
                <a:srgbClr val="FFFFFF"/>
              </a:solidFill>
              <a:latin typeface="Century Gothic" panose="020B0502020202020204" pitchFamily="34" charset="0"/>
              <a:sym typeface="Century Gothic"/>
            </a:endParaRPr>
          </a:p>
        </p:txBody>
      </p:sp>
      <p:sp>
        <p:nvSpPr>
          <p:cNvPr id="13" name="Textfeld 12">
            <a:extLst>
              <a:ext uri="{FF2B5EF4-FFF2-40B4-BE49-F238E27FC236}">
                <a16:creationId xmlns:a16="http://schemas.microsoft.com/office/drawing/2014/main" id="{56034128-CCC6-B1A1-4D74-06EED44AE25A}"/>
              </a:ext>
            </a:extLst>
          </p:cNvPr>
          <p:cNvSpPr txBox="1"/>
          <p:nvPr/>
        </p:nvSpPr>
        <p:spPr>
          <a:xfrm>
            <a:off x="1485421" y="986791"/>
            <a:ext cx="9363905" cy="723275"/>
          </a:xfrm>
          <a:prstGeom prst="rect">
            <a:avLst/>
          </a:prstGeom>
          <a:noFill/>
        </p:spPr>
        <p:txBody>
          <a:bodyPr wrap="square">
            <a:spAutoFit/>
          </a:bodyPr>
          <a:lstStyle/>
          <a:p>
            <a:pPr lvl="0"/>
            <a:r>
              <a:rPr lang="fr-FR" sz="2500" b="1" noProof="1">
                <a:solidFill>
                  <a:srgbClr val="0B4874"/>
                </a:solidFill>
                <a:latin typeface="Century Gothic" panose="020B0502020202020204" pitchFamily="34" charset="0"/>
              </a:rPr>
              <a:t>A - Action : dire clairement ce qui doit se passer ensuite</a:t>
            </a:r>
            <a:endParaRPr lang="fr-FR" sz="2500" b="1" dirty="0">
              <a:solidFill>
                <a:srgbClr val="0B4874"/>
              </a:solidFill>
              <a:latin typeface="Century Gothic" panose="020B0502020202020204" pitchFamily="34" charset="0"/>
            </a:endParaRPr>
          </a:p>
          <a:p>
            <a:pPr lvl="0"/>
            <a:r>
              <a:rPr lang="fr-FR" sz="1600" noProof="1">
                <a:solidFill>
                  <a:srgbClr val="0B4874"/>
                </a:solidFill>
                <a:latin typeface="Century Gothic" panose="020B0502020202020204" pitchFamily="34" charset="0"/>
              </a:rPr>
              <a:t>Vous pouvez dire clairement à la fin ce que le public doit faire maintenant.</a:t>
            </a:r>
            <a:endParaRPr lang="fr-FR" sz="1600" dirty="0">
              <a:solidFill>
                <a:srgbClr val="0B4874"/>
              </a:solidFill>
              <a:latin typeface="Century Gothic" panose="020B0502020202020204" pitchFamily="34" charset="0"/>
              <a:sym typeface="Century Gothic"/>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630"/>
        <p:cNvGrpSpPr/>
        <p:nvPr/>
      </p:nvGrpSpPr>
      <p:grpSpPr>
        <a:xfrm>
          <a:off x="0" y="0"/>
          <a:ext cx="0" cy="0"/>
          <a:chOff x="0" y="0"/>
          <a:chExt cx="0" cy="0"/>
        </a:xfrm>
      </p:grpSpPr>
      <p:pic>
        <p:nvPicPr>
          <p:cNvPr id="3631" name="Google Shape;3631;p12"/>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8806682" y="141233"/>
            <a:ext cx="2128409" cy="821353"/>
          </a:xfrm>
          <a:prstGeom prst="rect">
            <a:avLst/>
          </a:prstGeom>
          <a:noFill/>
          <a:ln>
            <a:noFill/>
          </a:ln>
        </p:spPr>
      </p:pic>
      <p:sp>
        <p:nvSpPr>
          <p:cNvPr id="3632" name="Google Shape;3632;p12"/>
          <p:cNvSpPr/>
          <p:nvPr/>
        </p:nvSpPr>
        <p:spPr>
          <a:xfrm>
            <a:off x="959246" y="217102"/>
            <a:ext cx="9605007" cy="1015663"/>
          </a:xfrm>
          <a:prstGeom prst="rect">
            <a:avLst/>
          </a:prstGeom>
          <a:noFill/>
          <a:ln>
            <a:noFill/>
          </a:ln>
        </p:spPr>
        <p:txBody>
          <a:bodyPr wrap="square">
            <a:spAutoFit/>
          </a:bodyPr>
          <a:lstStyle/>
          <a:p>
            <a:pPr marL="0" marR="0" lvl="0" indent="0" algn="l" rtl="0">
              <a:spcBef>
                <a:spcPts val="0"/>
              </a:spcBef>
              <a:spcAft>
                <a:spcPts val="0"/>
              </a:spcAft>
              <a:buNone/>
            </a:pPr>
            <a:r>
              <a:rPr lang="de-CH" sz="2500" b="1" noProof="1">
                <a:solidFill>
                  <a:srgbClr val="D17930"/>
                </a:solidFill>
                <a:latin typeface="Century Gothic" panose="020B0502020202020204" pitchFamily="34" charset="0"/>
                <a:ea typeface="Century Gothic"/>
                <a:sym typeface="Century Gothic"/>
              </a:rPr>
              <a:t>Challenge </a:t>
            </a:r>
            <a:endParaRPr sz="2500" b="1">
              <a:solidFill>
                <a:srgbClr val="D17930"/>
              </a:solidFill>
              <a:latin typeface="Century Gothic" panose="020B0502020202020204" pitchFamily="34" charset="0"/>
              <a:ea typeface="Century Gothic"/>
              <a:sym typeface="Century Gothic"/>
            </a:endParaRPr>
          </a:p>
          <a:p>
            <a:pPr marL="0" marR="0" lvl="0" indent="0" algn="l" rtl="0">
              <a:spcBef>
                <a:spcPts val="1200"/>
              </a:spcBef>
              <a:spcAft>
                <a:spcPts val="0"/>
              </a:spcAft>
              <a:buNone/>
            </a:pPr>
            <a:endParaRPr sz="2500" b="1">
              <a:solidFill>
                <a:srgbClr val="D17930"/>
              </a:solidFill>
              <a:latin typeface="Century Gothic" panose="020B0502020202020204" pitchFamily="34" charset="0"/>
              <a:ea typeface="Century Gothic"/>
              <a:sym typeface="Century Gothic"/>
            </a:endParaRPr>
          </a:p>
        </p:txBody>
      </p:sp>
      <p:sp>
        <p:nvSpPr>
          <p:cNvPr id="3633" name="Google Shape;3633;p12"/>
          <p:cNvSpPr txBox="1"/>
          <p:nvPr/>
        </p:nvSpPr>
        <p:spPr>
          <a:xfrm>
            <a:off x="962390" y="848486"/>
            <a:ext cx="8991000" cy="1569660"/>
          </a:xfrm>
          <a:prstGeom prst="rect">
            <a:avLst/>
          </a:prstGeom>
          <a:noFill/>
          <a:ln>
            <a:noFill/>
          </a:ln>
        </p:spPr>
        <p:txBody>
          <a:bodyPr wrap="square" lIns="91440" tIns="45720" rIns="91440" bIns="45720" rtlCol="0" anchor="t">
            <a:spAutoFit/>
          </a:bodyPr>
          <a:lstStyle/>
          <a:p>
            <a:pPr lvl="0"/>
            <a:r>
              <a:rPr lang="de-CH" sz="1600" b="1" noProof="1">
                <a:solidFill>
                  <a:srgbClr val="686868"/>
                </a:solidFill>
                <a:latin typeface="Century Gothic" panose="020B0502020202020204" pitchFamily="34" charset="0"/>
              </a:rPr>
              <a:t>Imaginez que votre équipe ait découvert une toute nouvelle façon d'utiliser les cacahuètes dans leur coque. Normalement, vous les mangez – mais vous avez découvert qu'elles pouvaient être utilisées pour quelque chose de bien meilleur.</a:t>
            </a:r>
          </a:p>
          <a:p>
            <a:pPr lvl="0"/>
            <a:endParaRPr lang="de-CH" sz="1600" b="1" dirty="0">
              <a:solidFill>
                <a:srgbClr val="686868"/>
              </a:solidFill>
              <a:latin typeface="Century Gothic" panose="020B0502020202020204" pitchFamily="34" charset="0"/>
              <a:ea typeface="Century Gothic"/>
              <a:sym typeface="Century Gothic"/>
            </a:endParaRPr>
          </a:p>
          <a:p>
            <a:pPr lvl="0"/>
            <a:r>
              <a:rPr lang="de-CH" sz="1600" b="1" noProof="1">
                <a:solidFill>
                  <a:srgbClr val="686868"/>
                </a:solidFill>
                <a:latin typeface="Century Gothic" panose="020B0502020202020204" pitchFamily="34" charset="0"/>
              </a:rPr>
              <a:t>Vous souhaitez maintenant commercialiser cette nouvelle idée et développer pour cela un pitch court de 1 minute maximum.</a:t>
            </a:r>
            <a:endParaRPr sz="1600" b="1" dirty="0">
              <a:solidFill>
                <a:srgbClr val="686868"/>
              </a:solidFill>
              <a:latin typeface="Century Gothic" panose="020B0502020202020204" pitchFamily="34" charset="0"/>
              <a:ea typeface="Century Gothic"/>
              <a:sym typeface="Century Gothic"/>
            </a:endParaRPr>
          </a:p>
        </p:txBody>
      </p:sp>
      <p:sp>
        <p:nvSpPr>
          <p:cNvPr id="3639" name="Google Shape;3639;p12"/>
          <p:cNvSpPr txBox="1"/>
          <p:nvPr/>
        </p:nvSpPr>
        <p:spPr>
          <a:xfrm>
            <a:off x="959472" y="6081241"/>
            <a:ext cx="3713916" cy="338554"/>
          </a:xfrm>
          <a:prstGeom prst="rect">
            <a:avLst/>
          </a:prstGeom>
          <a:noFill/>
          <a:ln>
            <a:noFill/>
          </a:ln>
        </p:spPr>
        <p:txBody>
          <a:bodyPr wrap="square">
            <a:spAutoFit/>
          </a:bodyPr>
          <a:lstStyle/>
          <a:p>
            <a:pPr lvl="0"/>
            <a:r>
              <a:rPr lang="de-CH" sz="1600" b="1" kern="1200" noProof="1">
                <a:solidFill>
                  <a:schemeClr val="accent1"/>
                </a:solidFill>
                <a:latin typeface="+mn-lt"/>
                <a:ea typeface="+mn-ea"/>
                <a:cs typeface="+mn-cs"/>
              </a:rPr>
              <a:t>Temps de préparation : 10 minutes</a:t>
            </a:r>
            <a:endParaRPr sz="1600" b="1" kern="1200" dirty="0">
              <a:solidFill>
                <a:schemeClr val="accent1"/>
              </a:solidFill>
              <a:latin typeface="+mn-lt"/>
              <a:ea typeface="+mn-ea"/>
              <a:cs typeface="+mn-cs"/>
              <a:sym typeface="Century Gothic"/>
            </a:endParaRPr>
          </a:p>
        </p:txBody>
      </p:sp>
      <p:pic>
        <p:nvPicPr>
          <p:cNvPr id="3640" name="Google Shape;3640;p12" descr="Erdnüsse sind ein gesunder Nuss-Snack und reich an pflanzlichen Proteinen"/>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7319951" y="2459079"/>
            <a:ext cx="4801556" cy="2400778"/>
          </a:xfrm>
          <a:prstGeom prst="rect">
            <a:avLst/>
          </a:prstGeom>
          <a:noFill/>
          <a:ln>
            <a:noFill/>
          </a:ln>
        </p:spPr>
      </p:pic>
      <p:sp>
        <p:nvSpPr>
          <p:cNvPr id="3" name="Textfeld 2">
            <a:extLst>
              <a:ext uri="{FF2B5EF4-FFF2-40B4-BE49-F238E27FC236}">
                <a16:creationId xmlns:a16="http://schemas.microsoft.com/office/drawing/2014/main" id="{764034EC-4C42-0203-8B87-9B1F32552C6C}"/>
              </a:ext>
            </a:extLst>
          </p:cNvPr>
          <p:cNvSpPr txBox="1"/>
          <p:nvPr/>
        </p:nvSpPr>
        <p:spPr>
          <a:xfrm>
            <a:off x="959245" y="2552409"/>
            <a:ext cx="6740965" cy="3323987"/>
          </a:xfrm>
          <a:prstGeom prst="rect">
            <a:avLst/>
          </a:prstGeom>
          <a:noFill/>
        </p:spPr>
        <p:txBody>
          <a:bodyPr wrap="square">
            <a:spAutoFit/>
          </a:bodyPr>
          <a:lstStyle/>
          <a:p>
            <a:pPr>
              <a:spcAft>
                <a:spcPts val="600"/>
              </a:spcAft>
            </a:pPr>
            <a:r>
              <a:rPr lang="de-CH" sz="1500" b="1" noProof="1">
                <a:solidFill>
                  <a:srgbClr val="686868"/>
                </a:solidFill>
                <a:latin typeface="Century Gothic" panose="020B0502020202020204" pitchFamily="34" charset="0"/>
              </a:rPr>
              <a:t>Attention – Entrée en matière</a:t>
            </a:r>
            <a:br>
              <a:rPr lang="de-CH" sz="1500" b="1" noProof="1">
                <a:solidFill>
                  <a:srgbClr val="686868"/>
                </a:solidFill>
                <a:latin typeface="Century Gothic" panose="020B0502020202020204" pitchFamily="34" charset="0"/>
              </a:rPr>
            </a:br>
            <a:r>
              <a:rPr lang="de-CH" sz="1500" noProof="1">
                <a:solidFill>
                  <a:srgbClr val="686868"/>
                </a:solidFill>
                <a:latin typeface="Century Gothic" panose="020B0502020202020204" pitchFamily="34" charset="0"/>
              </a:rPr>
              <a:t>Avec quelle première phrase ou scène courte captez-vous immédiatement l'attention de votre public ?</a:t>
            </a:r>
            <a:endParaRPr lang="de-CH" sz="1500" dirty="0">
              <a:solidFill>
                <a:srgbClr val="686868"/>
              </a:solidFill>
              <a:latin typeface="Century Gothic" panose="020B0502020202020204" pitchFamily="34" charset="0"/>
            </a:endParaRPr>
          </a:p>
          <a:p>
            <a:pPr>
              <a:spcAft>
                <a:spcPts val="600"/>
              </a:spcAft>
              <a:buNone/>
            </a:pPr>
            <a:r>
              <a:rPr lang="de-CH" sz="1500" b="1" noProof="1">
                <a:solidFill>
                  <a:srgbClr val="686868"/>
                </a:solidFill>
                <a:latin typeface="Century Gothic" panose="020B0502020202020204" pitchFamily="34" charset="0"/>
              </a:rPr>
              <a:t>Interest – Rendre le problème &amp; l'idée compréhensibles</a:t>
            </a:r>
            <a:br>
              <a:rPr lang="de-CH" sz="1500" b="1" noProof="1">
                <a:solidFill>
                  <a:srgbClr val="686868"/>
                </a:solidFill>
                <a:latin typeface="Century Gothic" panose="020B0502020202020204" pitchFamily="34" charset="0"/>
              </a:rPr>
            </a:br>
            <a:r>
              <a:rPr lang="de-CH" sz="1500" noProof="1">
                <a:solidFill>
                  <a:srgbClr val="686868"/>
                </a:solidFill>
                <a:latin typeface="Century Gothic" panose="020B0502020202020204" pitchFamily="34" charset="0"/>
              </a:rPr>
              <a:t>Quel problème ou quelle situation abordez-vous – et comment se présente concrètement votre nouvelle idée d'utilisation des cacahuètes ?</a:t>
            </a:r>
            <a:endParaRPr lang="de-CH" sz="1500" dirty="0">
              <a:solidFill>
                <a:srgbClr val="686868"/>
              </a:solidFill>
              <a:latin typeface="Century Gothic" panose="020B0502020202020204" pitchFamily="34" charset="0"/>
            </a:endParaRPr>
          </a:p>
          <a:p>
            <a:pPr>
              <a:spcAft>
                <a:spcPts val="600"/>
              </a:spcAft>
              <a:buNone/>
            </a:pPr>
            <a:r>
              <a:rPr lang="de-CH" sz="1500" b="1" noProof="1">
                <a:solidFill>
                  <a:srgbClr val="686868"/>
                </a:solidFill>
                <a:latin typeface="Century Gothic" panose="020B0502020202020204" pitchFamily="34" charset="0"/>
              </a:rPr>
              <a:t>Desire – Présenter les avantages de manière attrayante</a:t>
            </a:r>
            <a:br>
              <a:rPr lang="de-CH" sz="1500" b="1" noProof="1">
                <a:solidFill>
                  <a:srgbClr val="686868"/>
                </a:solidFill>
                <a:latin typeface="Century Gothic" panose="020B0502020202020204" pitchFamily="34" charset="0"/>
              </a:rPr>
            </a:br>
            <a:r>
              <a:rPr lang="de-CH" sz="1500" noProof="1">
                <a:solidFill>
                  <a:srgbClr val="686868"/>
                </a:solidFill>
                <a:latin typeface="Century Gothic" panose="020B0502020202020204" pitchFamily="34" charset="0"/>
              </a:rPr>
              <a:t>Qu'est-ce qui sera mieux pour votre public avec votre idée ? Quels sont les avantages concrets de vos cacahuètes dans cette nouvelle utilisation ?</a:t>
            </a:r>
            <a:endParaRPr lang="de-CH" sz="1500" dirty="0">
              <a:solidFill>
                <a:srgbClr val="686868"/>
              </a:solidFill>
              <a:latin typeface="Century Gothic" panose="020B0502020202020204" pitchFamily="34" charset="0"/>
            </a:endParaRPr>
          </a:p>
          <a:p>
            <a:pPr>
              <a:spcAft>
                <a:spcPts val="600"/>
              </a:spcAft>
              <a:buNone/>
            </a:pPr>
            <a:r>
              <a:rPr lang="de-CH" sz="1500" b="1" noProof="1">
                <a:solidFill>
                  <a:srgbClr val="686868"/>
                </a:solidFill>
                <a:latin typeface="Century Gothic" panose="020B0502020202020204" pitchFamily="34" charset="0"/>
              </a:rPr>
              <a:t>Action – Appel à l'action</a:t>
            </a:r>
            <a:br>
              <a:rPr lang="de-CH" sz="1500" b="1" noProof="1">
                <a:solidFill>
                  <a:srgbClr val="686868"/>
                </a:solidFill>
                <a:latin typeface="Century Gothic" panose="020B0502020202020204" pitchFamily="34" charset="0"/>
              </a:rPr>
            </a:br>
            <a:r>
              <a:rPr lang="de-CH" sz="1500" noProof="1">
                <a:solidFill>
                  <a:srgbClr val="686868"/>
                </a:solidFill>
                <a:latin typeface="Century Gothic" panose="020B0502020202020204" pitchFamily="34" charset="0"/>
              </a:rPr>
              <a:t>Que demandez-vous concrètement à votre public à la fin ?</a:t>
            </a:r>
          </a:p>
        </p:txBody>
      </p:sp>
      <p:sp>
        <p:nvSpPr>
          <p:cNvPr id="2" name="Google Shape;3606;p10">
            <a:extLst>
              <a:ext uri="{FF2B5EF4-FFF2-40B4-BE49-F238E27FC236}">
                <a16:creationId xmlns:a16="http://schemas.microsoft.com/office/drawing/2014/main" id="{040E23AC-F92F-D9A9-2715-36D15C96E7E3}"/>
              </a:ext>
            </a:extLst>
          </p:cNvPr>
          <p:cNvSpPr txBox="1">
            <a:spLocks noGrp="1"/>
          </p:cNvSpPr>
          <p:nvPr>
            <p:ph type="sldNum" idx="12"/>
          </p:nvPr>
        </p:nvSpPr>
        <p:spPr>
          <a:xfrm>
            <a:off x="11510081" y="5851022"/>
            <a:ext cx="536009" cy="1354217"/>
          </a:xfrm>
          <a:prstGeom prst="rect">
            <a:avLst/>
          </a:prstGeom>
          <a:noFill/>
          <a:ln>
            <a:noFill/>
          </a:ln>
        </p:spPr>
        <p:txBody>
          <a:bodyPr wrap="square">
            <a:noAutofit/>
          </a:bodyPr>
          <a:lstStyle/>
          <a:p>
            <a:pPr marL="0" marR="0" lvl="0" indent="0" algn="r" rtl="0">
              <a:lnSpc>
                <a:spcPct val="100000"/>
              </a:lnSpc>
              <a:spcBef>
                <a:spcPts val="0"/>
              </a:spcBef>
              <a:spcAft>
                <a:spcPts val="0"/>
              </a:spcAft>
              <a:buClr>
                <a:srgbClr val="FFFFFF"/>
              </a:buClr>
              <a:buSzPts val="2400"/>
              <a:buFont typeface="Century Gothic"/>
              <a:buNone/>
            </a:pPr>
            <a:fld id="{00000000-1234-1234-1234-123412341234}" type="slidenum">
              <a:rPr lang="de-CH" sz="2400" b="1" i="0" u="none" strike="noStrike" cap="none" noProof="1">
                <a:solidFill>
                  <a:srgbClr val="FFFFFF"/>
                </a:solidFill>
                <a:latin typeface="Century Gothic" panose="020B0502020202020204" pitchFamily="34" charset="0"/>
                <a:sym typeface="Century Gothic"/>
              </a:rPr>
              <a:t>13</a:t>
            </a:fld>
            <a:endParaRPr sz="2400" b="1" i="0" u="none" strike="noStrike" cap="none" dirty="0">
              <a:solidFill>
                <a:srgbClr val="FFFFFF"/>
              </a:solidFill>
              <a:latin typeface="Century Gothic" panose="020B0502020202020204" pitchFamily="34" charset="0"/>
              <a:sym typeface="Century Gothic"/>
            </a:endParaRPr>
          </a:p>
        </p:txBody>
      </p:sp>
      <p:sp>
        <p:nvSpPr>
          <p:cNvPr id="6" name="Textfeld 5">
            <a:extLst>
              <a:ext uri="{FF2B5EF4-FFF2-40B4-BE49-F238E27FC236}">
                <a16:creationId xmlns:a16="http://schemas.microsoft.com/office/drawing/2014/main" id="{B5713576-F9A6-712C-A446-2596EAB0633E}"/>
              </a:ext>
            </a:extLst>
          </p:cNvPr>
          <p:cNvSpPr txBox="1"/>
          <p:nvPr/>
        </p:nvSpPr>
        <p:spPr>
          <a:xfrm>
            <a:off x="8377480" y="4757730"/>
            <a:ext cx="1047542" cy="246093"/>
          </a:xfrm>
          <a:prstGeom prst="rect">
            <a:avLst/>
          </a:prstGeom>
          <a:noFill/>
        </p:spPr>
        <p:txBody>
          <a:bodyPr wrap="square">
            <a:spAutoFit/>
          </a:bodyPr>
          <a:lstStyle/>
          <a:p>
            <a:r>
              <a:rPr lang="de-CH" sz="999" b="1" dirty="0">
                <a:solidFill>
                  <a:srgbClr val="686868"/>
                </a:solidFill>
                <a:latin typeface="Century Gothic" panose="020B0502020202020204" pitchFamily="34" charset="0"/>
              </a:rPr>
              <a:t>Source : </a:t>
            </a:r>
            <a:r>
              <a:rPr lang="de-CH" sz="999" dirty="0">
                <a:solidFill>
                  <a:srgbClr val="686868"/>
                </a:solidFill>
                <a:latin typeface="Century Gothic" panose="020B0502020202020204" pitchFamily="34" charset="0"/>
                <a:hlinkClick r:id="rId5">
                  <a:extLst>
                    <a:ext uri="{A12FA001-AC4F-418D-AE19-62706E023703}">
                      <ahyp:hlinkClr xmlns:ahyp="http://schemas.microsoft.com/office/drawing/2018/hyperlinkcolor" val="tx"/>
                    </a:ext>
                  </a:extLst>
                </a:hlinkClick>
              </a:rPr>
              <a:t>Link</a:t>
            </a:r>
            <a:endParaRPr lang="de-CH" sz="999" dirty="0">
              <a:solidFill>
                <a:srgbClr val="686868"/>
              </a:solidFill>
              <a:latin typeface="Century Gothic" panose="020B0502020202020204"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646"/>
        <p:cNvGrpSpPr/>
        <p:nvPr/>
      </p:nvGrpSpPr>
      <p:grpSpPr>
        <a:xfrm>
          <a:off x="0" y="0"/>
          <a:ext cx="0" cy="0"/>
          <a:chOff x="0" y="0"/>
          <a:chExt cx="0" cy="0"/>
        </a:xfrm>
      </p:grpSpPr>
      <p:pic>
        <p:nvPicPr>
          <p:cNvPr id="3647" name="Google Shape;3647;p13"/>
          <p:cNvPicPr preferRelativeResize="0"/>
          <p:nvPr/>
        </p:nvPicPr>
        <p:blipFill rotWithShape="1">
          <a:blip r:embed="rId3" cstate="email">
            <a:alphaModFix/>
            <a:extLst>
              <a:ext uri="{28A0092B-C50C-407E-A947-70E740481C1C}">
                <a14:useLocalDpi xmlns:a14="http://schemas.microsoft.com/office/drawing/2010/main"/>
              </a:ext>
            </a:extLst>
          </a:blip>
          <a:srcRect r="6546"/>
          <a:stretch>
            <a:fillRect/>
          </a:stretch>
        </p:blipFill>
        <p:spPr>
          <a:xfrm>
            <a:off x="8189451" y="1950391"/>
            <a:ext cx="3868671" cy="2957218"/>
          </a:xfrm>
          <a:prstGeom prst="rect">
            <a:avLst/>
          </a:prstGeom>
          <a:noFill/>
          <a:ln>
            <a:noFill/>
          </a:ln>
        </p:spPr>
      </p:pic>
      <p:pic>
        <p:nvPicPr>
          <p:cNvPr id="3648" name="Google Shape;3648;p13"/>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8806682" y="141233"/>
            <a:ext cx="2128409" cy="821353"/>
          </a:xfrm>
          <a:prstGeom prst="rect">
            <a:avLst/>
          </a:prstGeom>
          <a:noFill/>
          <a:ln>
            <a:noFill/>
          </a:ln>
        </p:spPr>
      </p:pic>
      <p:sp>
        <p:nvSpPr>
          <p:cNvPr id="3649" name="Google Shape;3649;p13"/>
          <p:cNvSpPr/>
          <p:nvPr/>
        </p:nvSpPr>
        <p:spPr>
          <a:xfrm>
            <a:off x="954826" y="207352"/>
            <a:ext cx="9605007" cy="1015663"/>
          </a:xfrm>
          <a:prstGeom prst="rect">
            <a:avLst/>
          </a:prstGeom>
          <a:noFill/>
          <a:ln>
            <a:noFill/>
          </a:ln>
        </p:spPr>
        <p:txBody>
          <a:bodyPr wrap="square">
            <a:spAutoFit/>
          </a:bodyPr>
          <a:lstStyle/>
          <a:p>
            <a:pPr marL="0" marR="0" lvl="0" indent="0" algn="l" rtl="0">
              <a:spcBef>
                <a:spcPts val="0"/>
              </a:spcBef>
              <a:spcAft>
                <a:spcPts val="0"/>
              </a:spcAft>
              <a:buNone/>
            </a:pPr>
            <a:r>
              <a:rPr lang="de-CH" sz="2500" b="1" noProof="1">
                <a:solidFill>
                  <a:srgbClr val="D17930"/>
                </a:solidFill>
                <a:latin typeface="Century Gothic" panose="020B0502020202020204" pitchFamily="34" charset="0"/>
                <a:ea typeface="Century Gothic"/>
                <a:sym typeface="Century Gothic"/>
              </a:rPr>
              <a:t>Challenge </a:t>
            </a:r>
            <a:endParaRPr sz="2500" b="1" dirty="0">
              <a:solidFill>
                <a:srgbClr val="D17930"/>
              </a:solidFill>
              <a:latin typeface="Century Gothic" panose="020B0502020202020204" pitchFamily="34" charset="0"/>
              <a:ea typeface="Century Gothic"/>
              <a:sym typeface="Century Gothic"/>
            </a:endParaRPr>
          </a:p>
          <a:p>
            <a:pPr marL="0" marR="0" lvl="0" indent="0" algn="l" rtl="0">
              <a:spcBef>
                <a:spcPts val="1200"/>
              </a:spcBef>
              <a:spcAft>
                <a:spcPts val="0"/>
              </a:spcAft>
              <a:buNone/>
            </a:pPr>
            <a:endParaRPr sz="2500" b="1" dirty="0">
              <a:solidFill>
                <a:srgbClr val="D17930"/>
              </a:solidFill>
              <a:latin typeface="Century Gothic" panose="020B0502020202020204" pitchFamily="34" charset="0"/>
              <a:ea typeface="Century Gothic"/>
              <a:sym typeface="Century Gothic"/>
            </a:endParaRPr>
          </a:p>
        </p:txBody>
      </p:sp>
      <p:sp>
        <p:nvSpPr>
          <p:cNvPr id="3" name="Textfeld 2">
            <a:extLst>
              <a:ext uri="{FF2B5EF4-FFF2-40B4-BE49-F238E27FC236}">
                <a16:creationId xmlns:a16="http://schemas.microsoft.com/office/drawing/2014/main" id="{6116BEDA-EF28-C519-C0BD-6F98927AA9E4}"/>
              </a:ext>
            </a:extLst>
          </p:cNvPr>
          <p:cNvSpPr txBox="1"/>
          <p:nvPr/>
        </p:nvSpPr>
        <p:spPr>
          <a:xfrm>
            <a:off x="954826" y="854825"/>
            <a:ext cx="7851856" cy="1569660"/>
          </a:xfrm>
          <a:prstGeom prst="rect">
            <a:avLst/>
          </a:prstGeom>
          <a:noFill/>
        </p:spPr>
        <p:txBody>
          <a:bodyPr wrap="square" lIns="91440" tIns="45720" rIns="91440" bIns="45720" rtlCol="0" anchor="t">
            <a:spAutoFit/>
          </a:bodyPr>
          <a:lstStyle/>
          <a:p>
            <a:pPr>
              <a:buNone/>
            </a:pPr>
            <a:r>
              <a:rPr lang="de-CH" sz="1600" b="1" noProof="1">
                <a:solidFill>
                  <a:srgbClr val="686868"/>
                </a:solidFill>
                <a:latin typeface="Century Gothic" panose="020B0502020202020204" pitchFamily="34" charset="0"/>
              </a:rPr>
              <a:t>Imaginez que votre équipe ait découvert une toute nouvelle façon d'utiliser les « Coquillettes ». Normalement, on les mange – mais vous avez découvert qu'elles peuvent être utilisées pour quelque chose de bien meilleur.</a:t>
            </a:r>
          </a:p>
          <a:p>
            <a:pPr>
              <a:buNone/>
            </a:pPr>
            <a:endParaRPr lang="de-CH" sz="1600" b="1" dirty="0">
              <a:solidFill>
                <a:srgbClr val="686868"/>
              </a:solidFill>
              <a:latin typeface="Century Gothic" panose="020B0502020202020204" pitchFamily="34" charset="0"/>
            </a:endParaRPr>
          </a:p>
          <a:p>
            <a:pPr>
              <a:buNone/>
            </a:pPr>
            <a:r>
              <a:rPr lang="de-CH" sz="1600" b="1" noProof="1">
                <a:solidFill>
                  <a:srgbClr val="686868"/>
                </a:solidFill>
                <a:latin typeface="Century Gothic" panose="020B0502020202020204" pitchFamily="34" charset="0"/>
              </a:rPr>
              <a:t>Vous souhaitez maintenant commercialiser cette nouvelle idée d'utilisation et développer pour cela un pitch court de 1 minute maximum.</a:t>
            </a:r>
          </a:p>
        </p:txBody>
      </p:sp>
      <p:sp>
        <p:nvSpPr>
          <p:cNvPr id="4" name="Textfeld 3">
            <a:extLst>
              <a:ext uri="{FF2B5EF4-FFF2-40B4-BE49-F238E27FC236}">
                <a16:creationId xmlns:a16="http://schemas.microsoft.com/office/drawing/2014/main" id="{F3014CE8-08D7-0952-DA5B-5269EA603F90}"/>
              </a:ext>
            </a:extLst>
          </p:cNvPr>
          <p:cNvSpPr txBox="1"/>
          <p:nvPr/>
        </p:nvSpPr>
        <p:spPr>
          <a:xfrm>
            <a:off x="966858" y="2538987"/>
            <a:ext cx="7210561" cy="3554819"/>
          </a:xfrm>
          <a:prstGeom prst="rect">
            <a:avLst/>
          </a:prstGeom>
          <a:noFill/>
        </p:spPr>
        <p:txBody>
          <a:bodyPr wrap="square">
            <a:spAutoFit/>
          </a:bodyPr>
          <a:lstStyle/>
          <a:p>
            <a:r>
              <a:rPr lang="de-CH" sz="1500" b="1" noProof="1">
                <a:solidFill>
                  <a:srgbClr val="686868"/>
                </a:solidFill>
                <a:latin typeface="Century Gothic" panose="020B0502020202020204" pitchFamily="34" charset="0"/>
              </a:rPr>
              <a:t>Attention – Entrée en matière</a:t>
            </a:r>
            <a:br>
              <a:rPr lang="de-CH" sz="1500" b="1" noProof="1">
                <a:solidFill>
                  <a:srgbClr val="686868"/>
                </a:solidFill>
                <a:latin typeface="Century Gothic" panose="020B0502020202020204" pitchFamily="34" charset="0"/>
              </a:rPr>
            </a:br>
            <a:r>
              <a:rPr lang="de-CH" sz="1500" noProof="1">
                <a:solidFill>
                  <a:srgbClr val="686868"/>
                </a:solidFill>
                <a:latin typeface="Century Gothic" panose="020B0502020202020204" pitchFamily="34" charset="0"/>
              </a:rPr>
              <a:t>Avec quelle première phrase ou scène courte captez-vous immédiatement l'attention de votre public ?</a:t>
            </a:r>
          </a:p>
          <a:p>
            <a:endParaRPr lang="de-CH" sz="1500" dirty="0">
              <a:solidFill>
                <a:srgbClr val="686868"/>
              </a:solidFill>
              <a:latin typeface="Century Gothic" panose="020B0502020202020204" pitchFamily="34" charset="0"/>
            </a:endParaRPr>
          </a:p>
          <a:p>
            <a:r>
              <a:rPr lang="de-CH" sz="1500" b="1" noProof="1">
                <a:solidFill>
                  <a:srgbClr val="686868"/>
                </a:solidFill>
                <a:latin typeface="Century Gothic" panose="020B0502020202020204" pitchFamily="34" charset="0"/>
              </a:rPr>
              <a:t>Interest – Rendre le problème &amp; l'idée compréhensibles</a:t>
            </a:r>
            <a:br>
              <a:rPr lang="de-CH" sz="1500" b="1" noProof="1">
                <a:solidFill>
                  <a:srgbClr val="686868"/>
                </a:solidFill>
                <a:latin typeface="Century Gothic" panose="020B0502020202020204" pitchFamily="34" charset="0"/>
              </a:rPr>
            </a:br>
            <a:r>
              <a:rPr lang="de-CH" sz="1500" noProof="1">
                <a:solidFill>
                  <a:srgbClr val="686868"/>
                </a:solidFill>
                <a:latin typeface="Century Gothic" panose="020B0502020202020204" pitchFamily="34" charset="0"/>
              </a:rPr>
              <a:t>Quel problème ou quelle situation abordez-vous – et comment se présente concrètement votre nouvelle idée d'utilisation des « Coquillettes » ?</a:t>
            </a:r>
          </a:p>
          <a:p>
            <a:endParaRPr lang="de-CH" sz="1500" dirty="0">
              <a:solidFill>
                <a:srgbClr val="686868"/>
              </a:solidFill>
              <a:latin typeface="Century Gothic" panose="020B0502020202020204" pitchFamily="34" charset="0"/>
            </a:endParaRPr>
          </a:p>
          <a:p>
            <a:r>
              <a:rPr lang="de-CH" sz="1500" b="1" noProof="1">
                <a:solidFill>
                  <a:srgbClr val="686868"/>
                </a:solidFill>
                <a:latin typeface="Century Gothic" panose="020B0502020202020204" pitchFamily="34" charset="0"/>
              </a:rPr>
              <a:t>Desire – Présenter les avantages de manière attrayante</a:t>
            </a:r>
            <a:br>
              <a:rPr lang="de-CH" sz="1500" b="1" noProof="1">
                <a:solidFill>
                  <a:srgbClr val="686868"/>
                </a:solidFill>
                <a:latin typeface="Century Gothic" panose="020B0502020202020204" pitchFamily="34" charset="0"/>
              </a:rPr>
            </a:br>
            <a:r>
              <a:rPr lang="de-CH" sz="1500" noProof="1">
                <a:solidFill>
                  <a:srgbClr val="686868"/>
                </a:solidFill>
                <a:latin typeface="Century Gothic" panose="020B0502020202020204" pitchFamily="34" charset="0"/>
              </a:rPr>
              <a:t>Qu'est-ce qui sera mieux pour votre public avec votre idée ? Quels sont les avantages concrets de vos « Coquillettes » dans cette nouvelle utilisation ?</a:t>
            </a:r>
          </a:p>
          <a:p>
            <a:endParaRPr lang="de-CH" sz="1500" dirty="0">
              <a:solidFill>
                <a:srgbClr val="686868"/>
              </a:solidFill>
              <a:latin typeface="Century Gothic" panose="020B0502020202020204" pitchFamily="34" charset="0"/>
            </a:endParaRPr>
          </a:p>
          <a:p>
            <a:r>
              <a:rPr lang="de-CH" sz="1500" b="1" noProof="1">
                <a:solidFill>
                  <a:srgbClr val="686868"/>
                </a:solidFill>
                <a:latin typeface="Century Gothic" panose="020B0502020202020204" pitchFamily="34" charset="0"/>
              </a:rPr>
              <a:t>Action – Appel à l'action</a:t>
            </a:r>
            <a:br>
              <a:rPr lang="de-CH" sz="1500" b="1" noProof="1">
                <a:solidFill>
                  <a:srgbClr val="686868"/>
                </a:solidFill>
                <a:latin typeface="Century Gothic" panose="020B0502020202020204" pitchFamily="34" charset="0"/>
              </a:rPr>
            </a:br>
            <a:r>
              <a:rPr lang="de-CH" sz="1500" noProof="1">
                <a:solidFill>
                  <a:srgbClr val="686868"/>
                </a:solidFill>
                <a:latin typeface="Century Gothic" panose="020B0502020202020204" pitchFamily="34" charset="0"/>
              </a:rPr>
              <a:t>Que demandez-vous concrètement à votre public à la fin ?</a:t>
            </a:r>
          </a:p>
          <a:p>
            <a:endParaRPr lang="de-DE" sz="1500" dirty="0">
              <a:solidFill>
                <a:srgbClr val="686868"/>
              </a:solidFill>
              <a:latin typeface="Century Gothic" panose="020B0502020202020204" pitchFamily="34" charset="0"/>
            </a:endParaRPr>
          </a:p>
        </p:txBody>
      </p:sp>
      <p:sp>
        <p:nvSpPr>
          <p:cNvPr id="5" name="Textfeld 4">
            <a:extLst>
              <a:ext uri="{FF2B5EF4-FFF2-40B4-BE49-F238E27FC236}">
                <a16:creationId xmlns:a16="http://schemas.microsoft.com/office/drawing/2014/main" id="{A8CD9EE6-B88E-3E7F-741E-6AD0DCF355B5}"/>
              </a:ext>
            </a:extLst>
          </p:cNvPr>
          <p:cNvSpPr txBox="1"/>
          <p:nvPr/>
        </p:nvSpPr>
        <p:spPr>
          <a:xfrm>
            <a:off x="954826" y="6063333"/>
            <a:ext cx="3822125" cy="338554"/>
          </a:xfrm>
          <a:prstGeom prst="rect">
            <a:avLst/>
          </a:prstGeom>
          <a:noFill/>
        </p:spPr>
        <p:txBody>
          <a:bodyPr wrap="square">
            <a:spAutoFit/>
          </a:bodyPr>
          <a:lstStyle/>
          <a:p>
            <a:r>
              <a:rPr lang="de-CH" sz="1600" b="1" kern="1200" noProof="1">
                <a:solidFill>
                  <a:schemeClr val="accent1"/>
                </a:solidFill>
                <a:latin typeface="+mn-lt"/>
                <a:ea typeface="+mn-ea"/>
                <a:cs typeface="+mn-cs"/>
              </a:rPr>
              <a:t>Temps de préparation : 10 minutes</a:t>
            </a:r>
            <a:endParaRPr lang="de-DE" sz="1600" b="1" kern="1200" dirty="0">
              <a:solidFill>
                <a:schemeClr val="accent1"/>
              </a:solidFill>
              <a:latin typeface="+mn-lt"/>
              <a:ea typeface="+mn-ea"/>
              <a:cs typeface="+mn-cs"/>
            </a:endParaRPr>
          </a:p>
        </p:txBody>
      </p:sp>
      <p:sp>
        <p:nvSpPr>
          <p:cNvPr id="7" name="Textfeld 6">
            <a:extLst>
              <a:ext uri="{FF2B5EF4-FFF2-40B4-BE49-F238E27FC236}">
                <a16:creationId xmlns:a16="http://schemas.microsoft.com/office/drawing/2014/main" id="{BCBA6237-8F47-A804-E71D-A1F33203C1E0}"/>
              </a:ext>
            </a:extLst>
          </p:cNvPr>
          <p:cNvSpPr txBox="1"/>
          <p:nvPr/>
        </p:nvSpPr>
        <p:spPr>
          <a:xfrm>
            <a:off x="9061544" y="4661388"/>
            <a:ext cx="1498289" cy="246221"/>
          </a:xfrm>
          <a:prstGeom prst="rect">
            <a:avLst/>
          </a:prstGeom>
          <a:noFill/>
        </p:spPr>
        <p:txBody>
          <a:bodyPr wrap="square">
            <a:spAutoFit/>
          </a:bodyPr>
          <a:lstStyle/>
          <a:p>
            <a:r>
              <a:rPr lang="de-CH" sz="1000" b="1" noProof="1">
                <a:solidFill>
                  <a:srgbClr val="686868"/>
                </a:solidFill>
                <a:latin typeface="Century Gothic" panose="020B0502020202020204" pitchFamily="34" charset="0"/>
              </a:rPr>
              <a:t>Source : </a:t>
            </a:r>
            <a:r>
              <a:rPr lang="de-CH" sz="1000" noProof="1">
                <a:solidFill>
                  <a:srgbClr val="686868"/>
                </a:solidFill>
                <a:latin typeface="Century Gothic" panose="020B0502020202020204" pitchFamily="34" charset="0"/>
                <a:hlinkClick r:id="rId5">
                  <a:extLst>
                    <a:ext uri="{A12FA001-AC4F-418D-AE19-62706E023703}">
                      <ahyp:hlinkClr xmlns:ahyp="http://schemas.microsoft.com/office/drawing/2018/hyperlinkcolor" val="tx"/>
                    </a:ext>
                  </a:extLst>
                </a:hlinkClick>
              </a:rPr>
              <a:t>Link</a:t>
            </a:r>
            <a:endParaRPr lang="de-DE" sz="1000" dirty="0">
              <a:solidFill>
                <a:srgbClr val="686868"/>
              </a:solidFill>
              <a:latin typeface="Century Gothic" panose="020B0502020202020204" pitchFamily="34" charset="0"/>
            </a:endParaRPr>
          </a:p>
        </p:txBody>
      </p:sp>
      <p:sp>
        <p:nvSpPr>
          <p:cNvPr id="2" name="Google Shape;3606;p10">
            <a:extLst>
              <a:ext uri="{FF2B5EF4-FFF2-40B4-BE49-F238E27FC236}">
                <a16:creationId xmlns:a16="http://schemas.microsoft.com/office/drawing/2014/main" id="{10FE76A4-7E1C-FC9C-B41C-57D0DE14156D}"/>
              </a:ext>
            </a:extLst>
          </p:cNvPr>
          <p:cNvSpPr txBox="1">
            <a:spLocks noGrp="1"/>
          </p:cNvSpPr>
          <p:nvPr>
            <p:ph type="sldNum" idx="12"/>
          </p:nvPr>
        </p:nvSpPr>
        <p:spPr>
          <a:xfrm>
            <a:off x="11510081" y="5851022"/>
            <a:ext cx="536009" cy="1354217"/>
          </a:xfrm>
          <a:prstGeom prst="rect">
            <a:avLst/>
          </a:prstGeom>
          <a:noFill/>
          <a:ln>
            <a:noFill/>
          </a:ln>
        </p:spPr>
        <p:txBody>
          <a:bodyPr wrap="square">
            <a:noAutofit/>
          </a:bodyPr>
          <a:lstStyle/>
          <a:p>
            <a:pPr marL="0" marR="0" lvl="0" indent="0" algn="r" rtl="0">
              <a:lnSpc>
                <a:spcPct val="100000"/>
              </a:lnSpc>
              <a:spcBef>
                <a:spcPts val="0"/>
              </a:spcBef>
              <a:spcAft>
                <a:spcPts val="0"/>
              </a:spcAft>
              <a:buClr>
                <a:srgbClr val="FFFFFF"/>
              </a:buClr>
              <a:buSzPts val="2400"/>
              <a:buFont typeface="Century Gothic"/>
              <a:buNone/>
            </a:pPr>
            <a:fld id="{00000000-1234-1234-1234-123412341234}" type="slidenum">
              <a:rPr lang="de-CH" sz="2400" b="1" i="0" u="none" strike="noStrike" cap="none" noProof="1">
                <a:solidFill>
                  <a:srgbClr val="FFFFFF"/>
                </a:solidFill>
                <a:latin typeface="Century Gothic" panose="020B0502020202020204" pitchFamily="34" charset="0"/>
                <a:sym typeface="Century Gothic"/>
              </a:rPr>
              <a:t>14</a:t>
            </a:fld>
            <a:endParaRPr sz="2400" b="1" i="0" u="none" strike="noStrike" cap="none" dirty="0">
              <a:solidFill>
                <a:srgbClr val="FFFFFF"/>
              </a:solidFill>
              <a:latin typeface="Century Gothic" panose="020B0502020202020204" pitchFamily="34" charset="0"/>
              <a:sym typeface="Century Gothic"/>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662"/>
        <p:cNvGrpSpPr/>
        <p:nvPr/>
      </p:nvGrpSpPr>
      <p:grpSpPr>
        <a:xfrm>
          <a:off x="0" y="0"/>
          <a:ext cx="0" cy="0"/>
          <a:chOff x="0" y="0"/>
          <a:chExt cx="0" cy="0"/>
        </a:xfrm>
      </p:grpSpPr>
      <p:sp>
        <p:nvSpPr>
          <p:cNvPr id="3663" name="Google Shape;3663;p14"/>
          <p:cNvSpPr txBox="1">
            <a:spLocks noGrp="1"/>
          </p:cNvSpPr>
          <p:nvPr>
            <p:ph type="sldNum" idx="12"/>
          </p:nvPr>
        </p:nvSpPr>
        <p:spPr>
          <a:xfrm>
            <a:off x="11510081" y="6356350"/>
            <a:ext cx="536009" cy="365125"/>
          </a:xfrm>
          <a:prstGeom prst="rect">
            <a:avLst/>
          </a:prstGeom>
          <a:noFill/>
          <a:ln>
            <a:noFill/>
          </a:ln>
        </p:spPr>
        <p:txBody>
          <a:bodyPr>
            <a:noAutofit/>
          </a:bodyPr>
          <a:lstStyle/>
          <a:p>
            <a:pPr marL="0" marR="0" lvl="0" indent="0" algn="r" rtl="0">
              <a:lnSpc>
                <a:spcPct val="100000"/>
              </a:lnSpc>
              <a:spcBef>
                <a:spcPts val="0"/>
              </a:spcBef>
              <a:spcAft>
                <a:spcPts val="0"/>
              </a:spcAft>
              <a:buClr>
                <a:srgbClr val="FFFFFF"/>
              </a:buClr>
              <a:buSzPts val="2400"/>
              <a:buFont typeface="Century Gothic"/>
              <a:buNone/>
            </a:pPr>
            <a:fld id="{00000000-1234-1234-1234-123412341234}" type="slidenum">
              <a:rPr lang="de-CH" sz="2400" b="1" i="0" u="none" strike="noStrike" cap="none" noProof="1">
                <a:solidFill>
                  <a:srgbClr val="FFFFFF"/>
                </a:solidFill>
                <a:latin typeface="Century Gothic" panose="020B0502020202020204" pitchFamily="34" charset="0"/>
                <a:sym typeface="Century Gothic"/>
              </a:rPr>
              <a:t>15</a:t>
            </a:fld>
            <a:endParaRPr sz="2400" b="1" i="0" u="none" strike="noStrike" cap="none">
              <a:solidFill>
                <a:srgbClr val="FFFFFF"/>
              </a:solidFill>
              <a:latin typeface="Century Gothic" panose="020B0502020202020204" pitchFamily="34" charset="0"/>
              <a:sym typeface="Century Gothic"/>
            </a:endParaRPr>
          </a:p>
        </p:txBody>
      </p:sp>
      <p:sp>
        <p:nvSpPr>
          <p:cNvPr id="3664" name="Google Shape;3664;p14"/>
          <p:cNvSpPr/>
          <p:nvPr/>
        </p:nvSpPr>
        <p:spPr>
          <a:xfrm>
            <a:off x="8097156" y="1930391"/>
            <a:ext cx="3160758" cy="3159216"/>
          </a:xfrm>
          <a:prstGeom prst="ellipse">
            <a:avLst/>
          </a:prstGeom>
          <a:solidFill>
            <a:srgbClr val="BEBEBE"/>
          </a:solidFill>
          <a:ln w="28575" cap="flat" cmpd="sng">
            <a:solidFill>
              <a:schemeClr val="lt1"/>
            </a:solidFill>
            <a:prstDash val="solid"/>
            <a:round/>
            <a:headEnd type="none" w="sm" len="sm"/>
            <a:tailEnd type="none" w="sm" len="sm"/>
          </a:ln>
        </p:spPr>
        <p:txBody>
          <a:bodyPr vert="horz" wrap="square" lIns="91440" tIns="45720" rIns="91440" bIns="45720" numCol="1" anchor="t" anchorCtr="0" compatLnSpc="1">
            <a:noAutofit/>
          </a:bodyPr>
          <a:lstStyle/>
          <a:p>
            <a:pPr marL="0" marR="0" lvl="0" indent="0" algn="l" rtl="0">
              <a:spcBef>
                <a:spcPts val="0"/>
              </a:spcBef>
              <a:spcAft>
                <a:spcPts val="0"/>
              </a:spcAft>
              <a:buNone/>
            </a:pPr>
            <a:endParaRPr sz="1800">
              <a:solidFill>
                <a:schemeClr val="dk1"/>
              </a:solidFill>
              <a:latin typeface="Century Gothic" panose="020B0502020202020204" pitchFamily="34" charset="0"/>
              <a:ea typeface="Century Gothic"/>
              <a:sym typeface="Century Gothic"/>
            </a:endParaRPr>
          </a:p>
        </p:txBody>
      </p:sp>
      <p:sp>
        <p:nvSpPr>
          <p:cNvPr id="3665" name="Google Shape;3665;p14"/>
          <p:cNvSpPr/>
          <p:nvPr/>
        </p:nvSpPr>
        <p:spPr>
          <a:xfrm>
            <a:off x="2359504" y="3125737"/>
            <a:ext cx="3159648" cy="3159216"/>
          </a:xfrm>
          <a:prstGeom prst="ellipse">
            <a:avLst/>
          </a:prstGeom>
          <a:solidFill>
            <a:srgbClr val="BEBEBE"/>
          </a:solidFill>
          <a:ln w="28575" cap="flat" cmpd="sng">
            <a:solidFill>
              <a:schemeClr val="lt1"/>
            </a:solidFill>
            <a:prstDash val="solid"/>
            <a:round/>
            <a:headEnd type="none" w="sm" len="sm"/>
            <a:tailEnd type="none" w="sm" len="sm"/>
          </a:ln>
        </p:spPr>
        <p:txBody>
          <a:bodyPr vert="horz" wrap="square" lIns="91440" tIns="45720" rIns="91440" bIns="45720" numCol="1" anchor="t" anchorCtr="0" compatLnSpc="1">
            <a:noAutofit/>
          </a:bodyPr>
          <a:lstStyle/>
          <a:p>
            <a:pPr marL="0" marR="0" lvl="0" indent="0" algn="l" rtl="0">
              <a:spcBef>
                <a:spcPts val="0"/>
              </a:spcBef>
              <a:spcAft>
                <a:spcPts val="0"/>
              </a:spcAft>
              <a:buNone/>
            </a:pPr>
            <a:endParaRPr sz="1800">
              <a:solidFill>
                <a:schemeClr val="dk1"/>
              </a:solidFill>
              <a:latin typeface="Century Gothic" panose="020B0502020202020204" pitchFamily="34" charset="0"/>
              <a:ea typeface="Century Gothic"/>
              <a:sym typeface="Century Gothic"/>
            </a:endParaRPr>
          </a:p>
        </p:txBody>
      </p:sp>
      <p:sp>
        <p:nvSpPr>
          <p:cNvPr id="3667" name="Google Shape;3667;p14"/>
          <p:cNvSpPr/>
          <p:nvPr/>
        </p:nvSpPr>
        <p:spPr>
          <a:xfrm>
            <a:off x="9716375" y="2453576"/>
            <a:ext cx="491278" cy="563105"/>
          </a:xfrm>
          <a:custGeom>
            <a:avLst/>
            <a:gdLst/>
            <a:ahLst/>
            <a:cxnLst/>
            <a:rect l="l" t="t" r="r" b="b"/>
            <a:pathLst>
              <a:path w="136" h="146" extrusionOk="0">
                <a:moveTo>
                  <a:pt x="94" y="17"/>
                </a:moveTo>
                <a:cubicBezTo>
                  <a:pt x="98" y="10"/>
                  <a:pt x="98" y="10"/>
                  <a:pt x="98" y="10"/>
                </a:cubicBezTo>
                <a:cubicBezTo>
                  <a:pt x="99" y="9"/>
                  <a:pt x="101" y="8"/>
                  <a:pt x="102" y="9"/>
                </a:cubicBezTo>
                <a:cubicBezTo>
                  <a:pt x="104" y="10"/>
                  <a:pt x="104" y="12"/>
                  <a:pt x="103" y="14"/>
                </a:cubicBezTo>
                <a:cubicBezTo>
                  <a:pt x="100" y="20"/>
                  <a:pt x="100" y="20"/>
                  <a:pt x="100" y="20"/>
                </a:cubicBezTo>
                <a:cubicBezTo>
                  <a:pt x="99" y="21"/>
                  <a:pt x="98" y="22"/>
                  <a:pt x="97" y="22"/>
                </a:cubicBezTo>
                <a:cubicBezTo>
                  <a:pt x="96" y="22"/>
                  <a:pt x="96" y="21"/>
                  <a:pt x="95" y="21"/>
                </a:cubicBezTo>
                <a:cubicBezTo>
                  <a:pt x="94" y="20"/>
                  <a:pt x="93" y="19"/>
                  <a:pt x="94" y="17"/>
                </a:cubicBezTo>
                <a:close/>
                <a:moveTo>
                  <a:pt x="37" y="20"/>
                </a:moveTo>
                <a:cubicBezTo>
                  <a:pt x="37" y="21"/>
                  <a:pt x="38" y="22"/>
                  <a:pt x="40" y="22"/>
                </a:cubicBezTo>
                <a:cubicBezTo>
                  <a:pt x="40" y="22"/>
                  <a:pt x="41" y="22"/>
                  <a:pt x="41" y="21"/>
                </a:cubicBezTo>
                <a:cubicBezTo>
                  <a:pt x="43" y="20"/>
                  <a:pt x="43" y="19"/>
                  <a:pt x="42" y="17"/>
                </a:cubicBezTo>
                <a:cubicBezTo>
                  <a:pt x="38" y="10"/>
                  <a:pt x="38" y="10"/>
                  <a:pt x="38" y="10"/>
                </a:cubicBezTo>
                <a:cubicBezTo>
                  <a:pt x="38" y="9"/>
                  <a:pt x="36" y="8"/>
                  <a:pt x="34" y="9"/>
                </a:cubicBezTo>
                <a:cubicBezTo>
                  <a:pt x="32" y="10"/>
                  <a:pt x="32" y="12"/>
                  <a:pt x="33" y="14"/>
                </a:cubicBezTo>
                <a:lnTo>
                  <a:pt x="37" y="20"/>
                </a:lnTo>
                <a:close/>
                <a:moveTo>
                  <a:pt x="68" y="14"/>
                </a:moveTo>
                <a:cubicBezTo>
                  <a:pt x="70" y="14"/>
                  <a:pt x="71" y="13"/>
                  <a:pt x="71" y="11"/>
                </a:cubicBezTo>
                <a:cubicBezTo>
                  <a:pt x="71" y="3"/>
                  <a:pt x="71" y="3"/>
                  <a:pt x="71" y="3"/>
                </a:cubicBezTo>
                <a:cubicBezTo>
                  <a:pt x="71" y="2"/>
                  <a:pt x="70" y="0"/>
                  <a:pt x="68" y="0"/>
                </a:cubicBezTo>
                <a:cubicBezTo>
                  <a:pt x="66" y="0"/>
                  <a:pt x="65" y="2"/>
                  <a:pt x="65" y="3"/>
                </a:cubicBezTo>
                <a:cubicBezTo>
                  <a:pt x="65" y="11"/>
                  <a:pt x="65" y="11"/>
                  <a:pt x="65" y="11"/>
                </a:cubicBezTo>
                <a:cubicBezTo>
                  <a:pt x="65" y="13"/>
                  <a:pt x="66" y="14"/>
                  <a:pt x="68" y="14"/>
                </a:cubicBezTo>
                <a:close/>
                <a:moveTo>
                  <a:pt x="11" y="65"/>
                </a:moveTo>
                <a:cubicBezTo>
                  <a:pt x="3" y="65"/>
                  <a:pt x="3" y="65"/>
                  <a:pt x="3" y="65"/>
                </a:cubicBezTo>
                <a:cubicBezTo>
                  <a:pt x="2" y="65"/>
                  <a:pt x="0" y="66"/>
                  <a:pt x="0" y="68"/>
                </a:cubicBezTo>
                <a:cubicBezTo>
                  <a:pt x="0" y="70"/>
                  <a:pt x="2" y="71"/>
                  <a:pt x="3" y="71"/>
                </a:cubicBezTo>
                <a:cubicBezTo>
                  <a:pt x="11" y="71"/>
                  <a:pt x="11" y="71"/>
                  <a:pt x="11" y="71"/>
                </a:cubicBezTo>
                <a:cubicBezTo>
                  <a:pt x="13" y="71"/>
                  <a:pt x="14" y="70"/>
                  <a:pt x="14" y="68"/>
                </a:cubicBezTo>
                <a:cubicBezTo>
                  <a:pt x="14" y="66"/>
                  <a:pt x="13" y="65"/>
                  <a:pt x="11" y="65"/>
                </a:cubicBezTo>
                <a:close/>
                <a:moveTo>
                  <a:pt x="133" y="65"/>
                </a:moveTo>
                <a:cubicBezTo>
                  <a:pt x="125" y="65"/>
                  <a:pt x="125" y="65"/>
                  <a:pt x="125" y="65"/>
                </a:cubicBezTo>
                <a:cubicBezTo>
                  <a:pt x="124" y="65"/>
                  <a:pt x="122" y="66"/>
                  <a:pt x="122" y="68"/>
                </a:cubicBezTo>
                <a:cubicBezTo>
                  <a:pt x="122" y="70"/>
                  <a:pt x="124" y="71"/>
                  <a:pt x="125" y="71"/>
                </a:cubicBezTo>
                <a:cubicBezTo>
                  <a:pt x="133" y="71"/>
                  <a:pt x="133" y="71"/>
                  <a:pt x="133" y="71"/>
                </a:cubicBezTo>
                <a:cubicBezTo>
                  <a:pt x="135" y="71"/>
                  <a:pt x="136" y="70"/>
                  <a:pt x="136" y="68"/>
                </a:cubicBezTo>
                <a:cubicBezTo>
                  <a:pt x="136" y="66"/>
                  <a:pt x="135" y="65"/>
                  <a:pt x="133" y="65"/>
                </a:cubicBezTo>
                <a:close/>
                <a:moveTo>
                  <a:pt x="127" y="34"/>
                </a:moveTo>
                <a:cubicBezTo>
                  <a:pt x="126" y="32"/>
                  <a:pt x="124" y="32"/>
                  <a:pt x="123" y="33"/>
                </a:cubicBezTo>
                <a:cubicBezTo>
                  <a:pt x="116" y="37"/>
                  <a:pt x="116" y="37"/>
                  <a:pt x="116" y="37"/>
                </a:cubicBezTo>
                <a:cubicBezTo>
                  <a:pt x="115" y="38"/>
                  <a:pt x="114" y="40"/>
                  <a:pt x="115" y="41"/>
                </a:cubicBezTo>
                <a:cubicBezTo>
                  <a:pt x="115" y="42"/>
                  <a:pt x="117" y="43"/>
                  <a:pt x="118" y="43"/>
                </a:cubicBezTo>
                <a:cubicBezTo>
                  <a:pt x="118" y="43"/>
                  <a:pt x="119" y="43"/>
                  <a:pt x="119" y="42"/>
                </a:cubicBezTo>
                <a:cubicBezTo>
                  <a:pt x="126" y="38"/>
                  <a:pt x="126" y="38"/>
                  <a:pt x="126" y="38"/>
                </a:cubicBezTo>
                <a:cubicBezTo>
                  <a:pt x="127" y="38"/>
                  <a:pt x="128" y="36"/>
                  <a:pt x="127" y="34"/>
                </a:cubicBezTo>
                <a:close/>
                <a:moveTo>
                  <a:pt x="110" y="68"/>
                </a:moveTo>
                <a:cubicBezTo>
                  <a:pt x="110" y="75"/>
                  <a:pt x="108" y="82"/>
                  <a:pt x="104" y="88"/>
                </a:cubicBezTo>
                <a:cubicBezTo>
                  <a:pt x="104" y="89"/>
                  <a:pt x="104" y="89"/>
                  <a:pt x="104" y="89"/>
                </a:cubicBezTo>
                <a:cubicBezTo>
                  <a:pt x="103" y="90"/>
                  <a:pt x="103" y="90"/>
                  <a:pt x="103" y="90"/>
                </a:cubicBezTo>
                <a:cubicBezTo>
                  <a:pt x="102" y="92"/>
                  <a:pt x="100" y="94"/>
                  <a:pt x="99" y="96"/>
                </a:cubicBezTo>
                <a:cubicBezTo>
                  <a:pt x="92" y="105"/>
                  <a:pt x="89" y="112"/>
                  <a:pt x="89" y="117"/>
                </a:cubicBezTo>
                <a:cubicBezTo>
                  <a:pt x="89" y="117"/>
                  <a:pt x="89" y="117"/>
                  <a:pt x="89" y="117"/>
                </a:cubicBezTo>
                <a:cubicBezTo>
                  <a:pt x="89" y="117"/>
                  <a:pt x="90" y="118"/>
                  <a:pt x="90" y="118"/>
                </a:cubicBezTo>
                <a:cubicBezTo>
                  <a:pt x="90" y="134"/>
                  <a:pt x="90" y="134"/>
                  <a:pt x="90" y="134"/>
                </a:cubicBezTo>
                <a:cubicBezTo>
                  <a:pt x="90" y="140"/>
                  <a:pt x="84" y="146"/>
                  <a:pt x="78" y="146"/>
                </a:cubicBezTo>
                <a:cubicBezTo>
                  <a:pt x="58" y="146"/>
                  <a:pt x="58" y="146"/>
                  <a:pt x="58" y="146"/>
                </a:cubicBezTo>
                <a:cubicBezTo>
                  <a:pt x="51" y="146"/>
                  <a:pt x="46" y="140"/>
                  <a:pt x="46" y="134"/>
                </a:cubicBezTo>
                <a:cubicBezTo>
                  <a:pt x="46" y="117"/>
                  <a:pt x="46" y="117"/>
                  <a:pt x="46" y="117"/>
                </a:cubicBezTo>
                <a:cubicBezTo>
                  <a:pt x="46" y="112"/>
                  <a:pt x="43" y="105"/>
                  <a:pt x="37" y="97"/>
                </a:cubicBezTo>
                <a:cubicBezTo>
                  <a:pt x="35" y="94"/>
                  <a:pt x="33" y="92"/>
                  <a:pt x="32" y="89"/>
                </a:cubicBezTo>
                <a:cubicBezTo>
                  <a:pt x="32" y="89"/>
                  <a:pt x="32" y="89"/>
                  <a:pt x="31" y="89"/>
                </a:cubicBezTo>
                <a:cubicBezTo>
                  <a:pt x="28" y="82"/>
                  <a:pt x="26" y="75"/>
                  <a:pt x="26" y="68"/>
                </a:cubicBezTo>
                <a:cubicBezTo>
                  <a:pt x="26" y="45"/>
                  <a:pt x="45" y="26"/>
                  <a:pt x="68" y="26"/>
                </a:cubicBezTo>
                <a:cubicBezTo>
                  <a:pt x="91" y="26"/>
                  <a:pt x="110" y="44"/>
                  <a:pt x="110" y="68"/>
                </a:cubicBezTo>
                <a:close/>
                <a:moveTo>
                  <a:pt x="83" y="120"/>
                </a:moveTo>
                <a:cubicBezTo>
                  <a:pt x="53" y="120"/>
                  <a:pt x="53" y="120"/>
                  <a:pt x="53" y="120"/>
                </a:cubicBezTo>
                <a:cubicBezTo>
                  <a:pt x="53" y="126"/>
                  <a:pt x="53" y="126"/>
                  <a:pt x="53" y="126"/>
                </a:cubicBezTo>
                <a:cubicBezTo>
                  <a:pt x="83" y="126"/>
                  <a:pt x="83" y="126"/>
                  <a:pt x="83" y="126"/>
                </a:cubicBezTo>
                <a:lnTo>
                  <a:pt x="83" y="120"/>
                </a:lnTo>
                <a:close/>
                <a:moveTo>
                  <a:pt x="83" y="134"/>
                </a:moveTo>
                <a:cubicBezTo>
                  <a:pt x="83" y="133"/>
                  <a:pt x="83" y="133"/>
                  <a:pt x="83" y="133"/>
                </a:cubicBezTo>
                <a:cubicBezTo>
                  <a:pt x="53" y="133"/>
                  <a:pt x="53" y="133"/>
                  <a:pt x="53" y="133"/>
                </a:cubicBezTo>
                <a:cubicBezTo>
                  <a:pt x="53" y="134"/>
                  <a:pt x="53" y="134"/>
                  <a:pt x="53" y="134"/>
                </a:cubicBezTo>
                <a:cubicBezTo>
                  <a:pt x="53" y="137"/>
                  <a:pt x="55" y="139"/>
                  <a:pt x="58" y="139"/>
                </a:cubicBezTo>
                <a:cubicBezTo>
                  <a:pt x="78" y="139"/>
                  <a:pt x="78" y="139"/>
                  <a:pt x="78" y="139"/>
                </a:cubicBezTo>
                <a:cubicBezTo>
                  <a:pt x="80" y="139"/>
                  <a:pt x="83" y="137"/>
                  <a:pt x="83" y="134"/>
                </a:cubicBezTo>
                <a:close/>
                <a:moveTo>
                  <a:pt x="103" y="68"/>
                </a:moveTo>
                <a:cubicBezTo>
                  <a:pt x="103" y="48"/>
                  <a:pt x="87" y="32"/>
                  <a:pt x="68" y="32"/>
                </a:cubicBezTo>
                <a:cubicBezTo>
                  <a:pt x="48" y="32"/>
                  <a:pt x="32" y="48"/>
                  <a:pt x="32" y="68"/>
                </a:cubicBezTo>
                <a:cubicBezTo>
                  <a:pt x="32" y="74"/>
                  <a:pt x="34" y="80"/>
                  <a:pt x="37" y="86"/>
                </a:cubicBezTo>
                <a:cubicBezTo>
                  <a:pt x="37" y="86"/>
                  <a:pt x="37" y="86"/>
                  <a:pt x="37" y="86"/>
                </a:cubicBezTo>
                <a:cubicBezTo>
                  <a:pt x="39" y="88"/>
                  <a:pt x="40" y="90"/>
                  <a:pt x="42" y="92"/>
                </a:cubicBezTo>
                <a:cubicBezTo>
                  <a:pt x="42" y="93"/>
                  <a:pt x="42" y="93"/>
                  <a:pt x="42" y="93"/>
                </a:cubicBezTo>
                <a:cubicBezTo>
                  <a:pt x="48" y="101"/>
                  <a:pt x="52" y="108"/>
                  <a:pt x="52" y="114"/>
                </a:cubicBezTo>
                <a:cubicBezTo>
                  <a:pt x="83" y="114"/>
                  <a:pt x="83" y="114"/>
                  <a:pt x="83" y="114"/>
                </a:cubicBezTo>
                <a:cubicBezTo>
                  <a:pt x="84" y="106"/>
                  <a:pt x="89" y="98"/>
                  <a:pt x="94" y="92"/>
                </a:cubicBezTo>
                <a:cubicBezTo>
                  <a:pt x="94" y="92"/>
                  <a:pt x="94" y="92"/>
                  <a:pt x="94" y="92"/>
                </a:cubicBezTo>
                <a:cubicBezTo>
                  <a:pt x="96" y="90"/>
                  <a:pt x="97" y="88"/>
                  <a:pt x="98" y="86"/>
                </a:cubicBezTo>
                <a:cubicBezTo>
                  <a:pt x="98" y="86"/>
                  <a:pt x="98" y="86"/>
                  <a:pt x="98" y="86"/>
                </a:cubicBezTo>
                <a:cubicBezTo>
                  <a:pt x="98" y="86"/>
                  <a:pt x="98" y="86"/>
                  <a:pt x="98" y="85"/>
                </a:cubicBezTo>
                <a:cubicBezTo>
                  <a:pt x="102" y="80"/>
                  <a:pt x="103" y="74"/>
                  <a:pt x="103" y="68"/>
                </a:cubicBezTo>
                <a:close/>
                <a:moveTo>
                  <a:pt x="20" y="37"/>
                </a:moveTo>
                <a:cubicBezTo>
                  <a:pt x="14" y="33"/>
                  <a:pt x="14" y="33"/>
                  <a:pt x="14" y="33"/>
                </a:cubicBezTo>
                <a:cubicBezTo>
                  <a:pt x="12" y="32"/>
                  <a:pt x="10" y="32"/>
                  <a:pt x="9" y="34"/>
                </a:cubicBezTo>
                <a:cubicBezTo>
                  <a:pt x="8" y="36"/>
                  <a:pt x="9" y="38"/>
                  <a:pt x="10" y="38"/>
                </a:cubicBezTo>
                <a:cubicBezTo>
                  <a:pt x="17" y="42"/>
                  <a:pt x="17" y="42"/>
                  <a:pt x="17" y="42"/>
                </a:cubicBezTo>
                <a:cubicBezTo>
                  <a:pt x="17" y="43"/>
                  <a:pt x="18" y="43"/>
                  <a:pt x="19" y="43"/>
                </a:cubicBezTo>
                <a:cubicBezTo>
                  <a:pt x="20" y="43"/>
                  <a:pt x="21" y="42"/>
                  <a:pt x="21" y="41"/>
                </a:cubicBezTo>
                <a:cubicBezTo>
                  <a:pt x="22" y="40"/>
                  <a:pt x="22" y="38"/>
                  <a:pt x="20" y="37"/>
                </a:cubicBezTo>
                <a:close/>
                <a:moveTo>
                  <a:pt x="20" y="37"/>
                </a:moveTo>
                <a:cubicBezTo>
                  <a:pt x="20" y="37"/>
                  <a:pt x="20" y="37"/>
                  <a:pt x="20" y="37"/>
                </a:cubicBezTo>
              </a:path>
            </a:pathLst>
          </a:custGeom>
          <a:solidFill>
            <a:schemeClr val="lt1"/>
          </a:solidFill>
          <a:ln>
            <a:noFill/>
          </a:ln>
        </p:spPr>
        <p:txBody>
          <a:bodyPr vert="horz" wrap="square" lIns="91440" tIns="45720" rIns="91440" bIns="45720" numCol="1" anchor="t" anchorCtr="0" compatLnSpc="1">
            <a:noAutofit/>
          </a:bodyPr>
          <a:lstStyle/>
          <a:p>
            <a:pPr marL="0" marR="0" lvl="0" indent="0" algn="l" rtl="0">
              <a:spcBef>
                <a:spcPts val="0"/>
              </a:spcBef>
              <a:spcAft>
                <a:spcPts val="0"/>
              </a:spcAft>
              <a:buNone/>
            </a:pPr>
            <a:endParaRPr sz="1800">
              <a:solidFill>
                <a:schemeClr val="lt1"/>
              </a:solidFill>
              <a:latin typeface="Century Gothic" panose="020B0502020202020204" pitchFamily="34" charset="0"/>
              <a:ea typeface="Century Gothic"/>
              <a:sym typeface="Century Gothic"/>
            </a:endParaRPr>
          </a:p>
        </p:txBody>
      </p:sp>
      <p:grpSp>
        <p:nvGrpSpPr>
          <p:cNvPr id="3668" name="Google Shape;3668;p14"/>
          <p:cNvGrpSpPr/>
          <p:nvPr/>
        </p:nvGrpSpPr>
        <p:grpSpPr>
          <a:xfrm>
            <a:off x="9172181" y="2763860"/>
            <a:ext cx="609231" cy="518636"/>
            <a:chOff x="-1847" y="777"/>
            <a:chExt cx="5790" cy="4929"/>
          </a:xfrm>
        </p:grpSpPr>
        <p:sp>
          <p:nvSpPr>
            <p:cNvPr id="3669" name="Google Shape;3669;p14"/>
            <p:cNvSpPr/>
            <p:nvPr/>
          </p:nvSpPr>
          <p:spPr>
            <a:xfrm>
              <a:off x="-1847" y="777"/>
              <a:ext cx="4669" cy="4053"/>
            </a:xfrm>
            <a:custGeom>
              <a:avLst/>
              <a:gdLst/>
              <a:ahLst/>
              <a:cxnLst/>
              <a:rect l="l" t="t" r="r" b="b"/>
              <a:pathLst>
                <a:path w="1974" h="1713" extrusionOk="0">
                  <a:moveTo>
                    <a:pt x="1974" y="1125"/>
                  </a:moveTo>
                  <a:cubicBezTo>
                    <a:pt x="1974" y="226"/>
                    <a:pt x="1974" y="226"/>
                    <a:pt x="1974" y="226"/>
                  </a:cubicBezTo>
                  <a:cubicBezTo>
                    <a:pt x="1974" y="102"/>
                    <a:pt x="1873" y="0"/>
                    <a:pt x="1748" y="0"/>
                  </a:cubicBezTo>
                  <a:cubicBezTo>
                    <a:pt x="226" y="0"/>
                    <a:pt x="226" y="0"/>
                    <a:pt x="226" y="0"/>
                  </a:cubicBezTo>
                  <a:cubicBezTo>
                    <a:pt x="102" y="0"/>
                    <a:pt x="0" y="102"/>
                    <a:pt x="0" y="226"/>
                  </a:cubicBezTo>
                  <a:cubicBezTo>
                    <a:pt x="0" y="1125"/>
                    <a:pt x="0" y="1125"/>
                    <a:pt x="0" y="1125"/>
                  </a:cubicBezTo>
                  <a:cubicBezTo>
                    <a:pt x="0" y="1250"/>
                    <a:pt x="102" y="1351"/>
                    <a:pt x="226" y="1351"/>
                  </a:cubicBezTo>
                  <a:cubicBezTo>
                    <a:pt x="291" y="1351"/>
                    <a:pt x="291" y="1351"/>
                    <a:pt x="291" y="1351"/>
                  </a:cubicBezTo>
                  <a:cubicBezTo>
                    <a:pt x="291" y="1622"/>
                    <a:pt x="291" y="1622"/>
                    <a:pt x="291" y="1622"/>
                  </a:cubicBezTo>
                  <a:cubicBezTo>
                    <a:pt x="291" y="1672"/>
                    <a:pt x="331" y="1713"/>
                    <a:pt x="382" y="1713"/>
                  </a:cubicBezTo>
                  <a:cubicBezTo>
                    <a:pt x="382" y="1713"/>
                    <a:pt x="382" y="1713"/>
                    <a:pt x="382" y="1713"/>
                  </a:cubicBezTo>
                  <a:cubicBezTo>
                    <a:pt x="408" y="1713"/>
                    <a:pt x="433" y="1701"/>
                    <a:pt x="450" y="1681"/>
                  </a:cubicBezTo>
                  <a:cubicBezTo>
                    <a:pt x="736" y="1351"/>
                    <a:pt x="736" y="1351"/>
                    <a:pt x="736" y="1351"/>
                  </a:cubicBezTo>
                  <a:cubicBezTo>
                    <a:pt x="1749" y="1351"/>
                    <a:pt x="1749" y="1351"/>
                    <a:pt x="1749" y="1351"/>
                  </a:cubicBezTo>
                  <a:cubicBezTo>
                    <a:pt x="1873" y="1351"/>
                    <a:pt x="1974" y="1250"/>
                    <a:pt x="1974" y="1125"/>
                  </a:cubicBezTo>
                  <a:close/>
                  <a:moveTo>
                    <a:pt x="707" y="1229"/>
                  </a:moveTo>
                  <a:cubicBezTo>
                    <a:pt x="689" y="1229"/>
                    <a:pt x="673" y="1236"/>
                    <a:pt x="661" y="1250"/>
                  </a:cubicBezTo>
                  <a:cubicBezTo>
                    <a:pt x="413" y="1536"/>
                    <a:pt x="413" y="1536"/>
                    <a:pt x="413" y="1536"/>
                  </a:cubicBezTo>
                  <a:cubicBezTo>
                    <a:pt x="413" y="1290"/>
                    <a:pt x="413" y="1290"/>
                    <a:pt x="413" y="1290"/>
                  </a:cubicBezTo>
                  <a:cubicBezTo>
                    <a:pt x="413" y="1256"/>
                    <a:pt x="385" y="1228"/>
                    <a:pt x="351" y="1228"/>
                  </a:cubicBezTo>
                  <a:cubicBezTo>
                    <a:pt x="226" y="1228"/>
                    <a:pt x="226" y="1228"/>
                    <a:pt x="226" y="1228"/>
                  </a:cubicBezTo>
                  <a:cubicBezTo>
                    <a:pt x="169" y="1228"/>
                    <a:pt x="123" y="1182"/>
                    <a:pt x="123" y="1125"/>
                  </a:cubicBezTo>
                  <a:cubicBezTo>
                    <a:pt x="123" y="226"/>
                    <a:pt x="123" y="226"/>
                    <a:pt x="123" y="226"/>
                  </a:cubicBezTo>
                  <a:cubicBezTo>
                    <a:pt x="123" y="169"/>
                    <a:pt x="169" y="123"/>
                    <a:pt x="226" y="123"/>
                  </a:cubicBezTo>
                  <a:cubicBezTo>
                    <a:pt x="1748" y="123"/>
                    <a:pt x="1748" y="123"/>
                    <a:pt x="1748" y="123"/>
                  </a:cubicBezTo>
                  <a:cubicBezTo>
                    <a:pt x="1805" y="123"/>
                    <a:pt x="1852" y="169"/>
                    <a:pt x="1852" y="226"/>
                  </a:cubicBezTo>
                  <a:cubicBezTo>
                    <a:pt x="1852" y="1125"/>
                    <a:pt x="1852" y="1125"/>
                    <a:pt x="1852" y="1125"/>
                  </a:cubicBezTo>
                  <a:cubicBezTo>
                    <a:pt x="1852" y="1182"/>
                    <a:pt x="1805" y="1229"/>
                    <a:pt x="1748" y="1229"/>
                  </a:cubicBezTo>
                  <a:cubicBezTo>
                    <a:pt x="707" y="1229"/>
                    <a:pt x="707" y="1229"/>
                    <a:pt x="707" y="1229"/>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entury Gothic" panose="020B0502020202020204" pitchFamily="34" charset="0"/>
                <a:ea typeface="Century Gothic"/>
                <a:sym typeface="Century Gothic"/>
              </a:endParaRPr>
            </a:p>
          </p:txBody>
        </p:sp>
        <p:sp>
          <p:nvSpPr>
            <p:cNvPr id="3670" name="Google Shape;3670;p14"/>
            <p:cNvSpPr/>
            <p:nvPr/>
          </p:nvSpPr>
          <p:spPr>
            <a:xfrm>
              <a:off x="-51" y="1652"/>
              <a:ext cx="3994" cy="4054"/>
            </a:xfrm>
            <a:custGeom>
              <a:avLst/>
              <a:gdLst/>
              <a:ahLst/>
              <a:cxnLst/>
              <a:rect l="l" t="t" r="r" b="b"/>
              <a:pathLst>
                <a:path w="1689" h="1713" extrusionOk="0">
                  <a:moveTo>
                    <a:pt x="1240" y="1682"/>
                  </a:moveTo>
                  <a:cubicBezTo>
                    <a:pt x="1257" y="1702"/>
                    <a:pt x="1282" y="1713"/>
                    <a:pt x="1308" y="1713"/>
                  </a:cubicBezTo>
                  <a:cubicBezTo>
                    <a:pt x="1318" y="1713"/>
                    <a:pt x="1329" y="1711"/>
                    <a:pt x="1340" y="1707"/>
                  </a:cubicBezTo>
                  <a:cubicBezTo>
                    <a:pt x="1376" y="1694"/>
                    <a:pt x="1399" y="1661"/>
                    <a:pt x="1399" y="1622"/>
                  </a:cubicBezTo>
                  <a:cubicBezTo>
                    <a:pt x="1399" y="1351"/>
                    <a:pt x="1399" y="1351"/>
                    <a:pt x="1399" y="1351"/>
                  </a:cubicBezTo>
                  <a:cubicBezTo>
                    <a:pt x="1463" y="1351"/>
                    <a:pt x="1463" y="1351"/>
                    <a:pt x="1463" y="1351"/>
                  </a:cubicBezTo>
                  <a:cubicBezTo>
                    <a:pt x="1588" y="1351"/>
                    <a:pt x="1689" y="1250"/>
                    <a:pt x="1689" y="1125"/>
                  </a:cubicBezTo>
                  <a:cubicBezTo>
                    <a:pt x="1689" y="226"/>
                    <a:pt x="1689" y="226"/>
                    <a:pt x="1689" y="226"/>
                  </a:cubicBezTo>
                  <a:cubicBezTo>
                    <a:pt x="1689" y="102"/>
                    <a:pt x="1588" y="0"/>
                    <a:pt x="1463" y="0"/>
                  </a:cubicBezTo>
                  <a:cubicBezTo>
                    <a:pt x="1429" y="0"/>
                    <a:pt x="1402" y="28"/>
                    <a:pt x="1402" y="61"/>
                  </a:cubicBezTo>
                  <a:cubicBezTo>
                    <a:pt x="1402" y="95"/>
                    <a:pt x="1429" y="123"/>
                    <a:pt x="1463" y="123"/>
                  </a:cubicBezTo>
                  <a:cubicBezTo>
                    <a:pt x="1520" y="123"/>
                    <a:pt x="1567" y="169"/>
                    <a:pt x="1567" y="226"/>
                  </a:cubicBezTo>
                  <a:cubicBezTo>
                    <a:pt x="1567" y="1125"/>
                    <a:pt x="1567" y="1125"/>
                    <a:pt x="1567" y="1125"/>
                  </a:cubicBezTo>
                  <a:cubicBezTo>
                    <a:pt x="1567" y="1182"/>
                    <a:pt x="1520" y="1229"/>
                    <a:pt x="1463" y="1229"/>
                  </a:cubicBezTo>
                  <a:cubicBezTo>
                    <a:pt x="1338" y="1229"/>
                    <a:pt x="1338" y="1229"/>
                    <a:pt x="1338" y="1229"/>
                  </a:cubicBezTo>
                  <a:cubicBezTo>
                    <a:pt x="1304" y="1229"/>
                    <a:pt x="1276" y="1256"/>
                    <a:pt x="1276" y="1290"/>
                  </a:cubicBezTo>
                  <a:cubicBezTo>
                    <a:pt x="1276" y="1537"/>
                    <a:pt x="1276" y="1537"/>
                    <a:pt x="1276" y="1537"/>
                  </a:cubicBezTo>
                  <a:cubicBezTo>
                    <a:pt x="1028" y="1250"/>
                    <a:pt x="1028" y="1250"/>
                    <a:pt x="1028" y="1250"/>
                  </a:cubicBezTo>
                  <a:cubicBezTo>
                    <a:pt x="1017" y="1237"/>
                    <a:pt x="1000" y="1229"/>
                    <a:pt x="982" y="1229"/>
                  </a:cubicBezTo>
                  <a:cubicBezTo>
                    <a:pt x="62" y="1229"/>
                    <a:pt x="62" y="1229"/>
                    <a:pt x="62" y="1229"/>
                  </a:cubicBezTo>
                  <a:cubicBezTo>
                    <a:pt x="28" y="1229"/>
                    <a:pt x="0" y="1257"/>
                    <a:pt x="0" y="1291"/>
                  </a:cubicBezTo>
                  <a:cubicBezTo>
                    <a:pt x="0" y="1325"/>
                    <a:pt x="28" y="1352"/>
                    <a:pt x="62" y="1352"/>
                  </a:cubicBezTo>
                  <a:cubicBezTo>
                    <a:pt x="954" y="1352"/>
                    <a:pt x="954" y="1352"/>
                    <a:pt x="954" y="1352"/>
                  </a:cubicBezTo>
                  <a:lnTo>
                    <a:pt x="1240" y="1682"/>
                  </a:ln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entury Gothic" panose="020B0502020202020204" pitchFamily="34" charset="0"/>
                <a:ea typeface="Century Gothic"/>
                <a:sym typeface="Century Gothic"/>
              </a:endParaRPr>
            </a:p>
          </p:txBody>
        </p:sp>
        <p:sp>
          <p:nvSpPr>
            <p:cNvPr id="3671" name="Google Shape;3671;p14"/>
            <p:cNvSpPr/>
            <p:nvPr/>
          </p:nvSpPr>
          <p:spPr>
            <a:xfrm>
              <a:off x="315" y="2253"/>
              <a:ext cx="345" cy="346"/>
            </a:xfrm>
            <a:prstGeom prst="ellipse">
              <a:avLst/>
            </a:pr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entury Gothic" panose="020B0502020202020204" pitchFamily="34" charset="0"/>
                <a:ea typeface="Century Gothic"/>
                <a:sym typeface="Century Gothic"/>
              </a:endParaRPr>
            </a:p>
          </p:txBody>
        </p:sp>
        <p:sp>
          <p:nvSpPr>
            <p:cNvPr id="3672" name="Google Shape;3672;p14"/>
            <p:cNvSpPr/>
            <p:nvPr/>
          </p:nvSpPr>
          <p:spPr>
            <a:xfrm>
              <a:off x="895" y="2253"/>
              <a:ext cx="345" cy="346"/>
            </a:xfrm>
            <a:prstGeom prst="ellipse">
              <a:avLst/>
            </a:pr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entury Gothic" panose="020B0502020202020204" pitchFamily="34" charset="0"/>
                <a:ea typeface="Century Gothic"/>
                <a:sym typeface="Century Gothic"/>
              </a:endParaRPr>
            </a:p>
          </p:txBody>
        </p:sp>
        <p:sp>
          <p:nvSpPr>
            <p:cNvPr id="3673" name="Google Shape;3673;p14"/>
            <p:cNvSpPr/>
            <p:nvPr/>
          </p:nvSpPr>
          <p:spPr>
            <a:xfrm>
              <a:off x="-262" y="2253"/>
              <a:ext cx="345" cy="346"/>
            </a:xfrm>
            <a:prstGeom prst="ellipse">
              <a:avLst/>
            </a:pr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entury Gothic" panose="020B0502020202020204" pitchFamily="34" charset="0"/>
                <a:ea typeface="Century Gothic"/>
                <a:sym typeface="Century Gothic"/>
              </a:endParaRPr>
            </a:p>
          </p:txBody>
        </p:sp>
      </p:grpSp>
      <p:grpSp>
        <p:nvGrpSpPr>
          <p:cNvPr id="3674" name="Google Shape;3674;p14"/>
          <p:cNvGrpSpPr/>
          <p:nvPr/>
        </p:nvGrpSpPr>
        <p:grpSpPr>
          <a:xfrm>
            <a:off x="3604838" y="3509999"/>
            <a:ext cx="700903" cy="699815"/>
            <a:chOff x="2858" y="347"/>
            <a:chExt cx="5799" cy="5790"/>
          </a:xfrm>
        </p:grpSpPr>
        <p:sp>
          <p:nvSpPr>
            <p:cNvPr id="3675" name="Google Shape;3675;p14"/>
            <p:cNvSpPr/>
            <p:nvPr/>
          </p:nvSpPr>
          <p:spPr>
            <a:xfrm>
              <a:off x="3350" y="347"/>
              <a:ext cx="1206" cy="1207"/>
            </a:xfrm>
            <a:custGeom>
              <a:avLst/>
              <a:gdLst/>
              <a:ahLst/>
              <a:cxnLst/>
              <a:rect l="l" t="t" r="r" b="b"/>
              <a:pathLst>
                <a:path w="510" h="510" extrusionOk="0">
                  <a:moveTo>
                    <a:pt x="255" y="510"/>
                  </a:moveTo>
                  <a:cubicBezTo>
                    <a:pt x="396" y="510"/>
                    <a:pt x="510" y="396"/>
                    <a:pt x="510" y="255"/>
                  </a:cubicBezTo>
                  <a:cubicBezTo>
                    <a:pt x="510" y="114"/>
                    <a:pt x="396" y="0"/>
                    <a:pt x="255" y="0"/>
                  </a:cubicBezTo>
                  <a:cubicBezTo>
                    <a:pt x="114" y="0"/>
                    <a:pt x="0" y="114"/>
                    <a:pt x="0" y="255"/>
                  </a:cubicBezTo>
                  <a:cubicBezTo>
                    <a:pt x="0" y="396"/>
                    <a:pt x="114" y="510"/>
                    <a:pt x="255" y="510"/>
                  </a:cubicBezTo>
                  <a:close/>
                  <a:moveTo>
                    <a:pt x="255" y="102"/>
                  </a:moveTo>
                  <a:cubicBezTo>
                    <a:pt x="339" y="102"/>
                    <a:pt x="408" y="171"/>
                    <a:pt x="408" y="255"/>
                  </a:cubicBezTo>
                  <a:cubicBezTo>
                    <a:pt x="408" y="339"/>
                    <a:pt x="339" y="408"/>
                    <a:pt x="255" y="408"/>
                  </a:cubicBezTo>
                  <a:cubicBezTo>
                    <a:pt x="171" y="408"/>
                    <a:pt x="102" y="339"/>
                    <a:pt x="102" y="255"/>
                  </a:cubicBezTo>
                  <a:cubicBezTo>
                    <a:pt x="102" y="171"/>
                    <a:pt x="171" y="102"/>
                    <a:pt x="255" y="102"/>
                  </a:cubicBez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entury Gothic" panose="020B0502020202020204" pitchFamily="34" charset="0"/>
                <a:ea typeface="Century Gothic"/>
                <a:sym typeface="Century Gothic"/>
              </a:endParaRPr>
            </a:p>
          </p:txBody>
        </p:sp>
        <p:sp>
          <p:nvSpPr>
            <p:cNvPr id="3676" name="Google Shape;3676;p14"/>
            <p:cNvSpPr/>
            <p:nvPr/>
          </p:nvSpPr>
          <p:spPr>
            <a:xfrm>
              <a:off x="7210" y="1071"/>
              <a:ext cx="965" cy="2413"/>
            </a:xfrm>
            <a:custGeom>
              <a:avLst/>
              <a:gdLst/>
              <a:ahLst/>
              <a:cxnLst/>
              <a:rect l="l" t="t" r="r" b="b"/>
              <a:pathLst>
                <a:path w="408" h="1020" extrusionOk="0">
                  <a:moveTo>
                    <a:pt x="357" y="1020"/>
                  </a:moveTo>
                  <a:cubicBezTo>
                    <a:pt x="385" y="1020"/>
                    <a:pt x="408" y="997"/>
                    <a:pt x="408" y="969"/>
                  </a:cubicBezTo>
                  <a:cubicBezTo>
                    <a:pt x="408" y="51"/>
                    <a:pt x="408" y="51"/>
                    <a:pt x="408" y="51"/>
                  </a:cubicBezTo>
                  <a:cubicBezTo>
                    <a:pt x="408" y="23"/>
                    <a:pt x="385" y="0"/>
                    <a:pt x="357" y="0"/>
                  </a:cubicBezTo>
                  <a:cubicBezTo>
                    <a:pt x="51" y="0"/>
                    <a:pt x="51" y="0"/>
                    <a:pt x="51" y="0"/>
                  </a:cubicBezTo>
                  <a:cubicBezTo>
                    <a:pt x="23" y="0"/>
                    <a:pt x="0" y="23"/>
                    <a:pt x="0" y="51"/>
                  </a:cubicBezTo>
                  <a:cubicBezTo>
                    <a:pt x="0" y="969"/>
                    <a:pt x="0" y="969"/>
                    <a:pt x="0" y="969"/>
                  </a:cubicBezTo>
                  <a:cubicBezTo>
                    <a:pt x="0" y="997"/>
                    <a:pt x="23" y="1020"/>
                    <a:pt x="51" y="1020"/>
                  </a:cubicBezTo>
                  <a:lnTo>
                    <a:pt x="357" y="1020"/>
                  </a:lnTo>
                  <a:close/>
                  <a:moveTo>
                    <a:pt x="102" y="102"/>
                  </a:moveTo>
                  <a:cubicBezTo>
                    <a:pt x="306" y="102"/>
                    <a:pt x="306" y="102"/>
                    <a:pt x="306" y="102"/>
                  </a:cubicBezTo>
                  <a:cubicBezTo>
                    <a:pt x="306" y="918"/>
                    <a:pt x="306" y="918"/>
                    <a:pt x="306" y="918"/>
                  </a:cubicBezTo>
                  <a:cubicBezTo>
                    <a:pt x="102" y="918"/>
                    <a:pt x="102" y="918"/>
                    <a:pt x="102" y="918"/>
                  </a:cubicBezTo>
                  <a:lnTo>
                    <a:pt x="102" y="102"/>
                  </a:ln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entury Gothic" panose="020B0502020202020204" pitchFamily="34" charset="0"/>
                <a:ea typeface="Century Gothic"/>
                <a:sym typeface="Century Gothic"/>
              </a:endParaRPr>
            </a:p>
          </p:txBody>
        </p:sp>
        <p:sp>
          <p:nvSpPr>
            <p:cNvPr id="3677" name="Google Shape;3677;p14"/>
            <p:cNvSpPr/>
            <p:nvPr/>
          </p:nvSpPr>
          <p:spPr>
            <a:xfrm>
              <a:off x="6004" y="1554"/>
              <a:ext cx="965" cy="1930"/>
            </a:xfrm>
            <a:custGeom>
              <a:avLst/>
              <a:gdLst/>
              <a:ahLst/>
              <a:cxnLst/>
              <a:rect l="l" t="t" r="r" b="b"/>
              <a:pathLst>
                <a:path w="408" h="816" extrusionOk="0">
                  <a:moveTo>
                    <a:pt x="357" y="816"/>
                  </a:moveTo>
                  <a:cubicBezTo>
                    <a:pt x="385" y="816"/>
                    <a:pt x="408" y="793"/>
                    <a:pt x="408" y="765"/>
                  </a:cubicBezTo>
                  <a:cubicBezTo>
                    <a:pt x="408" y="51"/>
                    <a:pt x="408" y="51"/>
                    <a:pt x="408" y="51"/>
                  </a:cubicBezTo>
                  <a:cubicBezTo>
                    <a:pt x="408" y="23"/>
                    <a:pt x="385" y="0"/>
                    <a:pt x="357" y="0"/>
                  </a:cubicBezTo>
                  <a:cubicBezTo>
                    <a:pt x="51" y="0"/>
                    <a:pt x="51" y="0"/>
                    <a:pt x="51" y="0"/>
                  </a:cubicBezTo>
                  <a:cubicBezTo>
                    <a:pt x="23" y="0"/>
                    <a:pt x="0" y="23"/>
                    <a:pt x="0" y="51"/>
                  </a:cubicBezTo>
                  <a:cubicBezTo>
                    <a:pt x="0" y="765"/>
                    <a:pt x="0" y="765"/>
                    <a:pt x="0" y="765"/>
                  </a:cubicBezTo>
                  <a:cubicBezTo>
                    <a:pt x="0" y="793"/>
                    <a:pt x="23" y="816"/>
                    <a:pt x="51" y="816"/>
                  </a:cubicBezTo>
                  <a:lnTo>
                    <a:pt x="357" y="816"/>
                  </a:lnTo>
                  <a:close/>
                  <a:moveTo>
                    <a:pt x="102" y="102"/>
                  </a:moveTo>
                  <a:cubicBezTo>
                    <a:pt x="306" y="102"/>
                    <a:pt x="306" y="102"/>
                    <a:pt x="306" y="102"/>
                  </a:cubicBezTo>
                  <a:cubicBezTo>
                    <a:pt x="306" y="714"/>
                    <a:pt x="306" y="714"/>
                    <a:pt x="306" y="714"/>
                  </a:cubicBezTo>
                  <a:cubicBezTo>
                    <a:pt x="102" y="714"/>
                    <a:pt x="102" y="714"/>
                    <a:pt x="102" y="714"/>
                  </a:cubicBezTo>
                  <a:lnTo>
                    <a:pt x="102" y="102"/>
                  </a:ln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entury Gothic" panose="020B0502020202020204" pitchFamily="34" charset="0"/>
                <a:ea typeface="Century Gothic"/>
                <a:sym typeface="Century Gothic"/>
              </a:endParaRPr>
            </a:p>
          </p:txBody>
        </p:sp>
        <p:sp>
          <p:nvSpPr>
            <p:cNvPr id="3678" name="Google Shape;3678;p14"/>
            <p:cNvSpPr/>
            <p:nvPr/>
          </p:nvSpPr>
          <p:spPr>
            <a:xfrm>
              <a:off x="5121" y="2277"/>
              <a:ext cx="641" cy="1207"/>
            </a:xfrm>
            <a:custGeom>
              <a:avLst/>
              <a:gdLst/>
              <a:ahLst/>
              <a:cxnLst/>
              <a:rect l="l" t="t" r="r" b="b"/>
              <a:pathLst>
                <a:path w="271" h="510" extrusionOk="0">
                  <a:moveTo>
                    <a:pt x="220" y="510"/>
                  </a:moveTo>
                  <a:cubicBezTo>
                    <a:pt x="248" y="510"/>
                    <a:pt x="271" y="487"/>
                    <a:pt x="271" y="459"/>
                  </a:cubicBezTo>
                  <a:cubicBezTo>
                    <a:pt x="271" y="51"/>
                    <a:pt x="271" y="51"/>
                    <a:pt x="271" y="51"/>
                  </a:cubicBezTo>
                  <a:cubicBezTo>
                    <a:pt x="271" y="23"/>
                    <a:pt x="248" y="0"/>
                    <a:pt x="220" y="0"/>
                  </a:cubicBezTo>
                  <a:cubicBezTo>
                    <a:pt x="51" y="0"/>
                    <a:pt x="51" y="0"/>
                    <a:pt x="51" y="0"/>
                  </a:cubicBezTo>
                  <a:cubicBezTo>
                    <a:pt x="23" y="0"/>
                    <a:pt x="0" y="23"/>
                    <a:pt x="0" y="51"/>
                  </a:cubicBezTo>
                  <a:cubicBezTo>
                    <a:pt x="0" y="79"/>
                    <a:pt x="23" y="102"/>
                    <a:pt x="51" y="102"/>
                  </a:cubicBezTo>
                  <a:cubicBezTo>
                    <a:pt x="169" y="102"/>
                    <a:pt x="169" y="102"/>
                    <a:pt x="169" y="102"/>
                  </a:cubicBezTo>
                  <a:cubicBezTo>
                    <a:pt x="169" y="408"/>
                    <a:pt x="169" y="408"/>
                    <a:pt x="169" y="408"/>
                  </a:cubicBezTo>
                  <a:cubicBezTo>
                    <a:pt x="98" y="408"/>
                    <a:pt x="98" y="408"/>
                    <a:pt x="98" y="408"/>
                  </a:cubicBezTo>
                  <a:cubicBezTo>
                    <a:pt x="69" y="408"/>
                    <a:pt x="47" y="431"/>
                    <a:pt x="47" y="459"/>
                  </a:cubicBezTo>
                  <a:cubicBezTo>
                    <a:pt x="47" y="487"/>
                    <a:pt x="69" y="510"/>
                    <a:pt x="98" y="510"/>
                  </a:cubicBezTo>
                  <a:cubicBezTo>
                    <a:pt x="220" y="510"/>
                    <a:pt x="220" y="510"/>
                    <a:pt x="220" y="510"/>
                  </a:cubicBez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entury Gothic" panose="020B0502020202020204" pitchFamily="34" charset="0"/>
                <a:ea typeface="Century Gothic"/>
                <a:sym typeface="Century Gothic"/>
              </a:endParaRPr>
            </a:p>
          </p:txBody>
        </p:sp>
        <p:sp>
          <p:nvSpPr>
            <p:cNvPr id="3679" name="Google Shape;3679;p14"/>
            <p:cNvSpPr/>
            <p:nvPr/>
          </p:nvSpPr>
          <p:spPr>
            <a:xfrm>
              <a:off x="4677" y="347"/>
              <a:ext cx="3980" cy="3619"/>
            </a:xfrm>
            <a:custGeom>
              <a:avLst/>
              <a:gdLst/>
              <a:ahLst/>
              <a:cxnLst/>
              <a:rect l="l" t="t" r="r" b="b"/>
              <a:pathLst>
                <a:path w="1683" h="1530" extrusionOk="0">
                  <a:moveTo>
                    <a:pt x="1632" y="0"/>
                  </a:moveTo>
                  <a:cubicBezTo>
                    <a:pt x="51" y="0"/>
                    <a:pt x="51" y="0"/>
                    <a:pt x="51" y="0"/>
                  </a:cubicBezTo>
                  <a:cubicBezTo>
                    <a:pt x="23" y="0"/>
                    <a:pt x="0" y="23"/>
                    <a:pt x="0" y="51"/>
                  </a:cubicBezTo>
                  <a:cubicBezTo>
                    <a:pt x="0" y="79"/>
                    <a:pt x="23" y="102"/>
                    <a:pt x="51" y="102"/>
                  </a:cubicBezTo>
                  <a:cubicBezTo>
                    <a:pt x="1581" y="102"/>
                    <a:pt x="1581" y="102"/>
                    <a:pt x="1581" y="102"/>
                  </a:cubicBezTo>
                  <a:cubicBezTo>
                    <a:pt x="1581" y="1428"/>
                    <a:pt x="1581" y="1428"/>
                    <a:pt x="1581" y="1428"/>
                  </a:cubicBezTo>
                  <a:cubicBezTo>
                    <a:pt x="306" y="1428"/>
                    <a:pt x="306" y="1428"/>
                    <a:pt x="306" y="1428"/>
                  </a:cubicBezTo>
                  <a:cubicBezTo>
                    <a:pt x="278" y="1428"/>
                    <a:pt x="255" y="1451"/>
                    <a:pt x="255" y="1479"/>
                  </a:cubicBezTo>
                  <a:cubicBezTo>
                    <a:pt x="255" y="1507"/>
                    <a:pt x="278" y="1530"/>
                    <a:pt x="306" y="1530"/>
                  </a:cubicBezTo>
                  <a:cubicBezTo>
                    <a:pt x="1632" y="1530"/>
                    <a:pt x="1632" y="1530"/>
                    <a:pt x="1632" y="1530"/>
                  </a:cubicBezTo>
                  <a:cubicBezTo>
                    <a:pt x="1660" y="1530"/>
                    <a:pt x="1683" y="1507"/>
                    <a:pt x="1683" y="1479"/>
                  </a:cubicBezTo>
                  <a:cubicBezTo>
                    <a:pt x="1683" y="51"/>
                    <a:pt x="1683" y="51"/>
                    <a:pt x="1683" y="51"/>
                  </a:cubicBezTo>
                  <a:cubicBezTo>
                    <a:pt x="1683" y="23"/>
                    <a:pt x="1660" y="0"/>
                    <a:pt x="1632" y="0"/>
                  </a:cubicBez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entury Gothic" panose="020B0502020202020204" pitchFamily="34" charset="0"/>
                <a:ea typeface="Century Gothic"/>
                <a:sym typeface="Century Gothic"/>
              </a:endParaRPr>
            </a:p>
          </p:txBody>
        </p:sp>
        <p:sp>
          <p:nvSpPr>
            <p:cNvPr id="3680" name="Google Shape;3680;p14"/>
            <p:cNvSpPr/>
            <p:nvPr/>
          </p:nvSpPr>
          <p:spPr>
            <a:xfrm>
              <a:off x="2858" y="1795"/>
              <a:ext cx="2190" cy="4342"/>
            </a:xfrm>
            <a:custGeom>
              <a:avLst/>
              <a:gdLst/>
              <a:ahLst/>
              <a:cxnLst/>
              <a:rect l="l" t="t" r="r" b="b"/>
              <a:pathLst>
                <a:path w="926" h="1836" extrusionOk="0">
                  <a:moveTo>
                    <a:pt x="853" y="248"/>
                  </a:moveTo>
                  <a:cubicBezTo>
                    <a:pt x="837" y="106"/>
                    <a:pt x="725" y="0"/>
                    <a:pt x="593" y="0"/>
                  </a:cubicBezTo>
                  <a:cubicBezTo>
                    <a:pt x="333" y="0"/>
                    <a:pt x="333" y="0"/>
                    <a:pt x="333" y="0"/>
                  </a:cubicBezTo>
                  <a:cubicBezTo>
                    <a:pt x="201" y="0"/>
                    <a:pt x="89" y="106"/>
                    <a:pt x="73" y="248"/>
                  </a:cubicBezTo>
                  <a:cubicBezTo>
                    <a:pt x="5" y="840"/>
                    <a:pt x="5" y="840"/>
                    <a:pt x="5" y="840"/>
                  </a:cubicBezTo>
                  <a:cubicBezTo>
                    <a:pt x="0" y="890"/>
                    <a:pt x="15" y="939"/>
                    <a:pt x="47" y="975"/>
                  </a:cubicBezTo>
                  <a:cubicBezTo>
                    <a:pt x="75" y="1006"/>
                    <a:pt x="112" y="1024"/>
                    <a:pt x="152" y="1027"/>
                  </a:cubicBezTo>
                  <a:cubicBezTo>
                    <a:pt x="208" y="1789"/>
                    <a:pt x="208" y="1789"/>
                    <a:pt x="208" y="1789"/>
                  </a:cubicBezTo>
                  <a:cubicBezTo>
                    <a:pt x="210" y="1815"/>
                    <a:pt x="232" y="1836"/>
                    <a:pt x="259" y="1836"/>
                  </a:cubicBezTo>
                  <a:cubicBezTo>
                    <a:pt x="667" y="1836"/>
                    <a:pt x="667" y="1836"/>
                    <a:pt x="667" y="1836"/>
                  </a:cubicBezTo>
                  <a:cubicBezTo>
                    <a:pt x="694" y="1836"/>
                    <a:pt x="716" y="1815"/>
                    <a:pt x="718" y="1789"/>
                  </a:cubicBezTo>
                  <a:cubicBezTo>
                    <a:pt x="774" y="1027"/>
                    <a:pt x="774" y="1027"/>
                    <a:pt x="774" y="1027"/>
                  </a:cubicBezTo>
                  <a:cubicBezTo>
                    <a:pt x="814" y="1024"/>
                    <a:pt x="851" y="1006"/>
                    <a:pt x="879" y="975"/>
                  </a:cubicBezTo>
                  <a:cubicBezTo>
                    <a:pt x="911" y="939"/>
                    <a:pt x="926" y="890"/>
                    <a:pt x="921" y="840"/>
                  </a:cubicBezTo>
                  <a:lnTo>
                    <a:pt x="853" y="248"/>
                  </a:lnTo>
                  <a:close/>
                  <a:moveTo>
                    <a:pt x="803" y="907"/>
                  </a:moveTo>
                  <a:cubicBezTo>
                    <a:pt x="797" y="914"/>
                    <a:pt x="784" y="925"/>
                    <a:pt x="765" y="925"/>
                  </a:cubicBezTo>
                  <a:cubicBezTo>
                    <a:pt x="727" y="925"/>
                    <a:pt x="727" y="925"/>
                    <a:pt x="727" y="925"/>
                  </a:cubicBezTo>
                  <a:cubicBezTo>
                    <a:pt x="700" y="925"/>
                    <a:pt x="678" y="945"/>
                    <a:pt x="676" y="972"/>
                  </a:cubicBezTo>
                  <a:cubicBezTo>
                    <a:pt x="620" y="1734"/>
                    <a:pt x="620" y="1734"/>
                    <a:pt x="620" y="1734"/>
                  </a:cubicBezTo>
                  <a:cubicBezTo>
                    <a:pt x="306" y="1734"/>
                    <a:pt x="306" y="1734"/>
                    <a:pt x="306" y="1734"/>
                  </a:cubicBezTo>
                  <a:cubicBezTo>
                    <a:pt x="250" y="972"/>
                    <a:pt x="250" y="972"/>
                    <a:pt x="250" y="972"/>
                  </a:cubicBezTo>
                  <a:cubicBezTo>
                    <a:pt x="248" y="945"/>
                    <a:pt x="226" y="925"/>
                    <a:pt x="199" y="925"/>
                  </a:cubicBezTo>
                  <a:cubicBezTo>
                    <a:pt x="161" y="925"/>
                    <a:pt x="161" y="925"/>
                    <a:pt x="161" y="925"/>
                  </a:cubicBezTo>
                  <a:cubicBezTo>
                    <a:pt x="142" y="925"/>
                    <a:pt x="129" y="914"/>
                    <a:pt x="123" y="907"/>
                  </a:cubicBezTo>
                  <a:cubicBezTo>
                    <a:pt x="110" y="893"/>
                    <a:pt x="104" y="872"/>
                    <a:pt x="107" y="852"/>
                  </a:cubicBezTo>
                  <a:cubicBezTo>
                    <a:pt x="174" y="259"/>
                    <a:pt x="174" y="259"/>
                    <a:pt x="174" y="259"/>
                  </a:cubicBezTo>
                  <a:cubicBezTo>
                    <a:pt x="184" y="170"/>
                    <a:pt x="252" y="102"/>
                    <a:pt x="333" y="102"/>
                  </a:cubicBezTo>
                  <a:cubicBezTo>
                    <a:pt x="593" y="102"/>
                    <a:pt x="593" y="102"/>
                    <a:pt x="593" y="102"/>
                  </a:cubicBezTo>
                  <a:cubicBezTo>
                    <a:pt x="673" y="102"/>
                    <a:pt x="742" y="170"/>
                    <a:pt x="752" y="259"/>
                  </a:cubicBezTo>
                  <a:cubicBezTo>
                    <a:pt x="820" y="852"/>
                    <a:pt x="820" y="852"/>
                    <a:pt x="820" y="852"/>
                  </a:cubicBezTo>
                  <a:cubicBezTo>
                    <a:pt x="822" y="872"/>
                    <a:pt x="816" y="893"/>
                    <a:pt x="803" y="907"/>
                  </a:cubicBez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entury Gothic" panose="020B0502020202020204" pitchFamily="34" charset="0"/>
                <a:ea typeface="Century Gothic"/>
                <a:sym typeface="Century Gothic"/>
              </a:endParaRPr>
            </a:p>
          </p:txBody>
        </p:sp>
      </p:grpSp>
      <p:sp>
        <p:nvSpPr>
          <p:cNvPr id="3682" name="Google Shape;3682;p14"/>
          <p:cNvSpPr/>
          <p:nvPr/>
        </p:nvSpPr>
        <p:spPr>
          <a:xfrm>
            <a:off x="4808249" y="436309"/>
            <a:ext cx="3159648" cy="3159216"/>
          </a:xfrm>
          <a:prstGeom prst="ellipse">
            <a:avLst/>
          </a:prstGeom>
          <a:solidFill>
            <a:schemeClr val="accent1"/>
          </a:solidFill>
          <a:ln w="19050" cap="flat" cmpd="sng">
            <a:solidFill>
              <a:schemeClr val="lt1"/>
            </a:solidFill>
            <a:prstDash val="solid"/>
            <a:miter lim="800000"/>
            <a:headEnd type="none" w="sm" len="sm"/>
            <a:tailEnd type="none" w="sm" len="sm"/>
          </a:ln>
        </p:spPr>
        <p:txBody>
          <a:bodyPr vert="horz" wrap="square" lIns="91440" tIns="45720" rIns="91440" bIns="45720" numCol="1" anchor="t" anchorCtr="0" compatLnSpc="1">
            <a:noAutofit/>
          </a:bodyPr>
          <a:lstStyle/>
          <a:p>
            <a:pPr marL="0" marR="0" lvl="0" indent="0" algn="l" rtl="0">
              <a:spcBef>
                <a:spcPts val="0"/>
              </a:spcBef>
              <a:spcAft>
                <a:spcPts val="0"/>
              </a:spcAft>
              <a:buNone/>
            </a:pPr>
            <a:endParaRPr sz="1800">
              <a:solidFill>
                <a:schemeClr val="lt1"/>
              </a:solidFill>
              <a:latin typeface="Century Gothic" panose="020B0502020202020204" pitchFamily="34" charset="0"/>
              <a:ea typeface="Century Gothic"/>
              <a:sym typeface="Century Gothic"/>
            </a:endParaRPr>
          </a:p>
        </p:txBody>
      </p:sp>
      <p:sp>
        <p:nvSpPr>
          <p:cNvPr id="3684" name="Google Shape;3684;p14"/>
          <p:cNvSpPr/>
          <p:nvPr/>
        </p:nvSpPr>
        <p:spPr>
          <a:xfrm>
            <a:off x="6207778" y="1105502"/>
            <a:ext cx="330741" cy="264116"/>
          </a:xfrm>
          <a:custGeom>
            <a:avLst/>
            <a:gdLst/>
            <a:ahLst/>
            <a:cxnLst/>
            <a:rect l="l" t="t" r="r" b="b"/>
            <a:pathLst>
              <a:path w="458" h="342" extrusionOk="0">
                <a:moveTo>
                  <a:pt x="387" y="15"/>
                </a:moveTo>
                <a:cubicBezTo>
                  <a:pt x="153" y="248"/>
                  <a:pt x="153" y="248"/>
                  <a:pt x="153" y="248"/>
                </a:cubicBezTo>
                <a:cubicBezTo>
                  <a:pt x="71" y="165"/>
                  <a:pt x="71" y="165"/>
                  <a:pt x="71" y="165"/>
                </a:cubicBezTo>
                <a:cubicBezTo>
                  <a:pt x="56" y="150"/>
                  <a:pt x="31" y="150"/>
                  <a:pt x="16" y="165"/>
                </a:cubicBezTo>
                <a:cubicBezTo>
                  <a:pt x="0" y="181"/>
                  <a:pt x="0" y="205"/>
                  <a:pt x="16" y="221"/>
                </a:cubicBezTo>
                <a:cubicBezTo>
                  <a:pt x="125" y="331"/>
                  <a:pt x="125" y="331"/>
                  <a:pt x="125" y="331"/>
                </a:cubicBezTo>
                <a:cubicBezTo>
                  <a:pt x="133" y="338"/>
                  <a:pt x="143" y="342"/>
                  <a:pt x="153" y="342"/>
                </a:cubicBezTo>
                <a:cubicBezTo>
                  <a:pt x="163" y="342"/>
                  <a:pt x="173" y="338"/>
                  <a:pt x="181" y="331"/>
                </a:cubicBezTo>
                <a:cubicBezTo>
                  <a:pt x="443" y="70"/>
                  <a:pt x="443" y="70"/>
                  <a:pt x="443" y="70"/>
                </a:cubicBezTo>
                <a:cubicBezTo>
                  <a:pt x="458" y="55"/>
                  <a:pt x="458" y="30"/>
                  <a:pt x="443" y="15"/>
                </a:cubicBezTo>
                <a:cubicBezTo>
                  <a:pt x="428" y="0"/>
                  <a:pt x="403" y="0"/>
                  <a:pt x="387" y="15"/>
                </a:cubicBezTo>
                <a:close/>
                <a:moveTo>
                  <a:pt x="387" y="15"/>
                </a:moveTo>
                <a:cubicBezTo>
                  <a:pt x="387" y="15"/>
                  <a:pt x="387" y="15"/>
                  <a:pt x="387" y="15"/>
                </a:cubicBezTo>
              </a:path>
            </a:pathLst>
          </a:custGeom>
          <a:solidFill>
            <a:schemeClr val="lt1"/>
          </a:solidFill>
          <a:ln>
            <a:noFill/>
          </a:ln>
        </p:spPr>
        <p:txBody>
          <a:bodyPr vert="horz" wrap="square" lIns="68572" tIns="34286" rIns="68572" bIns="34286" numCol="1" anchor="t" anchorCtr="0" compatLnSpc="1">
            <a:noAutofit/>
          </a:bodyPr>
          <a:lstStyle/>
          <a:p>
            <a:pPr marL="0" marR="0" lvl="0" indent="0" algn="l" rtl="0">
              <a:spcBef>
                <a:spcPts val="0"/>
              </a:spcBef>
              <a:spcAft>
                <a:spcPts val="0"/>
              </a:spcAft>
              <a:buNone/>
            </a:pPr>
            <a:endParaRPr sz="2418">
              <a:solidFill>
                <a:schemeClr val="dk1"/>
              </a:solidFill>
              <a:latin typeface="Century Gothic" panose="020B0502020202020204" pitchFamily="34" charset="0"/>
              <a:ea typeface="Century Gothic"/>
              <a:sym typeface="Century Gothic"/>
            </a:endParaRPr>
          </a:p>
        </p:txBody>
      </p:sp>
      <p:sp>
        <p:nvSpPr>
          <p:cNvPr id="3685" name="Google Shape;3685;p14"/>
          <p:cNvSpPr/>
          <p:nvPr/>
        </p:nvSpPr>
        <p:spPr>
          <a:xfrm>
            <a:off x="5972783" y="983971"/>
            <a:ext cx="825582" cy="640297"/>
          </a:xfrm>
          <a:custGeom>
            <a:avLst/>
            <a:gdLst/>
            <a:ahLst/>
            <a:cxnLst/>
            <a:rect l="l" t="t" r="r" b="b"/>
            <a:pathLst>
              <a:path w="1974" h="1713" extrusionOk="0">
                <a:moveTo>
                  <a:pt x="1974" y="1125"/>
                </a:moveTo>
                <a:cubicBezTo>
                  <a:pt x="1974" y="226"/>
                  <a:pt x="1974" y="226"/>
                  <a:pt x="1974" y="226"/>
                </a:cubicBezTo>
                <a:cubicBezTo>
                  <a:pt x="1974" y="102"/>
                  <a:pt x="1873" y="0"/>
                  <a:pt x="1748" y="0"/>
                </a:cubicBezTo>
                <a:cubicBezTo>
                  <a:pt x="226" y="0"/>
                  <a:pt x="226" y="0"/>
                  <a:pt x="226" y="0"/>
                </a:cubicBezTo>
                <a:cubicBezTo>
                  <a:pt x="102" y="0"/>
                  <a:pt x="0" y="102"/>
                  <a:pt x="0" y="226"/>
                </a:cubicBezTo>
                <a:cubicBezTo>
                  <a:pt x="0" y="1125"/>
                  <a:pt x="0" y="1125"/>
                  <a:pt x="0" y="1125"/>
                </a:cubicBezTo>
                <a:cubicBezTo>
                  <a:pt x="0" y="1250"/>
                  <a:pt x="102" y="1351"/>
                  <a:pt x="226" y="1351"/>
                </a:cubicBezTo>
                <a:cubicBezTo>
                  <a:pt x="291" y="1351"/>
                  <a:pt x="291" y="1351"/>
                  <a:pt x="291" y="1351"/>
                </a:cubicBezTo>
                <a:cubicBezTo>
                  <a:pt x="291" y="1622"/>
                  <a:pt x="291" y="1622"/>
                  <a:pt x="291" y="1622"/>
                </a:cubicBezTo>
                <a:cubicBezTo>
                  <a:pt x="291" y="1672"/>
                  <a:pt x="331" y="1713"/>
                  <a:pt x="382" y="1713"/>
                </a:cubicBezTo>
                <a:cubicBezTo>
                  <a:pt x="382" y="1713"/>
                  <a:pt x="382" y="1713"/>
                  <a:pt x="382" y="1713"/>
                </a:cubicBezTo>
                <a:cubicBezTo>
                  <a:pt x="408" y="1713"/>
                  <a:pt x="433" y="1701"/>
                  <a:pt x="450" y="1681"/>
                </a:cubicBezTo>
                <a:cubicBezTo>
                  <a:pt x="736" y="1351"/>
                  <a:pt x="736" y="1351"/>
                  <a:pt x="736" y="1351"/>
                </a:cubicBezTo>
                <a:cubicBezTo>
                  <a:pt x="1749" y="1351"/>
                  <a:pt x="1749" y="1351"/>
                  <a:pt x="1749" y="1351"/>
                </a:cubicBezTo>
                <a:cubicBezTo>
                  <a:pt x="1873" y="1351"/>
                  <a:pt x="1974" y="1250"/>
                  <a:pt x="1974" y="1125"/>
                </a:cubicBezTo>
                <a:close/>
                <a:moveTo>
                  <a:pt x="707" y="1229"/>
                </a:moveTo>
                <a:cubicBezTo>
                  <a:pt x="689" y="1229"/>
                  <a:pt x="673" y="1236"/>
                  <a:pt x="661" y="1250"/>
                </a:cubicBezTo>
                <a:cubicBezTo>
                  <a:pt x="413" y="1536"/>
                  <a:pt x="413" y="1536"/>
                  <a:pt x="413" y="1536"/>
                </a:cubicBezTo>
                <a:cubicBezTo>
                  <a:pt x="413" y="1290"/>
                  <a:pt x="413" y="1290"/>
                  <a:pt x="413" y="1290"/>
                </a:cubicBezTo>
                <a:cubicBezTo>
                  <a:pt x="413" y="1256"/>
                  <a:pt x="385" y="1228"/>
                  <a:pt x="351" y="1228"/>
                </a:cubicBezTo>
                <a:cubicBezTo>
                  <a:pt x="226" y="1228"/>
                  <a:pt x="226" y="1228"/>
                  <a:pt x="226" y="1228"/>
                </a:cubicBezTo>
                <a:cubicBezTo>
                  <a:pt x="169" y="1228"/>
                  <a:pt x="123" y="1182"/>
                  <a:pt x="123" y="1125"/>
                </a:cubicBezTo>
                <a:cubicBezTo>
                  <a:pt x="123" y="226"/>
                  <a:pt x="123" y="226"/>
                  <a:pt x="123" y="226"/>
                </a:cubicBezTo>
                <a:cubicBezTo>
                  <a:pt x="123" y="169"/>
                  <a:pt x="169" y="123"/>
                  <a:pt x="226" y="123"/>
                </a:cubicBezTo>
                <a:cubicBezTo>
                  <a:pt x="1748" y="123"/>
                  <a:pt x="1748" y="123"/>
                  <a:pt x="1748" y="123"/>
                </a:cubicBezTo>
                <a:cubicBezTo>
                  <a:pt x="1805" y="123"/>
                  <a:pt x="1852" y="169"/>
                  <a:pt x="1852" y="226"/>
                </a:cubicBezTo>
                <a:cubicBezTo>
                  <a:pt x="1852" y="1125"/>
                  <a:pt x="1852" y="1125"/>
                  <a:pt x="1852" y="1125"/>
                </a:cubicBezTo>
                <a:cubicBezTo>
                  <a:pt x="1852" y="1182"/>
                  <a:pt x="1805" y="1229"/>
                  <a:pt x="1748" y="1229"/>
                </a:cubicBezTo>
                <a:cubicBezTo>
                  <a:pt x="707" y="1229"/>
                  <a:pt x="707" y="1229"/>
                  <a:pt x="707" y="1229"/>
                </a:cubicBezTo>
                <a:close/>
              </a:path>
            </a:pathLst>
          </a:custGeom>
          <a:solidFill>
            <a:schemeClr val="lt1"/>
          </a:solidFill>
          <a:ln>
            <a:noFill/>
          </a:ln>
        </p:spPr>
        <p:txBody>
          <a:bodyPr vert="horz" wrap="square" lIns="91440" tIns="45720" rIns="91440" bIns="45720" numCol="1" anchor="t" anchorCtr="0" compatLnSpc="1">
            <a:noAutofit/>
          </a:bodyPr>
          <a:lstStyle/>
          <a:p>
            <a:pPr marL="0" marR="0" lvl="0" indent="0" algn="l" rtl="0">
              <a:spcBef>
                <a:spcPts val="0"/>
              </a:spcBef>
              <a:spcAft>
                <a:spcPts val="0"/>
              </a:spcAft>
              <a:buNone/>
            </a:pPr>
            <a:endParaRPr sz="1800">
              <a:solidFill>
                <a:schemeClr val="dk1"/>
              </a:solidFill>
              <a:latin typeface="Century Gothic" panose="020B0502020202020204" pitchFamily="34" charset="0"/>
              <a:ea typeface="Century Gothic"/>
              <a:sym typeface="Century Gothic"/>
            </a:endParaRPr>
          </a:p>
        </p:txBody>
      </p:sp>
      <p:sp>
        <p:nvSpPr>
          <p:cNvPr id="3686" name="Google Shape;3686;p14"/>
          <p:cNvSpPr/>
          <p:nvPr/>
        </p:nvSpPr>
        <p:spPr>
          <a:xfrm>
            <a:off x="509619" y="195230"/>
            <a:ext cx="3160758" cy="3159216"/>
          </a:xfrm>
          <a:prstGeom prst="ellipse">
            <a:avLst/>
          </a:prstGeom>
          <a:solidFill>
            <a:srgbClr val="BEBEBE"/>
          </a:solidFill>
          <a:ln w="28575" cap="flat" cmpd="sng">
            <a:solidFill>
              <a:schemeClr val="lt1"/>
            </a:solidFill>
            <a:prstDash val="solid"/>
            <a:round/>
            <a:headEnd type="none" w="sm" len="sm"/>
            <a:tailEnd type="none" w="sm" len="sm"/>
          </a:ln>
        </p:spPr>
        <p:txBody>
          <a:bodyPr vert="horz" wrap="square" lIns="91440" tIns="45720" rIns="91440" bIns="45720" numCol="1" anchor="t" anchorCtr="0" compatLnSpc="1">
            <a:noAutofit/>
          </a:bodyPr>
          <a:lstStyle/>
          <a:p>
            <a:pPr marL="0" marR="0" lvl="0" indent="0" algn="l" rtl="0">
              <a:spcBef>
                <a:spcPts val="0"/>
              </a:spcBef>
              <a:spcAft>
                <a:spcPts val="0"/>
              </a:spcAft>
              <a:buNone/>
            </a:pPr>
            <a:endParaRPr sz="1800">
              <a:solidFill>
                <a:schemeClr val="dk1"/>
              </a:solidFill>
              <a:latin typeface="Century Gothic" panose="020B0502020202020204" pitchFamily="34" charset="0"/>
              <a:ea typeface="Century Gothic"/>
              <a:sym typeface="Century Gothic"/>
            </a:endParaRPr>
          </a:p>
        </p:txBody>
      </p:sp>
      <p:grpSp>
        <p:nvGrpSpPr>
          <p:cNvPr id="3688" name="Google Shape;3688;p14"/>
          <p:cNvGrpSpPr/>
          <p:nvPr/>
        </p:nvGrpSpPr>
        <p:grpSpPr>
          <a:xfrm>
            <a:off x="1698434" y="708509"/>
            <a:ext cx="661070" cy="648635"/>
            <a:chOff x="2756" y="347"/>
            <a:chExt cx="5901" cy="5790"/>
          </a:xfrm>
        </p:grpSpPr>
        <p:sp>
          <p:nvSpPr>
            <p:cNvPr id="3689" name="Google Shape;3689;p14"/>
            <p:cNvSpPr/>
            <p:nvPr/>
          </p:nvSpPr>
          <p:spPr>
            <a:xfrm>
              <a:off x="6004" y="3484"/>
              <a:ext cx="2653" cy="2653"/>
            </a:xfrm>
            <a:custGeom>
              <a:avLst/>
              <a:gdLst/>
              <a:ahLst/>
              <a:cxnLst/>
              <a:rect l="l" t="t" r="r" b="b"/>
              <a:pathLst>
                <a:path w="1122" h="1122" extrusionOk="0">
                  <a:moveTo>
                    <a:pt x="911" y="801"/>
                  </a:moveTo>
                  <a:cubicBezTo>
                    <a:pt x="758" y="763"/>
                    <a:pt x="758" y="763"/>
                    <a:pt x="758" y="763"/>
                  </a:cubicBezTo>
                  <a:cubicBezTo>
                    <a:pt x="752" y="737"/>
                    <a:pt x="752" y="737"/>
                    <a:pt x="752" y="737"/>
                  </a:cubicBezTo>
                  <a:cubicBezTo>
                    <a:pt x="791" y="693"/>
                    <a:pt x="820" y="637"/>
                    <a:pt x="831" y="579"/>
                  </a:cubicBezTo>
                  <a:cubicBezTo>
                    <a:pt x="859" y="565"/>
                    <a:pt x="878" y="538"/>
                    <a:pt x="882" y="506"/>
                  </a:cubicBezTo>
                  <a:cubicBezTo>
                    <a:pt x="893" y="418"/>
                    <a:pt x="893" y="418"/>
                    <a:pt x="893" y="418"/>
                  </a:cubicBezTo>
                  <a:cubicBezTo>
                    <a:pt x="897" y="391"/>
                    <a:pt x="888" y="364"/>
                    <a:pt x="871" y="343"/>
                  </a:cubicBezTo>
                  <a:cubicBezTo>
                    <a:pt x="865" y="337"/>
                    <a:pt x="859" y="331"/>
                    <a:pt x="852" y="327"/>
                  </a:cubicBezTo>
                  <a:cubicBezTo>
                    <a:pt x="855" y="273"/>
                    <a:pt x="855" y="273"/>
                    <a:pt x="855" y="273"/>
                  </a:cubicBezTo>
                  <a:cubicBezTo>
                    <a:pt x="864" y="263"/>
                    <a:pt x="864" y="263"/>
                    <a:pt x="864" y="263"/>
                  </a:cubicBezTo>
                  <a:cubicBezTo>
                    <a:pt x="890" y="235"/>
                    <a:pt x="926" y="176"/>
                    <a:pt x="869" y="90"/>
                  </a:cubicBezTo>
                  <a:cubicBezTo>
                    <a:pt x="843" y="49"/>
                    <a:pt x="788" y="0"/>
                    <a:pt x="677" y="0"/>
                  </a:cubicBezTo>
                  <a:cubicBezTo>
                    <a:pt x="645" y="0"/>
                    <a:pt x="571" y="0"/>
                    <a:pt x="500" y="45"/>
                  </a:cubicBezTo>
                  <a:cubicBezTo>
                    <a:pt x="290" y="52"/>
                    <a:pt x="266" y="165"/>
                    <a:pt x="266" y="251"/>
                  </a:cubicBezTo>
                  <a:cubicBezTo>
                    <a:pt x="266" y="267"/>
                    <a:pt x="269" y="299"/>
                    <a:pt x="272" y="325"/>
                  </a:cubicBezTo>
                  <a:cubicBezTo>
                    <a:pt x="264" y="330"/>
                    <a:pt x="257" y="336"/>
                    <a:pt x="251" y="343"/>
                  </a:cubicBezTo>
                  <a:cubicBezTo>
                    <a:pt x="233" y="363"/>
                    <a:pt x="225" y="391"/>
                    <a:pt x="228" y="418"/>
                  </a:cubicBezTo>
                  <a:cubicBezTo>
                    <a:pt x="239" y="506"/>
                    <a:pt x="239" y="506"/>
                    <a:pt x="239" y="506"/>
                  </a:cubicBezTo>
                  <a:cubicBezTo>
                    <a:pt x="243" y="540"/>
                    <a:pt x="264" y="567"/>
                    <a:pt x="295" y="581"/>
                  </a:cubicBezTo>
                  <a:cubicBezTo>
                    <a:pt x="307" y="636"/>
                    <a:pt x="333" y="690"/>
                    <a:pt x="371" y="733"/>
                  </a:cubicBezTo>
                  <a:cubicBezTo>
                    <a:pt x="363" y="763"/>
                    <a:pt x="363" y="763"/>
                    <a:pt x="363" y="763"/>
                  </a:cubicBezTo>
                  <a:cubicBezTo>
                    <a:pt x="210" y="801"/>
                    <a:pt x="210" y="801"/>
                    <a:pt x="210" y="801"/>
                  </a:cubicBezTo>
                  <a:cubicBezTo>
                    <a:pt x="86" y="832"/>
                    <a:pt x="0" y="943"/>
                    <a:pt x="0" y="1071"/>
                  </a:cubicBezTo>
                  <a:cubicBezTo>
                    <a:pt x="0" y="1085"/>
                    <a:pt x="5" y="1098"/>
                    <a:pt x="15" y="1107"/>
                  </a:cubicBezTo>
                  <a:cubicBezTo>
                    <a:pt x="24" y="1117"/>
                    <a:pt x="37" y="1122"/>
                    <a:pt x="51" y="1122"/>
                  </a:cubicBezTo>
                  <a:cubicBezTo>
                    <a:pt x="1071" y="1122"/>
                    <a:pt x="1071" y="1122"/>
                    <a:pt x="1071" y="1122"/>
                  </a:cubicBezTo>
                  <a:cubicBezTo>
                    <a:pt x="1099" y="1122"/>
                    <a:pt x="1122" y="1099"/>
                    <a:pt x="1122" y="1071"/>
                  </a:cubicBezTo>
                  <a:cubicBezTo>
                    <a:pt x="1122" y="943"/>
                    <a:pt x="1035" y="832"/>
                    <a:pt x="911" y="801"/>
                  </a:cubicBezTo>
                  <a:close/>
                  <a:moveTo>
                    <a:pt x="109" y="1020"/>
                  </a:moveTo>
                  <a:cubicBezTo>
                    <a:pt x="127" y="962"/>
                    <a:pt x="174" y="915"/>
                    <a:pt x="235" y="900"/>
                  </a:cubicBezTo>
                  <a:cubicBezTo>
                    <a:pt x="418" y="854"/>
                    <a:pt x="418" y="854"/>
                    <a:pt x="418" y="854"/>
                  </a:cubicBezTo>
                  <a:cubicBezTo>
                    <a:pt x="436" y="850"/>
                    <a:pt x="450" y="836"/>
                    <a:pt x="455" y="817"/>
                  </a:cubicBezTo>
                  <a:cubicBezTo>
                    <a:pt x="477" y="730"/>
                    <a:pt x="477" y="730"/>
                    <a:pt x="477" y="730"/>
                  </a:cubicBezTo>
                  <a:cubicBezTo>
                    <a:pt x="481" y="712"/>
                    <a:pt x="476" y="693"/>
                    <a:pt x="462" y="681"/>
                  </a:cubicBezTo>
                  <a:cubicBezTo>
                    <a:pt x="422" y="643"/>
                    <a:pt x="396" y="589"/>
                    <a:pt x="392" y="535"/>
                  </a:cubicBezTo>
                  <a:cubicBezTo>
                    <a:pt x="390" y="508"/>
                    <a:pt x="367" y="494"/>
                    <a:pt x="340" y="494"/>
                  </a:cubicBezTo>
                  <a:cubicBezTo>
                    <a:pt x="327" y="412"/>
                    <a:pt x="327" y="412"/>
                    <a:pt x="327" y="412"/>
                  </a:cubicBezTo>
                  <a:cubicBezTo>
                    <a:pt x="342" y="412"/>
                    <a:pt x="356" y="406"/>
                    <a:pt x="366" y="395"/>
                  </a:cubicBezTo>
                  <a:cubicBezTo>
                    <a:pt x="375" y="384"/>
                    <a:pt x="380" y="370"/>
                    <a:pt x="378" y="355"/>
                  </a:cubicBezTo>
                  <a:cubicBezTo>
                    <a:pt x="374" y="324"/>
                    <a:pt x="368" y="268"/>
                    <a:pt x="368" y="251"/>
                  </a:cubicBezTo>
                  <a:cubicBezTo>
                    <a:pt x="368" y="198"/>
                    <a:pt x="368" y="148"/>
                    <a:pt x="517" y="146"/>
                  </a:cubicBezTo>
                  <a:cubicBezTo>
                    <a:pt x="527" y="146"/>
                    <a:pt x="537" y="143"/>
                    <a:pt x="546" y="137"/>
                  </a:cubicBezTo>
                  <a:cubicBezTo>
                    <a:pt x="595" y="102"/>
                    <a:pt x="650" y="102"/>
                    <a:pt x="677" y="102"/>
                  </a:cubicBezTo>
                  <a:cubicBezTo>
                    <a:pt x="756" y="102"/>
                    <a:pt x="777" y="135"/>
                    <a:pt x="784" y="145"/>
                  </a:cubicBezTo>
                  <a:cubicBezTo>
                    <a:pt x="805" y="177"/>
                    <a:pt x="796" y="186"/>
                    <a:pt x="791" y="192"/>
                  </a:cubicBezTo>
                  <a:cubicBezTo>
                    <a:pt x="769" y="215"/>
                    <a:pt x="769" y="215"/>
                    <a:pt x="769" y="215"/>
                  </a:cubicBezTo>
                  <a:cubicBezTo>
                    <a:pt x="760" y="223"/>
                    <a:pt x="754" y="235"/>
                    <a:pt x="754" y="248"/>
                  </a:cubicBezTo>
                  <a:cubicBezTo>
                    <a:pt x="748" y="359"/>
                    <a:pt x="748" y="359"/>
                    <a:pt x="748" y="359"/>
                  </a:cubicBezTo>
                  <a:cubicBezTo>
                    <a:pt x="748" y="373"/>
                    <a:pt x="749" y="383"/>
                    <a:pt x="759" y="393"/>
                  </a:cubicBezTo>
                  <a:cubicBezTo>
                    <a:pt x="768" y="403"/>
                    <a:pt x="778" y="405"/>
                    <a:pt x="792" y="405"/>
                  </a:cubicBezTo>
                  <a:cubicBezTo>
                    <a:pt x="786" y="488"/>
                    <a:pt x="786" y="488"/>
                    <a:pt x="786" y="488"/>
                  </a:cubicBezTo>
                  <a:cubicBezTo>
                    <a:pt x="759" y="488"/>
                    <a:pt x="737" y="508"/>
                    <a:pt x="735" y="535"/>
                  </a:cubicBezTo>
                  <a:cubicBezTo>
                    <a:pt x="730" y="590"/>
                    <a:pt x="702" y="647"/>
                    <a:pt x="661" y="684"/>
                  </a:cubicBezTo>
                  <a:cubicBezTo>
                    <a:pt x="647" y="696"/>
                    <a:pt x="641" y="716"/>
                    <a:pt x="646" y="734"/>
                  </a:cubicBezTo>
                  <a:cubicBezTo>
                    <a:pt x="666" y="817"/>
                    <a:pt x="666" y="817"/>
                    <a:pt x="666" y="817"/>
                  </a:cubicBezTo>
                  <a:cubicBezTo>
                    <a:pt x="671" y="836"/>
                    <a:pt x="685" y="850"/>
                    <a:pt x="704" y="854"/>
                  </a:cubicBezTo>
                  <a:cubicBezTo>
                    <a:pt x="886" y="900"/>
                    <a:pt x="886" y="900"/>
                    <a:pt x="886" y="900"/>
                  </a:cubicBezTo>
                  <a:cubicBezTo>
                    <a:pt x="948" y="915"/>
                    <a:pt x="995" y="962"/>
                    <a:pt x="1012" y="1020"/>
                  </a:cubicBezTo>
                  <a:lnTo>
                    <a:pt x="109" y="1020"/>
                  </a:ln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entury Gothic" panose="020B0502020202020204" pitchFamily="34" charset="0"/>
                <a:ea typeface="Century Gothic"/>
                <a:sym typeface="Century Gothic"/>
              </a:endParaRPr>
            </a:p>
          </p:txBody>
        </p:sp>
        <p:sp>
          <p:nvSpPr>
            <p:cNvPr id="3690" name="Google Shape;3690;p14"/>
            <p:cNvSpPr/>
            <p:nvPr/>
          </p:nvSpPr>
          <p:spPr>
            <a:xfrm>
              <a:off x="2756" y="347"/>
              <a:ext cx="5521" cy="5790"/>
            </a:xfrm>
            <a:custGeom>
              <a:avLst/>
              <a:gdLst/>
              <a:ahLst/>
              <a:cxnLst/>
              <a:rect l="l" t="t" r="r" b="b"/>
              <a:pathLst>
                <a:path w="2334" h="2448" extrusionOk="0">
                  <a:moveTo>
                    <a:pt x="1220" y="2346"/>
                  </a:moveTo>
                  <a:cubicBezTo>
                    <a:pt x="763" y="2346"/>
                    <a:pt x="763" y="2346"/>
                    <a:pt x="763" y="2346"/>
                  </a:cubicBezTo>
                  <a:cubicBezTo>
                    <a:pt x="788" y="2173"/>
                    <a:pt x="937" y="2040"/>
                    <a:pt x="1116" y="2040"/>
                  </a:cubicBezTo>
                  <a:cubicBezTo>
                    <a:pt x="1218" y="2040"/>
                    <a:pt x="1218" y="2040"/>
                    <a:pt x="1218" y="2040"/>
                  </a:cubicBezTo>
                  <a:cubicBezTo>
                    <a:pt x="1275" y="2040"/>
                    <a:pt x="1332" y="2055"/>
                    <a:pt x="1387" y="2084"/>
                  </a:cubicBezTo>
                  <a:cubicBezTo>
                    <a:pt x="1411" y="2098"/>
                    <a:pt x="1442" y="2089"/>
                    <a:pt x="1456" y="2064"/>
                  </a:cubicBezTo>
                  <a:cubicBezTo>
                    <a:pt x="1469" y="2039"/>
                    <a:pt x="1460" y="2008"/>
                    <a:pt x="1435" y="1995"/>
                  </a:cubicBezTo>
                  <a:cubicBezTo>
                    <a:pt x="1423" y="1988"/>
                    <a:pt x="1411" y="1983"/>
                    <a:pt x="1399" y="1978"/>
                  </a:cubicBezTo>
                  <a:cubicBezTo>
                    <a:pt x="1433" y="1938"/>
                    <a:pt x="1467" y="1896"/>
                    <a:pt x="1499" y="1849"/>
                  </a:cubicBezTo>
                  <a:cubicBezTo>
                    <a:pt x="1514" y="1825"/>
                    <a:pt x="1508" y="1794"/>
                    <a:pt x="1484" y="1778"/>
                  </a:cubicBezTo>
                  <a:cubicBezTo>
                    <a:pt x="1461" y="1763"/>
                    <a:pt x="1429" y="1769"/>
                    <a:pt x="1414" y="1792"/>
                  </a:cubicBezTo>
                  <a:cubicBezTo>
                    <a:pt x="1377" y="1847"/>
                    <a:pt x="1339" y="1896"/>
                    <a:pt x="1299" y="1938"/>
                  </a:cubicBezTo>
                  <a:cubicBezTo>
                    <a:pt x="1221" y="1938"/>
                    <a:pt x="1221" y="1938"/>
                    <a:pt x="1221" y="1938"/>
                  </a:cubicBezTo>
                  <a:cubicBezTo>
                    <a:pt x="1220" y="1938"/>
                    <a:pt x="1219" y="1938"/>
                    <a:pt x="1218" y="1938"/>
                  </a:cubicBezTo>
                  <a:cubicBezTo>
                    <a:pt x="1116" y="1938"/>
                    <a:pt x="1116" y="1938"/>
                    <a:pt x="1116" y="1938"/>
                  </a:cubicBezTo>
                  <a:cubicBezTo>
                    <a:pt x="1115" y="1938"/>
                    <a:pt x="1115" y="1938"/>
                    <a:pt x="1114" y="1938"/>
                  </a:cubicBezTo>
                  <a:cubicBezTo>
                    <a:pt x="1036" y="1938"/>
                    <a:pt x="1036" y="1938"/>
                    <a:pt x="1036" y="1938"/>
                  </a:cubicBezTo>
                  <a:cubicBezTo>
                    <a:pt x="567" y="1448"/>
                    <a:pt x="551" y="348"/>
                    <a:pt x="554" y="102"/>
                  </a:cubicBezTo>
                  <a:cubicBezTo>
                    <a:pt x="1780" y="102"/>
                    <a:pt x="1780" y="102"/>
                    <a:pt x="1780" y="102"/>
                  </a:cubicBezTo>
                  <a:cubicBezTo>
                    <a:pt x="1782" y="259"/>
                    <a:pt x="1776" y="765"/>
                    <a:pt x="1650" y="1236"/>
                  </a:cubicBezTo>
                  <a:cubicBezTo>
                    <a:pt x="1643" y="1263"/>
                    <a:pt x="1659" y="1291"/>
                    <a:pt x="1686" y="1298"/>
                  </a:cubicBezTo>
                  <a:cubicBezTo>
                    <a:pt x="1714" y="1305"/>
                    <a:pt x="1741" y="1290"/>
                    <a:pt x="1749" y="1262"/>
                  </a:cubicBezTo>
                  <a:cubicBezTo>
                    <a:pt x="1822" y="990"/>
                    <a:pt x="1855" y="713"/>
                    <a:pt x="1870" y="491"/>
                  </a:cubicBezTo>
                  <a:cubicBezTo>
                    <a:pt x="1927" y="436"/>
                    <a:pt x="2007" y="383"/>
                    <a:pt x="2078" y="430"/>
                  </a:cubicBezTo>
                  <a:cubicBezTo>
                    <a:pt x="2179" y="497"/>
                    <a:pt x="2227" y="733"/>
                    <a:pt x="2140" y="950"/>
                  </a:cubicBezTo>
                  <a:cubicBezTo>
                    <a:pt x="2116" y="1010"/>
                    <a:pt x="2077" y="1075"/>
                    <a:pt x="2026" y="1143"/>
                  </a:cubicBezTo>
                  <a:cubicBezTo>
                    <a:pt x="2009" y="1166"/>
                    <a:pt x="2014" y="1198"/>
                    <a:pt x="2036" y="1215"/>
                  </a:cubicBezTo>
                  <a:cubicBezTo>
                    <a:pt x="2045" y="1222"/>
                    <a:pt x="2056" y="1225"/>
                    <a:pt x="2067" y="1225"/>
                  </a:cubicBezTo>
                  <a:cubicBezTo>
                    <a:pt x="2082" y="1225"/>
                    <a:pt x="2098" y="1218"/>
                    <a:pt x="2108" y="1205"/>
                  </a:cubicBezTo>
                  <a:cubicBezTo>
                    <a:pt x="2165" y="1128"/>
                    <a:pt x="2207" y="1057"/>
                    <a:pt x="2234" y="988"/>
                  </a:cubicBezTo>
                  <a:cubicBezTo>
                    <a:pt x="2334" y="741"/>
                    <a:pt x="2288" y="446"/>
                    <a:pt x="2135" y="345"/>
                  </a:cubicBezTo>
                  <a:cubicBezTo>
                    <a:pt x="2096" y="319"/>
                    <a:pt x="2002" y="279"/>
                    <a:pt x="1878" y="356"/>
                  </a:cubicBezTo>
                  <a:cubicBezTo>
                    <a:pt x="1883" y="243"/>
                    <a:pt x="1883" y="155"/>
                    <a:pt x="1882" y="102"/>
                  </a:cubicBezTo>
                  <a:cubicBezTo>
                    <a:pt x="1932" y="102"/>
                    <a:pt x="1932" y="102"/>
                    <a:pt x="1932" y="102"/>
                  </a:cubicBezTo>
                  <a:cubicBezTo>
                    <a:pt x="1960" y="102"/>
                    <a:pt x="1983" y="79"/>
                    <a:pt x="1983" y="51"/>
                  </a:cubicBezTo>
                  <a:cubicBezTo>
                    <a:pt x="1983" y="23"/>
                    <a:pt x="1960" y="0"/>
                    <a:pt x="1932" y="0"/>
                  </a:cubicBezTo>
                  <a:cubicBezTo>
                    <a:pt x="402" y="0"/>
                    <a:pt x="402" y="0"/>
                    <a:pt x="402" y="0"/>
                  </a:cubicBezTo>
                  <a:cubicBezTo>
                    <a:pt x="374" y="0"/>
                    <a:pt x="351" y="23"/>
                    <a:pt x="351" y="51"/>
                  </a:cubicBezTo>
                  <a:cubicBezTo>
                    <a:pt x="351" y="79"/>
                    <a:pt x="374" y="102"/>
                    <a:pt x="402" y="102"/>
                  </a:cubicBezTo>
                  <a:cubicBezTo>
                    <a:pt x="452" y="102"/>
                    <a:pt x="452" y="102"/>
                    <a:pt x="452" y="102"/>
                  </a:cubicBezTo>
                  <a:cubicBezTo>
                    <a:pt x="451" y="155"/>
                    <a:pt x="451" y="243"/>
                    <a:pt x="456" y="356"/>
                  </a:cubicBezTo>
                  <a:cubicBezTo>
                    <a:pt x="332" y="279"/>
                    <a:pt x="239" y="319"/>
                    <a:pt x="200" y="345"/>
                  </a:cubicBezTo>
                  <a:cubicBezTo>
                    <a:pt x="46" y="446"/>
                    <a:pt x="0" y="741"/>
                    <a:pt x="100" y="988"/>
                  </a:cubicBezTo>
                  <a:cubicBezTo>
                    <a:pt x="242" y="1341"/>
                    <a:pt x="711" y="1661"/>
                    <a:pt x="731" y="1674"/>
                  </a:cubicBezTo>
                  <a:cubicBezTo>
                    <a:pt x="732" y="1676"/>
                    <a:pt x="735" y="1675"/>
                    <a:pt x="737" y="1676"/>
                  </a:cubicBezTo>
                  <a:cubicBezTo>
                    <a:pt x="791" y="1787"/>
                    <a:pt x="856" y="1889"/>
                    <a:pt x="933" y="1977"/>
                  </a:cubicBezTo>
                  <a:cubicBezTo>
                    <a:pt x="771" y="2048"/>
                    <a:pt x="657" y="2209"/>
                    <a:pt x="657" y="2397"/>
                  </a:cubicBezTo>
                  <a:cubicBezTo>
                    <a:pt x="657" y="2425"/>
                    <a:pt x="680" y="2448"/>
                    <a:pt x="708" y="2448"/>
                  </a:cubicBezTo>
                  <a:cubicBezTo>
                    <a:pt x="1220" y="2448"/>
                    <a:pt x="1220" y="2448"/>
                    <a:pt x="1220" y="2448"/>
                  </a:cubicBezTo>
                  <a:cubicBezTo>
                    <a:pt x="1248" y="2448"/>
                    <a:pt x="1270" y="2425"/>
                    <a:pt x="1270" y="2397"/>
                  </a:cubicBezTo>
                  <a:cubicBezTo>
                    <a:pt x="1270" y="2369"/>
                    <a:pt x="1248" y="2346"/>
                    <a:pt x="1220" y="2346"/>
                  </a:cubicBezTo>
                  <a:close/>
                  <a:moveTo>
                    <a:pt x="194" y="950"/>
                  </a:moveTo>
                  <a:cubicBezTo>
                    <a:pt x="107" y="733"/>
                    <a:pt x="155" y="496"/>
                    <a:pt x="256" y="430"/>
                  </a:cubicBezTo>
                  <a:cubicBezTo>
                    <a:pt x="327" y="383"/>
                    <a:pt x="407" y="435"/>
                    <a:pt x="463" y="490"/>
                  </a:cubicBezTo>
                  <a:cubicBezTo>
                    <a:pt x="482" y="776"/>
                    <a:pt x="532" y="1155"/>
                    <a:pt x="657" y="1492"/>
                  </a:cubicBezTo>
                  <a:cubicBezTo>
                    <a:pt x="510" y="1374"/>
                    <a:pt x="281" y="1165"/>
                    <a:pt x="194" y="950"/>
                  </a:cubicBez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entury Gothic" panose="020B0502020202020204" pitchFamily="34" charset="0"/>
                <a:ea typeface="Century Gothic"/>
                <a:sym typeface="Century Gothic"/>
              </a:endParaRPr>
            </a:p>
          </p:txBody>
        </p:sp>
        <p:sp>
          <p:nvSpPr>
            <p:cNvPr id="3691" name="Google Shape;3691;p14"/>
            <p:cNvSpPr/>
            <p:nvPr/>
          </p:nvSpPr>
          <p:spPr>
            <a:xfrm>
              <a:off x="4308" y="830"/>
              <a:ext cx="1223" cy="3860"/>
            </a:xfrm>
            <a:custGeom>
              <a:avLst/>
              <a:gdLst/>
              <a:ahLst/>
              <a:cxnLst/>
              <a:rect l="l" t="t" r="r" b="b"/>
              <a:pathLst>
                <a:path w="517" h="1632" extrusionOk="0">
                  <a:moveTo>
                    <a:pt x="51" y="0"/>
                  </a:moveTo>
                  <a:cubicBezTo>
                    <a:pt x="23" y="1"/>
                    <a:pt x="0" y="24"/>
                    <a:pt x="1" y="52"/>
                  </a:cubicBezTo>
                  <a:cubicBezTo>
                    <a:pt x="5" y="232"/>
                    <a:pt x="45" y="1154"/>
                    <a:pt x="421" y="1613"/>
                  </a:cubicBezTo>
                  <a:cubicBezTo>
                    <a:pt x="431" y="1626"/>
                    <a:pt x="445" y="1632"/>
                    <a:pt x="460" y="1632"/>
                  </a:cubicBezTo>
                  <a:cubicBezTo>
                    <a:pt x="472" y="1632"/>
                    <a:pt x="483" y="1628"/>
                    <a:pt x="492" y="1620"/>
                  </a:cubicBezTo>
                  <a:cubicBezTo>
                    <a:pt x="514" y="1602"/>
                    <a:pt x="517" y="1570"/>
                    <a:pt x="500" y="1549"/>
                  </a:cubicBezTo>
                  <a:cubicBezTo>
                    <a:pt x="145" y="1115"/>
                    <a:pt x="107" y="224"/>
                    <a:pt x="103" y="50"/>
                  </a:cubicBezTo>
                  <a:cubicBezTo>
                    <a:pt x="102" y="22"/>
                    <a:pt x="80" y="2"/>
                    <a:pt x="51" y="0"/>
                  </a:cubicBez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entury Gothic" panose="020B0502020202020204" pitchFamily="34" charset="0"/>
                <a:ea typeface="Century Gothic"/>
                <a:sym typeface="Century Gothic"/>
              </a:endParaRPr>
            </a:p>
          </p:txBody>
        </p:sp>
      </p:grpSp>
      <p:sp>
        <p:nvSpPr>
          <p:cNvPr id="2" name="Google Shape;3491;p3">
            <a:extLst>
              <a:ext uri="{FF2B5EF4-FFF2-40B4-BE49-F238E27FC236}">
                <a16:creationId xmlns:a16="http://schemas.microsoft.com/office/drawing/2014/main" id="{46C8399F-7F75-2EA4-60FB-A76AF13B0F75}"/>
              </a:ext>
            </a:extLst>
          </p:cNvPr>
          <p:cNvSpPr/>
          <p:nvPr/>
        </p:nvSpPr>
        <p:spPr>
          <a:xfrm>
            <a:off x="990531" y="1651550"/>
            <a:ext cx="2224364" cy="1200329"/>
          </a:xfrm>
          <a:prstGeom prst="rect">
            <a:avLst/>
          </a:prstGeom>
          <a:noFill/>
          <a:ln>
            <a:noFill/>
          </a:ln>
        </p:spPr>
        <p:txBody>
          <a:bodyPr wrap="square">
            <a:spAutoFit/>
          </a:bodyPr>
          <a:lstStyle/>
          <a:p>
            <a:pPr marL="0" marR="0" lvl="0" indent="0" algn="ctr" rtl="0">
              <a:spcBef>
                <a:spcPts val="0"/>
              </a:spcBef>
              <a:spcAft>
                <a:spcPts val="0"/>
              </a:spcAft>
              <a:buNone/>
            </a:pPr>
            <a:r>
              <a:rPr lang="de-CH" sz="1800" b="1" noProof="1">
                <a:solidFill>
                  <a:schemeClr val="lt1"/>
                </a:solidFill>
                <a:latin typeface="Century Gothic" panose="020B0502020202020204" pitchFamily="34" charset="0"/>
                <a:ea typeface="Century Gothic"/>
                <a:sym typeface="Century Gothic"/>
              </a:rPr>
              <a:t>Qu’est-ce qu’un pitch ? Et qu’est-ce qui fait un bon pitch ? </a:t>
            </a:r>
            <a:endParaRPr dirty="0">
              <a:latin typeface="Century Gothic" panose="020B0502020202020204" pitchFamily="34" charset="0"/>
            </a:endParaRPr>
          </a:p>
        </p:txBody>
      </p:sp>
      <p:sp>
        <p:nvSpPr>
          <p:cNvPr id="3" name="Google Shape;3475;p3">
            <a:extLst>
              <a:ext uri="{FF2B5EF4-FFF2-40B4-BE49-F238E27FC236}">
                <a16:creationId xmlns:a16="http://schemas.microsoft.com/office/drawing/2014/main" id="{4DD688E0-9BFD-3EAF-46D8-1B5F8B58FE99}"/>
              </a:ext>
            </a:extLst>
          </p:cNvPr>
          <p:cNvSpPr/>
          <p:nvPr/>
        </p:nvSpPr>
        <p:spPr>
          <a:xfrm>
            <a:off x="2603246" y="4506420"/>
            <a:ext cx="2636471" cy="1200329"/>
          </a:xfrm>
          <a:prstGeom prst="rect">
            <a:avLst/>
          </a:prstGeom>
          <a:noFill/>
          <a:ln>
            <a:noFill/>
          </a:ln>
        </p:spPr>
        <p:txBody>
          <a:bodyPr wrap="square">
            <a:spAutoFit/>
          </a:bodyPr>
          <a:lstStyle/>
          <a:p>
            <a:pPr marL="0" marR="0" lvl="0" indent="0" algn="ctr" rtl="0">
              <a:spcBef>
                <a:spcPts val="0"/>
              </a:spcBef>
              <a:spcAft>
                <a:spcPts val="0"/>
              </a:spcAft>
              <a:buNone/>
            </a:pPr>
            <a:r>
              <a:rPr lang="de-CH" sz="1800" b="1" noProof="1">
                <a:solidFill>
                  <a:schemeClr val="lt1"/>
                </a:solidFill>
                <a:latin typeface="Century Gothic" panose="020B0502020202020204" pitchFamily="34" charset="0"/>
                <a:ea typeface="Century Gothic"/>
                <a:sym typeface="Century Gothic"/>
              </a:rPr>
              <a:t>AIDA : Comment structurer une présentation convaincante ? </a:t>
            </a:r>
            <a:endParaRPr dirty="0">
              <a:latin typeface="Century Gothic" panose="020B0502020202020204" pitchFamily="34" charset="0"/>
            </a:endParaRPr>
          </a:p>
        </p:txBody>
      </p:sp>
      <p:sp>
        <p:nvSpPr>
          <p:cNvPr id="4" name="Google Shape;3498;p3">
            <a:extLst>
              <a:ext uri="{FF2B5EF4-FFF2-40B4-BE49-F238E27FC236}">
                <a16:creationId xmlns:a16="http://schemas.microsoft.com/office/drawing/2014/main" id="{C3323151-2257-B535-B138-F2AAF6DF3403}"/>
              </a:ext>
            </a:extLst>
          </p:cNvPr>
          <p:cNvSpPr/>
          <p:nvPr/>
        </p:nvSpPr>
        <p:spPr>
          <a:xfrm>
            <a:off x="5080399" y="1909295"/>
            <a:ext cx="2636471" cy="923330"/>
          </a:xfrm>
          <a:prstGeom prst="rect">
            <a:avLst/>
          </a:prstGeom>
          <a:noFill/>
          <a:ln>
            <a:noFill/>
          </a:ln>
        </p:spPr>
        <p:txBody>
          <a:bodyPr wrap="square">
            <a:spAutoFit/>
          </a:bodyPr>
          <a:lstStyle/>
          <a:p>
            <a:pPr marL="0" marR="0" lvl="0" indent="0" algn="ctr" rtl="0">
              <a:spcBef>
                <a:spcPts val="0"/>
              </a:spcBef>
              <a:spcAft>
                <a:spcPts val="0"/>
              </a:spcAft>
              <a:buNone/>
            </a:pPr>
            <a:r>
              <a:rPr lang="de-CH" sz="1800" b="1" noProof="1">
                <a:solidFill>
                  <a:schemeClr val="lt1"/>
                </a:solidFill>
                <a:latin typeface="Century Gothic" panose="020B0502020202020204" pitchFamily="34" charset="0"/>
                <a:ea typeface="Century Gothic"/>
                <a:sym typeface="Century Gothic"/>
              </a:rPr>
              <a:t>Comment présenter de manière crédible et authentique ?</a:t>
            </a:r>
            <a:endParaRPr dirty="0">
              <a:latin typeface="Century Gothic" panose="020B0502020202020204" pitchFamily="34" charset="0"/>
            </a:endParaRPr>
          </a:p>
        </p:txBody>
      </p:sp>
      <p:sp>
        <p:nvSpPr>
          <p:cNvPr id="5" name="Google Shape;3496;p3">
            <a:extLst>
              <a:ext uri="{FF2B5EF4-FFF2-40B4-BE49-F238E27FC236}">
                <a16:creationId xmlns:a16="http://schemas.microsoft.com/office/drawing/2014/main" id="{9AEAE8B9-EABB-6A0B-2CBF-EFEB2D39BD30}"/>
              </a:ext>
            </a:extLst>
          </p:cNvPr>
          <p:cNvSpPr/>
          <p:nvPr/>
        </p:nvSpPr>
        <p:spPr>
          <a:xfrm>
            <a:off x="8382866" y="3449404"/>
            <a:ext cx="2667018" cy="838661"/>
          </a:xfrm>
          <a:prstGeom prst="rect">
            <a:avLst/>
          </a:prstGeom>
          <a:noFill/>
          <a:ln>
            <a:noFill/>
          </a:ln>
        </p:spPr>
        <p:txBody>
          <a:bodyPr wrap="square" lIns="68567" tIns="34283" rIns="68567" bIns="34283">
            <a:spAutoFit/>
          </a:bodyPr>
          <a:lstStyle/>
          <a:p>
            <a:pPr marL="0" marR="0" lvl="0" indent="0" algn="ctr" rtl="0">
              <a:spcBef>
                <a:spcPts val="0"/>
              </a:spcBef>
              <a:spcAft>
                <a:spcPts val="0"/>
              </a:spcAft>
              <a:buNone/>
            </a:pPr>
            <a:r>
              <a:rPr lang="de-CH" sz="1800" b="1" noProof="1">
                <a:solidFill>
                  <a:schemeClr val="bg1"/>
                </a:solidFill>
                <a:latin typeface="Century Gothic" panose="020B0502020202020204" pitchFamily="34" charset="0"/>
                <a:ea typeface="Century Gothic"/>
                <a:sym typeface="Century Gothic"/>
              </a:rPr>
              <a:t>Pitcher et recueillir du feedback </a:t>
            </a:r>
            <a:br>
              <a:rPr lang="de-CH" sz="1800" b="1" noProof="1">
                <a:solidFill>
                  <a:schemeClr val="bg1"/>
                </a:solidFill>
                <a:latin typeface="Century Gothic" panose="020B0502020202020204" pitchFamily="34" charset="0"/>
                <a:ea typeface="Century Gothic"/>
                <a:sym typeface="Century Gothic"/>
              </a:rPr>
            </a:br>
            <a:endParaRPr dirty="0">
              <a:solidFill>
                <a:schemeClr val="bg1"/>
              </a:solidFill>
              <a:latin typeface="Century Gothic" panose="020B0502020202020204" pitchFamily="34"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696"/>
        <p:cNvGrpSpPr/>
        <p:nvPr/>
      </p:nvGrpSpPr>
      <p:grpSpPr>
        <a:xfrm>
          <a:off x="0" y="0"/>
          <a:ext cx="0" cy="0"/>
          <a:chOff x="0" y="0"/>
          <a:chExt cx="0" cy="0"/>
        </a:xfrm>
      </p:grpSpPr>
      <p:sp>
        <p:nvSpPr>
          <p:cNvPr id="3697" name="Google Shape;3697;p15"/>
          <p:cNvSpPr txBox="1">
            <a:spLocks noGrp="1"/>
          </p:cNvSpPr>
          <p:nvPr>
            <p:ph type="sldNum" idx="12"/>
          </p:nvPr>
        </p:nvSpPr>
        <p:spPr>
          <a:xfrm>
            <a:off x="11510081" y="6356350"/>
            <a:ext cx="536009" cy="365125"/>
          </a:xfrm>
          <a:prstGeom prst="rect">
            <a:avLst/>
          </a:prstGeom>
          <a:noFill/>
          <a:ln>
            <a:noFill/>
          </a:ln>
        </p:spPr>
        <p:txBody>
          <a:bodyPr>
            <a:noAutofit/>
          </a:bodyPr>
          <a:lstStyle/>
          <a:p>
            <a:pPr marL="0" marR="0" lvl="0" indent="0" algn="r" rtl="0">
              <a:lnSpc>
                <a:spcPct val="100000"/>
              </a:lnSpc>
              <a:spcBef>
                <a:spcPts val="0"/>
              </a:spcBef>
              <a:spcAft>
                <a:spcPts val="0"/>
              </a:spcAft>
              <a:buClr>
                <a:srgbClr val="FFFFFF"/>
              </a:buClr>
              <a:buSzPts val="2400"/>
              <a:buFont typeface="Century Gothic"/>
              <a:buNone/>
            </a:pPr>
            <a:fld id="{00000000-1234-1234-1234-123412341234}" type="slidenum">
              <a:rPr lang="de-CH" sz="2400" b="1" i="0" u="none" strike="noStrike" cap="none" noProof="1">
                <a:solidFill>
                  <a:srgbClr val="FFFFFF"/>
                </a:solidFill>
                <a:latin typeface="Century Gothic" panose="020B0502020202020204" pitchFamily="34" charset="0"/>
                <a:sym typeface="Century Gothic"/>
              </a:rPr>
              <a:t>16</a:t>
            </a:fld>
            <a:endParaRPr sz="2400" b="1" i="0" u="none" strike="noStrike" cap="none">
              <a:solidFill>
                <a:srgbClr val="FFFFFF"/>
              </a:solidFill>
              <a:latin typeface="Century Gothic" panose="020B0502020202020204" pitchFamily="34" charset="0"/>
              <a:sym typeface="Century Gothic"/>
            </a:endParaRPr>
          </a:p>
        </p:txBody>
      </p:sp>
      <p:pic>
        <p:nvPicPr>
          <p:cNvPr id="3698" name="Google Shape;3698;p15" descr="Die Höhle der Löwen 2. Staffel - YouTube"/>
          <p:cNvPicPr preferRelativeResize="0"/>
          <p:nvPr/>
        </p:nvPicPr>
        <p:blipFill rotWithShape="1">
          <a:blip r:embed="rId3">
            <a:alphaModFix/>
          </a:blip>
          <a:srcRect l="12632" r="13316"/>
          <a:stretch/>
        </p:blipFill>
        <p:spPr>
          <a:xfrm>
            <a:off x="6337302" y="1247775"/>
            <a:ext cx="4838698" cy="3676650"/>
          </a:xfrm>
          <a:prstGeom prst="rect">
            <a:avLst/>
          </a:prstGeom>
          <a:noFill/>
          <a:ln>
            <a:noFill/>
          </a:ln>
        </p:spPr>
      </p:pic>
      <p:sp>
        <p:nvSpPr>
          <p:cNvPr id="3700" name="Google Shape;3700;p15"/>
          <p:cNvSpPr txBox="1"/>
          <p:nvPr/>
        </p:nvSpPr>
        <p:spPr>
          <a:xfrm>
            <a:off x="1562100" y="2455158"/>
            <a:ext cx="4533900" cy="1477328"/>
          </a:xfrm>
          <a:prstGeom prst="rect">
            <a:avLst/>
          </a:prstGeom>
          <a:noFill/>
          <a:ln>
            <a:noFill/>
          </a:ln>
        </p:spPr>
        <p:txBody>
          <a:bodyPr wrap="square" rtlCol="0">
            <a:spAutoFit/>
          </a:bodyPr>
          <a:lstStyle/>
          <a:p>
            <a:pPr marL="0" marR="0" lvl="0" indent="0" algn="l" rtl="0">
              <a:lnSpc>
                <a:spcPct val="100000"/>
              </a:lnSpc>
              <a:spcBef>
                <a:spcPts val="0"/>
              </a:spcBef>
              <a:spcAft>
                <a:spcPts val="0"/>
              </a:spcAft>
              <a:buClr>
                <a:srgbClr val="686868"/>
              </a:buClr>
              <a:buSzPts val="1800"/>
              <a:buFont typeface="Century Gothic"/>
              <a:buNone/>
            </a:pPr>
            <a:r>
              <a:rPr lang="de-CH" sz="1800" b="0" i="0" u="none" strike="noStrike" cap="none" noProof="1">
                <a:solidFill>
                  <a:srgbClr val="686868"/>
                </a:solidFill>
                <a:latin typeface="Century Gothic" panose="020B0502020202020204" pitchFamily="34" charset="0"/>
                <a:ea typeface="Century Gothic"/>
                <a:sym typeface="Century Gothic"/>
              </a:rPr>
              <a:t>Les images suivantes montrent des start-up (personnes seules ou équipes) qui ont pitché dans « Die Höhle der Löwen » (CH et DE) exactement dans cette présentation.</a:t>
            </a:r>
            <a:endParaRPr sz="1800" b="0" i="0" u="none" strike="noStrike" cap="none" dirty="0">
              <a:solidFill>
                <a:srgbClr val="686868"/>
              </a:solidFill>
              <a:latin typeface="Century Gothic" panose="020B0502020202020204" pitchFamily="34" charset="0"/>
              <a:ea typeface="Century Gothic"/>
              <a:sym typeface="Century Gothic"/>
            </a:endParaRPr>
          </a:p>
        </p:txBody>
      </p:sp>
      <p:sp>
        <p:nvSpPr>
          <p:cNvPr id="3" name="Textfeld 2">
            <a:extLst>
              <a:ext uri="{FF2B5EF4-FFF2-40B4-BE49-F238E27FC236}">
                <a16:creationId xmlns:a16="http://schemas.microsoft.com/office/drawing/2014/main" id="{29E08E59-7E63-3DA7-AF47-D5B0B5739BDC}"/>
              </a:ext>
            </a:extLst>
          </p:cNvPr>
          <p:cNvSpPr txBox="1"/>
          <p:nvPr/>
        </p:nvSpPr>
        <p:spPr>
          <a:xfrm>
            <a:off x="6713978" y="3819167"/>
            <a:ext cx="1000055" cy="246093"/>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CH" sz="999" b="1" dirty="0">
                <a:solidFill>
                  <a:srgbClr val="686868"/>
                </a:solidFill>
                <a:latin typeface="Century Gothic" panose="020B0502020202020204" pitchFamily="34" charset="0"/>
              </a:rPr>
              <a:t>Source : </a:t>
            </a:r>
            <a:r>
              <a:rPr lang="de-CH" sz="999" dirty="0">
                <a:solidFill>
                  <a:srgbClr val="686868"/>
                </a:solidFill>
                <a:latin typeface="Century Gothic" panose="020B0502020202020204" pitchFamily="34" charset="0"/>
                <a:hlinkClick r:id="rId4">
                  <a:extLst>
                    <a:ext uri="{A12FA001-AC4F-418D-AE19-62706E023703}">
                      <ahyp:hlinkClr xmlns:ahyp="http://schemas.microsoft.com/office/drawing/2018/hyperlinkcolor" val="tx"/>
                    </a:ext>
                  </a:extLst>
                </a:hlinkClick>
              </a:rPr>
              <a:t>Link</a:t>
            </a:r>
            <a:endParaRPr lang="de-CH" sz="999" dirty="0">
              <a:solidFill>
                <a:srgbClr val="686868"/>
              </a:solidFill>
              <a:latin typeface="Century Gothic" panose="020B0502020202020204" pitchFamily="34"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705"/>
        <p:cNvGrpSpPr/>
        <p:nvPr/>
      </p:nvGrpSpPr>
      <p:grpSpPr>
        <a:xfrm>
          <a:off x="0" y="0"/>
          <a:ext cx="0" cy="0"/>
          <a:chOff x="0" y="0"/>
          <a:chExt cx="0" cy="0"/>
        </a:xfrm>
      </p:grpSpPr>
      <p:pic>
        <p:nvPicPr>
          <p:cNvPr id="3706" name="Google Shape;3706;p16" descr="Ein Bild, das Kleidung, Jeans, Schuhwerk, Person enthält.&#10;&#10;KI-generierte Inhalte können fehlerhaft sein."/>
          <p:cNvPicPr preferRelativeResize="0"/>
          <p:nvPr/>
        </p:nvPicPr>
        <p:blipFill rotWithShape="1">
          <a:blip r:embed="rId3" cstate="email">
            <a:alphaModFix/>
            <a:extLst>
              <a:ext uri="{28A0092B-C50C-407E-A947-70E740481C1C}">
                <a14:useLocalDpi xmlns:a14="http://schemas.microsoft.com/office/drawing/2010/main"/>
              </a:ext>
            </a:extLst>
          </a:blip>
          <a:srcRect l="54365" r="18651"/>
          <a:stretch/>
        </p:blipFill>
        <p:spPr>
          <a:xfrm flipH="1">
            <a:off x="-298327" y="3603395"/>
            <a:ext cx="1742726" cy="3627120"/>
          </a:xfrm>
          <a:prstGeom prst="rect">
            <a:avLst/>
          </a:prstGeom>
          <a:noFill/>
          <a:ln>
            <a:noFill/>
          </a:ln>
        </p:spPr>
      </p:pic>
      <p:pic>
        <p:nvPicPr>
          <p:cNvPr id="3707" name="Google Shape;3707;p16"/>
          <p:cNvPicPr preferRelativeResize="0"/>
          <p:nvPr/>
        </p:nvPicPr>
        <p:blipFill rotWithShape="1">
          <a:blip r:embed="rId4" cstate="email">
            <a:alphaModFix/>
            <a:extLst>
              <a:ext uri="{28A0092B-C50C-407E-A947-70E740481C1C}">
                <a14:useLocalDpi xmlns:a14="http://schemas.microsoft.com/office/drawing/2010/main"/>
              </a:ext>
            </a:extLst>
          </a:blip>
          <a:srcRect l="37103" t="14584" r="34723"/>
          <a:stretch/>
        </p:blipFill>
        <p:spPr>
          <a:xfrm flipH="1">
            <a:off x="3062413" y="3848125"/>
            <a:ext cx="1111911" cy="2247312"/>
          </a:xfrm>
          <a:prstGeom prst="rect">
            <a:avLst/>
          </a:prstGeom>
          <a:noFill/>
          <a:ln>
            <a:noFill/>
          </a:ln>
        </p:spPr>
      </p:pic>
      <p:pic>
        <p:nvPicPr>
          <p:cNvPr id="3708" name="Google Shape;3708;p16"/>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flipH="1">
            <a:off x="1129637" y="3727622"/>
            <a:ext cx="2094006" cy="3612050"/>
          </a:xfrm>
          <a:prstGeom prst="rect">
            <a:avLst/>
          </a:prstGeom>
          <a:noFill/>
          <a:ln>
            <a:noFill/>
          </a:ln>
        </p:spPr>
      </p:pic>
      <p:pic>
        <p:nvPicPr>
          <p:cNvPr id="3709" name="Google Shape;3709;p16"/>
          <p:cNvPicPr preferRelativeResize="0"/>
          <p:nvPr/>
        </p:nvPicPr>
        <p:blipFill rotWithShape="1">
          <a:blip r:embed="rId6" cstate="email">
            <a:alphaModFix/>
            <a:extLst>
              <a:ext uri="{28A0092B-C50C-407E-A947-70E740481C1C}">
                <a14:useLocalDpi xmlns:a14="http://schemas.microsoft.com/office/drawing/2010/main"/>
              </a:ext>
            </a:extLst>
          </a:blip>
          <a:srcRect l="50992" r="26786"/>
          <a:stretch/>
        </p:blipFill>
        <p:spPr>
          <a:xfrm>
            <a:off x="10815605" y="3603395"/>
            <a:ext cx="1514996" cy="3834833"/>
          </a:xfrm>
          <a:prstGeom prst="rect">
            <a:avLst/>
          </a:prstGeom>
          <a:noFill/>
          <a:ln>
            <a:noFill/>
          </a:ln>
        </p:spPr>
      </p:pic>
      <p:pic>
        <p:nvPicPr>
          <p:cNvPr id="3710" name="Google Shape;3710;p16" descr="Ein Bild, das Person, Kleidung, Schulter, Menschliches Gesicht enthält.&#10;&#10;KI-generierte Inhalte können fehlerhaft sein."/>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9823884" y="3970176"/>
            <a:ext cx="1065267" cy="2202527"/>
          </a:xfrm>
          <a:prstGeom prst="rect">
            <a:avLst/>
          </a:prstGeom>
          <a:noFill/>
          <a:ln>
            <a:noFill/>
          </a:ln>
        </p:spPr>
      </p:pic>
      <p:pic>
        <p:nvPicPr>
          <p:cNvPr id="3711" name="Google Shape;3711;p16"/>
          <p:cNvPicPr preferRelativeResize="0"/>
          <p:nvPr/>
        </p:nvPicPr>
        <p:blipFill rotWithShape="1">
          <a:blip r:embed="rId8" cstate="email">
            <a:alphaModFix/>
            <a:extLst>
              <a:ext uri="{28A0092B-C50C-407E-A947-70E740481C1C}">
                <a14:useLocalDpi xmlns:a14="http://schemas.microsoft.com/office/drawing/2010/main"/>
              </a:ext>
            </a:extLst>
          </a:blip>
          <a:srcRect l="29952" t="15064" r="17315"/>
          <a:stretch/>
        </p:blipFill>
        <p:spPr>
          <a:xfrm>
            <a:off x="7582502" y="3970176"/>
            <a:ext cx="2260878" cy="2435773"/>
          </a:xfrm>
          <a:prstGeom prst="rect">
            <a:avLst/>
          </a:prstGeom>
          <a:noFill/>
          <a:ln>
            <a:noFill/>
          </a:ln>
        </p:spPr>
      </p:pic>
      <p:grpSp>
        <p:nvGrpSpPr>
          <p:cNvPr id="3712" name="Google Shape;3712;p16"/>
          <p:cNvGrpSpPr/>
          <p:nvPr/>
        </p:nvGrpSpPr>
        <p:grpSpPr>
          <a:xfrm>
            <a:off x="3951245" y="3919097"/>
            <a:ext cx="3373828" cy="2114721"/>
            <a:chOff x="3998875" y="2712308"/>
            <a:chExt cx="3391379" cy="2125722"/>
          </a:xfrm>
        </p:grpSpPr>
        <p:pic>
          <p:nvPicPr>
            <p:cNvPr id="3713" name="Google Shape;3713;p16"/>
            <p:cNvPicPr preferRelativeResize="0"/>
            <p:nvPr/>
          </p:nvPicPr>
          <p:blipFill rotWithShape="1">
            <a:blip r:embed="rId9" cstate="email">
              <a:alphaModFix/>
              <a:extLst>
                <a:ext uri="{28A0092B-C50C-407E-A947-70E740481C1C}">
                  <a14:useLocalDpi xmlns:a14="http://schemas.microsoft.com/office/drawing/2010/main"/>
                </a:ext>
              </a:extLst>
            </a:blip>
            <a:srcRect l="43150" b="14461"/>
            <a:stretch/>
          </p:blipFill>
          <p:spPr>
            <a:xfrm flipH="1">
              <a:off x="3998875" y="2712308"/>
              <a:ext cx="2483875" cy="2100183"/>
            </a:xfrm>
            <a:prstGeom prst="rect">
              <a:avLst/>
            </a:prstGeom>
            <a:noFill/>
            <a:ln>
              <a:noFill/>
            </a:ln>
          </p:spPr>
        </p:pic>
        <p:pic>
          <p:nvPicPr>
            <p:cNvPr id="3714" name="Google Shape;3714;p16"/>
            <p:cNvPicPr preferRelativeResize="0"/>
            <p:nvPr/>
          </p:nvPicPr>
          <p:blipFill rotWithShape="1">
            <a:blip r:embed="rId9" cstate="email">
              <a:alphaModFix/>
              <a:extLst>
                <a:ext uri="{28A0092B-C50C-407E-A947-70E740481C1C}">
                  <a14:useLocalDpi xmlns:a14="http://schemas.microsoft.com/office/drawing/2010/main"/>
                </a:ext>
              </a:extLst>
            </a:blip>
            <a:srcRect l="9884" r="63554" b="14461"/>
            <a:stretch/>
          </p:blipFill>
          <p:spPr>
            <a:xfrm flipH="1">
              <a:off x="6229721" y="2737847"/>
              <a:ext cx="1160533" cy="2100183"/>
            </a:xfrm>
            <a:prstGeom prst="rect">
              <a:avLst/>
            </a:prstGeom>
            <a:noFill/>
            <a:ln>
              <a:noFill/>
            </a:ln>
          </p:spPr>
        </p:pic>
      </p:grpSp>
      <p:sp>
        <p:nvSpPr>
          <p:cNvPr id="3715" name="Google Shape;3715;p16"/>
          <p:cNvSpPr/>
          <p:nvPr/>
        </p:nvSpPr>
        <p:spPr>
          <a:xfrm>
            <a:off x="0" y="5880589"/>
            <a:ext cx="12192000" cy="1557640"/>
          </a:xfrm>
          <a:prstGeom prst="rect">
            <a:avLst/>
          </a:prstGeom>
          <a:solidFill>
            <a:srgbClr val="0B4874"/>
          </a:solidFill>
          <a:ln>
            <a:noFill/>
          </a:ln>
        </p:spPr>
        <p:txBody>
          <a:bodyPr rtlCol="0" anchor="ctr">
            <a:noAutofit/>
          </a:bodyPr>
          <a:lstStyle/>
          <a:p>
            <a:pPr marL="0" marR="0" lvl="0" indent="0" algn="ctr" rtl="0">
              <a:lnSpc>
                <a:spcPct val="100000"/>
              </a:lnSpc>
              <a:spcBef>
                <a:spcPts val="0"/>
              </a:spcBef>
              <a:spcAft>
                <a:spcPts val="0"/>
              </a:spcAft>
              <a:buClr>
                <a:schemeClr val="lt1"/>
              </a:buClr>
              <a:buSzPts val="1800"/>
              <a:buFont typeface="Century Gothic"/>
              <a:buNone/>
            </a:pPr>
            <a:endParaRPr sz="1800" b="0" i="0" u="none" strike="noStrike" cap="none">
              <a:solidFill>
                <a:srgbClr val="FFFFFF"/>
              </a:solidFill>
              <a:latin typeface="Century Gothic" panose="020B0502020202020204" pitchFamily="34" charset="0"/>
              <a:ea typeface="Century Gothic"/>
              <a:sym typeface="Century Gothic"/>
            </a:endParaRPr>
          </a:p>
        </p:txBody>
      </p:sp>
      <p:sp>
        <p:nvSpPr>
          <p:cNvPr id="3716" name="Google Shape;3716;p16"/>
          <p:cNvSpPr txBox="1"/>
          <p:nvPr/>
        </p:nvSpPr>
        <p:spPr>
          <a:xfrm>
            <a:off x="157412" y="5922284"/>
            <a:ext cx="652885" cy="707886"/>
          </a:xfrm>
          <a:prstGeom prst="rect">
            <a:avLst/>
          </a:prstGeom>
          <a:noFill/>
          <a:ln>
            <a:noFill/>
          </a:ln>
        </p:spPr>
        <p:txBody>
          <a:bodyPr wrap="square">
            <a:spAutoFit/>
          </a:bodyPr>
          <a:lstStyle/>
          <a:p>
            <a:pPr marL="0" marR="0" lvl="0" indent="0" algn="l" rtl="0">
              <a:lnSpc>
                <a:spcPct val="100000"/>
              </a:lnSpc>
              <a:spcBef>
                <a:spcPts val="0"/>
              </a:spcBef>
              <a:spcAft>
                <a:spcPts val="0"/>
              </a:spcAft>
              <a:buClr>
                <a:srgbClr val="FFFFFF"/>
              </a:buClr>
              <a:buSzPts val="4000"/>
              <a:buFont typeface="Century Gothic"/>
              <a:buNone/>
            </a:pPr>
            <a:r>
              <a:rPr lang="de-CH" sz="4000" b="1" i="0" u="none" strike="noStrike" cap="none" noProof="1">
                <a:solidFill>
                  <a:srgbClr val="FFFFFF"/>
                </a:solidFill>
                <a:latin typeface="Century Gothic" panose="020B0502020202020204" pitchFamily="34" charset="0"/>
                <a:ea typeface="Century Gothic"/>
                <a:sym typeface="Century Gothic"/>
              </a:rPr>
              <a:t>A </a:t>
            </a:r>
            <a:endParaRPr>
              <a:latin typeface="Century Gothic" panose="020B0502020202020204" pitchFamily="34" charset="0"/>
            </a:endParaRPr>
          </a:p>
        </p:txBody>
      </p:sp>
      <p:sp>
        <p:nvSpPr>
          <p:cNvPr id="3717" name="Google Shape;3717;p16"/>
          <p:cNvSpPr txBox="1"/>
          <p:nvPr/>
        </p:nvSpPr>
        <p:spPr>
          <a:xfrm>
            <a:off x="1833162" y="5922284"/>
            <a:ext cx="652885" cy="707886"/>
          </a:xfrm>
          <a:prstGeom prst="rect">
            <a:avLst/>
          </a:prstGeom>
          <a:noFill/>
          <a:ln>
            <a:noFill/>
          </a:ln>
        </p:spPr>
        <p:txBody>
          <a:bodyPr wrap="square">
            <a:spAutoFit/>
          </a:bodyPr>
          <a:lstStyle/>
          <a:p>
            <a:pPr marL="0" marR="0" lvl="0" indent="0" algn="l" rtl="0">
              <a:lnSpc>
                <a:spcPct val="100000"/>
              </a:lnSpc>
              <a:spcBef>
                <a:spcPts val="0"/>
              </a:spcBef>
              <a:spcAft>
                <a:spcPts val="0"/>
              </a:spcAft>
              <a:buClr>
                <a:srgbClr val="FFFFFF"/>
              </a:buClr>
              <a:buSzPts val="4000"/>
              <a:buFont typeface="Century Gothic"/>
              <a:buNone/>
            </a:pPr>
            <a:r>
              <a:rPr lang="de-CH" sz="4000" b="1" i="0" u="none" strike="noStrike" cap="none" noProof="1">
                <a:solidFill>
                  <a:srgbClr val="FFFFFF"/>
                </a:solidFill>
                <a:latin typeface="Century Gothic" panose="020B0502020202020204" pitchFamily="34" charset="0"/>
                <a:ea typeface="Century Gothic"/>
                <a:sym typeface="Century Gothic"/>
              </a:rPr>
              <a:t>B </a:t>
            </a:r>
            <a:endParaRPr>
              <a:latin typeface="Century Gothic" panose="020B0502020202020204" pitchFamily="34" charset="0"/>
            </a:endParaRPr>
          </a:p>
        </p:txBody>
      </p:sp>
      <p:sp>
        <p:nvSpPr>
          <p:cNvPr id="3718" name="Google Shape;3718;p16"/>
          <p:cNvSpPr txBox="1"/>
          <p:nvPr/>
        </p:nvSpPr>
        <p:spPr>
          <a:xfrm>
            <a:off x="11205214" y="5922284"/>
            <a:ext cx="652885" cy="707886"/>
          </a:xfrm>
          <a:prstGeom prst="rect">
            <a:avLst/>
          </a:prstGeom>
          <a:noFill/>
          <a:ln>
            <a:noFill/>
          </a:ln>
        </p:spPr>
        <p:txBody>
          <a:bodyPr wrap="square">
            <a:spAutoFit/>
          </a:bodyPr>
          <a:lstStyle/>
          <a:p>
            <a:pPr marL="0" marR="0" lvl="0" indent="0" algn="l" rtl="0">
              <a:lnSpc>
                <a:spcPct val="100000"/>
              </a:lnSpc>
              <a:spcBef>
                <a:spcPts val="0"/>
              </a:spcBef>
              <a:spcAft>
                <a:spcPts val="0"/>
              </a:spcAft>
              <a:buClr>
                <a:srgbClr val="FFFFFF"/>
              </a:buClr>
              <a:buSzPts val="4000"/>
              <a:buFont typeface="Century Gothic"/>
              <a:buNone/>
            </a:pPr>
            <a:r>
              <a:rPr lang="de-CH" sz="4000" b="1" i="0" u="none" strike="noStrike" cap="none" noProof="1">
                <a:solidFill>
                  <a:srgbClr val="FFFFFF"/>
                </a:solidFill>
                <a:latin typeface="Century Gothic" panose="020B0502020202020204" pitchFamily="34" charset="0"/>
                <a:ea typeface="Century Gothic"/>
                <a:sym typeface="Century Gothic"/>
              </a:rPr>
              <a:t>G </a:t>
            </a:r>
            <a:endParaRPr>
              <a:latin typeface="Century Gothic" panose="020B0502020202020204" pitchFamily="34" charset="0"/>
            </a:endParaRPr>
          </a:p>
        </p:txBody>
      </p:sp>
      <p:sp>
        <p:nvSpPr>
          <p:cNvPr id="3719" name="Google Shape;3719;p16"/>
          <p:cNvSpPr txBox="1"/>
          <p:nvPr/>
        </p:nvSpPr>
        <p:spPr>
          <a:xfrm>
            <a:off x="10181503" y="5922284"/>
            <a:ext cx="652885" cy="707886"/>
          </a:xfrm>
          <a:prstGeom prst="rect">
            <a:avLst/>
          </a:prstGeom>
          <a:noFill/>
          <a:ln>
            <a:noFill/>
          </a:ln>
        </p:spPr>
        <p:txBody>
          <a:bodyPr wrap="square">
            <a:spAutoFit/>
          </a:bodyPr>
          <a:lstStyle/>
          <a:p>
            <a:pPr marL="0" marR="0" lvl="0" indent="0" algn="l" rtl="0">
              <a:lnSpc>
                <a:spcPct val="100000"/>
              </a:lnSpc>
              <a:spcBef>
                <a:spcPts val="0"/>
              </a:spcBef>
              <a:spcAft>
                <a:spcPts val="0"/>
              </a:spcAft>
              <a:buClr>
                <a:srgbClr val="FFFFFF"/>
              </a:buClr>
              <a:buSzPts val="4000"/>
              <a:buFont typeface="Century Gothic"/>
              <a:buNone/>
            </a:pPr>
            <a:r>
              <a:rPr lang="de-CH" sz="4000" b="1" i="0" u="none" strike="noStrike" cap="none" noProof="1">
                <a:solidFill>
                  <a:srgbClr val="FFFFFF"/>
                </a:solidFill>
                <a:latin typeface="Century Gothic" panose="020B0502020202020204" pitchFamily="34" charset="0"/>
                <a:ea typeface="Century Gothic"/>
                <a:sym typeface="Century Gothic"/>
              </a:rPr>
              <a:t>F </a:t>
            </a:r>
            <a:endParaRPr>
              <a:latin typeface="Century Gothic" panose="020B0502020202020204" pitchFamily="34" charset="0"/>
            </a:endParaRPr>
          </a:p>
        </p:txBody>
      </p:sp>
      <p:sp>
        <p:nvSpPr>
          <p:cNvPr id="3720" name="Google Shape;3720;p16"/>
          <p:cNvSpPr txBox="1"/>
          <p:nvPr/>
        </p:nvSpPr>
        <p:spPr>
          <a:xfrm>
            <a:off x="5800963" y="5922284"/>
            <a:ext cx="652885" cy="707886"/>
          </a:xfrm>
          <a:prstGeom prst="rect">
            <a:avLst/>
          </a:prstGeom>
          <a:noFill/>
          <a:ln>
            <a:noFill/>
          </a:ln>
        </p:spPr>
        <p:txBody>
          <a:bodyPr wrap="square">
            <a:spAutoFit/>
          </a:bodyPr>
          <a:lstStyle/>
          <a:p>
            <a:pPr marL="0" marR="0" lvl="0" indent="0" algn="l" rtl="0">
              <a:lnSpc>
                <a:spcPct val="100000"/>
              </a:lnSpc>
              <a:spcBef>
                <a:spcPts val="0"/>
              </a:spcBef>
              <a:spcAft>
                <a:spcPts val="0"/>
              </a:spcAft>
              <a:buClr>
                <a:srgbClr val="FFFFFF"/>
              </a:buClr>
              <a:buSzPts val="4000"/>
              <a:buFont typeface="Century Gothic"/>
              <a:buNone/>
            </a:pPr>
            <a:r>
              <a:rPr lang="de-CH" sz="4000" b="1" i="0" u="none" strike="noStrike" cap="none" noProof="1">
                <a:solidFill>
                  <a:srgbClr val="FFFFFF"/>
                </a:solidFill>
                <a:latin typeface="Century Gothic" panose="020B0502020202020204" pitchFamily="34" charset="0"/>
                <a:ea typeface="Century Gothic"/>
                <a:sym typeface="Century Gothic"/>
              </a:rPr>
              <a:t>D </a:t>
            </a:r>
            <a:endParaRPr>
              <a:latin typeface="Century Gothic" panose="020B0502020202020204" pitchFamily="34" charset="0"/>
            </a:endParaRPr>
          </a:p>
        </p:txBody>
      </p:sp>
      <p:sp>
        <p:nvSpPr>
          <p:cNvPr id="3721" name="Google Shape;3721;p16"/>
          <p:cNvSpPr txBox="1"/>
          <p:nvPr/>
        </p:nvSpPr>
        <p:spPr>
          <a:xfrm>
            <a:off x="3223643" y="5922284"/>
            <a:ext cx="652885" cy="707886"/>
          </a:xfrm>
          <a:prstGeom prst="rect">
            <a:avLst/>
          </a:prstGeom>
          <a:noFill/>
          <a:ln>
            <a:noFill/>
          </a:ln>
        </p:spPr>
        <p:txBody>
          <a:bodyPr wrap="square">
            <a:spAutoFit/>
          </a:bodyPr>
          <a:lstStyle/>
          <a:p>
            <a:pPr marL="0" marR="0" lvl="0" indent="0" algn="l" rtl="0">
              <a:lnSpc>
                <a:spcPct val="100000"/>
              </a:lnSpc>
              <a:spcBef>
                <a:spcPts val="0"/>
              </a:spcBef>
              <a:spcAft>
                <a:spcPts val="0"/>
              </a:spcAft>
              <a:buClr>
                <a:srgbClr val="FFFFFF"/>
              </a:buClr>
              <a:buSzPts val="4000"/>
              <a:buFont typeface="Century Gothic"/>
              <a:buNone/>
            </a:pPr>
            <a:r>
              <a:rPr lang="de-CH" sz="4000" b="1" i="0" u="none" strike="noStrike" cap="none" noProof="1">
                <a:solidFill>
                  <a:srgbClr val="FFFFFF"/>
                </a:solidFill>
                <a:latin typeface="Century Gothic" panose="020B0502020202020204" pitchFamily="34" charset="0"/>
                <a:ea typeface="Century Gothic"/>
                <a:sym typeface="Century Gothic"/>
              </a:rPr>
              <a:t>C </a:t>
            </a:r>
            <a:endParaRPr>
              <a:latin typeface="Century Gothic" panose="020B0502020202020204" pitchFamily="34" charset="0"/>
            </a:endParaRPr>
          </a:p>
        </p:txBody>
      </p:sp>
      <p:sp>
        <p:nvSpPr>
          <p:cNvPr id="3722" name="Google Shape;3722;p16"/>
          <p:cNvSpPr txBox="1"/>
          <p:nvPr/>
        </p:nvSpPr>
        <p:spPr>
          <a:xfrm>
            <a:off x="8474443" y="5922284"/>
            <a:ext cx="652885" cy="707886"/>
          </a:xfrm>
          <a:prstGeom prst="rect">
            <a:avLst/>
          </a:prstGeom>
          <a:noFill/>
          <a:ln>
            <a:noFill/>
          </a:ln>
        </p:spPr>
        <p:txBody>
          <a:bodyPr wrap="square">
            <a:spAutoFit/>
          </a:bodyPr>
          <a:lstStyle/>
          <a:p>
            <a:pPr marL="0" marR="0" lvl="0" indent="0" algn="l" rtl="0">
              <a:lnSpc>
                <a:spcPct val="100000"/>
              </a:lnSpc>
              <a:spcBef>
                <a:spcPts val="0"/>
              </a:spcBef>
              <a:spcAft>
                <a:spcPts val="0"/>
              </a:spcAft>
              <a:buClr>
                <a:srgbClr val="FFFFFF"/>
              </a:buClr>
              <a:buSzPts val="4000"/>
              <a:buFont typeface="Century Gothic"/>
              <a:buNone/>
            </a:pPr>
            <a:r>
              <a:rPr lang="de-CH" sz="4000" b="1" i="0" u="none" strike="noStrike" cap="none" noProof="1">
                <a:solidFill>
                  <a:srgbClr val="FFFFFF"/>
                </a:solidFill>
                <a:latin typeface="Century Gothic" panose="020B0502020202020204" pitchFamily="34" charset="0"/>
                <a:ea typeface="Century Gothic"/>
                <a:sym typeface="Century Gothic"/>
              </a:rPr>
              <a:t>E </a:t>
            </a:r>
            <a:endParaRPr>
              <a:latin typeface="Century Gothic" panose="020B0502020202020204" pitchFamily="34" charset="0"/>
            </a:endParaRPr>
          </a:p>
        </p:txBody>
      </p:sp>
      <p:pic>
        <p:nvPicPr>
          <p:cNvPr id="3724" name="Google Shape;3724;p16"/>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9543282" y="274620"/>
            <a:ext cx="2128409" cy="821353"/>
          </a:xfrm>
          <a:prstGeom prst="rect">
            <a:avLst/>
          </a:prstGeom>
          <a:noFill/>
          <a:ln>
            <a:noFill/>
          </a:ln>
        </p:spPr>
      </p:pic>
      <p:sp>
        <p:nvSpPr>
          <p:cNvPr id="2" name="Textfeld 1">
            <a:extLst>
              <a:ext uri="{FF2B5EF4-FFF2-40B4-BE49-F238E27FC236}">
                <a16:creationId xmlns:a16="http://schemas.microsoft.com/office/drawing/2014/main" id="{81CC0AF8-6BA7-8D1A-BEB5-69F1711C7DC9}"/>
              </a:ext>
            </a:extLst>
          </p:cNvPr>
          <p:cNvSpPr txBox="1"/>
          <p:nvPr/>
        </p:nvSpPr>
        <p:spPr>
          <a:xfrm>
            <a:off x="970078" y="214151"/>
            <a:ext cx="2128409" cy="477054"/>
          </a:xfrm>
          <a:prstGeom prst="rect">
            <a:avLst/>
          </a:prstGeom>
          <a:noFill/>
        </p:spPr>
        <p:txBody>
          <a:bodyPr wrap="square">
            <a:spAutoFit/>
          </a:bodyPr>
          <a:lstStyle/>
          <a:p>
            <a:r>
              <a:rPr lang="de-CH" sz="2500" b="1" kern="1200" noProof="1">
                <a:solidFill>
                  <a:srgbClr val="D17930"/>
                </a:solidFill>
                <a:latin typeface="Century Gothic" panose="020B0502020202020204" pitchFamily="34" charset="0"/>
                <a:ea typeface="+mn-ea"/>
                <a:cs typeface="Arial" panose="020B0604020202020204" pitchFamily="34" charset="0"/>
              </a:rPr>
              <a:t>Mandats</a:t>
            </a:r>
            <a:endParaRPr lang="de-DE" sz="2500" b="1" kern="1200" dirty="0">
              <a:solidFill>
                <a:srgbClr val="D17930"/>
              </a:solidFill>
              <a:latin typeface="Century Gothic" panose="020B0502020202020204" pitchFamily="34" charset="0"/>
              <a:ea typeface="+mn-ea"/>
              <a:cs typeface="Arial" panose="020B0604020202020204" pitchFamily="34" charset="0"/>
            </a:endParaRPr>
          </a:p>
        </p:txBody>
      </p:sp>
      <p:sp>
        <p:nvSpPr>
          <p:cNvPr id="3" name="Textfeld 2">
            <a:extLst>
              <a:ext uri="{FF2B5EF4-FFF2-40B4-BE49-F238E27FC236}">
                <a16:creationId xmlns:a16="http://schemas.microsoft.com/office/drawing/2014/main" id="{02863134-BFAF-7640-014B-C8B7B6EBA1F1}"/>
              </a:ext>
            </a:extLst>
          </p:cNvPr>
          <p:cNvSpPr txBox="1"/>
          <p:nvPr/>
        </p:nvSpPr>
        <p:spPr>
          <a:xfrm>
            <a:off x="953557" y="1173176"/>
            <a:ext cx="9935594" cy="2308324"/>
          </a:xfrm>
          <a:prstGeom prst="rect">
            <a:avLst/>
          </a:prstGeom>
          <a:noFill/>
        </p:spPr>
        <p:txBody>
          <a:bodyPr wrap="square">
            <a:spAutoFit/>
          </a:bodyPr>
          <a:lstStyle/>
          <a:p>
            <a:pPr marL="342900" indent="-342900">
              <a:buClr>
                <a:srgbClr val="686868"/>
              </a:buClr>
              <a:buFont typeface="+mj-lt"/>
              <a:buAutoNum type="arabicPeriod"/>
            </a:pPr>
            <a:r>
              <a:rPr lang="de-CH" sz="1800" b="1" noProof="1">
                <a:solidFill>
                  <a:srgbClr val="686868"/>
                </a:solidFill>
                <a:latin typeface="Century Gothic" panose="020B0502020202020204" pitchFamily="34" charset="0"/>
              </a:rPr>
              <a:t>Quelle personne ou équipe semble la plus crédible au premier coup d'œil, et laquelle est la moins crédible ?</a:t>
            </a:r>
            <a:br>
              <a:rPr lang="de-CH" sz="1800" b="1" noProof="1">
                <a:solidFill>
                  <a:srgbClr val="686868"/>
                </a:solidFill>
                <a:latin typeface="Century Gothic" panose="020B0502020202020204" pitchFamily="34" charset="0"/>
              </a:rPr>
            </a:br>
            <a:r>
              <a:rPr lang="de-CH" sz="1800" b="1" noProof="1">
                <a:solidFill>
                  <a:srgbClr val="686868"/>
                </a:solidFill>
                <a:latin typeface="Century Gothic" panose="020B0502020202020204" pitchFamily="34" charset="0"/>
              </a:rPr>
              <a:t>Justifiez </a:t>
            </a:r>
            <a:r>
              <a:rPr lang="de-CH" sz="1800" noProof="1">
                <a:solidFill>
                  <a:srgbClr val="686868"/>
                </a:solidFill>
                <a:latin typeface="Century Gothic" panose="020B0502020202020204" pitchFamily="34" charset="0"/>
              </a:rPr>
              <a:t>vos deux choix par une </a:t>
            </a:r>
            <a:r>
              <a:rPr lang="de-CH" sz="1800" b="1" noProof="1">
                <a:solidFill>
                  <a:srgbClr val="686868"/>
                </a:solidFill>
                <a:latin typeface="Century Gothic" panose="020B0502020202020204" pitchFamily="34" charset="0"/>
              </a:rPr>
              <a:t>observation</a:t>
            </a:r>
            <a:r>
              <a:rPr lang="de-CH" sz="1800" noProof="1">
                <a:solidFill>
                  <a:srgbClr val="686868"/>
                </a:solidFill>
                <a:latin typeface="Century Gothic" panose="020B0502020202020204" pitchFamily="34" charset="0"/>
              </a:rPr>
              <a:t> tirée de l'image.</a:t>
            </a:r>
          </a:p>
          <a:p>
            <a:pPr marL="342900" indent="-342900">
              <a:buClr>
                <a:srgbClr val="686868"/>
              </a:buClr>
              <a:buFont typeface="+mj-lt"/>
              <a:buAutoNum type="arabicPeriod"/>
            </a:pPr>
            <a:endParaRPr lang="de-CH" sz="1800" dirty="0">
              <a:solidFill>
                <a:srgbClr val="686868"/>
              </a:solidFill>
              <a:latin typeface="Century Gothic" panose="020B0502020202020204" pitchFamily="34" charset="0"/>
            </a:endParaRPr>
          </a:p>
          <a:p>
            <a:pPr marL="342900" indent="-342900">
              <a:buClr>
                <a:srgbClr val="686868"/>
              </a:buClr>
              <a:buFont typeface="+mj-lt"/>
              <a:buAutoNum type="arabicPeriod"/>
            </a:pPr>
            <a:r>
              <a:rPr lang="de-CH" sz="1800" b="1" noProof="1">
                <a:solidFill>
                  <a:srgbClr val="686868"/>
                </a:solidFill>
                <a:latin typeface="Century Gothic" panose="020B0502020202020204" pitchFamily="34" charset="0"/>
              </a:rPr>
              <a:t>Pour quels produits les startups A–G pourraient-elles avoir pitché ?</a:t>
            </a:r>
            <a:br>
              <a:rPr lang="de-CH" sz="1800" b="1" noProof="1">
                <a:solidFill>
                  <a:srgbClr val="686868"/>
                </a:solidFill>
                <a:latin typeface="Century Gothic" panose="020B0502020202020204" pitchFamily="34" charset="0"/>
              </a:rPr>
            </a:br>
            <a:r>
              <a:rPr lang="de-CH" sz="1800" noProof="1">
                <a:solidFill>
                  <a:srgbClr val="686868"/>
                </a:solidFill>
                <a:latin typeface="Century Gothic" panose="020B0502020202020204" pitchFamily="34" charset="0"/>
              </a:rPr>
              <a:t>Formulez </a:t>
            </a:r>
            <a:r>
              <a:rPr lang="de-CH" sz="1800" b="1" noProof="1">
                <a:solidFill>
                  <a:srgbClr val="686868"/>
                </a:solidFill>
                <a:latin typeface="Century Gothic" panose="020B0502020202020204" pitchFamily="34" charset="0"/>
              </a:rPr>
              <a:t>une hypothèse </a:t>
            </a:r>
            <a:r>
              <a:rPr lang="de-CH" sz="1800" noProof="1">
                <a:solidFill>
                  <a:srgbClr val="686868"/>
                </a:solidFill>
                <a:latin typeface="Century Gothic" panose="020B0502020202020204" pitchFamily="34" charset="0"/>
              </a:rPr>
              <a:t>pour chaque startup A–G et </a:t>
            </a:r>
            <a:r>
              <a:rPr lang="de-CH" sz="1800" b="1" noProof="1">
                <a:solidFill>
                  <a:srgbClr val="686868"/>
                </a:solidFill>
                <a:latin typeface="Century Gothic" panose="020B0502020202020204" pitchFamily="34" charset="0"/>
              </a:rPr>
              <a:t>justifiez</a:t>
            </a:r>
            <a:r>
              <a:rPr lang="de-CH" sz="1800" noProof="1">
                <a:solidFill>
                  <a:srgbClr val="686868"/>
                </a:solidFill>
                <a:latin typeface="Century Gothic" panose="020B0502020202020204" pitchFamily="34" charset="0"/>
              </a:rPr>
              <a:t>-la par une observation tirée de l'image.</a:t>
            </a:r>
          </a:p>
          <a:p>
            <a:endParaRPr lang="de-DE" sz="1800" dirty="0">
              <a:solidFill>
                <a:srgbClr val="686868"/>
              </a:solidFill>
              <a:latin typeface="Century Gothic" panose="020B0502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730"/>
        <p:cNvGrpSpPr/>
        <p:nvPr/>
      </p:nvGrpSpPr>
      <p:grpSpPr>
        <a:xfrm>
          <a:off x="0" y="0"/>
          <a:ext cx="0" cy="0"/>
          <a:chOff x="0" y="0"/>
          <a:chExt cx="0" cy="0"/>
        </a:xfrm>
      </p:grpSpPr>
      <p:pic>
        <p:nvPicPr>
          <p:cNvPr id="3731" name="Google Shape;3731;p17" descr="Ein Bild, das Kleidung, Jeans, Schuhwerk, Person enthält.&#10;&#10;KI-generierte Inhalte können fehlerhaft sein."/>
          <p:cNvPicPr preferRelativeResize="0"/>
          <p:nvPr/>
        </p:nvPicPr>
        <p:blipFill rotWithShape="1">
          <a:blip r:embed="rId3" cstate="email">
            <a:alphaModFix/>
            <a:extLst>
              <a:ext uri="{28A0092B-C50C-407E-A947-70E740481C1C}">
                <a14:useLocalDpi xmlns:a14="http://schemas.microsoft.com/office/drawing/2010/main"/>
              </a:ext>
            </a:extLst>
          </a:blip>
          <a:srcRect l="54365" r="18651"/>
          <a:stretch/>
        </p:blipFill>
        <p:spPr>
          <a:xfrm flipH="1">
            <a:off x="-298327" y="3603395"/>
            <a:ext cx="1742726" cy="3627120"/>
          </a:xfrm>
          <a:prstGeom prst="rect">
            <a:avLst/>
          </a:prstGeom>
          <a:noFill/>
          <a:ln>
            <a:noFill/>
          </a:ln>
        </p:spPr>
      </p:pic>
      <p:pic>
        <p:nvPicPr>
          <p:cNvPr id="3732" name="Google Shape;3732;p17"/>
          <p:cNvPicPr preferRelativeResize="0"/>
          <p:nvPr/>
        </p:nvPicPr>
        <p:blipFill rotWithShape="1">
          <a:blip r:embed="rId4" cstate="email">
            <a:alphaModFix/>
            <a:extLst>
              <a:ext uri="{28A0092B-C50C-407E-A947-70E740481C1C}">
                <a14:useLocalDpi xmlns:a14="http://schemas.microsoft.com/office/drawing/2010/main"/>
              </a:ext>
            </a:extLst>
          </a:blip>
          <a:srcRect l="37103" t="14584" r="34723"/>
          <a:stretch/>
        </p:blipFill>
        <p:spPr>
          <a:xfrm flipH="1">
            <a:off x="3062413" y="3848125"/>
            <a:ext cx="1111911" cy="2247312"/>
          </a:xfrm>
          <a:prstGeom prst="rect">
            <a:avLst/>
          </a:prstGeom>
          <a:noFill/>
          <a:ln>
            <a:noFill/>
          </a:ln>
        </p:spPr>
      </p:pic>
      <p:pic>
        <p:nvPicPr>
          <p:cNvPr id="3733" name="Google Shape;3733;p17"/>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flipH="1">
            <a:off x="1129637" y="3727622"/>
            <a:ext cx="2094006" cy="3612050"/>
          </a:xfrm>
          <a:prstGeom prst="rect">
            <a:avLst/>
          </a:prstGeom>
          <a:noFill/>
          <a:ln>
            <a:noFill/>
          </a:ln>
        </p:spPr>
      </p:pic>
      <p:pic>
        <p:nvPicPr>
          <p:cNvPr id="3734" name="Google Shape;3734;p17"/>
          <p:cNvPicPr preferRelativeResize="0"/>
          <p:nvPr/>
        </p:nvPicPr>
        <p:blipFill rotWithShape="1">
          <a:blip r:embed="rId6" cstate="email">
            <a:alphaModFix/>
            <a:extLst>
              <a:ext uri="{28A0092B-C50C-407E-A947-70E740481C1C}">
                <a14:useLocalDpi xmlns:a14="http://schemas.microsoft.com/office/drawing/2010/main"/>
              </a:ext>
            </a:extLst>
          </a:blip>
          <a:srcRect l="50992" r="26786"/>
          <a:stretch/>
        </p:blipFill>
        <p:spPr>
          <a:xfrm>
            <a:off x="10815605" y="3603395"/>
            <a:ext cx="1514996" cy="3834833"/>
          </a:xfrm>
          <a:prstGeom prst="rect">
            <a:avLst/>
          </a:prstGeom>
          <a:noFill/>
          <a:ln>
            <a:noFill/>
          </a:ln>
        </p:spPr>
      </p:pic>
      <p:pic>
        <p:nvPicPr>
          <p:cNvPr id="3735" name="Google Shape;3735;p17" descr="Ein Bild, das Person, Kleidung, Schulter, Menschliches Gesicht enthält.&#10;&#10;KI-generierte Inhalte können fehlerhaft sein."/>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9823884" y="3970176"/>
            <a:ext cx="1065267" cy="2202527"/>
          </a:xfrm>
          <a:prstGeom prst="rect">
            <a:avLst/>
          </a:prstGeom>
          <a:noFill/>
          <a:ln>
            <a:noFill/>
          </a:ln>
        </p:spPr>
      </p:pic>
      <p:pic>
        <p:nvPicPr>
          <p:cNvPr id="3736" name="Google Shape;3736;p17"/>
          <p:cNvPicPr preferRelativeResize="0"/>
          <p:nvPr/>
        </p:nvPicPr>
        <p:blipFill rotWithShape="1">
          <a:blip r:embed="rId8" cstate="email">
            <a:alphaModFix/>
            <a:extLst>
              <a:ext uri="{28A0092B-C50C-407E-A947-70E740481C1C}">
                <a14:useLocalDpi xmlns:a14="http://schemas.microsoft.com/office/drawing/2010/main"/>
              </a:ext>
            </a:extLst>
          </a:blip>
          <a:srcRect l="29952" t="15064" r="17315"/>
          <a:stretch/>
        </p:blipFill>
        <p:spPr>
          <a:xfrm>
            <a:off x="7582502" y="3970176"/>
            <a:ext cx="2260878" cy="2435773"/>
          </a:xfrm>
          <a:prstGeom prst="rect">
            <a:avLst/>
          </a:prstGeom>
          <a:noFill/>
          <a:ln>
            <a:noFill/>
          </a:ln>
        </p:spPr>
      </p:pic>
      <p:grpSp>
        <p:nvGrpSpPr>
          <p:cNvPr id="3737" name="Google Shape;3737;p17"/>
          <p:cNvGrpSpPr/>
          <p:nvPr/>
        </p:nvGrpSpPr>
        <p:grpSpPr>
          <a:xfrm>
            <a:off x="3951245" y="3919097"/>
            <a:ext cx="3373828" cy="2114721"/>
            <a:chOff x="3998875" y="2712308"/>
            <a:chExt cx="3391379" cy="2125722"/>
          </a:xfrm>
        </p:grpSpPr>
        <p:pic>
          <p:nvPicPr>
            <p:cNvPr id="3738" name="Google Shape;3738;p17"/>
            <p:cNvPicPr preferRelativeResize="0"/>
            <p:nvPr/>
          </p:nvPicPr>
          <p:blipFill rotWithShape="1">
            <a:blip r:embed="rId9" cstate="email">
              <a:alphaModFix/>
              <a:extLst>
                <a:ext uri="{28A0092B-C50C-407E-A947-70E740481C1C}">
                  <a14:useLocalDpi xmlns:a14="http://schemas.microsoft.com/office/drawing/2010/main"/>
                </a:ext>
              </a:extLst>
            </a:blip>
            <a:srcRect l="43150" b="14461"/>
            <a:stretch/>
          </p:blipFill>
          <p:spPr>
            <a:xfrm flipH="1">
              <a:off x="3998875" y="2712308"/>
              <a:ext cx="2483875" cy="2100183"/>
            </a:xfrm>
            <a:prstGeom prst="rect">
              <a:avLst/>
            </a:prstGeom>
            <a:noFill/>
            <a:ln>
              <a:noFill/>
            </a:ln>
          </p:spPr>
        </p:pic>
        <p:pic>
          <p:nvPicPr>
            <p:cNvPr id="3739" name="Google Shape;3739;p17"/>
            <p:cNvPicPr preferRelativeResize="0"/>
            <p:nvPr/>
          </p:nvPicPr>
          <p:blipFill rotWithShape="1">
            <a:blip r:embed="rId9" cstate="email">
              <a:alphaModFix/>
              <a:extLst>
                <a:ext uri="{28A0092B-C50C-407E-A947-70E740481C1C}">
                  <a14:useLocalDpi xmlns:a14="http://schemas.microsoft.com/office/drawing/2010/main"/>
                </a:ext>
              </a:extLst>
            </a:blip>
            <a:srcRect l="9884" r="63554" b="14461"/>
            <a:stretch/>
          </p:blipFill>
          <p:spPr>
            <a:xfrm flipH="1">
              <a:off x="6229721" y="2737847"/>
              <a:ext cx="1160533" cy="2100183"/>
            </a:xfrm>
            <a:prstGeom prst="rect">
              <a:avLst/>
            </a:prstGeom>
            <a:noFill/>
            <a:ln>
              <a:noFill/>
            </a:ln>
          </p:spPr>
        </p:pic>
      </p:grpSp>
      <p:sp>
        <p:nvSpPr>
          <p:cNvPr id="3740" name="Google Shape;3740;p17"/>
          <p:cNvSpPr/>
          <p:nvPr/>
        </p:nvSpPr>
        <p:spPr>
          <a:xfrm>
            <a:off x="0" y="5880589"/>
            <a:ext cx="12192000" cy="1557640"/>
          </a:xfrm>
          <a:prstGeom prst="rect">
            <a:avLst/>
          </a:prstGeom>
          <a:solidFill>
            <a:srgbClr val="0B4874"/>
          </a:solidFill>
          <a:ln>
            <a:noFill/>
          </a:ln>
        </p:spPr>
        <p:txBody>
          <a:bodyPr rtlCol="0" anchor="ctr">
            <a:noAutofit/>
          </a:bodyPr>
          <a:lstStyle/>
          <a:p>
            <a:pPr marL="0" marR="0" lvl="0" indent="0" algn="ctr" rtl="0">
              <a:lnSpc>
                <a:spcPct val="100000"/>
              </a:lnSpc>
              <a:spcBef>
                <a:spcPts val="0"/>
              </a:spcBef>
              <a:spcAft>
                <a:spcPts val="0"/>
              </a:spcAft>
              <a:buClr>
                <a:schemeClr val="lt1"/>
              </a:buClr>
              <a:buSzPts val="1800"/>
              <a:buFont typeface="Century Gothic"/>
              <a:buNone/>
            </a:pPr>
            <a:endParaRPr sz="1800" b="0" i="0" u="none" strike="noStrike" cap="none">
              <a:solidFill>
                <a:srgbClr val="FFFFFF"/>
              </a:solidFill>
              <a:latin typeface="Century Gothic" panose="020B0502020202020204" pitchFamily="34" charset="0"/>
              <a:ea typeface="Century Gothic"/>
              <a:sym typeface="Century Gothic"/>
            </a:endParaRPr>
          </a:p>
        </p:txBody>
      </p:sp>
      <p:sp>
        <p:nvSpPr>
          <p:cNvPr id="3741" name="Google Shape;3741;p17"/>
          <p:cNvSpPr txBox="1"/>
          <p:nvPr/>
        </p:nvSpPr>
        <p:spPr>
          <a:xfrm>
            <a:off x="157412" y="5922284"/>
            <a:ext cx="652885" cy="707886"/>
          </a:xfrm>
          <a:prstGeom prst="rect">
            <a:avLst/>
          </a:prstGeom>
          <a:noFill/>
          <a:ln>
            <a:noFill/>
          </a:ln>
        </p:spPr>
        <p:txBody>
          <a:bodyPr wrap="square">
            <a:spAutoFit/>
          </a:bodyPr>
          <a:lstStyle/>
          <a:p>
            <a:pPr marL="0" marR="0" lvl="0" indent="0" algn="l" rtl="0">
              <a:lnSpc>
                <a:spcPct val="100000"/>
              </a:lnSpc>
              <a:spcBef>
                <a:spcPts val="0"/>
              </a:spcBef>
              <a:spcAft>
                <a:spcPts val="0"/>
              </a:spcAft>
              <a:buClr>
                <a:srgbClr val="FFFFFF"/>
              </a:buClr>
              <a:buSzPts val="4000"/>
              <a:buFont typeface="Century Gothic"/>
              <a:buNone/>
            </a:pPr>
            <a:r>
              <a:rPr lang="de-CH" sz="4000" b="1" i="0" u="none" strike="noStrike" cap="none" noProof="1">
                <a:solidFill>
                  <a:srgbClr val="FFFFFF"/>
                </a:solidFill>
                <a:latin typeface="Century Gothic" panose="020B0502020202020204" pitchFamily="34" charset="0"/>
                <a:ea typeface="Century Gothic"/>
                <a:sym typeface="Century Gothic"/>
              </a:rPr>
              <a:t>A </a:t>
            </a:r>
            <a:endParaRPr>
              <a:latin typeface="Century Gothic" panose="020B0502020202020204" pitchFamily="34" charset="0"/>
            </a:endParaRPr>
          </a:p>
        </p:txBody>
      </p:sp>
      <p:sp>
        <p:nvSpPr>
          <p:cNvPr id="3742" name="Google Shape;3742;p17"/>
          <p:cNvSpPr txBox="1"/>
          <p:nvPr/>
        </p:nvSpPr>
        <p:spPr>
          <a:xfrm>
            <a:off x="1833162" y="5922284"/>
            <a:ext cx="652885" cy="707886"/>
          </a:xfrm>
          <a:prstGeom prst="rect">
            <a:avLst/>
          </a:prstGeom>
          <a:noFill/>
          <a:ln>
            <a:noFill/>
          </a:ln>
        </p:spPr>
        <p:txBody>
          <a:bodyPr wrap="square">
            <a:spAutoFit/>
          </a:bodyPr>
          <a:lstStyle/>
          <a:p>
            <a:pPr marL="0" marR="0" lvl="0" indent="0" algn="l" rtl="0">
              <a:lnSpc>
                <a:spcPct val="100000"/>
              </a:lnSpc>
              <a:spcBef>
                <a:spcPts val="0"/>
              </a:spcBef>
              <a:spcAft>
                <a:spcPts val="0"/>
              </a:spcAft>
              <a:buClr>
                <a:srgbClr val="FFFFFF"/>
              </a:buClr>
              <a:buSzPts val="4000"/>
              <a:buFont typeface="Century Gothic"/>
              <a:buNone/>
            </a:pPr>
            <a:r>
              <a:rPr lang="de-CH" sz="4000" b="1" i="0" u="none" strike="noStrike" cap="none" noProof="1">
                <a:solidFill>
                  <a:srgbClr val="FFFFFF"/>
                </a:solidFill>
                <a:latin typeface="Century Gothic" panose="020B0502020202020204" pitchFamily="34" charset="0"/>
                <a:ea typeface="Century Gothic"/>
                <a:sym typeface="Century Gothic"/>
              </a:rPr>
              <a:t>B </a:t>
            </a:r>
            <a:endParaRPr>
              <a:latin typeface="Century Gothic" panose="020B0502020202020204" pitchFamily="34" charset="0"/>
            </a:endParaRPr>
          </a:p>
        </p:txBody>
      </p:sp>
      <p:sp>
        <p:nvSpPr>
          <p:cNvPr id="3743" name="Google Shape;3743;p17"/>
          <p:cNvSpPr txBox="1"/>
          <p:nvPr/>
        </p:nvSpPr>
        <p:spPr>
          <a:xfrm>
            <a:off x="11205214" y="5922284"/>
            <a:ext cx="652885" cy="707886"/>
          </a:xfrm>
          <a:prstGeom prst="rect">
            <a:avLst/>
          </a:prstGeom>
          <a:noFill/>
          <a:ln>
            <a:noFill/>
          </a:ln>
        </p:spPr>
        <p:txBody>
          <a:bodyPr wrap="square">
            <a:spAutoFit/>
          </a:bodyPr>
          <a:lstStyle/>
          <a:p>
            <a:pPr marL="0" marR="0" lvl="0" indent="0" algn="l" rtl="0">
              <a:lnSpc>
                <a:spcPct val="100000"/>
              </a:lnSpc>
              <a:spcBef>
                <a:spcPts val="0"/>
              </a:spcBef>
              <a:spcAft>
                <a:spcPts val="0"/>
              </a:spcAft>
              <a:buClr>
                <a:srgbClr val="FFFFFF"/>
              </a:buClr>
              <a:buSzPts val="4000"/>
              <a:buFont typeface="Century Gothic"/>
              <a:buNone/>
            </a:pPr>
            <a:r>
              <a:rPr lang="de-CH" sz="4000" b="1" i="0" u="none" strike="noStrike" cap="none" noProof="1">
                <a:solidFill>
                  <a:srgbClr val="FFFFFF"/>
                </a:solidFill>
                <a:latin typeface="Century Gothic" panose="020B0502020202020204" pitchFamily="34" charset="0"/>
                <a:ea typeface="Century Gothic"/>
                <a:sym typeface="Century Gothic"/>
              </a:rPr>
              <a:t>G </a:t>
            </a:r>
            <a:endParaRPr>
              <a:latin typeface="Century Gothic" panose="020B0502020202020204" pitchFamily="34" charset="0"/>
            </a:endParaRPr>
          </a:p>
        </p:txBody>
      </p:sp>
      <p:sp>
        <p:nvSpPr>
          <p:cNvPr id="3744" name="Google Shape;3744;p17"/>
          <p:cNvSpPr txBox="1"/>
          <p:nvPr/>
        </p:nvSpPr>
        <p:spPr>
          <a:xfrm>
            <a:off x="10181503" y="5922284"/>
            <a:ext cx="652885" cy="707886"/>
          </a:xfrm>
          <a:prstGeom prst="rect">
            <a:avLst/>
          </a:prstGeom>
          <a:noFill/>
          <a:ln>
            <a:noFill/>
          </a:ln>
        </p:spPr>
        <p:txBody>
          <a:bodyPr wrap="square">
            <a:spAutoFit/>
          </a:bodyPr>
          <a:lstStyle/>
          <a:p>
            <a:pPr marL="0" marR="0" lvl="0" indent="0" algn="l" rtl="0">
              <a:lnSpc>
                <a:spcPct val="100000"/>
              </a:lnSpc>
              <a:spcBef>
                <a:spcPts val="0"/>
              </a:spcBef>
              <a:spcAft>
                <a:spcPts val="0"/>
              </a:spcAft>
              <a:buClr>
                <a:srgbClr val="FFFFFF"/>
              </a:buClr>
              <a:buSzPts val="4000"/>
              <a:buFont typeface="Century Gothic"/>
              <a:buNone/>
            </a:pPr>
            <a:r>
              <a:rPr lang="de-CH" sz="4000" b="1" i="0" u="none" strike="noStrike" cap="none" noProof="1">
                <a:solidFill>
                  <a:srgbClr val="FFFFFF"/>
                </a:solidFill>
                <a:latin typeface="Century Gothic" panose="020B0502020202020204" pitchFamily="34" charset="0"/>
                <a:ea typeface="Century Gothic"/>
                <a:sym typeface="Century Gothic"/>
              </a:rPr>
              <a:t>F </a:t>
            </a:r>
            <a:endParaRPr>
              <a:latin typeface="Century Gothic" panose="020B0502020202020204" pitchFamily="34" charset="0"/>
            </a:endParaRPr>
          </a:p>
        </p:txBody>
      </p:sp>
      <p:sp>
        <p:nvSpPr>
          <p:cNvPr id="3745" name="Google Shape;3745;p17"/>
          <p:cNvSpPr txBox="1"/>
          <p:nvPr/>
        </p:nvSpPr>
        <p:spPr>
          <a:xfrm>
            <a:off x="5800963" y="5922284"/>
            <a:ext cx="652885" cy="707886"/>
          </a:xfrm>
          <a:prstGeom prst="rect">
            <a:avLst/>
          </a:prstGeom>
          <a:noFill/>
          <a:ln>
            <a:noFill/>
          </a:ln>
        </p:spPr>
        <p:txBody>
          <a:bodyPr wrap="square">
            <a:spAutoFit/>
          </a:bodyPr>
          <a:lstStyle/>
          <a:p>
            <a:pPr marL="0" marR="0" lvl="0" indent="0" algn="l" rtl="0">
              <a:lnSpc>
                <a:spcPct val="100000"/>
              </a:lnSpc>
              <a:spcBef>
                <a:spcPts val="0"/>
              </a:spcBef>
              <a:spcAft>
                <a:spcPts val="0"/>
              </a:spcAft>
              <a:buClr>
                <a:srgbClr val="FFFFFF"/>
              </a:buClr>
              <a:buSzPts val="4000"/>
              <a:buFont typeface="Century Gothic"/>
              <a:buNone/>
            </a:pPr>
            <a:r>
              <a:rPr lang="de-CH" sz="4000" b="1" i="0" u="none" strike="noStrike" cap="none" noProof="1">
                <a:solidFill>
                  <a:srgbClr val="FFFFFF"/>
                </a:solidFill>
                <a:latin typeface="Century Gothic" panose="020B0502020202020204" pitchFamily="34" charset="0"/>
                <a:ea typeface="Century Gothic"/>
                <a:sym typeface="Century Gothic"/>
              </a:rPr>
              <a:t>D </a:t>
            </a:r>
            <a:endParaRPr>
              <a:latin typeface="Century Gothic" panose="020B0502020202020204" pitchFamily="34" charset="0"/>
            </a:endParaRPr>
          </a:p>
        </p:txBody>
      </p:sp>
      <p:sp>
        <p:nvSpPr>
          <p:cNvPr id="3746" name="Google Shape;3746;p17"/>
          <p:cNvSpPr txBox="1"/>
          <p:nvPr/>
        </p:nvSpPr>
        <p:spPr>
          <a:xfrm>
            <a:off x="3223643" y="5922284"/>
            <a:ext cx="652885" cy="707886"/>
          </a:xfrm>
          <a:prstGeom prst="rect">
            <a:avLst/>
          </a:prstGeom>
          <a:noFill/>
          <a:ln>
            <a:noFill/>
          </a:ln>
        </p:spPr>
        <p:txBody>
          <a:bodyPr wrap="square">
            <a:spAutoFit/>
          </a:bodyPr>
          <a:lstStyle/>
          <a:p>
            <a:pPr marL="0" marR="0" lvl="0" indent="0" algn="l" rtl="0">
              <a:lnSpc>
                <a:spcPct val="100000"/>
              </a:lnSpc>
              <a:spcBef>
                <a:spcPts val="0"/>
              </a:spcBef>
              <a:spcAft>
                <a:spcPts val="0"/>
              </a:spcAft>
              <a:buClr>
                <a:srgbClr val="FFFFFF"/>
              </a:buClr>
              <a:buSzPts val="4000"/>
              <a:buFont typeface="Century Gothic"/>
              <a:buNone/>
            </a:pPr>
            <a:r>
              <a:rPr lang="de-CH" sz="4000" b="1" i="0" u="none" strike="noStrike" cap="none" noProof="1">
                <a:solidFill>
                  <a:srgbClr val="FFFFFF"/>
                </a:solidFill>
                <a:latin typeface="Century Gothic" panose="020B0502020202020204" pitchFamily="34" charset="0"/>
                <a:ea typeface="Century Gothic"/>
                <a:sym typeface="Century Gothic"/>
              </a:rPr>
              <a:t>C </a:t>
            </a:r>
            <a:endParaRPr>
              <a:latin typeface="Century Gothic" panose="020B0502020202020204" pitchFamily="34" charset="0"/>
            </a:endParaRPr>
          </a:p>
        </p:txBody>
      </p:sp>
      <p:sp>
        <p:nvSpPr>
          <p:cNvPr id="3747" name="Google Shape;3747;p17"/>
          <p:cNvSpPr txBox="1"/>
          <p:nvPr/>
        </p:nvSpPr>
        <p:spPr>
          <a:xfrm>
            <a:off x="8474443" y="5922284"/>
            <a:ext cx="652885" cy="707886"/>
          </a:xfrm>
          <a:prstGeom prst="rect">
            <a:avLst/>
          </a:prstGeom>
          <a:noFill/>
          <a:ln>
            <a:noFill/>
          </a:ln>
        </p:spPr>
        <p:txBody>
          <a:bodyPr wrap="square">
            <a:spAutoFit/>
          </a:bodyPr>
          <a:lstStyle/>
          <a:p>
            <a:pPr marL="0" marR="0" lvl="0" indent="0" algn="l" rtl="0">
              <a:lnSpc>
                <a:spcPct val="100000"/>
              </a:lnSpc>
              <a:spcBef>
                <a:spcPts val="0"/>
              </a:spcBef>
              <a:spcAft>
                <a:spcPts val="0"/>
              </a:spcAft>
              <a:buClr>
                <a:srgbClr val="FFFFFF"/>
              </a:buClr>
              <a:buSzPts val="4000"/>
              <a:buFont typeface="Century Gothic"/>
              <a:buNone/>
            </a:pPr>
            <a:r>
              <a:rPr lang="de-CH" sz="4000" b="1" i="0" u="none" strike="noStrike" cap="none" noProof="1">
                <a:solidFill>
                  <a:srgbClr val="FFFFFF"/>
                </a:solidFill>
                <a:latin typeface="Century Gothic" panose="020B0502020202020204" pitchFamily="34" charset="0"/>
                <a:ea typeface="Century Gothic"/>
                <a:sym typeface="Century Gothic"/>
              </a:rPr>
              <a:t>E </a:t>
            </a:r>
            <a:endParaRPr>
              <a:latin typeface="Century Gothic" panose="020B0502020202020204" pitchFamily="34" charset="0"/>
            </a:endParaRPr>
          </a:p>
        </p:txBody>
      </p:sp>
      <p:pic>
        <p:nvPicPr>
          <p:cNvPr id="3748" name="Google Shape;3748;p17"/>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9543282" y="274620"/>
            <a:ext cx="2128409" cy="821353"/>
          </a:xfrm>
          <a:prstGeom prst="rect">
            <a:avLst/>
          </a:prstGeom>
          <a:noFill/>
          <a:ln>
            <a:noFill/>
          </a:ln>
        </p:spPr>
      </p:pic>
      <p:sp>
        <p:nvSpPr>
          <p:cNvPr id="3749" name="Google Shape;3749;p17"/>
          <p:cNvSpPr txBox="1"/>
          <p:nvPr/>
        </p:nvSpPr>
        <p:spPr>
          <a:xfrm>
            <a:off x="971135" y="210023"/>
            <a:ext cx="6311900" cy="477054"/>
          </a:xfrm>
          <a:prstGeom prst="rect">
            <a:avLst/>
          </a:prstGeom>
          <a:noFill/>
          <a:ln>
            <a:noFill/>
          </a:ln>
        </p:spPr>
        <p:txBody>
          <a:bodyPr wrap="square">
            <a:spAutoFit/>
          </a:bodyPr>
          <a:lstStyle/>
          <a:p>
            <a:pPr marL="0" marR="0" lvl="0" indent="0" algn="l" rtl="0">
              <a:lnSpc>
                <a:spcPct val="100000"/>
              </a:lnSpc>
              <a:spcBef>
                <a:spcPts val="0"/>
              </a:spcBef>
              <a:spcAft>
                <a:spcPts val="0"/>
              </a:spcAft>
              <a:buClr>
                <a:srgbClr val="D17930"/>
              </a:buClr>
              <a:buSzPts val="2500"/>
              <a:buFont typeface="Century Gothic"/>
              <a:buNone/>
            </a:pPr>
            <a:r>
              <a:rPr lang="de-CH" sz="2500" b="1" i="0" u="none" strike="noStrike" cap="none" noProof="1">
                <a:solidFill>
                  <a:srgbClr val="D17930"/>
                </a:solidFill>
                <a:latin typeface="Century Gothic" panose="020B0502020202020204" pitchFamily="34" charset="0"/>
                <a:ea typeface="Century Gothic"/>
                <a:sym typeface="Century Gothic"/>
              </a:rPr>
              <a:t>Mandats </a:t>
            </a:r>
            <a:endParaRPr sz="2500" b="1" i="0" u="none" strike="noStrike" cap="none" dirty="0">
              <a:solidFill>
                <a:srgbClr val="D17930"/>
              </a:solidFill>
              <a:latin typeface="Century Gothic" panose="020B0502020202020204" pitchFamily="34" charset="0"/>
              <a:ea typeface="Century Gothic"/>
              <a:sym typeface="Century Gothic"/>
            </a:endParaRPr>
          </a:p>
        </p:txBody>
      </p:sp>
      <p:pic>
        <p:nvPicPr>
          <p:cNvPr id="3750" name="Google Shape;3750;p17" descr="Shea Body Butter Lavendel"/>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6958696" y="2147321"/>
            <a:ext cx="1441231" cy="1441231"/>
          </a:xfrm>
          <a:prstGeom prst="rect">
            <a:avLst/>
          </a:prstGeom>
          <a:noFill/>
          <a:ln>
            <a:noFill/>
          </a:ln>
        </p:spPr>
      </p:pic>
      <p:pic>
        <p:nvPicPr>
          <p:cNvPr id="3751" name="Google Shape;3751;p17"/>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a:off x="5648004" y="2057867"/>
            <a:ext cx="774262" cy="1342165"/>
          </a:xfrm>
          <a:prstGeom prst="rect">
            <a:avLst/>
          </a:prstGeom>
          <a:noFill/>
          <a:ln>
            <a:noFill/>
          </a:ln>
        </p:spPr>
      </p:pic>
      <p:sp>
        <p:nvSpPr>
          <p:cNvPr id="3752" name="Google Shape;3752;p17"/>
          <p:cNvSpPr/>
          <p:nvPr/>
        </p:nvSpPr>
        <p:spPr>
          <a:xfrm>
            <a:off x="4572526" y="3358638"/>
            <a:ext cx="3061534" cy="276999"/>
          </a:xfrm>
          <a:prstGeom prst="rect">
            <a:avLst/>
          </a:prstGeom>
          <a:noFill/>
          <a:ln>
            <a:noFill/>
          </a:ln>
        </p:spPr>
        <p:txBody>
          <a:bodyPr wrap="square">
            <a:spAutoFit/>
          </a:bodyPr>
          <a:lstStyle/>
          <a:p>
            <a:pPr marL="0" marR="0" lvl="0" indent="0" algn="ctr" rtl="0">
              <a:lnSpc>
                <a:spcPct val="100000"/>
              </a:lnSpc>
              <a:spcBef>
                <a:spcPts val="0"/>
              </a:spcBef>
              <a:spcAft>
                <a:spcPts val="0"/>
              </a:spcAft>
              <a:buClr>
                <a:srgbClr val="D17930"/>
              </a:buClr>
              <a:buSzPts val="1200"/>
              <a:buFont typeface="Century Gothic"/>
              <a:buNone/>
            </a:pPr>
            <a:r>
              <a:rPr lang="de-CH" sz="1200" b="1" i="0" u="none" strike="noStrike" cap="none" noProof="1">
                <a:solidFill>
                  <a:srgbClr val="0B4874"/>
                </a:solidFill>
                <a:latin typeface="Century Gothic" panose="020B0502020202020204" pitchFamily="34" charset="0"/>
                <a:ea typeface="Century Gothic"/>
                <a:sym typeface="Century Gothic"/>
              </a:rPr>
              <a:t>Préservatifs végans </a:t>
            </a:r>
            <a:endParaRPr sz="1200" b="1" i="0" u="none" strike="noStrike" cap="none" dirty="0">
              <a:solidFill>
                <a:srgbClr val="0B4874"/>
              </a:solidFill>
              <a:latin typeface="Century Gothic" panose="020B0502020202020204" pitchFamily="34" charset="0"/>
              <a:ea typeface="Century Gothic"/>
              <a:sym typeface="Century Gothic"/>
            </a:endParaRPr>
          </a:p>
        </p:txBody>
      </p:sp>
      <p:sp>
        <p:nvSpPr>
          <p:cNvPr id="3753" name="Google Shape;3753;p17"/>
          <p:cNvSpPr/>
          <p:nvPr/>
        </p:nvSpPr>
        <p:spPr>
          <a:xfrm>
            <a:off x="8383476" y="3363213"/>
            <a:ext cx="2096449" cy="646331"/>
          </a:xfrm>
          <a:prstGeom prst="rect">
            <a:avLst/>
          </a:prstGeom>
          <a:noFill/>
          <a:ln>
            <a:noFill/>
          </a:ln>
        </p:spPr>
        <p:txBody>
          <a:bodyPr wrap="square">
            <a:spAutoFit/>
          </a:bodyPr>
          <a:lstStyle/>
          <a:p>
            <a:pPr marL="0" marR="0" lvl="0" indent="0" algn="ctr" rtl="0">
              <a:lnSpc>
                <a:spcPct val="100000"/>
              </a:lnSpc>
              <a:spcBef>
                <a:spcPts val="0"/>
              </a:spcBef>
              <a:spcAft>
                <a:spcPts val="0"/>
              </a:spcAft>
              <a:buClr>
                <a:srgbClr val="D17930"/>
              </a:buClr>
              <a:buSzPts val="1200"/>
              <a:buFont typeface="Century Gothic"/>
              <a:buNone/>
            </a:pPr>
            <a:r>
              <a:rPr lang="de-CH" sz="1200" b="1" i="0" u="none" strike="noStrike" cap="none" noProof="1">
                <a:solidFill>
                  <a:srgbClr val="0B4874"/>
                </a:solidFill>
                <a:latin typeface="Century Gothic" panose="020B0502020202020204" pitchFamily="34" charset="0"/>
                <a:ea typeface="Century Gothic"/>
                <a:sym typeface="Century Gothic"/>
              </a:rPr>
              <a:t>Traceur GPS pour chantiers et flotte de véhicules </a:t>
            </a:r>
            <a:endParaRPr b="1" dirty="0">
              <a:solidFill>
                <a:srgbClr val="0B4874"/>
              </a:solidFill>
              <a:latin typeface="Century Gothic" panose="020B0502020202020204" pitchFamily="34" charset="0"/>
            </a:endParaRPr>
          </a:p>
        </p:txBody>
      </p:sp>
      <p:pic>
        <p:nvPicPr>
          <p:cNvPr id="3754" name="Google Shape;3754;p17"/>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a:off x="10571580" y="2301772"/>
            <a:ext cx="1339864" cy="1166463"/>
          </a:xfrm>
          <a:prstGeom prst="rect">
            <a:avLst/>
          </a:prstGeom>
          <a:noFill/>
          <a:ln>
            <a:noFill/>
          </a:ln>
        </p:spPr>
      </p:pic>
      <p:sp>
        <p:nvSpPr>
          <p:cNvPr id="3755" name="Google Shape;3755;p17"/>
          <p:cNvSpPr/>
          <p:nvPr/>
        </p:nvSpPr>
        <p:spPr>
          <a:xfrm>
            <a:off x="10249078" y="3367411"/>
            <a:ext cx="2010926" cy="461665"/>
          </a:xfrm>
          <a:prstGeom prst="rect">
            <a:avLst/>
          </a:prstGeom>
          <a:noFill/>
          <a:ln>
            <a:noFill/>
          </a:ln>
        </p:spPr>
        <p:txBody>
          <a:bodyPr wrap="square">
            <a:spAutoFit/>
          </a:bodyPr>
          <a:lstStyle/>
          <a:p>
            <a:pPr marL="0" marR="0" lvl="0" indent="0" algn="ctr" rtl="0">
              <a:lnSpc>
                <a:spcPct val="100000"/>
              </a:lnSpc>
              <a:spcBef>
                <a:spcPts val="0"/>
              </a:spcBef>
              <a:spcAft>
                <a:spcPts val="0"/>
              </a:spcAft>
              <a:buClr>
                <a:srgbClr val="D17930"/>
              </a:buClr>
              <a:buSzPts val="1200"/>
              <a:buFont typeface="Century Gothic"/>
              <a:buNone/>
            </a:pPr>
            <a:r>
              <a:rPr lang="de-CH" sz="1200" b="1" i="0" u="none" strike="noStrike" cap="none" noProof="1">
                <a:solidFill>
                  <a:srgbClr val="0B4874"/>
                </a:solidFill>
                <a:latin typeface="Century Gothic" panose="020B0502020202020204" pitchFamily="34" charset="0"/>
                <a:ea typeface="Century Gothic"/>
                <a:sym typeface="Century Gothic"/>
              </a:rPr>
              <a:t>Chewing-gum au matcha </a:t>
            </a:r>
            <a:endParaRPr sz="1200" b="1" i="0" u="none" strike="noStrike" cap="none">
              <a:solidFill>
                <a:srgbClr val="0B4874"/>
              </a:solidFill>
              <a:latin typeface="Century Gothic" panose="020B0502020202020204" pitchFamily="34" charset="0"/>
              <a:ea typeface="Century Gothic"/>
              <a:sym typeface="Century Gothic"/>
            </a:endParaRPr>
          </a:p>
        </p:txBody>
      </p:sp>
      <p:pic>
        <p:nvPicPr>
          <p:cNvPr id="3756" name="Google Shape;3756;p17"/>
          <p:cNvPicPr preferRelativeResize="0"/>
          <p:nvPr/>
        </p:nvPicPr>
        <p:blipFill rotWithShape="1">
          <a:blip r:embed="rId14" cstate="email">
            <a:alphaModFix/>
            <a:extLst>
              <a:ext uri="{28A0092B-C50C-407E-A947-70E740481C1C}">
                <a14:useLocalDpi xmlns:a14="http://schemas.microsoft.com/office/drawing/2010/main"/>
              </a:ext>
            </a:extLst>
          </a:blip>
          <a:srcRect/>
          <a:stretch/>
        </p:blipFill>
        <p:spPr>
          <a:xfrm>
            <a:off x="238922" y="2089924"/>
            <a:ext cx="1284679" cy="1185854"/>
          </a:xfrm>
          <a:prstGeom prst="rect">
            <a:avLst/>
          </a:prstGeom>
          <a:noFill/>
          <a:ln>
            <a:noFill/>
          </a:ln>
        </p:spPr>
      </p:pic>
      <p:sp>
        <p:nvSpPr>
          <p:cNvPr id="3757" name="Google Shape;3757;p17"/>
          <p:cNvSpPr/>
          <p:nvPr/>
        </p:nvSpPr>
        <p:spPr>
          <a:xfrm>
            <a:off x="95273" y="3350271"/>
            <a:ext cx="1651768" cy="646331"/>
          </a:xfrm>
          <a:prstGeom prst="rect">
            <a:avLst/>
          </a:prstGeom>
          <a:noFill/>
          <a:ln>
            <a:noFill/>
          </a:ln>
        </p:spPr>
        <p:txBody>
          <a:bodyPr wrap="square">
            <a:spAutoFit/>
          </a:bodyPr>
          <a:lstStyle/>
          <a:p>
            <a:pPr lvl="0" algn="ctr">
              <a:buClr>
                <a:srgbClr val="D17930"/>
              </a:buClr>
              <a:buSzPts val="1200"/>
            </a:pPr>
            <a:r>
              <a:rPr lang="de-CH" sz="1200" b="1" noProof="1">
                <a:solidFill>
                  <a:srgbClr val="0B4874"/>
                </a:solidFill>
                <a:latin typeface="Century Gothic" panose="020B0502020202020204" pitchFamily="34" charset="0"/>
              </a:rPr>
              <a:t>Bouteille d'eau pétillante à emporter</a:t>
            </a:r>
            <a:endParaRPr sz="1200" b="1" i="0" u="none" strike="noStrike" cap="none" dirty="0">
              <a:solidFill>
                <a:srgbClr val="0B4874"/>
              </a:solidFill>
              <a:latin typeface="Century Gothic" panose="020B0502020202020204" pitchFamily="34" charset="0"/>
              <a:ea typeface="Century Gothic"/>
              <a:sym typeface="Century Gothic"/>
            </a:endParaRPr>
          </a:p>
        </p:txBody>
      </p:sp>
      <p:sp>
        <p:nvSpPr>
          <p:cNvPr id="3758" name="Google Shape;3758;p17"/>
          <p:cNvSpPr/>
          <p:nvPr/>
        </p:nvSpPr>
        <p:spPr>
          <a:xfrm>
            <a:off x="6822449" y="3354593"/>
            <a:ext cx="1673506" cy="461665"/>
          </a:xfrm>
          <a:prstGeom prst="rect">
            <a:avLst/>
          </a:prstGeom>
          <a:noFill/>
          <a:ln>
            <a:noFill/>
          </a:ln>
        </p:spPr>
        <p:txBody>
          <a:bodyPr wrap="square">
            <a:spAutoFit/>
          </a:bodyPr>
          <a:lstStyle/>
          <a:p>
            <a:pPr marL="0" marR="0" lvl="0" indent="0" algn="ctr" rtl="0">
              <a:lnSpc>
                <a:spcPct val="100000"/>
              </a:lnSpc>
              <a:spcBef>
                <a:spcPts val="0"/>
              </a:spcBef>
              <a:spcAft>
                <a:spcPts val="0"/>
              </a:spcAft>
              <a:buClr>
                <a:srgbClr val="D17930"/>
              </a:buClr>
              <a:buSzPts val="1200"/>
              <a:buFont typeface="Century Gothic"/>
              <a:buNone/>
            </a:pPr>
            <a:r>
              <a:rPr lang="de-CH" sz="1200" b="1" i="0" u="none" strike="noStrike" cap="none" noProof="1">
                <a:solidFill>
                  <a:srgbClr val="0B4874"/>
                </a:solidFill>
                <a:latin typeface="Century Gothic" panose="020B0502020202020204" pitchFamily="34" charset="0"/>
                <a:ea typeface="Century Gothic"/>
                <a:sym typeface="Century Gothic"/>
              </a:rPr>
              <a:t>Cosmétiques naturels sans eau </a:t>
            </a:r>
            <a:endParaRPr b="1" dirty="0">
              <a:solidFill>
                <a:srgbClr val="0B4874"/>
              </a:solidFill>
              <a:latin typeface="Century Gothic" panose="020B0502020202020204" pitchFamily="34" charset="0"/>
            </a:endParaRPr>
          </a:p>
        </p:txBody>
      </p:sp>
      <p:pic>
        <p:nvPicPr>
          <p:cNvPr id="3759" name="Google Shape;3759;p17"/>
          <p:cNvPicPr preferRelativeResize="0"/>
          <p:nvPr/>
        </p:nvPicPr>
        <p:blipFill rotWithShape="1">
          <a:blip r:embed="rId15" cstate="email">
            <a:alphaModFix/>
            <a:extLst>
              <a:ext uri="{28A0092B-C50C-407E-A947-70E740481C1C}">
                <a14:useLocalDpi xmlns:a14="http://schemas.microsoft.com/office/drawing/2010/main"/>
              </a:ext>
            </a:extLst>
          </a:blip>
          <a:srcRect/>
          <a:stretch/>
        </p:blipFill>
        <p:spPr>
          <a:xfrm>
            <a:off x="2332909" y="2141510"/>
            <a:ext cx="797671" cy="1184505"/>
          </a:xfrm>
          <a:prstGeom prst="rect">
            <a:avLst/>
          </a:prstGeom>
          <a:noFill/>
          <a:ln>
            <a:noFill/>
          </a:ln>
        </p:spPr>
      </p:pic>
      <p:sp>
        <p:nvSpPr>
          <p:cNvPr id="3760" name="Google Shape;3760;p17"/>
          <p:cNvSpPr/>
          <p:nvPr/>
        </p:nvSpPr>
        <p:spPr>
          <a:xfrm>
            <a:off x="1754533" y="3351505"/>
            <a:ext cx="2061832" cy="461665"/>
          </a:xfrm>
          <a:prstGeom prst="rect">
            <a:avLst/>
          </a:prstGeom>
          <a:noFill/>
          <a:ln>
            <a:noFill/>
          </a:ln>
        </p:spPr>
        <p:txBody>
          <a:bodyPr wrap="square">
            <a:spAutoFit/>
          </a:bodyPr>
          <a:lstStyle/>
          <a:p>
            <a:pPr marL="0" marR="0" lvl="0" indent="0" algn="ctr" rtl="0">
              <a:lnSpc>
                <a:spcPct val="100000"/>
              </a:lnSpc>
              <a:spcBef>
                <a:spcPts val="0"/>
              </a:spcBef>
              <a:spcAft>
                <a:spcPts val="0"/>
              </a:spcAft>
              <a:buClr>
                <a:srgbClr val="D17930"/>
              </a:buClr>
              <a:buSzPts val="1200"/>
              <a:buFont typeface="Century Gothic"/>
              <a:buNone/>
            </a:pPr>
            <a:r>
              <a:rPr lang="de-CH" sz="1200" b="1" i="0" u="none" strike="noStrike" cap="none" noProof="1">
                <a:solidFill>
                  <a:srgbClr val="0B4874"/>
                </a:solidFill>
                <a:latin typeface="Century Gothic" panose="020B0502020202020204" pitchFamily="34" charset="0"/>
                <a:ea typeface="Century Gothic"/>
                <a:sym typeface="Century Gothic"/>
              </a:rPr>
              <a:t>Application de planification familiale </a:t>
            </a:r>
            <a:endParaRPr sz="1200" b="1" i="0" u="none" strike="noStrike" cap="none" dirty="0">
              <a:solidFill>
                <a:srgbClr val="0B4874"/>
              </a:solidFill>
              <a:latin typeface="Century Gothic" panose="020B0502020202020204" pitchFamily="34" charset="0"/>
              <a:ea typeface="Century Gothic"/>
              <a:sym typeface="Century Gothic"/>
            </a:endParaRPr>
          </a:p>
        </p:txBody>
      </p:sp>
      <p:sp>
        <p:nvSpPr>
          <p:cNvPr id="3761" name="Google Shape;3761;p17"/>
          <p:cNvSpPr txBox="1"/>
          <p:nvPr/>
        </p:nvSpPr>
        <p:spPr>
          <a:xfrm>
            <a:off x="3797000" y="3370732"/>
            <a:ext cx="1534926" cy="276999"/>
          </a:xfrm>
          <a:prstGeom prst="rect">
            <a:avLst/>
          </a:prstGeom>
          <a:noFill/>
          <a:ln>
            <a:noFill/>
          </a:ln>
        </p:spPr>
        <p:txBody>
          <a:bodyPr wrap="square">
            <a:spAutoFit/>
          </a:bodyPr>
          <a:lstStyle/>
          <a:p>
            <a:pPr marL="0" marR="0" lvl="0" indent="0" algn="l" rtl="0">
              <a:lnSpc>
                <a:spcPct val="100000"/>
              </a:lnSpc>
              <a:spcBef>
                <a:spcPts val="0"/>
              </a:spcBef>
              <a:spcAft>
                <a:spcPts val="0"/>
              </a:spcAft>
              <a:buClr>
                <a:srgbClr val="0B4874"/>
              </a:buClr>
              <a:buSzPts val="1200"/>
              <a:buFont typeface="Century Gothic"/>
              <a:buNone/>
            </a:pPr>
            <a:r>
              <a:rPr lang="de-CH" sz="1200" b="1" i="0" u="none" strike="noStrike" cap="none" noProof="1">
                <a:solidFill>
                  <a:srgbClr val="0B4874"/>
                </a:solidFill>
                <a:latin typeface="Century Gothic" panose="020B0502020202020204" pitchFamily="34" charset="0"/>
                <a:ea typeface="Century Gothic"/>
                <a:sym typeface="Century Gothic"/>
              </a:rPr>
              <a:t>Café cold brew </a:t>
            </a:r>
            <a:endParaRPr b="1" dirty="0">
              <a:solidFill>
                <a:srgbClr val="0B4874"/>
              </a:solidFill>
              <a:latin typeface="Century Gothic" panose="020B0502020202020204" pitchFamily="34" charset="0"/>
            </a:endParaRPr>
          </a:p>
        </p:txBody>
      </p:sp>
      <p:pic>
        <p:nvPicPr>
          <p:cNvPr id="3762" name="Google Shape;3762;p17" descr="Black - Cold Brew Coffee"/>
          <p:cNvPicPr preferRelativeResize="0"/>
          <p:nvPr/>
        </p:nvPicPr>
        <p:blipFill rotWithShape="1">
          <a:blip r:embed="rId16" cstate="email">
            <a:alphaModFix/>
            <a:extLst>
              <a:ext uri="{28A0092B-C50C-407E-A947-70E740481C1C}">
                <a14:useLocalDpi xmlns:a14="http://schemas.microsoft.com/office/drawing/2010/main"/>
              </a:ext>
            </a:extLst>
          </a:blip>
          <a:srcRect/>
          <a:stretch/>
        </p:blipFill>
        <p:spPr>
          <a:xfrm>
            <a:off x="4000048" y="2037104"/>
            <a:ext cx="998266" cy="1367634"/>
          </a:xfrm>
          <a:prstGeom prst="rect">
            <a:avLst/>
          </a:prstGeom>
          <a:noFill/>
          <a:ln>
            <a:noFill/>
          </a:ln>
        </p:spPr>
      </p:pic>
      <p:pic>
        <p:nvPicPr>
          <p:cNvPr id="3763" name="Google Shape;3763;p17" descr="GPS Tracker für Bau &amp; Fuhrpark – Wartungsplaner | Findmee"/>
          <p:cNvPicPr preferRelativeResize="0"/>
          <p:nvPr/>
        </p:nvPicPr>
        <p:blipFill rotWithShape="1">
          <a:blip r:embed="rId17" cstate="email">
            <a:alphaModFix/>
            <a:extLst>
              <a:ext uri="{28A0092B-C50C-407E-A947-70E740481C1C}">
                <a14:useLocalDpi xmlns:a14="http://schemas.microsoft.com/office/drawing/2010/main"/>
              </a:ext>
            </a:extLst>
          </a:blip>
          <a:srcRect/>
          <a:stretch/>
        </p:blipFill>
        <p:spPr>
          <a:xfrm>
            <a:off x="8794051" y="2144616"/>
            <a:ext cx="1328173" cy="1209485"/>
          </a:xfrm>
          <a:prstGeom prst="rect">
            <a:avLst/>
          </a:prstGeom>
          <a:noFill/>
          <a:ln>
            <a:noFill/>
          </a:ln>
        </p:spPr>
      </p:pic>
      <p:sp>
        <p:nvSpPr>
          <p:cNvPr id="3764" name="Google Shape;3764;p17"/>
          <p:cNvSpPr txBox="1"/>
          <p:nvPr/>
        </p:nvSpPr>
        <p:spPr>
          <a:xfrm>
            <a:off x="968612" y="935250"/>
            <a:ext cx="10461388" cy="923330"/>
          </a:xfrm>
          <a:prstGeom prst="rect">
            <a:avLst/>
          </a:prstGeom>
          <a:noFill/>
          <a:ln>
            <a:noFill/>
          </a:ln>
        </p:spPr>
        <p:txBody>
          <a:bodyPr wrap="square">
            <a:spAutoFit/>
          </a:bodyPr>
          <a:lstStyle/>
          <a:p>
            <a:pPr marL="342900" lvl="0" indent="-342900">
              <a:buClr>
                <a:srgbClr val="686868"/>
              </a:buClr>
              <a:buSzPts val="1800"/>
              <a:buFont typeface="+mj-lt"/>
              <a:buAutoNum type="arabicPeriod" startAt="3"/>
            </a:pPr>
            <a:r>
              <a:rPr lang="de-CH" sz="1800" b="1" noProof="1">
                <a:solidFill>
                  <a:srgbClr val="686868"/>
                </a:solidFill>
                <a:latin typeface="Century Gothic" panose="020B0502020202020204" pitchFamily="34" charset="0"/>
              </a:rPr>
              <a:t>Associez les produits aux personnes/équipes A–G. </a:t>
            </a:r>
            <a:br>
              <a:rPr lang="de-CH" sz="1800" b="1" noProof="1">
                <a:solidFill>
                  <a:srgbClr val="686868"/>
                </a:solidFill>
                <a:latin typeface="Century Gothic" panose="020B0502020202020204" pitchFamily="34" charset="0"/>
              </a:rPr>
            </a:br>
            <a:r>
              <a:rPr lang="de-CH" sz="1800" b="1" noProof="1">
                <a:solidFill>
                  <a:srgbClr val="686868"/>
                </a:solidFill>
                <a:latin typeface="Century Gothic" panose="020B0502020202020204" pitchFamily="34" charset="0"/>
              </a:rPr>
              <a:t>Règle : justifiez </a:t>
            </a:r>
            <a:r>
              <a:rPr lang="de-CH" sz="1800" noProof="1">
                <a:solidFill>
                  <a:srgbClr val="686868"/>
                </a:solidFill>
                <a:latin typeface="Century Gothic" panose="020B0502020202020204" pitchFamily="34" charset="0"/>
              </a:rPr>
              <a:t>chaque attribution par</a:t>
            </a:r>
            <a:r>
              <a:rPr lang="de-CH" sz="1800" b="1" noProof="1">
                <a:solidFill>
                  <a:srgbClr val="686868"/>
                </a:solidFill>
                <a:latin typeface="Century Gothic" panose="020B0502020202020204" pitchFamily="34" charset="0"/>
              </a:rPr>
              <a:t> un indice </a:t>
            </a:r>
            <a:r>
              <a:rPr lang="de-CH" sz="1800" noProof="1">
                <a:solidFill>
                  <a:srgbClr val="686868"/>
                </a:solidFill>
                <a:latin typeface="Century Gothic" panose="020B0502020202020204" pitchFamily="34" charset="0"/>
              </a:rPr>
              <a:t>tiré des images (p. ex. vêtements, présentation/rôle, type de produit et matériau, design, groupe cible).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764">
                                            <p:txEl>
                                              <p:pRg st="0" end="0"/>
                                            </p:txEl>
                                          </p:spTgt>
                                        </p:tgtEl>
                                        <p:attrNameLst>
                                          <p:attrName>style.visibility</p:attrName>
                                        </p:attrNameLst>
                                      </p:cBhvr>
                                      <p:to>
                                        <p:strVal val="visible"/>
                                      </p:to>
                                    </p:set>
                                    <p:animEffect transition="in" filter="fade">
                                      <p:cBhvr>
                                        <p:cTn id="7" dur="500"/>
                                        <p:tgtEl>
                                          <p:spTgt spid="376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769"/>
        <p:cNvGrpSpPr/>
        <p:nvPr/>
      </p:nvGrpSpPr>
      <p:grpSpPr>
        <a:xfrm>
          <a:off x="0" y="0"/>
          <a:ext cx="0" cy="0"/>
          <a:chOff x="0" y="0"/>
          <a:chExt cx="0" cy="0"/>
        </a:xfrm>
      </p:grpSpPr>
      <p:pic>
        <p:nvPicPr>
          <p:cNvPr id="3770" name="Google Shape;3770;p18" descr="Ein Bild, das Kleidung, Jeans, Schuhwerk, Person enthält.&#10;&#10;KI-generierte Inhalte können fehlerhaft sein."/>
          <p:cNvPicPr preferRelativeResize="0"/>
          <p:nvPr/>
        </p:nvPicPr>
        <p:blipFill rotWithShape="1">
          <a:blip r:embed="rId3" cstate="email">
            <a:alphaModFix/>
            <a:extLst>
              <a:ext uri="{28A0092B-C50C-407E-A947-70E740481C1C}">
                <a14:useLocalDpi xmlns:a14="http://schemas.microsoft.com/office/drawing/2010/main"/>
              </a:ext>
            </a:extLst>
          </a:blip>
          <a:srcRect l="54365" r="18651"/>
          <a:stretch/>
        </p:blipFill>
        <p:spPr>
          <a:xfrm flipH="1">
            <a:off x="-298327" y="3603395"/>
            <a:ext cx="1742726" cy="3627120"/>
          </a:xfrm>
          <a:prstGeom prst="rect">
            <a:avLst/>
          </a:prstGeom>
          <a:noFill/>
          <a:ln>
            <a:noFill/>
          </a:ln>
        </p:spPr>
      </p:pic>
      <p:pic>
        <p:nvPicPr>
          <p:cNvPr id="3771" name="Google Shape;3771;p18"/>
          <p:cNvPicPr preferRelativeResize="0"/>
          <p:nvPr/>
        </p:nvPicPr>
        <p:blipFill rotWithShape="1">
          <a:blip r:embed="rId4" cstate="email">
            <a:alphaModFix/>
            <a:extLst>
              <a:ext uri="{28A0092B-C50C-407E-A947-70E740481C1C}">
                <a14:useLocalDpi xmlns:a14="http://schemas.microsoft.com/office/drawing/2010/main"/>
              </a:ext>
            </a:extLst>
          </a:blip>
          <a:srcRect l="37103" t="14584" r="34723"/>
          <a:stretch/>
        </p:blipFill>
        <p:spPr>
          <a:xfrm flipH="1">
            <a:off x="3062413" y="3848125"/>
            <a:ext cx="1111911" cy="2247312"/>
          </a:xfrm>
          <a:prstGeom prst="rect">
            <a:avLst/>
          </a:prstGeom>
          <a:noFill/>
          <a:ln>
            <a:noFill/>
          </a:ln>
        </p:spPr>
      </p:pic>
      <p:pic>
        <p:nvPicPr>
          <p:cNvPr id="3772" name="Google Shape;3772;p18"/>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flipH="1">
            <a:off x="1129637" y="3727622"/>
            <a:ext cx="2094006" cy="3612050"/>
          </a:xfrm>
          <a:prstGeom prst="rect">
            <a:avLst/>
          </a:prstGeom>
          <a:noFill/>
          <a:ln>
            <a:noFill/>
          </a:ln>
        </p:spPr>
      </p:pic>
      <p:pic>
        <p:nvPicPr>
          <p:cNvPr id="3773" name="Google Shape;3773;p18"/>
          <p:cNvPicPr preferRelativeResize="0"/>
          <p:nvPr/>
        </p:nvPicPr>
        <p:blipFill rotWithShape="1">
          <a:blip r:embed="rId6" cstate="email">
            <a:alphaModFix/>
            <a:extLst>
              <a:ext uri="{28A0092B-C50C-407E-A947-70E740481C1C}">
                <a14:useLocalDpi xmlns:a14="http://schemas.microsoft.com/office/drawing/2010/main"/>
              </a:ext>
            </a:extLst>
          </a:blip>
          <a:srcRect l="50992" r="26786"/>
          <a:stretch/>
        </p:blipFill>
        <p:spPr>
          <a:xfrm>
            <a:off x="10815605" y="3603395"/>
            <a:ext cx="1514996" cy="3834833"/>
          </a:xfrm>
          <a:prstGeom prst="rect">
            <a:avLst/>
          </a:prstGeom>
          <a:noFill/>
          <a:ln>
            <a:noFill/>
          </a:ln>
        </p:spPr>
      </p:pic>
      <p:pic>
        <p:nvPicPr>
          <p:cNvPr id="3774" name="Google Shape;3774;p18" descr="Ein Bild, das Person, Kleidung, Schulter, Menschliches Gesicht enthält.&#10;&#10;KI-generierte Inhalte können fehlerhaft sein."/>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9823884" y="3970176"/>
            <a:ext cx="1065267" cy="2202527"/>
          </a:xfrm>
          <a:prstGeom prst="rect">
            <a:avLst/>
          </a:prstGeom>
          <a:noFill/>
          <a:ln>
            <a:noFill/>
          </a:ln>
        </p:spPr>
      </p:pic>
      <p:pic>
        <p:nvPicPr>
          <p:cNvPr id="3775" name="Google Shape;3775;p18"/>
          <p:cNvPicPr preferRelativeResize="0"/>
          <p:nvPr/>
        </p:nvPicPr>
        <p:blipFill rotWithShape="1">
          <a:blip r:embed="rId8" cstate="email">
            <a:alphaModFix/>
            <a:extLst>
              <a:ext uri="{28A0092B-C50C-407E-A947-70E740481C1C}">
                <a14:useLocalDpi xmlns:a14="http://schemas.microsoft.com/office/drawing/2010/main"/>
              </a:ext>
            </a:extLst>
          </a:blip>
          <a:srcRect l="29952" t="15064" r="17315"/>
          <a:stretch/>
        </p:blipFill>
        <p:spPr>
          <a:xfrm>
            <a:off x="7582502" y="3970176"/>
            <a:ext cx="2260878" cy="2435773"/>
          </a:xfrm>
          <a:prstGeom prst="rect">
            <a:avLst/>
          </a:prstGeom>
          <a:noFill/>
          <a:ln>
            <a:noFill/>
          </a:ln>
        </p:spPr>
      </p:pic>
      <p:grpSp>
        <p:nvGrpSpPr>
          <p:cNvPr id="3776" name="Google Shape;3776;p18"/>
          <p:cNvGrpSpPr/>
          <p:nvPr/>
        </p:nvGrpSpPr>
        <p:grpSpPr>
          <a:xfrm>
            <a:off x="3951245" y="3919097"/>
            <a:ext cx="3373828" cy="2114721"/>
            <a:chOff x="3998875" y="2712308"/>
            <a:chExt cx="3391379" cy="2125722"/>
          </a:xfrm>
        </p:grpSpPr>
        <p:pic>
          <p:nvPicPr>
            <p:cNvPr id="3777" name="Google Shape;3777;p18"/>
            <p:cNvPicPr preferRelativeResize="0"/>
            <p:nvPr/>
          </p:nvPicPr>
          <p:blipFill rotWithShape="1">
            <a:blip r:embed="rId9" cstate="email">
              <a:alphaModFix/>
              <a:extLst>
                <a:ext uri="{28A0092B-C50C-407E-A947-70E740481C1C}">
                  <a14:useLocalDpi xmlns:a14="http://schemas.microsoft.com/office/drawing/2010/main"/>
                </a:ext>
              </a:extLst>
            </a:blip>
            <a:srcRect l="43150" b="14461"/>
            <a:stretch/>
          </p:blipFill>
          <p:spPr>
            <a:xfrm flipH="1">
              <a:off x="3998875" y="2712308"/>
              <a:ext cx="2483875" cy="2100183"/>
            </a:xfrm>
            <a:prstGeom prst="rect">
              <a:avLst/>
            </a:prstGeom>
            <a:noFill/>
            <a:ln>
              <a:noFill/>
            </a:ln>
          </p:spPr>
        </p:pic>
        <p:pic>
          <p:nvPicPr>
            <p:cNvPr id="3778" name="Google Shape;3778;p18"/>
            <p:cNvPicPr preferRelativeResize="0"/>
            <p:nvPr/>
          </p:nvPicPr>
          <p:blipFill rotWithShape="1">
            <a:blip r:embed="rId9" cstate="email">
              <a:alphaModFix/>
              <a:extLst>
                <a:ext uri="{28A0092B-C50C-407E-A947-70E740481C1C}">
                  <a14:useLocalDpi xmlns:a14="http://schemas.microsoft.com/office/drawing/2010/main"/>
                </a:ext>
              </a:extLst>
            </a:blip>
            <a:srcRect l="9884" r="63554" b="14461"/>
            <a:stretch/>
          </p:blipFill>
          <p:spPr>
            <a:xfrm flipH="1">
              <a:off x="6229721" y="2737847"/>
              <a:ext cx="1160533" cy="2100183"/>
            </a:xfrm>
            <a:prstGeom prst="rect">
              <a:avLst/>
            </a:prstGeom>
            <a:noFill/>
            <a:ln>
              <a:noFill/>
            </a:ln>
          </p:spPr>
        </p:pic>
      </p:grpSp>
      <p:sp>
        <p:nvSpPr>
          <p:cNvPr id="3779" name="Google Shape;3779;p18"/>
          <p:cNvSpPr/>
          <p:nvPr/>
        </p:nvSpPr>
        <p:spPr>
          <a:xfrm>
            <a:off x="0" y="5880589"/>
            <a:ext cx="12192000" cy="1557640"/>
          </a:xfrm>
          <a:prstGeom prst="rect">
            <a:avLst/>
          </a:prstGeom>
          <a:solidFill>
            <a:srgbClr val="0B4874"/>
          </a:solidFill>
          <a:ln>
            <a:noFill/>
          </a:ln>
        </p:spPr>
        <p:txBody>
          <a:bodyPr rtlCol="0" anchor="ctr">
            <a:noAutofit/>
          </a:bodyPr>
          <a:lstStyle/>
          <a:p>
            <a:pPr marL="0" marR="0" lvl="0" indent="0" algn="ctr" rtl="0">
              <a:lnSpc>
                <a:spcPct val="100000"/>
              </a:lnSpc>
              <a:spcBef>
                <a:spcPts val="0"/>
              </a:spcBef>
              <a:spcAft>
                <a:spcPts val="0"/>
              </a:spcAft>
              <a:buClr>
                <a:schemeClr val="lt1"/>
              </a:buClr>
              <a:buSzPts val="1800"/>
              <a:buFont typeface="Century Gothic"/>
              <a:buNone/>
            </a:pPr>
            <a:endParaRPr sz="1800" b="0" i="0" u="none" strike="noStrike" cap="none">
              <a:solidFill>
                <a:srgbClr val="FFFFFF"/>
              </a:solidFill>
              <a:latin typeface="Century Gothic" panose="020B0502020202020204" pitchFamily="34" charset="0"/>
              <a:ea typeface="Century Gothic"/>
              <a:sym typeface="Century Gothic"/>
            </a:endParaRPr>
          </a:p>
        </p:txBody>
      </p:sp>
      <p:sp>
        <p:nvSpPr>
          <p:cNvPr id="3780" name="Google Shape;3780;p18"/>
          <p:cNvSpPr txBox="1"/>
          <p:nvPr/>
        </p:nvSpPr>
        <p:spPr>
          <a:xfrm>
            <a:off x="27197" y="5980226"/>
            <a:ext cx="1405025" cy="400110"/>
          </a:xfrm>
          <a:prstGeom prst="rect">
            <a:avLst/>
          </a:prstGeom>
          <a:noFill/>
          <a:ln>
            <a:noFill/>
          </a:ln>
        </p:spPr>
        <p:txBody>
          <a:bodyPr wrap="square">
            <a:spAutoFit/>
          </a:bodyPr>
          <a:lstStyle/>
          <a:p>
            <a:pPr marL="0" marR="0" lvl="0" indent="0" algn="l" rtl="0">
              <a:lnSpc>
                <a:spcPct val="100000"/>
              </a:lnSpc>
              <a:spcBef>
                <a:spcPts val="0"/>
              </a:spcBef>
              <a:spcAft>
                <a:spcPts val="0"/>
              </a:spcAft>
              <a:buClr>
                <a:srgbClr val="FFFFFF"/>
              </a:buClr>
              <a:buSzPts val="2000"/>
              <a:buFont typeface="Century Gothic"/>
              <a:buNone/>
            </a:pPr>
            <a:r>
              <a:rPr lang="de-CH" sz="2000" b="1" i="0" u="none" strike="noStrike" cap="none" noProof="1">
                <a:solidFill>
                  <a:srgbClr val="FFFFFF"/>
                </a:solidFill>
                <a:latin typeface="Century Gothic" panose="020B0502020202020204" pitchFamily="34" charset="0"/>
                <a:ea typeface="Century Gothic"/>
                <a:sym typeface="Century Gothic"/>
              </a:rPr>
              <a:t>SHUBiDU </a:t>
            </a:r>
            <a:endParaRPr sz="2000" b="1" i="0" u="none" strike="noStrike" cap="none">
              <a:solidFill>
                <a:srgbClr val="FFFFFF"/>
              </a:solidFill>
              <a:latin typeface="Century Gothic" panose="020B0502020202020204" pitchFamily="34" charset="0"/>
              <a:ea typeface="Century Gothic"/>
              <a:sym typeface="Century Gothic"/>
            </a:endParaRPr>
          </a:p>
        </p:txBody>
      </p:sp>
      <p:pic>
        <p:nvPicPr>
          <p:cNvPr id="3781" name="Google Shape;3781;p18"/>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9543282" y="274620"/>
            <a:ext cx="2128409" cy="821353"/>
          </a:xfrm>
          <a:prstGeom prst="rect">
            <a:avLst/>
          </a:prstGeom>
          <a:noFill/>
          <a:ln>
            <a:noFill/>
          </a:ln>
        </p:spPr>
      </p:pic>
      <p:sp>
        <p:nvSpPr>
          <p:cNvPr id="3782" name="Google Shape;3782;p18"/>
          <p:cNvSpPr txBox="1"/>
          <p:nvPr/>
        </p:nvSpPr>
        <p:spPr>
          <a:xfrm>
            <a:off x="965045" y="210394"/>
            <a:ext cx="6311900" cy="477054"/>
          </a:xfrm>
          <a:prstGeom prst="rect">
            <a:avLst/>
          </a:prstGeom>
          <a:noFill/>
          <a:ln>
            <a:noFill/>
          </a:ln>
        </p:spPr>
        <p:txBody>
          <a:bodyPr wrap="square">
            <a:spAutoFit/>
          </a:bodyPr>
          <a:lstStyle/>
          <a:p>
            <a:pPr marL="0" marR="0" lvl="0" indent="0" algn="l" rtl="0">
              <a:lnSpc>
                <a:spcPct val="100000"/>
              </a:lnSpc>
              <a:spcBef>
                <a:spcPts val="0"/>
              </a:spcBef>
              <a:spcAft>
                <a:spcPts val="0"/>
              </a:spcAft>
              <a:buClr>
                <a:srgbClr val="D17930"/>
              </a:buClr>
              <a:buSzPts val="2500"/>
              <a:buFont typeface="Century Gothic"/>
              <a:buNone/>
            </a:pPr>
            <a:r>
              <a:rPr lang="de-CH" sz="2500" b="1" i="0" u="none" strike="noStrike" cap="none" noProof="1">
                <a:solidFill>
                  <a:srgbClr val="D17930"/>
                </a:solidFill>
                <a:latin typeface="Century Gothic" panose="020B0502020202020204" pitchFamily="34" charset="0"/>
                <a:ea typeface="Century Gothic"/>
                <a:sym typeface="Century Gothic"/>
              </a:rPr>
              <a:t>Mandats - solution </a:t>
            </a:r>
            <a:endParaRPr sz="2500" b="1" i="0" u="none" strike="noStrike" cap="none" dirty="0">
              <a:solidFill>
                <a:srgbClr val="D17930"/>
              </a:solidFill>
              <a:latin typeface="Century Gothic" panose="020B0502020202020204" pitchFamily="34" charset="0"/>
              <a:ea typeface="Century Gothic"/>
              <a:sym typeface="Century Gothic"/>
            </a:endParaRPr>
          </a:p>
        </p:txBody>
      </p:sp>
      <p:pic>
        <p:nvPicPr>
          <p:cNvPr id="3783" name="Google Shape;3783;p18" descr="Shea Body Butter Lavendel"/>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3038691" y="1877245"/>
            <a:ext cx="1441231" cy="1441231"/>
          </a:xfrm>
          <a:prstGeom prst="rect">
            <a:avLst/>
          </a:prstGeom>
          <a:noFill/>
          <a:ln>
            <a:noFill/>
          </a:ln>
        </p:spPr>
      </p:pic>
      <p:pic>
        <p:nvPicPr>
          <p:cNvPr id="3784" name="Google Shape;3784;p18"/>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a:off x="9920761" y="1832403"/>
            <a:ext cx="871511" cy="1452811"/>
          </a:xfrm>
          <a:prstGeom prst="rect">
            <a:avLst/>
          </a:prstGeom>
          <a:noFill/>
          <a:ln>
            <a:noFill/>
          </a:ln>
        </p:spPr>
      </p:pic>
      <p:sp>
        <p:nvSpPr>
          <p:cNvPr id="3785" name="Google Shape;3785;p18"/>
          <p:cNvSpPr/>
          <p:nvPr/>
        </p:nvSpPr>
        <p:spPr>
          <a:xfrm>
            <a:off x="9555660" y="3267254"/>
            <a:ext cx="1530767" cy="461665"/>
          </a:xfrm>
          <a:prstGeom prst="rect">
            <a:avLst/>
          </a:prstGeom>
          <a:noFill/>
          <a:ln>
            <a:noFill/>
          </a:ln>
        </p:spPr>
        <p:txBody>
          <a:bodyPr wrap="square">
            <a:spAutoFit/>
          </a:bodyPr>
          <a:lstStyle/>
          <a:p>
            <a:pPr marL="0" marR="0" lvl="0" indent="0" algn="ctr" rtl="0">
              <a:lnSpc>
                <a:spcPct val="100000"/>
              </a:lnSpc>
              <a:spcBef>
                <a:spcPts val="0"/>
              </a:spcBef>
              <a:spcAft>
                <a:spcPts val="0"/>
              </a:spcAft>
              <a:buClr>
                <a:srgbClr val="D17930"/>
              </a:buClr>
              <a:buSzPts val="1200"/>
              <a:buFont typeface="Century Gothic"/>
              <a:buNone/>
            </a:pPr>
            <a:r>
              <a:rPr lang="de-CH" sz="1200" b="1" i="0" u="none" strike="noStrike" cap="none" noProof="1">
                <a:solidFill>
                  <a:srgbClr val="0B4874"/>
                </a:solidFill>
                <a:latin typeface="Century Gothic" panose="020B0502020202020204" pitchFamily="34" charset="0"/>
                <a:ea typeface="Century Gothic"/>
                <a:sym typeface="Century Gothic"/>
              </a:rPr>
              <a:t>Préservatifs</a:t>
            </a:r>
            <a:br>
              <a:rPr lang="de-CH" sz="1200" b="1" i="0" u="none" strike="noStrike" cap="none" noProof="1">
                <a:solidFill>
                  <a:srgbClr val="0B4874"/>
                </a:solidFill>
                <a:latin typeface="Century Gothic" panose="020B0502020202020204" pitchFamily="34" charset="0"/>
                <a:ea typeface="Century Gothic"/>
                <a:sym typeface="Century Gothic"/>
              </a:rPr>
            </a:br>
            <a:r>
              <a:rPr lang="de-CH" sz="1200" b="1" i="0" u="none" strike="noStrike" cap="none" noProof="1">
                <a:solidFill>
                  <a:srgbClr val="0B4874"/>
                </a:solidFill>
                <a:latin typeface="Century Gothic" panose="020B0502020202020204" pitchFamily="34" charset="0"/>
                <a:ea typeface="Century Gothic"/>
                <a:sym typeface="Century Gothic"/>
              </a:rPr>
              <a:t>véganes </a:t>
            </a:r>
            <a:endParaRPr sz="1200" b="1" i="0" u="none" strike="noStrike" cap="none" dirty="0">
              <a:solidFill>
                <a:srgbClr val="0B4874"/>
              </a:solidFill>
              <a:latin typeface="Century Gothic" panose="020B0502020202020204" pitchFamily="34" charset="0"/>
              <a:ea typeface="Century Gothic"/>
              <a:sym typeface="Century Gothic"/>
            </a:endParaRPr>
          </a:p>
        </p:txBody>
      </p:sp>
      <p:sp>
        <p:nvSpPr>
          <p:cNvPr id="3786" name="Google Shape;3786;p18"/>
          <p:cNvSpPr/>
          <p:nvPr/>
        </p:nvSpPr>
        <p:spPr>
          <a:xfrm>
            <a:off x="10792272" y="3251551"/>
            <a:ext cx="1445516" cy="646331"/>
          </a:xfrm>
          <a:prstGeom prst="rect">
            <a:avLst/>
          </a:prstGeom>
          <a:noFill/>
          <a:ln>
            <a:noFill/>
          </a:ln>
        </p:spPr>
        <p:txBody>
          <a:bodyPr wrap="square">
            <a:spAutoFit/>
          </a:bodyPr>
          <a:lstStyle/>
          <a:p>
            <a:pPr marL="0" marR="0" lvl="0" indent="0" algn="ctr" rtl="0">
              <a:lnSpc>
                <a:spcPct val="100000"/>
              </a:lnSpc>
              <a:spcBef>
                <a:spcPts val="0"/>
              </a:spcBef>
              <a:spcAft>
                <a:spcPts val="0"/>
              </a:spcAft>
              <a:buClr>
                <a:srgbClr val="D17930"/>
              </a:buClr>
              <a:buSzPts val="1200"/>
              <a:buFont typeface="Century Gothic"/>
              <a:buNone/>
            </a:pPr>
            <a:r>
              <a:rPr lang="de-CH" sz="1200" b="1" i="0" u="none" strike="noStrike" cap="none" noProof="1">
                <a:solidFill>
                  <a:srgbClr val="0B4874"/>
                </a:solidFill>
                <a:latin typeface="Century Gothic" panose="020B0502020202020204" pitchFamily="34" charset="0"/>
                <a:ea typeface="Century Gothic"/>
                <a:sym typeface="Century Gothic"/>
              </a:rPr>
              <a:t>Traceur GPS pour le BTP et les flottes </a:t>
            </a:r>
            <a:endParaRPr dirty="0">
              <a:latin typeface="Century Gothic" panose="020B0502020202020204" pitchFamily="34" charset="0"/>
            </a:endParaRPr>
          </a:p>
        </p:txBody>
      </p:sp>
      <p:pic>
        <p:nvPicPr>
          <p:cNvPr id="3787" name="Google Shape;3787;p18"/>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a:off x="5186755" y="1923148"/>
            <a:ext cx="1411943" cy="1215062"/>
          </a:xfrm>
          <a:prstGeom prst="rect">
            <a:avLst/>
          </a:prstGeom>
          <a:noFill/>
          <a:ln>
            <a:noFill/>
          </a:ln>
        </p:spPr>
      </p:pic>
      <p:sp>
        <p:nvSpPr>
          <p:cNvPr id="3788" name="Google Shape;3788;p18"/>
          <p:cNvSpPr/>
          <p:nvPr/>
        </p:nvSpPr>
        <p:spPr>
          <a:xfrm>
            <a:off x="4338554" y="3255549"/>
            <a:ext cx="3061534" cy="276999"/>
          </a:xfrm>
          <a:prstGeom prst="rect">
            <a:avLst/>
          </a:prstGeom>
          <a:noFill/>
          <a:ln>
            <a:noFill/>
          </a:ln>
        </p:spPr>
        <p:txBody>
          <a:bodyPr wrap="square">
            <a:spAutoFit/>
          </a:bodyPr>
          <a:lstStyle/>
          <a:p>
            <a:pPr marL="0" marR="0" lvl="0" indent="0" algn="ctr" rtl="0">
              <a:lnSpc>
                <a:spcPct val="100000"/>
              </a:lnSpc>
              <a:spcBef>
                <a:spcPts val="0"/>
              </a:spcBef>
              <a:spcAft>
                <a:spcPts val="0"/>
              </a:spcAft>
              <a:buClr>
                <a:srgbClr val="D17930"/>
              </a:buClr>
              <a:buSzPts val="1200"/>
              <a:buFont typeface="Century Gothic"/>
              <a:buNone/>
            </a:pPr>
            <a:r>
              <a:rPr lang="de-CH" sz="1200" b="1" i="0" u="none" strike="noStrike" cap="none" noProof="1">
                <a:solidFill>
                  <a:srgbClr val="0B4874"/>
                </a:solidFill>
                <a:latin typeface="Century Gothic" panose="020B0502020202020204" pitchFamily="34" charset="0"/>
                <a:ea typeface="Century Gothic"/>
                <a:sym typeface="Century Gothic"/>
              </a:rPr>
              <a:t>Chewing-gum au matcha </a:t>
            </a:r>
            <a:endParaRPr sz="1200" b="1" i="0" u="none" strike="noStrike" cap="none" dirty="0">
              <a:solidFill>
                <a:srgbClr val="0B4874"/>
              </a:solidFill>
              <a:latin typeface="Century Gothic" panose="020B0502020202020204" pitchFamily="34" charset="0"/>
              <a:ea typeface="Century Gothic"/>
              <a:sym typeface="Century Gothic"/>
            </a:endParaRPr>
          </a:p>
        </p:txBody>
      </p:sp>
      <p:pic>
        <p:nvPicPr>
          <p:cNvPr id="3789" name="Google Shape;3789;p18"/>
          <p:cNvPicPr preferRelativeResize="0"/>
          <p:nvPr/>
        </p:nvPicPr>
        <p:blipFill rotWithShape="1">
          <a:blip r:embed="rId14" cstate="email">
            <a:alphaModFix/>
            <a:extLst>
              <a:ext uri="{28A0092B-C50C-407E-A947-70E740481C1C}">
                <a14:useLocalDpi xmlns:a14="http://schemas.microsoft.com/office/drawing/2010/main"/>
              </a:ext>
            </a:extLst>
          </a:blip>
          <a:srcRect/>
          <a:stretch/>
        </p:blipFill>
        <p:spPr>
          <a:xfrm>
            <a:off x="7904428" y="1877625"/>
            <a:ext cx="1348500" cy="1348500"/>
          </a:xfrm>
          <a:prstGeom prst="rect">
            <a:avLst/>
          </a:prstGeom>
          <a:noFill/>
          <a:ln>
            <a:noFill/>
          </a:ln>
        </p:spPr>
      </p:pic>
      <p:sp>
        <p:nvSpPr>
          <p:cNvPr id="3790" name="Google Shape;3790;p18"/>
          <p:cNvSpPr/>
          <p:nvPr/>
        </p:nvSpPr>
        <p:spPr>
          <a:xfrm>
            <a:off x="7723398" y="3259572"/>
            <a:ext cx="1651768" cy="646331"/>
          </a:xfrm>
          <a:prstGeom prst="rect">
            <a:avLst/>
          </a:prstGeom>
          <a:noFill/>
          <a:ln>
            <a:noFill/>
          </a:ln>
        </p:spPr>
        <p:txBody>
          <a:bodyPr wrap="square">
            <a:spAutoFit/>
          </a:bodyPr>
          <a:lstStyle/>
          <a:p>
            <a:pPr lvl="0" algn="ctr">
              <a:buClr>
                <a:srgbClr val="D17930"/>
              </a:buClr>
              <a:buSzPts val="1200"/>
            </a:pPr>
            <a:r>
              <a:rPr lang="de-CH" sz="1200" b="1" noProof="1">
                <a:solidFill>
                  <a:srgbClr val="0B4874"/>
                </a:solidFill>
                <a:latin typeface="Century Gothic" panose="020B0502020202020204" pitchFamily="34" charset="0"/>
              </a:rPr>
              <a:t>Bouteille d'eau pétillante à emporter</a:t>
            </a:r>
            <a:endParaRPr sz="1200" b="1" dirty="0">
              <a:solidFill>
                <a:srgbClr val="0B4874"/>
              </a:solidFill>
              <a:latin typeface="Century Gothic" panose="020B0502020202020204" pitchFamily="34" charset="0"/>
              <a:sym typeface="Century Gothic"/>
            </a:endParaRPr>
          </a:p>
        </p:txBody>
      </p:sp>
      <p:sp>
        <p:nvSpPr>
          <p:cNvPr id="3791" name="Google Shape;3791;p18"/>
          <p:cNvSpPr/>
          <p:nvPr/>
        </p:nvSpPr>
        <p:spPr>
          <a:xfrm>
            <a:off x="2649727" y="3248304"/>
            <a:ext cx="2096449" cy="646331"/>
          </a:xfrm>
          <a:prstGeom prst="rect">
            <a:avLst/>
          </a:prstGeom>
          <a:noFill/>
          <a:ln>
            <a:noFill/>
          </a:ln>
        </p:spPr>
        <p:txBody>
          <a:bodyPr wrap="square">
            <a:spAutoFit/>
          </a:bodyPr>
          <a:lstStyle/>
          <a:p>
            <a:pPr marL="0" marR="0" lvl="0" indent="0" algn="ctr" rtl="0">
              <a:lnSpc>
                <a:spcPct val="100000"/>
              </a:lnSpc>
              <a:spcBef>
                <a:spcPts val="0"/>
              </a:spcBef>
              <a:spcAft>
                <a:spcPts val="0"/>
              </a:spcAft>
              <a:buClr>
                <a:srgbClr val="D17930"/>
              </a:buClr>
              <a:buSzPts val="1200"/>
              <a:buFont typeface="Century Gothic"/>
              <a:buNone/>
            </a:pPr>
            <a:r>
              <a:rPr lang="de-CH" sz="1200" b="1" i="0" u="none" strike="noStrike" cap="none" noProof="1">
                <a:solidFill>
                  <a:srgbClr val="0B4874"/>
                </a:solidFill>
                <a:latin typeface="Century Gothic" panose="020B0502020202020204" pitchFamily="34" charset="0"/>
                <a:ea typeface="Century Gothic"/>
                <a:sym typeface="Century Gothic"/>
              </a:rPr>
              <a:t>Cosmétique</a:t>
            </a:r>
            <a:br>
              <a:rPr lang="de-CH" sz="1200" b="1" i="0" u="none" strike="noStrike" cap="none" noProof="1">
                <a:solidFill>
                  <a:srgbClr val="0B4874"/>
                </a:solidFill>
                <a:latin typeface="Century Gothic" panose="020B0502020202020204" pitchFamily="34" charset="0"/>
                <a:ea typeface="Century Gothic"/>
                <a:sym typeface="Century Gothic"/>
              </a:rPr>
            </a:br>
            <a:r>
              <a:rPr lang="de-CH" sz="1200" b="1" i="0" u="none" strike="noStrike" cap="none" noProof="1">
                <a:solidFill>
                  <a:srgbClr val="0B4874"/>
                </a:solidFill>
                <a:latin typeface="Century Gothic" panose="020B0502020202020204" pitchFamily="34" charset="0"/>
                <a:ea typeface="Century Gothic"/>
                <a:sym typeface="Century Gothic"/>
              </a:rPr>
              <a:t>naturel</a:t>
            </a:r>
            <a:br>
              <a:rPr lang="de-CH" sz="1200" b="1" i="0" u="none" strike="noStrike" cap="none" noProof="1">
                <a:solidFill>
                  <a:srgbClr val="0B4874"/>
                </a:solidFill>
                <a:latin typeface="Century Gothic" panose="020B0502020202020204" pitchFamily="34" charset="0"/>
                <a:ea typeface="Century Gothic"/>
                <a:sym typeface="Century Gothic"/>
              </a:rPr>
            </a:br>
            <a:r>
              <a:rPr lang="de-CH" sz="1200" b="1" i="0" u="none" strike="noStrike" cap="none" noProof="1">
                <a:solidFill>
                  <a:srgbClr val="0B4874"/>
                </a:solidFill>
                <a:latin typeface="Century Gothic" panose="020B0502020202020204" pitchFamily="34" charset="0"/>
                <a:ea typeface="Century Gothic"/>
                <a:sym typeface="Century Gothic"/>
              </a:rPr>
              <a:t>sans eau </a:t>
            </a:r>
            <a:endParaRPr dirty="0">
              <a:latin typeface="Century Gothic" panose="020B0502020202020204" pitchFamily="34" charset="0"/>
            </a:endParaRPr>
          </a:p>
        </p:txBody>
      </p:sp>
      <p:pic>
        <p:nvPicPr>
          <p:cNvPr id="3792" name="Google Shape;3792;p18"/>
          <p:cNvPicPr preferRelativeResize="0"/>
          <p:nvPr/>
        </p:nvPicPr>
        <p:blipFill rotWithShape="1">
          <a:blip r:embed="rId15" cstate="email">
            <a:alphaModFix/>
            <a:extLst>
              <a:ext uri="{28A0092B-C50C-407E-A947-70E740481C1C}">
                <a14:useLocalDpi xmlns:a14="http://schemas.microsoft.com/office/drawing/2010/main"/>
              </a:ext>
            </a:extLst>
          </a:blip>
          <a:srcRect/>
          <a:stretch/>
        </p:blipFill>
        <p:spPr>
          <a:xfrm>
            <a:off x="343461" y="1624006"/>
            <a:ext cx="905080" cy="1356373"/>
          </a:xfrm>
          <a:prstGeom prst="rect">
            <a:avLst/>
          </a:prstGeom>
          <a:noFill/>
          <a:ln>
            <a:noFill/>
          </a:ln>
        </p:spPr>
      </p:pic>
      <p:sp>
        <p:nvSpPr>
          <p:cNvPr id="3793" name="Google Shape;3793;p18"/>
          <p:cNvSpPr/>
          <p:nvPr/>
        </p:nvSpPr>
        <p:spPr>
          <a:xfrm>
            <a:off x="-274476" y="3251094"/>
            <a:ext cx="2061832" cy="646331"/>
          </a:xfrm>
          <a:prstGeom prst="rect">
            <a:avLst/>
          </a:prstGeom>
          <a:noFill/>
          <a:ln>
            <a:noFill/>
          </a:ln>
        </p:spPr>
        <p:txBody>
          <a:bodyPr wrap="square">
            <a:spAutoFit/>
          </a:bodyPr>
          <a:lstStyle/>
          <a:p>
            <a:pPr lvl="0" algn="ctr">
              <a:buClr>
                <a:srgbClr val="D17930"/>
              </a:buClr>
              <a:buSzPts val="1200"/>
            </a:pPr>
            <a:r>
              <a:rPr lang="de-CH" sz="1200" b="1" noProof="1">
                <a:solidFill>
                  <a:srgbClr val="0B4874"/>
                </a:solidFill>
                <a:latin typeface="Century Gothic" panose="020B0502020202020204" pitchFamily="34" charset="0"/>
              </a:rPr>
              <a:t>Application d'organisation</a:t>
            </a:r>
            <a:br>
              <a:rPr lang="de-CH" sz="1200" b="1" noProof="1">
                <a:solidFill>
                  <a:srgbClr val="0B4874"/>
                </a:solidFill>
                <a:latin typeface="Century Gothic" panose="020B0502020202020204" pitchFamily="34" charset="0"/>
              </a:rPr>
            </a:br>
            <a:r>
              <a:rPr lang="de-CH" sz="1200" b="1" noProof="1">
                <a:solidFill>
                  <a:srgbClr val="0B4874"/>
                </a:solidFill>
                <a:latin typeface="Century Gothic" panose="020B0502020202020204" pitchFamily="34" charset="0"/>
              </a:rPr>
              <a:t>familiale</a:t>
            </a:r>
            <a:endParaRPr sz="1200" b="1" dirty="0">
              <a:solidFill>
                <a:srgbClr val="0B4874"/>
              </a:solidFill>
              <a:latin typeface="Century Gothic" panose="020B0502020202020204" pitchFamily="34" charset="0"/>
              <a:sym typeface="Century Gothic"/>
            </a:endParaRPr>
          </a:p>
        </p:txBody>
      </p:sp>
      <p:sp>
        <p:nvSpPr>
          <p:cNvPr id="3794" name="Google Shape;3794;p18"/>
          <p:cNvSpPr txBox="1"/>
          <p:nvPr/>
        </p:nvSpPr>
        <p:spPr>
          <a:xfrm>
            <a:off x="1552293" y="3254464"/>
            <a:ext cx="1534926" cy="276999"/>
          </a:xfrm>
          <a:prstGeom prst="rect">
            <a:avLst/>
          </a:prstGeom>
          <a:noFill/>
          <a:ln>
            <a:noFill/>
          </a:ln>
        </p:spPr>
        <p:txBody>
          <a:bodyPr wrap="square">
            <a:spAutoFit/>
          </a:bodyPr>
          <a:lstStyle/>
          <a:p>
            <a:pPr marL="0" marR="0" lvl="0" indent="0" algn="l" rtl="0">
              <a:lnSpc>
                <a:spcPct val="100000"/>
              </a:lnSpc>
              <a:spcBef>
                <a:spcPts val="0"/>
              </a:spcBef>
              <a:spcAft>
                <a:spcPts val="0"/>
              </a:spcAft>
              <a:buClr>
                <a:srgbClr val="0B4874"/>
              </a:buClr>
              <a:buSzPts val="1200"/>
              <a:buFont typeface="Century Gothic"/>
              <a:buNone/>
            </a:pPr>
            <a:r>
              <a:rPr lang="de-CH" sz="1200" b="1" i="0" u="none" strike="noStrike" cap="none" noProof="1">
                <a:solidFill>
                  <a:srgbClr val="0B4874"/>
                </a:solidFill>
                <a:latin typeface="Century Gothic" panose="020B0502020202020204" pitchFamily="34" charset="0"/>
                <a:ea typeface="Century Gothic"/>
                <a:sym typeface="Century Gothic"/>
              </a:rPr>
              <a:t>Café cold brew </a:t>
            </a:r>
            <a:endParaRPr dirty="0">
              <a:latin typeface="Century Gothic" panose="020B0502020202020204" pitchFamily="34" charset="0"/>
            </a:endParaRPr>
          </a:p>
        </p:txBody>
      </p:sp>
      <p:pic>
        <p:nvPicPr>
          <p:cNvPr id="3795" name="Google Shape;3795;p18" descr="Black - Cold Brew Coffee"/>
          <p:cNvPicPr preferRelativeResize="0"/>
          <p:nvPr/>
        </p:nvPicPr>
        <p:blipFill rotWithShape="1">
          <a:blip r:embed="rId16" cstate="email">
            <a:alphaModFix/>
            <a:extLst>
              <a:ext uri="{28A0092B-C50C-407E-A947-70E740481C1C}">
                <a14:useLocalDpi xmlns:a14="http://schemas.microsoft.com/office/drawing/2010/main"/>
              </a:ext>
            </a:extLst>
          </a:blip>
          <a:srcRect/>
          <a:stretch/>
        </p:blipFill>
        <p:spPr>
          <a:xfrm>
            <a:off x="1810659" y="1575015"/>
            <a:ext cx="1121612" cy="1495483"/>
          </a:xfrm>
          <a:prstGeom prst="rect">
            <a:avLst/>
          </a:prstGeom>
          <a:noFill/>
          <a:ln>
            <a:noFill/>
          </a:ln>
        </p:spPr>
      </p:pic>
      <p:pic>
        <p:nvPicPr>
          <p:cNvPr id="3796" name="Google Shape;3796;p18" descr="GPS Tracker für Bau &amp; Fuhrpark – Wartungsplaner | Findmee"/>
          <p:cNvPicPr preferRelativeResize="0"/>
          <p:nvPr/>
        </p:nvPicPr>
        <p:blipFill rotWithShape="1">
          <a:blip r:embed="rId17" cstate="email">
            <a:alphaModFix/>
            <a:extLst>
              <a:ext uri="{28A0092B-C50C-407E-A947-70E740481C1C}">
                <a14:useLocalDpi xmlns:a14="http://schemas.microsoft.com/office/drawing/2010/main"/>
              </a:ext>
            </a:extLst>
          </a:blip>
          <a:srcRect/>
          <a:stretch/>
        </p:blipFill>
        <p:spPr>
          <a:xfrm>
            <a:off x="10896023" y="2193659"/>
            <a:ext cx="1099464" cy="937264"/>
          </a:xfrm>
          <a:prstGeom prst="rect">
            <a:avLst/>
          </a:prstGeom>
          <a:noFill/>
          <a:ln>
            <a:noFill/>
          </a:ln>
        </p:spPr>
      </p:pic>
      <p:sp>
        <p:nvSpPr>
          <p:cNvPr id="3797" name="Google Shape;3797;p18"/>
          <p:cNvSpPr txBox="1"/>
          <p:nvPr/>
        </p:nvSpPr>
        <p:spPr>
          <a:xfrm>
            <a:off x="1350220" y="5980226"/>
            <a:ext cx="1508141" cy="400110"/>
          </a:xfrm>
          <a:prstGeom prst="rect">
            <a:avLst/>
          </a:prstGeom>
          <a:noFill/>
          <a:ln>
            <a:noFill/>
          </a:ln>
        </p:spPr>
        <p:txBody>
          <a:bodyPr wrap="square">
            <a:spAutoFit/>
          </a:bodyPr>
          <a:lstStyle/>
          <a:p>
            <a:pPr marL="0" marR="0" lvl="0" indent="0" algn="l" rtl="0">
              <a:lnSpc>
                <a:spcPct val="100000"/>
              </a:lnSpc>
              <a:spcBef>
                <a:spcPts val="0"/>
              </a:spcBef>
              <a:spcAft>
                <a:spcPts val="0"/>
              </a:spcAft>
              <a:buClr>
                <a:srgbClr val="FFFFFF"/>
              </a:buClr>
              <a:buSzPts val="2000"/>
              <a:buFont typeface="Century Gothic"/>
              <a:buNone/>
            </a:pPr>
            <a:r>
              <a:rPr lang="de-CH" sz="2000" b="1" i="0" u="none" strike="noStrike" cap="none" noProof="1">
                <a:solidFill>
                  <a:srgbClr val="FFFFFF"/>
                </a:solidFill>
                <a:latin typeface="Century Gothic" panose="020B0502020202020204" pitchFamily="34" charset="0"/>
                <a:ea typeface="Century Gothic"/>
                <a:sym typeface="Century Gothic"/>
              </a:rPr>
              <a:t>Re-Coffee </a:t>
            </a:r>
            <a:endParaRPr sz="2000" b="1" i="0" u="none" strike="noStrike" cap="none">
              <a:solidFill>
                <a:srgbClr val="FFFFFF"/>
              </a:solidFill>
              <a:latin typeface="Century Gothic" panose="020B0502020202020204" pitchFamily="34" charset="0"/>
              <a:ea typeface="Century Gothic"/>
              <a:sym typeface="Century Gothic"/>
            </a:endParaRPr>
          </a:p>
        </p:txBody>
      </p:sp>
      <p:sp>
        <p:nvSpPr>
          <p:cNvPr id="3798" name="Google Shape;3798;p18"/>
          <p:cNvSpPr txBox="1"/>
          <p:nvPr/>
        </p:nvSpPr>
        <p:spPr>
          <a:xfrm>
            <a:off x="2908018" y="5980226"/>
            <a:ext cx="1719738" cy="400110"/>
          </a:xfrm>
          <a:prstGeom prst="rect">
            <a:avLst/>
          </a:prstGeom>
          <a:noFill/>
          <a:ln>
            <a:noFill/>
          </a:ln>
        </p:spPr>
        <p:txBody>
          <a:bodyPr wrap="square">
            <a:spAutoFit/>
          </a:bodyPr>
          <a:lstStyle/>
          <a:p>
            <a:pPr marL="0" marR="0" lvl="0" indent="0" algn="l" rtl="0">
              <a:lnSpc>
                <a:spcPct val="100000"/>
              </a:lnSpc>
              <a:spcBef>
                <a:spcPts val="0"/>
              </a:spcBef>
              <a:spcAft>
                <a:spcPts val="0"/>
              </a:spcAft>
              <a:buClr>
                <a:srgbClr val="FFFFFF"/>
              </a:buClr>
              <a:buSzPts val="2000"/>
              <a:buFont typeface="Century Gothic"/>
              <a:buNone/>
            </a:pPr>
            <a:r>
              <a:rPr lang="de-CH" sz="2000" b="1" i="0" u="none" strike="noStrike" cap="none" noProof="1">
                <a:solidFill>
                  <a:srgbClr val="FFFFFF"/>
                </a:solidFill>
                <a:latin typeface="Century Gothic" panose="020B0502020202020204" pitchFamily="34" charset="0"/>
                <a:ea typeface="Century Gothic"/>
                <a:sym typeface="Century Gothic"/>
              </a:rPr>
              <a:t>SHEA YEAH </a:t>
            </a:r>
            <a:endParaRPr sz="2000" b="1" i="0" u="none" strike="noStrike" cap="none">
              <a:solidFill>
                <a:srgbClr val="FFFFFF"/>
              </a:solidFill>
              <a:latin typeface="Century Gothic" panose="020B0502020202020204" pitchFamily="34" charset="0"/>
              <a:ea typeface="Century Gothic"/>
              <a:sym typeface="Century Gothic"/>
            </a:endParaRPr>
          </a:p>
        </p:txBody>
      </p:sp>
      <p:sp>
        <p:nvSpPr>
          <p:cNvPr id="3799" name="Google Shape;3799;p18"/>
          <p:cNvSpPr txBox="1"/>
          <p:nvPr/>
        </p:nvSpPr>
        <p:spPr>
          <a:xfrm>
            <a:off x="5466191" y="5980226"/>
            <a:ext cx="1719738" cy="400110"/>
          </a:xfrm>
          <a:prstGeom prst="rect">
            <a:avLst/>
          </a:prstGeom>
          <a:noFill/>
          <a:ln>
            <a:noFill/>
          </a:ln>
        </p:spPr>
        <p:txBody>
          <a:bodyPr wrap="square">
            <a:spAutoFit/>
          </a:bodyPr>
          <a:lstStyle/>
          <a:p>
            <a:pPr marL="0" marR="0" lvl="0" indent="0" algn="l" rtl="0">
              <a:lnSpc>
                <a:spcPct val="100000"/>
              </a:lnSpc>
              <a:spcBef>
                <a:spcPts val="0"/>
              </a:spcBef>
              <a:spcAft>
                <a:spcPts val="0"/>
              </a:spcAft>
              <a:buClr>
                <a:srgbClr val="FFFFFF"/>
              </a:buClr>
              <a:buSzPts val="2000"/>
              <a:buFont typeface="Century Gothic"/>
              <a:buNone/>
            </a:pPr>
            <a:r>
              <a:rPr lang="de-CH" sz="2000" b="1" i="0" u="none" strike="noStrike" cap="none" noProof="1">
                <a:solidFill>
                  <a:srgbClr val="FFFFFF"/>
                </a:solidFill>
                <a:latin typeface="Century Gothic" panose="020B0502020202020204" pitchFamily="34" charset="0"/>
                <a:ea typeface="Century Gothic"/>
                <a:sym typeface="Century Gothic"/>
              </a:rPr>
              <a:t>Chew Up </a:t>
            </a:r>
            <a:endParaRPr sz="2000" b="1" i="0" u="none" strike="noStrike" cap="none">
              <a:solidFill>
                <a:srgbClr val="FFFFFF"/>
              </a:solidFill>
              <a:latin typeface="Century Gothic" panose="020B0502020202020204" pitchFamily="34" charset="0"/>
              <a:ea typeface="Century Gothic"/>
              <a:sym typeface="Century Gothic"/>
            </a:endParaRPr>
          </a:p>
        </p:txBody>
      </p:sp>
      <p:sp>
        <p:nvSpPr>
          <p:cNvPr id="3800" name="Google Shape;3800;p18"/>
          <p:cNvSpPr txBox="1"/>
          <p:nvPr/>
        </p:nvSpPr>
        <p:spPr>
          <a:xfrm>
            <a:off x="7740448" y="5980226"/>
            <a:ext cx="1719738" cy="400110"/>
          </a:xfrm>
          <a:prstGeom prst="rect">
            <a:avLst/>
          </a:prstGeom>
          <a:noFill/>
          <a:ln>
            <a:noFill/>
          </a:ln>
        </p:spPr>
        <p:txBody>
          <a:bodyPr wrap="square">
            <a:spAutoFit/>
          </a:bodyPr>
          <a:lstStyle/>
          <a:p>
            <a:pPr marL="0" marR="0" lvl="0" indent="0" algn="l" rtl="0">
              <a:lnSpc>
                <a:spcPct val="100000"/>
              </a:lnSpc>
              <a:spcBef>
                <a:spcPts val="0"/>
              </a:spcBef>
              <a:spcAft>
                <a:spcPts val="0"/>
              </a:spcAft>
              <a:buClr>
                <a:srgbClr val="FFFFFF"/>
              </a:buClr>
              <a:buSzPts val="2000"/>
              <a:buFont typeface="Century Gothic"/>
              <a:buNone/>
            </a:pPr>
            <a:r>
              <a:rPr lang="de-CH" sz="2000" b="1" i="0" u="none" strike="noStrike" cap="none" noProof="1">
                <a:solidFill>
                  <a:srgbClr val="FFFFFF"/>
                </a:solidFill>
                <a:latin typeface="Century Gothic" panose="020B0502020202020204" pitchFamily="34" charset="0"/>
                <a:ea typeface="Century Gothic"/>
                <a:sym typeface="Century Gothic"/>
              </a:rPr>
              <a:t>bottleplus </a:t>
            </a:r>
            <a:endParaRPr sz="2000" b="1" i="0" u="none" strike="noStrike" cap="none">
              <a:solidFill>
                <a:srgbClr val="FFFFFF"/>
              </a:solidFill>
              <a:latin typeface="Century Gothic" panose="020B0502020202020204" pitchFamily="34" charset="0"/>
              <a:ea typeface="Century Gothic"/>
              <a:sym typeface="Century Gothic"/>
            </a:endParaRPr>
          </a:p>
        </p:txBody>
      </p:sp>
      <p:sp>
        <p:nvSpPr>
          <p:cNvPr id="3801" name="Google Shape;3801;p18"/>
          <p:cNvSpPr txBox="1"/>
          <p:nvPr/>
        </p:nvSpPr>
        <p:spPr>
          <a:xfrm>
            <a:off x="9618131" y="5980226"/>
            <a:ext cx="1719738" cy="707886"/>
          </a:xfrm>
          <a:prstGeom prst="rect">
            <a:avLst/>
          </a:prstGeom>
          <a:noFill/>
          <a:ln>
            <a:noFill/>
          </a:ln>
        </p:spPr>
        <p:txBody>
          <a:bodyPr wrap="square">
            <a:spAutoFit/>
          </a:bodyPr>
          <a:lstStyle/>
          <a:p>
            <a:pPr marL="0" marR="0" lvl="0" indent="0" algn="l" rtl="0">
              <a:lnSpc>
                <a:spcPct val="100000"/>
              </a:lnSpc>
              <a:spcBef>
                <a:spcPts val="0"/>
              </a:spcBef>
              <a:spcAft>
                <a:spcPts val="0"/>
              </a:spcAft>
              <a:buClr>
                <a:srgbClr val="FFFFFF"/>
              </a:buClr>
              <a:buSzPts val="2000"/>
              <a:buFont typeface="Century Gothic"/>
              <a:buNone/>
            </a:pPr>
            <a:r>
              <a:rPr lang="de-CH" sz="2000" b="1" i="0" u="none" strike="noStrike" cap="none" noProof="1">
                <a:solidFill>
                  <a:srgbClr val="FFFFFF"/>
                </a:solidFill>
                <a:latin typeface="Century Gothic" panose="020B0502020202020204" pitchFamily="34" charset="0"/>
                <a:ea typeface="Century Gothic"/>
                <a:sym typeface="Century Gothic"/>
              </a:rPr>
              <a:t>feelgood Condoms </a:t>
            </a:r>
            <a:endParaRPr sz="2000" b="1" i="0" u="none" strike="noStrike" cap="none">
              <a:solidFill>
                <a:srgbClr val="FFFFFF"/>
              </a:solidFill>
              <a:latin typeface="Century Gothic" panose="020B0502020202020204" pitchFamily="34" charset="0"/>
              <a:ea typeface="Century Gothic"/>
              <a:sym typeface="Century Gothic"/>
            </a:endParaRPr>
          </a:p>
        </p:txBody>
      </p:sp>
      <p:sp>
        <p:nvSpPr>
          <p:cNvPr id="3802" name="Google Shape;3802;p18"/>
          <p:cNvSpPr txBox="1"/>
          <p:nvPr/>
        </p:nvSpPr>
        <p:spPr>
          <a:xfrm>
            <a:off x="11002732" y="5980226"/>
            <a:ext cx="1719738" cy="400110"/>
          </a:xfrm>
          <a:prstGeom prst="rect">
            <a:avLst/>
          </a:prstGeom>
          <a:noFill/>
          <a:ln>
            <a:noFill/>
          </a:ln>
        </p:spPr>
        <p:txBody>
          <a:bodyPr wrap="square">
            <a:spAutoFit/>
          </a:bodyPr>
          <a:lstStyle/>
          <a:p>
            <a:pPr marL="0" marR="0" lvl="0" indent="0" algn="l" rtl="0">
              <a:lnSpc>
                <a:spcPct val="100000"/>
              </a:lnSpc>
              <a:spcBef>
                <a:spcPts val="0"/>
              </a:spcBef>
              <a:spcAft>
                <a:spcPts val="0"/>
              </a:spcAft>
              <a:buClr>
                <a:srgbClr val="FFFFFF"/>
              </a:buClr>
              <a:buSzPts val="2000"/>
              <a:buFont typeface="Century Gothic"/>
              <a:buNone/>
            </a:pPr>
            <a:r>
              <a:rPr lang="de-CH" sz="2000" b="1" i="0" u="none" strike="noStrike" cap="none" noProof="1">
                <a:solidFill>
                  <a:srgbClr val="FFFFFF"/>
                </a:solidFill>
                <a:latin typeface="Century Gothic" panose="020B0502020202020204" pitchFamily="34" charset="0"/>
                <a:ea typeface="Century Gothic"/>
                <a:sym typeface="Century Gothic"/>
              </a:rPr>
              <a:t>FindMee</a:t>
            </a:r>
            <a:endParaRPr sz="2000" b="1" i="0" u="none" strike="noStrike" cap="none">
              <a:solidFill>
                <a:srgbClr val="FFFFFF"/>
              </a:solidFill>
              <a:latin typeface="Century Gothic" panose="020B0502020202020204" pitchFamily="34" charset="0"/>
              <a:ea typeface="Century Gothic"/>
              <a:sym typeface="Century Gothic"/>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6D2F1D-8A8C-B946-0761-6C4CE69AD50B}"/>
            </a:ext>
          </a:extLst>
        </p:cNvPr>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2FEEF861-4ED9-45CB-F5E9-34E57607CD79}"/>
              </a:ext>
            </a:extLst>
          </p:cNvPr>
          <p:cNvSpPr>
            <a:spLocks noGrp="1"/>
          </p:cNvSpPr>
          <p:nvPr>
            <p:ph type="sldNum" sz="quarter" idx="12"/>
          </p:nvPr>
        </p:nvSpPr>
        <p:spPr>
          <a:xfrm>
            <a:off x="11586281" y="6356350"/>
            <a:ext cx="536009"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7E6CA31-DA56-47CF-9891-B6D0296B6AEC}" type="slidenum">
              <a:rPr kumimoji="0" lang="en-GB" sz="2400" b="1" i="0" u="none" strike="noStrike" kern="1200" cap="none" spc="0" normalizeH="0" baseline="0" noProof="0" smtClean="0">
                <a:ln>
                  <a:noFill/>
                </a:ln>
                <a:solidFill>
                  <a:prstClr val="white"/>
                </a:solidFill>
                <a:effectLst/>
                <a:uLnTx/>
                <a:uFillTx/>
                <a:latin typeface="Century Gothic"/>
                <a:ea typeface="+mn-ea"/>
                <a:cs typeface="Arial"/>
                <a:sym typeface="Arial"/>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GB" sz="2400" b="1" i="0" u="none" strike="noStrike" kern="1200" cap="none" spc="0" normalizeH="0" baseline="0" noProof="0" dirty="0">
              <a:ln>
                <a:noFill/>
              </a:ln>
              <a:solidFill>
                <a:prstClr val="white"/>
              </a:solidFill>
              <a:effectLst/>
              <a:uLnTx/>
              <a:uFillTx/>
              <a:latin typeface="Century Gothic"/>
              <a:ea typeface="+mn-ea"/>
              <a:cs typeface="Arial"/>
              <a:sym typeface="Arial"/>
            </a:endParaRPr>
          </a:p>
        </p:txBody>
      </p:sp>
      <p:sp>
        <p:nvSpPr>
          <p:cNvPr id="4" name="Textplatzhalter 2">
            <a:extLst>
              <a:ext uri="{FF2B5EF4-FFF2-40B4-BE49-F238E27FC236}">
                <a16:creationId xmlns:a16="http://schemas.microsoft.com/office/drawing/2014/main" id="{97F4A35F-878A-ACF1-37F2-F43623B82028}"/>
              </a:ext>
            </a:extLst>
          </p:cNvPr>
          <p:cNvSpPr txBox="1">
            <a:spLocks/>
          </p:cNvSpPr>
          <p:nvPr/>
        </p:nvSpPr>
        <p:spPr>
          <a:xfrm>
            <a:off x="946851" y="400197"/>
            <a:ext cx="9619488" cy="101564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ts val="1220"/>
              </a:lnSpc>
              <a:spcBef>
                <a:spcPts val="1000"/>
              </a:spcBef>
              <a:spcAft>
                <a:spcPts val="0"/>
              </a:spcAft>
              <a:buClrTx/>
              <a:buSzTx/>
              <a:buFont typeface="Arial" panose="020B0604020202020204" pitchFamily="34" charset="0"/>
              <a:buNone/>
              <a:tabLst/>
              <a:defRPr/>
            </a:pPr>
            <a:r>
              <a:rPr kumimoji="0" lang="fr-FR" sz="2300" b="1" i="0" u="none" strike="noStrike" kern="0" cap="none" spc="0" normalizeH="0" baseline="0" noProof="0" dirty="0">
                <a:ln>
                  <a:noFill/>
                </a:ln>
                <a:solidFill>
                  <a:srgbClr val="6C0A63"/>
                </a:solidFill>
                <a:effectLst/>
                <a:uLnTx/>
                <a:uFillTx/>
                <a:latin typeface="Century Gothic" panose="020B0502020202020204" pitchFamily="34" charset="0"/>
                <a:ea typeface="Times New Roman" panose="02020603050405020304" pitchFamily="18" charset="0"/>
                <a:cs typeface="Times New Roman" panose="02020603050405020304" pitchFamily="18" charset="0"/>
                <a:sym typeface="Arial"/>
              </a:rPr>
              <a:t>Conditions d'utilisation du didacticiel </a:t>
            </a:r>
            <a:r>
              <a:rPr kumimoji="0" lang="fr-FR" sz="2300" b="1" i="1" u="none" strike="noStrike" kern="0" cap="none" spc="0" normalizeH="0" baseline="0" noProof="0" dirty="0">
                <a:ln>
                  <a:noFill/>
                </a:ln>
                <a:solidFill>
                  <a:srgbClr val="6C0A63"/>
                </a:solidFill>
                <a:effectLst/>
                <a:uLnTx/>
                <a:uFillTx/>
                <a:latin typeface="Century Gothic" panose="020B0502020202020204" pitchFamily="34" charset="0"/>
                <a:ea typeface="Times New Roman" panose="02020603050405020304" pitchFamily="18" charset="0"/>
                <a:cs typeface="Times New Roman" panose="02020603050405020304" pitchFamily="18" charset="0"/>
                <a:sym typeface="Arial"/>
              </a:rPr>
              <a:t>myidea</a:t>
            </a:r>
            <a:endParaRPr kumimoji="0" lang="en-GB" sz="2300" b="0" i="1" u="none" strike="noStrike" kern="1200" cap="none" spc="0" normalizeH="0" baseline="0" noProof="0" dirty="0">
              <a:ln>
                <a:noFill/>
              </a:ln>
              <a:solidFill>
                <a:srgbClr val="6C0A63"/>
              </a:solidFill>
              <a:effectLst/>
              <a:uLnTx/>
              <a:uFillTx/>
              <a:latin typeface="Century Gothic"/>
              <a:ea typeface="+mn-ea"/>
              <a:cs typeface="+mn-cs"/>
              <a:sym typeface="Arial"/>
            </a:endParaRPr>
          </a:p>
        </p:txBody>
      </p:sp>
      <p:sp>
        <p:nvSpPr>
          <p:cNvPr id="8" name="Textfeld 7">
            <a:extLst>
              <a:ext uri="{FF2B5EF4-FFF2-40B4-BE49-F238E27FC236}">
                <a16:creationId xmlns:a16="http://schemas.microsoft.com/office/drawing/2014/main" id="{FAF34DA1-EE8C-10FE-8D02-7384855B93F6}"/>
              </a:ext>
            </a:extLst>
          </p:cNvPr>
          <p:cNvSpPr txBox="1"/>
          <p:nvPr/>
        </p:nvSpPr>
        <p:spPr>
          <a:xfrm>
            <a:off x="956683" y="1728853"/>
            <a:ext cx="4960041" cy="5078313"/>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CH" sz="1200" b="0" i="0" u="none" strike="noStrike" kern="100" cap="none" spc="0" normalizeH="0" baseline="0" noProof="0" dirty="0">
              <a:ln>
                <a:noFill/>
              </a:ln>
              <a:solidFill>
                <a:srgbClr val="073450"/>
              </a:solidFill>
              <a:effectLst/>
              <a:uLnTx/>
              <a:uFillTx/>
              <a:latin typeface="Century Gothic"/>
              <a:ea typeface="Calibri" panose="020F0502020204030204" pitchFamily="34" charset="0"/>
              <a:cs typeface="Times New Roman" panose="02020603050405020304" pitchFamily="18" charset="0"/>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CH" sz="1200" b="1" i="0" u="none" strike="noStrike" kern="100" cap="none" spc="0" normalizeH="0" baseline="0" noProof="0" dirty="0">
                <a:ln>
                  <a:noFill/>
                </a:ln>
                <a:solidFill>
                  <a:srgbClr val="6C0A63"/>
                </a:solidFill>
                <a:effectLst/>
                <a:uLnTx/>
                <a:uFillTx/>
                <a:latin typeface="Century Gothic"/>
                <a:ea typeface="Calibri" panose="020F0502020204030204" pitchFamily="34" charset="0"/>
                <a:cs typeface="Times New Roman" panose="02020603050405020304" pitchFamily="18" charset="0"/>
                <a:sym typeface="Arial"/>
              </a:rPr>
              <a:t>Utilisation en libre accès </a:t>
            </a:r>
            <a:r>
              <a:rPr kumimoji="0" lang="en-GB" sz="1200" b="1" i="0" u="none" strike="noStrike" kern="100" cap="none" spc="0" normalizeH="0" baseline="0" noProof="0" dirty="0">
                <a:ln>
                  <a:noFill/>
                </a:ln>
                <a:solidFill>
                  <a:srgbClr val="6C0A63"/>
                </a:solidFill>
                <a:effectLst/>
                <a:uLnTx/>
                <a:uFillTx/>
                <a:latin typeface="Century Gothic"/>
                <a:ea typeface="Calibri" panose="020F0502020204030204" pitchFamily="34" charset="0"/>
                <a:cs typeface="Times New Roman" panose="02020603050405020304" pitchFamily="18" charset="0"/>
                <a:sym typeface="Arial"/>
              </a:rPr>
              <a:t>: </a:t>
            </a:r>
            <a:r>
              <a:rPr kumimoji="0" lang="fr-CH" sz="1200" b="0" i="0" u="none" strike="noStrike" kern="1200" cap="none" spc="0" normalizeH="0" baseline="0" noProof="0" dirty="0">
                <a:ln>
                  <a:noFill/>
                </a:ln>
                <a:solidFill>
                  <a:srgbClr val="073450"/>
                </a:solidFill>
                <a:effectLst/>
                <a:uLnTx/>
                <a:uFillTx/>
                <a:latin typeface="Century Gothic"/>
                <a:ea typeface="+mn-ea"/>
                <a:cs typeface="Arial"/>
                <a:sym typeface="Arial"/>
              </a:rPr>
              <a:t>Les documents sont librement accessibles et peuvent, en principe, être utilisés par tout un chacun.</a:t>
            </a:r>
            <a:endParaRPr kumimoji="0" lang="en-GB" sz="1200" b="0" i="0" u="none" strike="noStrike" kern="1200" cap="none" spc="0" normalizeH="0" baseline="0" noProof="0" dirty="0">
              <a:ln>
                <a:noFill/>
              </a:ln>
              <a:solidFill>
                <a:srgbClr val="073450"/>
              </a:solidFill>
              <a:effectLst/>
              <a:uLnTx/>
              <a:uFillTx/>
              <a:latin typeface="Century Gothic"/>
              <a:ea typeface="+mn-ea"/>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00" cap="none" spc="0" normalizeH="0" baseline="0" noProof="0" dirty="0">
              <a:ln>
                <a:noFill/>
              </a:ln>
              <a:solidFill>
                <a:srgbClr val="073450"/>
              </a:solidFill>
              <a:effectLst/>
              <a:uLnTx/>
              <a:uFillTx/>
              <a:latin typeface="Century Gothic"/>
              <a:ea typeface="Calibri" panose="020F0502020204030204" pitchFamily="34" charset="0"/>
              <a:cs typeface="Times New Roman" panose="02020603050405020304" pitchFamily="18" charset="0"/>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CH" sz="1200" b="1" i="0" u="none" strike="noStrike" kern="100" cap="none" spc="0" normalizeH="0" baseline="0" noProof="0" dirty="0">
                <a:ln>
                  <a:noFill/>
                </a:ln>
                <a:solidFill>
                  <a:srgbClr val="6C0A63"/>
                </a:solidFill>
                <a:effectLst/>
                <a:uLnTx/>
                <a:uFillTx/>
                <a:latin typeface="Century Gothic"/>
                <a:ea typeface="Calibri" panose="020F0502020204030204" pitchFamily="34" charset="0"/>
                <a:cs typeface="Times New Roman" panose="02020603050405020304" pitchFamily="18" charset="0"/>
                <a:sym typeface="Arial"/>
              </a:rPr>
              <a:t>Pour qui les documents ont-ils été créés ? </a:t>
            </a:r>
            <a:r>
              <a:rPr kumimoji="0" lang="fr-CH" sz="1200" b="0" i="0" u="none" strike="noStrike" kern="1200" cap="none" spc="0" normalizeH="0" baseline="0" noProof="0" dirty="0">
                <a:ln>
                  <a:noFill/>
                </a:ln>
                <a:solidFill>
                  <a:srgbClr val="073450"/>
                </a:solidFill>
                <a:effectLst/>
                <a:uLnTx/>
                <a:uFillTx/>
                <a:latin typeface="Century Gothic"/>
                <a:ea typeface="+mn-ea"/>
                <a:cs typeface="Arial"/>
                <a:sym typeface="Arial"/>
              </a:rPr>
              <a:t>Les documents ont été élaborés pour être utilisés dans les écoles professionnelles. Ils s'adressent en premier lieu aux enseignants qui ont suivi une formation de base de quatre jours sur le programme d'apprentissage </a:t>
            </a:r>
            <a:r>
              <a:rPr kumimoji="0" lang="fr-CH" sz="1200" b="0" i="1" u="none" strike="noStrike" kern="1200" cap="none" spc="0" normalizeH="0" baseline="0" noProof="0" dirty="0">
                <a:ln>
                  <a:noFill/>
                </a:ln>
                <a:solidFill>
                  <a:srgbClr val="073450"/>
                </a:solidFill>
                <a:effectLst/>
                <a:uLnTx/>
                <a:uFillTx/>
                <a:latin typeface="Century Gothic"/>
                <a:ea typeface="+mn-ea"/>
                <a:cs typeface="Arial"/>
                <a:sym typeface="Arial"/>
              </a:rPr>
              <a:t>myidea</a:t>
            </a:r>
            <a:r>
              <a:rPr kumimoji="0" lang="fr-CH" sz="1200" b="0" i="0" u="none" strike="noStrike" kern="1200" cap="none" spc="0" normalizeH="0" baseline="0" noProof="0" dirty="0">
                <a:ln>
                  <a:noFill/>
                </a:ln>
                <a:solidFill>
                  <a:srgbClr val="073450"/>
                </a:solidFill>
                <a:effectLst/>
                <a:uLnTx/>
                <a:uFillTx/>
                <a:latin typeface="Century Gothic"/>
                <a:ea typeface="+mn-ea"/>
                <a:cs typeface="Arial"/>
                <a:sym typeface="Arial"/>
              </a:rPr>
              <a:t>. Si vous souhaitez utiliser les documents sans avoir suivi cette formation, c'est possible. Dans ce cas, nous vous prions de nous en informer. En outre, nous nous tenons volontiers à votre disposition pour un entretien : </a:t>
            </a:r>
            <a:r>
              <a:rPr kumimoji="0" lang="fr-CH" sz="1200" b="0" i="0" u="sng" strike="noStrike" kern="1200" cap="none" spc="0" normalizeH="0" baseline="0" noProof="0" dirty="0">
                <a:ln>
                  <a:noFill/>
                </a:ln>
                <a:solidFill>
                  <a:srgbClr val="073450"/>
                </a:solidFill>
                <a:effectLst/>
                <a:uLnTx/>
                <a:uFillTx/>
                <a:latin typeface="Century Gothic"/>
                <a:ea typeface="+mn-ea"/>
                <a:cs typeface="Arial"/>
                <a:sym typeface="Arial"/>
                <a:hlinkClick r:id="rId3"/>
              </a:rPr>
              <a:t>Susan Müller</a:t>
            </a:r>
            <a:endParaRPr kumimoji="0" lang="en-GB" sz="1200" b="0" i="0" u="sng" strike="noStrike" kern="1200" cap="none" spc="0" normalizeH="0" baseline="0" noProof="0" dirty="0">
              <a:ln>
                <a:noFill/>
              </a:ln>
              <a:solidFill>
                <a:srgbClr val="073450"/>
              </a:solidFill>
              <a:effectLst/>
              <a:uLnTx/>
              <a:uFillTx/>
              <a:latin typeface="Century Gothic"/>
              <a:ea typeface="+mn-ea"/>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00" cap="none" spc="0" normalizeH="0" baseline="0" noProof="0" dirty="0">
              <a:ln>
                <a:noFill/>
              </a:ln>
              <a:solidFill>
                <a:srgbClr val="073450"/>
              </a:solidFill>
              <a:effectLst/>
              <a:highlight>
                <a:srgbClr val="00FFFF"/>
              </a:highlight>
              <a:uLnTx/>
              <a:uFillTx/>
              <a:latin typeface="Century Gothic"/>
              <a:ea typeface="Calibri" panose="020F0502020204030204" pitchFamily="34" charset="0"/>
              <a:cs typeface="Times New Roman" panose="02020603050405020304" pitchFamily="18" charset="0"/>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CH" sz="1200" b="1" i="0" u="none" strike="noStrike" kern="100" cap="none" spc="0" normalizeH="0" baseline="0" noProof="0" dirty="0">
                <a:ln>
                  <a:noFill/>
                </a:ln>
                <a:solidFill>
                  <a:srgbClr val="6C0A63"/>
                </a:solidFill>
                <a:effectLst/>
                <a:uLnTx/>
                <a:uFillTx/>
                <a:latin typeface="Century Gothic"/>
                <a:ea typeface="Calibri" panose="020F0502020204030204" pitchFamily="34" charset="0"/>
                <a:cs typeface="Times New Roman" panose="02020603050405020304" pitchFamily="18" charset="0"/>
                <a:sym typeface="Arial"/>
              </a:rPr>
              <a:t>Mention du nom </a:t>
            </a:r>
            <a:r>
              <a:rPr kumimoji="0" lang="de-CH" sz="1200" b="1" i="0" u="none" strike="noStrike" kern="100" cap="none" spc="0" normalizeH="0" baseline="0" noProof="0" dirty="0">
                <a:ln>
                  <a:noFill/>
                </a:ln>
                <a:solidFill>
                  <a:srgbClr val="6C0A63"/>
                </a:solidFill>
                <a:effectLst/>
                <a:uLnTx/>
                <a:uFillTx/>
                <a:latin typeface="Century Gothic"/>
                <a:ea typeface="Calibri" panose="020F0502020204030204" pitchFamily="34" charset="0"/>
                <a:cs typeface="Times New Roman" panose="02020603050405020304" pitchFamily="18" charset="0"/>
                <a:sym typeface="Arial"/>
              </a:rPr>
              <a:t>: </a:t>
            </a:r>
            <a:r>
              <a:rPr kumimoji="0" lang="fr-CH" sz="1200" b="0" i="0" u="none" strike="noStrike" kern="1200" cap="none" spc="0" normalizeH="0" baseline="0" noProof="0" dirty="0">
                <a:ln>
                  <a:noFill/>
                </a:ln>
                <a:solidFill>
                  <a:srgbClr val="073450"/>
                </a:solidFill>
                <a:effectLst/>
                <a:uLnTx/>
                <a:uFillTx/>
                <a:latin typeface="Century Gothic"/>
                <a:ea typeface="+mn-ea"/>
                <a:cs typeface="Arial"/>
                <a:sym typeface="Arial"/>
              </a:rPr>
              <a:t>Lors de toute utilisation du matériel, le « Centre suisse pour la pensée et l’action entrepreneuriales </a:t>
            </a:r>
            <a:r>
              <a:rPr kumimoji="0" lang="fr-CH" sz="1200" b="0" i="0" u="none" strike="noStrike" kern="1200" cap="none" spc="0" normalizeH="0" baseline="0" noProof="0" dirty="0" err="1">
                <a:ln>
                  <a:noFill/>
                </a:ln>
                <a:solidFill>
                  <a:srgbClr val="073450"/>
                </a:solidFill>
                <a:effectLst/>
                <a:uLnTx/>
                <a:uFillTx/>
                <a:latin typeface="Century Gothic"/>
                <a:ea typeface="+mn-ea"/>
                <a:cs typeface="Arial"/>
                <a:sym typeface="Arial"/>
              </a:rPr>
              <a:t>csPAE</a:t>
            </a:r>
            <a:r>
              <a:rPr kumimoji="0" lang="fr-CH" sz="1200" b="0" i="0" u="none" strike="noStrike" kern="1200" cap="none" spc="0" normalizeH="0" baseline="0" noProof="0" dirty="0">
                <a:ln>
                  <a:noFill/>
                </a:ln>
                <a:solidFill>
                  <a:srgbClr val="073450"/>
                </a:solidFill>
                <a:effectLst/>
                <a:uLnTx/>
                <a:uFillTx/>
                <a:latin typeface="Century Gothic"/>
                <a:ea typeface="+mn-ea"/>
                <a:cs typeface="Arial"/>
                <a:sym typeface="Arial"/>
              </a:rPr>
              <a:t> » doit être identifié comme étant l'auteur des documents. Cela peut se faire par les formulations suivantes :</a:t>
            </a:r>
            <a:endParaRPr kumimoji="0" lang="de-CH" sz="1200" b="0" i="0" u="none" strike="noStrike" kern="1200" cap="none" spc="0" normalizeH="0" baseline="0" noProof="0" dirty="0">
              <a:ln>
                <a:noFill/>
              </a:ln>
              <a:solidFill>
                <a:srgbClr val="073450"/>
              </a:solidFill>
              <a:effectLst/>
              <a:uLnTx/>
              <a:uFillTx/>
              <a:latin typeface="Century Gothic"/>
              <a:ea typeface="+mn-ea"/>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CH" sz="1200" b="0" i="0" u="none" strike="noStrike" kern="1200" cap="none" spc="0" normalizeH="0" baseline="0" noProof="0" dirty="0">
              <a:ln>
                <a:noFill/>
              </a:ln>
              <a:solidFill>
                <a:srgbClr val="073450"/>
              </a:solidFill>
              <a:effectLst/>
              <a:uLnTx/>
              <a:uFillTx/>
              <a:latin typeface="Century Gothic"/>
              <a:ea typeface="+mn-ea"/>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CH" sz="1200" b="0" i="1" u="none" strike="noStrike" kern="1200" cap="none" spc="0" normalizeH="0" baseline="0" noProof="0" dirty="0">
                <a:ln>
                  <a:noFill/>
                </a:ln>
                <a:solidFill>
                  <a:srgbClr val="073450"/>
                </a:solidFill>
                <a:effectLst/>
                <a:uLnTx/>
                <a:uFillTx/>
                <a:latin typeface="Century Gothic"/>
                <a:ea typeface="+mn-ea"/>
                <a:cs typeface="Arial"/>
                <a:sym typeface="Arial"/>
              </a:rPr>
              <a:t>« Documents élaborés par : Centre suisse pour la pensée et l'action entrepreneuriales </a:t>
            </a:r>
            <a:r>
              <a:rPr kumimoji="0" lang="fr-CH" sz="1200" b="0" i="1" u="none" strike="noStrike" kern="1200" cap="none" spc="0" normalizeH="0" baseline="0" noProof="0" dirty="0" err="1">
                <a:ln>
                  <a:noFill/>
                </a:ln>
                <a:solidFill>
                  <a:srgbClr val="073450"/>
                </a:solidFill>
                <a:effectLst/>
                <a:uLnTx/>
                <a:uFillTx/>
                <a:latin typeface="Century Gothic"/>
                <a:ea typeface="+mn-ea"/>
                <a:cs typeface="Arial"/>
                <a:sym typeface="Arial"/>
              </a:rPr>
              <a:t>csPAE</a:t>
            </a:r>
            <a:r>
              <a:rPr kumimoji="0" lang="fr-CH" sz="1200" b="0" i="1" u="none" strike="noStrike" kern="1200" cap="none" spc="0" normalizeH="0" baseline="0" noProof="0" dirty="0">
                <a:ln>
                  <a:noFill/>
                </a:ln>
                <a:solidFill>
                  <a:srgbClr val="073450"/>
                </a:solidFill>
                <a:effectLst/>
                <a:uLnTx/>
                <a:uFillTx/>
                <a:latin typeface="Century Gothic"/>
                <a:ea typeface="+mn-ea"/>
                <a:cs typeface="Arial"/>
                <a:sym typeface="Arial"/>
              </a:rPr>
              <a:t> »</a:t>
            </a:r>
            <a:endParaRPr kumimoji="0" lang="de-CH" sz="1200" b="0" i="1" u="none" strike="noStrike" kern="1200" cap="none" spc="0" normalizeH="0" baseline="0" noProof="0" dirty="0">
              <a:ln>
                <a:noFill/>
              </a:ln>
              <a:solidFill>
                <a:srgbClr val="073450"/>
              </a:solidFill>
              <a:effectLst/>
              <a:uLnTx/>
              <a:uFillTx/>
              <a:latin typeface="Century Gothic"/>
              <a:ea typeface="+mn-ea"/>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073450"/>
              </a:solidFill>
              <a:effectLst/>
              <a:uLnTx/>
              <a:uFillTx/>
              <a:latin typeface="Century Gothic"/>
              <a:ea typeface="+mn-ea"/>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CH" sz="1200" b="0" i="0" u="none" strike="noStrike" kern="1200" cap="none" spc="0" normalizeH="0" baseline="0" noProof="0" dirty="0">
                <a:ln>
                  <a:noFill/>
                </a:ln>
                <a:solidFill>
                  <a:srgbClr val="073450"/>
                </a:solidFill>
                <a:effectLst/>
                <a:uLnTx/>
                <a:uFillTx/>
                <a:latin typeface="Century Gothic"/>
                <a:ea typeface="+mn-ea"/>
                <a:cs typeface="Arial"/>
                <a:sym typeface="Arial"/>
              </a:rPr>
              <a:t>Si vous reprenez des documents complets (p. ex. des diapositives PowerPoint, des documents Word comme le mini-business plan), veuillez laisser le logo </a:t>
            </a:r>
            <a:r>
              <a:rPr kumimoji="0" lang="fr-CH" sz="1200" b="0" i="1" u="none" strike="noStrike" kern="1200" cap="none" spc="0" normalizeH="0" baseline="0" noProof="0" dirty="0">
                <a:ln>
                  <a:noFill/>
                </a:ln>
                <a:solidFill>
                  <a:srgbClr val="073450"/>
                </a:solidFill>
                <a:effectLst/>
                <a:uLnTx/>
                <a:uFillTx/>
                <a:latin typeface="Century Gothic"/>
                <a:ea typeface="+mn-ea"/>
                <a:cs typeface="Arial"/>
                <a:sym typeface="Arial"/>
              </a:rPr>
              <a:t>myidea </a:t>
            </a:r>
            <a:r>
              <a:rPr kumimoji="0" lang="fr-CH" sz="1200" b="0" i="0" u="none" strike="noStrike" kern="1200" cap="none" spc="0" normalizeH="0" baseline="0" noProof="0" dirty="0">
                <a:ln>
                  <a:noFill/>
                </a:ln>
                <a:solidFill>
                  <a:srgbClr val="073450"/>
                </a:solidFill>
                <a:effectLst/>
                <a:uLnTx/>
                <a:uFillTx/>
                <a:latin typeface="Century Gothic"/>
                <a:ea typeface="+mn-ea"/>
                <a:cs typeface="Arial"/>
                <a:sym typeface="Arial"/>
              </a:rPr>
              <a:t>aux endroits correspondants.</a:t>
            </a:r>
            <a:endParaRPr kumimoji="0" lang="en-GB" sz="1200" b="0" i="0" u="none" strike="noStrike" kern="1200" cap="none" spc="0" normalizeH="0" baseline="0" noProof="0" dirty="0">
              <a:ln>
                <a:noFill/>
              </a:ln>
              <a:solidFill>
                <a:srgbClr val="073450"/>
              </a:solidFill>
              <a:effectLst/>
              <a:uLnTx/>
              <a:uFillTx/>
              <a:latin typeface="Century Gothic"/>
              <a:ea typeface="+mn-ea"/>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CH" sz="1200" b="0" i="0" u="none" strike="noStrike" kern="100" cap="none" spc="0" normalizeH="0" baseline="0" noProof="0" dirty="0">
              <a:ln>
                <a:noFill/>
              </a:ln>
              <a:solidFill>
                <a:srgbClr val="073450"/>
              </a:solidFill>
              <a:effectLst/>
              <a:uLnTx/>
              <a:uFillTx/>
              <a:latin typeface="Century Gothic"/>
              <a:ea typeface="Calibri" panose="020F0502020204030204" pitchFamily="34" charset="0"/>
              <a:cs typeface="Times New Roman" panose="02020603050405020304" pitchFamily="18" charset="0"/>
              <a:sym typeface="Arial"/>
            </a:endParaRPr>
          </a:p>
        </p:txBody>
      </p:sp>
      <p:sp>
        <p:nvSpPr>
          <p:cNvPr id="5" name="Textfeld 4">
            <a:extLst>
              <a:ext uri="{FF2B5EF4-FFF2-40B4-BE49-F238E27FC236}">
                <a16:creationId xmlns:a16="http://schemas.microsoft.com/office/drawing/2014/main" id="{4ADE5E7F-A7BB-6B0F-16C8-955FBF151E24}"/>
              </a:ext>
            </a:extLst>
          </p:cNvPr>
          <p:cNvSpPr txBox="1"/>
          <p:nvPr/>
        </p:nvSpPr>
        <p:spPr>
          <a:xfrm>
            <a:off x="5992047" y="1916817"/>
            <a:ext cx="5028967" cy="404726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CH" sz="1200" b="1" i="0" u="none" strike="noStrike" kern="1200" cap="none" spc="0" normalizeH="0" baseline="0" noProof="0" dirty="0">
                <a:ln>
                  <a:noFill/>
                </a:ln>
                <a:solidFill>
                  <a:srgbClr val="6C0A63"/>
                </a:solidFill>
                <a:effectLst/>
                <a:uLnTx/>
                <a:uFillTx/>
                <a:latin typeface="Century Gothic"/>
                <a:ea typeface="+mn-ea"/>
                <a:cs typeface="Arial"/>
                <a:sym typeface="Arial"/>
              </a:rPr>
              <a:t>Pas d'utilisation commerciale </a:t>
            </a:r>
            <a:r>
              <a:rPr kumimoji="0" lang="en-GB" sz="1200" b="1" i="0" u="none" strike="noStrike" kern="1200" cap="none" spc="0" normalizeH="0" baseline="0" noProof="0" dirty="0">
                <a:ln>
                  <a:noFill/>
                </a:ln>
                <a:solidFill>
                  <a:srgbClr val="6C0A63"/>
                </a:solidFill>
                <a:effectLst/>
                <a:uLnTx/>
                <a:uFillTx/>
                <a:latin typeface="Century Gothic"/>
                <a:ea typeface="+mn-ea"/>
                <a:cs typeface="Arial"/>
                <a:sym typeface="Arial"/>
              </a:rPr>
              <a:t>: </a:t>
            </a:r>
            <a:r>
              <a:rPr kumimoji="0" lang="fr-CH" sz="1200" b="0" i="0" u="none" strike="noStrike" kern="1200" cap="none" spc="0" normalizeH="0" baseline="0" noProof="0" dirty="0">
                <a:ln>
                  <a:noFill/>
                </a:ln>
                <a:solidFill>
                  <a:srgbClr val="073450"/>
                </a:solidFill>
                <a:effectLst/>
                <a:uLnTx/>
                <a:uFillTx/>
                <a:latin typeface="Century Gothic"/>
                <a:ea typeface="+mn-ea"/>
                <a:cs typeface="Arial"/>
                <a:sym typeface="Arial"/>
              </a:rPr>
              <a:t>Les matériels ne doivent pas être utilisés à des fins commerciales. Ils ne peuvent être utilisés qu'à des fins éducatives.</a:t>
            </a:r>
            <a:endParaRPr kumimoji="0" lang="en-GB" sz="1200" b="0" i="0" u="none" strike="noStrike" kern="1200" cap="none" spc="0" normalizeH="0" baseline="0" noProof="0" dirty="0">
              <a:ln>
                <a:noFill/>
              </a:ln>
              <a:solidFill>
                <a:srgbClr val="073450"/>
              </a:solidFill>
              <a:effectLst/>
              <a:uLnTx/>
              <a:uFillTx/>
              <a:latin typeface="Century Gothic"/>
              <a:ea typeface="+mn-ea"/>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073450"/>
              </a:solidFill>
              <a:effectLst/>
              <a:uLnTx/>
              <a:uFillTx/>
              <a:latin typeface="Century Gothic"/>
              <a:ea typeface="+mn-ea"/>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CH" sz="1200" b="1" i="0" u="none" strike="noStrike" kern="1200" cap="none" spc="0" normalizeH="0" baseline="0" noProof="0" dirty="0">
                <a:ln>
                  <a:noFill/>
                </a:ln>
                <a:solidFill>
                  <a:srgbClr val="6C0A63"/>
                </a:solidFill>
                <a:effectLst/>
                <a:uLnTx/>
                <a:uFillTx/>
                <a:latin typeface="Century Gothic"/>
                <a:ea typeface="+mn-ea"/>
                <a:cs typeface="Arial"/>
                <a:sym typeface="Arial"/>
              </a:rPr>
              <a:t>Adaptations et développements </a:t>
            </a:r>
            <a:r>
              <a:rPr kumimoji="0" lang="en-GB" sz="1200" b="1" i="0" u="none" strike="noStrike" kern="1200" cap="none" spc="0" normalizeH="0" baseline="0" noProof="0" dirty="0">
                <a:ln>
                  <a:noFill/>
                </a:ln>
                <a:solidFill>
                  <a:srgbClr val="6C0A63"/>
                </a:solidFill>
                <a:effectLst/>
                <a:uLnTx/>
                <a:uFillTx/>
                <a:latin typeface="Century Gothic"/>
                <a:ea typeface="+mn-ea"/>
                <a:cs typeface="Arial"/>
                <a:sym typeface="Arial"/>
              </a:rPr>
              <a:t>: </a:t>
            </a:r>
            <a:r>
              <a:rPr kumimoji="0" lang="fr-CH" sz="1200" b="0" i="0" u="none" strike="noStrike" kern="1200" cap="none" spc="0" normalizeH="0" baseline="0" noProof="0" dirty="0">
                <a:ln>
                  <a:noFill/>
                </a:ln>
                <a:solidFill>
                  <a:srgbClr val="073450"/>
                </a:solidFill>
                <a:effectLst/>
                <a:uLnTx/>
                <a:uFillTx/>
                <a:latin typeface="Century Gothic"/>
                <a:ea typeface="+mn-ea"/>
                <a:cs typeface="Arial"/>
                <a:sym typeface="Arial"/>
              </a:rPr>
              <a:t>C'est un principe de base que les enseignants qui utilisent le matériel didactique </a:t>
            </a:r>
            <a:r>
              <a:rPr kumimoji="0" lang="fr-CH" sz="1200" b="0" i="1" u="none" strike="noStrike" kern="1200" cap="none" spc="0" normalizeH="0" baseline="0" noProof="0" dirty="0">
                <a:ln>
                  <a:noFill/>
                </a:ln>
                <a:solidFill>
                  <a:srgbClr val="073450"/>
                </a:solidFill>
                <a:effectLst/>
                <a:uLnTx/>
                <a:uFillTx/>
                <a:latin typeface="Century Gothic"/>
                <a:ea typeface="+mn-ea"/>
                <a:cs typeface="Arial"/>
                <a:sym typeface="Arial"/>
              </a:rPr>
              <a:t>myidea</a:t>
            </a:r>
            <a:r>
              <a:rPr kumimoji="0" lang="fr-CH" sz="1200" b="0" i="0" u="none" strike="noStrike" kern="1200" cap="none" spc="0" normalizeH="0" baseline="0" noProof="0" dirty="0">
                <a:ln>
                  <a:noFill/>
                </a:ln>
                <a:solidFill>
                  <a:srgbClr val="073450"/>
                </a:solidFill>
                <a:effectLst/>
                <a:uLnTx/>
                <a:uFillTx/>
                <a:latin typeface="Century Gothic"/>
                <a:ea typeface="+mn-ea"/>
                <a:cs typeface="Arial"/>
                <a:sym typeface="Arial"/>
              </a:rPr>
              <a:t> puissent l'adapter et le développer. Toutefois, même en cas de modification des documents, mentionnez le Centre suisse pour la pensée et l'action entrepreneuriales en tant que créateur initial. Dans ce cas, ajoutez une note indiquant que des modifications ont été apportées, par exemple :</a:t>
            </a:r>
            <a:endParaRPr kumimoji="0" lang="de-CH" sz="1200" b="0" i="0" u="none" strike="noStrike" kern="1200" cap="none" spc="0" normalizeH="0" baseline="0" noProof="0" dirty="0">
              <a:ln>
                <a:noFill/>
              </a:ln>
              <a:solidFill>
                <a:srgbClr val="073450"/>
              </a:solidFill>
              <a:effectLst/>
              <a:uLnTx/>
              <a:uFillTx/>
              <a:latin typeface="Century Gothic"/>
              <a:ea typeface="+mn-ea"/>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CH" sz="1200" b="0" i="1" u="none" strike="noStrike" kern="1200" cap="none" spc="0" normalizeH="0" baseline="0" noProof="0" dirty="0">
                <a:ln>
                  <a:noFill/>
                </a:ln>
                <a:solidFill>
                  <a:srgbClr val="073450"/>
                </a:solidFill>
                <a:effectLst/>
                <a:uLnTx/>
                <a:uFillTx/>
                <a:latin typeface="Century Gothic"/>
                <a:ea typeface="+mn-ea"/>
                <a:cs typeface="Arial"/>
                <a:sym typeface="Arial"/>
              </a:rPr>
              <a:t> </a:t>
            </a:r>
            <a:endParaRPr kumimoji="0" lang="de-CH" sz="1200" b="0" i="0" u="none" strike="noStrike" kern="1200" cap="none" spc="0" normalizeH="0" baseline="0" noProof="0" dirty="0">
              <a:ln>
                <a:noFill/>
              </a:ln>
              <a:solidFill>
                <a:srgbClr val="073450"/>
              </a:solidFill>
              <a:effectLst/>
              <a:uLnTx/>
              <a:uFillTx/>
              <a:latin typeface="Century Gothic"/>
              <a:ea typeface="+mn-ea"/>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CH" sz="1200" b="0" i="1" u="none" strike="noStrike" kern="1200" cap="none" spc="0" normalizeH="0" baseline="0" noProof="0" dirty="0">
                <a:ln>
                  <a:noFill/>
                </a:ln>
                <a:solidFill>
                  <a:srgbClr val="073450"/>
                </a:solidFill>
                <a:effectLst/>
                <a:uLnTx/>
                <a:uFillTx/>
                <a:latin typeface="Century Gothic"/>
                <a:ea typeface="+mn-ea"/>
                <a:cs typeface="Arial"/>
                <a:sym typeface="Arial"/>
              </a:rPr>
              <a:t>« Basé sur des documents du Centre suisse pour la pensée et l'action entrepreneuriales </a:t>
            </a:r>
            <a:r>
              <a:rPr kumimoji="0" lang="fr-CH" sz="1200" b="0" i="1" u="none" strike="noStrike" kern="1200" cap="none" spc="0" normalizeH="0" baseline="0" noProof="0" dirty="0" err="1">
                <a:ln>
                  <a:noFill/>
                </a:ln>
                <a:solidFill>
                  <a:srgbClr val="073450"/>
                </a:solidFill>
                <a:effectLst/>
                <a:uLnTx/>
                <a:uFillTx/>
                <a:latin typeface="Century Gothic"/>
                <a:ea typeface="+mn-ea"/>
                <a:cs typeface="Arial"/>
                <a:sym typeface="Arial"/>
              </a:rPr>
              <a:t>csPAE</a:t>
            </a:r>
            <a:r>
              <a:rPr kumimoji="0" lang="fr-CH" sz="1200" b="0" i="1" u="none" strike="noStrike" kern="1200" cap="none" spc="0" normalizeH="0" baseline="0" noProof="0" dirty="0">
                <a:ln>
                  <a:noFill/>
                </a:ln>
                <a:solidFill>
                  <a:srgbClr val="073450"/>
                </a:solidFill>
                <a:effectLst/>
                <a:uLnTx/>
                <a:uFillTx/>
                <a:latin typeface="Century Gothic"/>
                <a:ea typeface="+mn-ea"/>
                <a:cs typeface="Arial"/>
                <a:sym typeface="Arial"/>
              </a:rPr>
              <a:t> [votre nom/organisation] »</a:t>
            </a:r>
            <a:endParaRPr kumimoji="0" lang="en-GB" sz="1200" b="0" i="1" u="none" strike="noStrike" kern="1200" cap="none" spc="0" normalizeH="0" baseline="0" noProof="0" dirty="0">
              <a:ln>
                <a:noFill/>
              </a:ln>
              <a:solidFill>
                <a:srgbClr val="073450"/>
              </a:solidFill>
              <a:effectLst/>
              <a:uLnTx/>
              <a:uFillTx/>
              <a:latin typeface="Century Gothic"/>
              <a:ea typeface="+mn-ea"/>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0" i="0" u="sng" strike="noStrike" kern="1200" cap="none" spc="0" normalizeH="0" baseline="0" noProof="0" dirty="0">
              <a:ln>
                <a:noFill/>
              </a:ln>
              <a:solidFill>
                <a:srgbClr val="073450"/>
              </a:solidFill>
              <a:effectLst/>
              <a:uLnTx/>
              <a:uFillTx/>
              <a:latin typeface="Century Gothic"/>
              <a:ea typeface="+mn-ea"/>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dirty="0">
                <a:ln>
                  <a:noFill/>
                </a:ln>
                <a:solidFill>
                  <a:srgbClr val="6C0A63"/>
                </a:solidFill>
                <a:effectLst/>
                <a:uLnTx/>
                <a:uFillTx/>
                <a:latin typeface="Century Gothic"/>
                <a:ea typeface="+mn-ea"/>
                <a:cs typeface="Arial"/>
                <a:sym typeface="Arial"/>
              </a:rPr>
              <a:t>Contact : </a:t>
            </a:r>
            <a:r>
              <a:rPr kumimoji="0" lang="fr-CH" sz="1200" b="0" i="0" u="none" strike="noStrike" kern="1200" cap="none" spc="0" normalizeH="0" baseline="0" noProof="0" dirty="0">
                <a:ln>
                  <a:noFill/>
                </a:ln>
                <a:solidFill>
                  <a:srgbClr val="073450"/>
                </a:solidFill>
                <a:effectLst/>
                <a:uLnTx/>
                <a:uFillTx/>
                <a:latin typeface="Century Gothic"/>
                <a:ea typeface="+mn-ea"/>
                <a:cs typeface="Arial"/>
                <a:sym typeface="Arial"/>
              </a:rPr>
              <a:t>Pour toute question ou information complémentaire, veuillez nous contacter: </a:t>
            </a:r>
            <a:r>
              <a:rPr kumimoji="0" lang="fr-CH" sz="1200" b="0" i="0" u="sng" strike="noStrike" kern="1200" cap="none" spc="0" normalizeH="0" baseline="0" noProof="0" dirty="0">
                <a:ln>
                  <a:noFill/>
                </a:ln>
                <a:solidFill>
                  <a:srgbClr val="073450"/>
                </a:solidFill>
                <a:effectLst/>
                <a:uLnTx/>
                <a:uFillTx/>
                <a:latin typeface="Century Gothic"/>
                <a:ea typeface="+mn-ea"/>
                <a:cs typeface="Arial"/>
                <a:sym typeface="Arial"/>
                <a:hlinkClick r:id="rId3"/>
              </a:rPr>
              <a:t>Susan Müller</a:t>
            </a:r>
            <a:endParaRPr kumimoji="0" lang="en-GB" sz="1200" b="0" i="0" u="none" strike="noStrike" kern="1200" cap="none" spc="0" normalizeH="0" baseline="0" noProof="0" dirty="0">
              <a:ln>
                <a:noFill/>
              </a:ln>
              <a:solidFill>
                <a:srgbClr val="073450"/>
              </a:solidFill>
              <a:effectLst/>
              <a:uLnTx/>
              <a:uFillTx/>
              <a:latin typeface="Century Gothic"/>
              <a:ea typeface="+mn-ea"/>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073450"/>
              </a:solidFill>
              <a:effectLst/>
              <a:uLnTx/>
              <a:uFillTx/>
              <a:latin typeface="Century Gothic"/>
              <a:ea typeface="+mn-ea"/>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CH" sz="1200" b="1" i="1" u="none" strike="noStrike" kern="1200" cap="none" spc="0" normalizeH="0" baseline="0" noProof="0" dirty="0">
                <a:ln>
                  <a:noFill/>
                </a:ln>
                <a:solidFill>
                  <a:srgbClr val="6C0A63"/>
                </a:solidFill>
                <a:effectLst/>
                <a:uLnTx/>
                <a:uFillTx/>
                <a:latin typeface="Century Gothic"/>
                <a:ea typeface="+mn-ea"/>
                <a:cs typeface="Arial"/>
                <a:sym typeface="Arial"/>
              </a:rPr>
              <a:t>Nous vous remercions chaleureusement et vous souhaitons beaucoup de succès dans la mise en œuvre de myidea !</a:t>
            </a:r>
            <a:endParaRPr kumimoji="0" lang="en-GB" sz="1200" b="1" i="1" u="none" strike="noStrike" kern="1200" cap="none" spc="0" normalizeH="0" baseline="0" noProof="0" dirty="0">
              <a:ln>
                <a:noFill/>
              </a:ln>
              <a:solidFill>
                <a:srgbClr val="6C0A63"/>
              </a:solidFill>
              <a:effectLst/>
              <a:uLnTx/>
              <a:uFillTx/>
              <a:latin typeface="Century Gothic"/>
              <a:ea typeface="+mn-ea"/>
              <a:cs typeface="Arial"/>
              <a:sym typeface="Arial"/>
            </a:endParaRP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fr-CH" sz="1200" b="1" i="1" u="none" strike="noStrike" kern="1200" cap="none" spc="0" normalizeH="0" baseline="0" noProof="0" dirty="0">
                <a:ln>
                  <a:noFill/>
                </a:ln>
                <a:solidFill>
                  <a:srgbClr val="6C0A63"/>
                </a:solidFill>
                <a:effectLst/>
                <a:uLnTx/>
                <a:uFillTx/>
                <a:latin typeface="Century Gothic"/>
                <a:ea typeface="+mn-ea"/>
                <a:cs typeface="Arial"/>
                <a:sym typeface="Arial"/>
              </a:rPr>
              <a:t>Centre suisse pour la pensée et l'action entrepreneuriales </a:t>
            </a:r>
            <a:r>
              <a:rPr kumimoji="0" lang="fr-CH" sz="1200" b="1" i="1" u="none" strike="noStrike" kern="1200" cap="none" spc="0" normalizeH="0" baseline="0" noProof="0" dirty="0" err="1">
                <a:ln>
                  <a:noFill/>
                </a:ln>
                <a:solidFill>
                  <a:srgbClr val="6C0A63"/>
                </a:solidFill>
                <a:effectLst/>
                <a:uLnTx/>
                <a:uFillTx/>
                <a:latin typeface="Century Gothic"/>
                <a:ea typeface="+mn-ea"/>
                <a:cs typeface="Arial"/>
                <a:sym typeface="Arial"/>
              </a:rPr>
              <a:t>csPAE</a:t>
            </a:r>
            <a:endParaRPr kumimoji="0" lang="en-GB" sz="1200" b="1" i="1" u="none" strike="noStrike" kern="1200" cap="none" spc="0" normalizeH="0" baseline="0" noProof="0" dirty="0">
              <a:ln>
                <a:noFill/>
              </a:ln>
              <a:solidFill>
                <a:srgbClr val="6C0A63"/>
              </a:solidFill>
              <a:effectLst/>
              <a:uLnTx/>
              <a:uFillTx/>
              <a:latin typeface="Century Gothic"/>
              <a:ea typeface="+mn-ea"/>
              <a:cs typeface="Arial"/>
              <a:sym typeface="Arial"/>
            </a:endParaRPr>
          </a:p>
        </p:txBody>
      </p:sp>
      <p:sp>
        <p:nvSpPr>
          <p:cNvPr id="7" name="Textfeld 6">
            <a:extLst>
              <a:ext uri="{FF2B5EF4-FFF2-40B4-BE49-F238E27FC236}">
                <a16:creationId xmlns:a16="http://schemas.microsoft.com/office/drawing/2014/main" id="{7C3E8A45-FEB6-6D73-C4C8-2049A09F1282}"/>
              </a:ext>
            </a:extLst>
          </p:cNvPr>
          <p:cNvSpPr txBox="1"/>
          <p:nvPr/>
        </p:nvSpPr>
        <p:spPr>
          <a:xfrm>
            <a:off x="956683" y="1058636"/>
            <a:ext cx="10064331" cy="73866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1" i="0" u="none" strike="noStrike" kern="100" cap="none" spc="0" normalizeH="0" baseline="0" noProof="0" dirty="0">
                <a:ln>
                  <a:noFill/>
                </a:ln>
                <a:solidFill>
                  <a:srgbClr val="6C0A63"/>
                </a:solidFill>
                <a:effectLst/>
                <a:uLnTx/>
                <a:uFillTx/>
                <a:latin typeface="Century Gothic" panose="020B0502020202020204" pitchFamily="34" charset="0"/>
                <a:ea typeface="+mn-ea"/>
                <a:cs typeface="Arial"/>
                <a:sym typeface="Arial"/>
              </a:rPr>
              <a:t>Nous sommes heureux que vous souhaitiez utiliser les documents du programme d'apprentissage </a:t>
            </a:r>
            <a:r>
              <a:rPr kumimoji="0" lang="fr-FR" sz="1400" b="1" i="1" u="none" strike="noStrike" kern="100" cap="none" spc="0" normalizeH="0" baseline="0" noProof="0" dirty="0">
                <a:ln>
                  <a:noFill/>
                </a:ln>
                <a:solidFill>
                  <a:srgbClr val="6C0A63"/>
                </a:solidFill>
                <a:effectLst/>
                <a:uLnTx/>
                <a:uFillTx/>
                <a:latin typeface="Century Gothic" panose="020B0502020202020204" pitchFamily="34" charset="0"/>
                <a:ea typeface="+mn-ea"/>
                <a:cs typeface="Arial"/>
                <a:sym typeface="Arial"/>
              </a:rPr>
              <a:t>myidea </a:t>
            </a:r>
            <a:r>
              <a:rPr kumimoji="0" lang="fr-FR" sz="1400" b="1" i="0" u="none" strike="noStrike" kern="100" cap="none" spc="0" normalizeH="0" baseline="0" noProof="0" dirty="0">
                <a:ln>
                  <a:noFill/>
                </a:ln>
                <a:solidFill>
                  <a:srgbClr val="6C0A63"/>
                </a:solidFill>
                <a:effectLst/>
                <a:uLnTx/>
                <a:uFillTx/>
                <a:latin typeface="Century Gothic" panose="020B0502020202020204" pitchFamily="34" charset="0"/>
                <a:ea typeface="+mn-ea"/>
                <a:cs typeface="Arial"/>
                <a:sym typeface="Arial"/>
              </a:rPr>
              <a:t>dans vos cours. Les documents servent à transmettre la pensée et l'action entrepreneuriales. Nous vous prions de bien vouloir respecter les conditions d'utilisation suivantes :</a:t>
            </a:r>
            <a:endParaRPr kumimoji="0" lang="en-GB" sz="1350" b="1" i="0" u="none" strike="noStrike" kern="100" cap="none" spc="0" normalizeH="0" baseline="0" noProof="0" dirty="0">
              <a:ln>
                <a:noFill/>
              </a:ln>
              <a:solidFill>
                <a:srgbClr val="6C0A63"/>
              </a:solidFill>
              <a:effectLst/>
              <a:uLnTx/>
              <a:uFillTx/>
              <a:latin typeface="Century Gothic"/>
              <a:ea typeface="Calibri" panose="020F0502020204030204" pitchFamily="34" charset="0"/>
              <a:cs typeface="Times New Roman" panose="02020603050405020304" pitchFamily="18" charset="0"/>
              <a:sym typeface="Arial"/>
            </a:endParaRPr>
          </a:p>
        </p:txBody>
      </p:sp>
      <p:pic>
        <p:nvPicPr>
          <p:cNvPr id="12" name="Grafik 11">
            <a:extLst>
              <a:ext uri="{FF2B5EF4-FFF2-40B4-BE49-F238E27FC236}">
                <a16:creationId xmlns:a16="http://schemas.microsoft.com/office/drawing/2014/main" id="{4DCCEB70-7F54-FBC2-4A18-45583928BFB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789134" y="15514"/>
            <a:ext cx="2153223" cy="1076612"/>
          </a:xfrm>
          <a:prstGeom prst="rect">
            <a:avLst/>
          </a:prstGeom>
        </p:spPr>
      </p:pic>
    </p:spTree>
    <p:extLst>
      <p:ext uri="{BB962C8B-B14F-4D97-AF65-F5344CB8AC3E}">
        <p14:creationId xmlns:p14="http://schemas.microsoft.com/office/powerpoint/2010/main" val="91780548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807"/>
        <p:cNvGrpSpPr/>
        <p:nvPr/>
      </p:nvGrpSpPr>
      <p:grpSpPr>
        <a:xfrm>
          <a:off x="0" y="0"/>
          <a:ext cx="0" cy="0"/>
          <a:chOff x="0" y="0"/>
          <a:chExt cx="0" cy="0"/>
        </a:xfrm>
      </p:grpSpPr>
      <p:sp>
        <p:nvSpPr>
          <p:cNvPr id="3808" name="Google Shape;3808;p19"/>
          <p:cNvSpPr txBox="1"/>
          <p:nvPr/>
        </p:nvSpPr>
        <p:spPr>
          <a:xfrm>
            <a:off x="958650" y="266032"/>
            <a:ext cx="9566963" cy="719970"/>
          </a:xfrm>
          <a:prstGeom prst="rect">
            <a:avLst/>
          </a:prstGeom>
          <a:noFill/>
          <a:ln>
            <a:noFill/>
          </a:ln>
        </p:spPr>
        <p:txBody>
          <a:bodyPr>
            <a:noAutofit/>
          </a:bodyPr>
          <a:lstStyle/>
          <a:p>
            <a:pPr marL="0" marR="0" lvl="0" indent="0" algn="l" rtl="0">
              <a:lnSpc>
                <a:spcPct val="90000"/>
              </a:lnSpc>
              <a:spcBef>
                <a:spcPts val="0"/>
              </a:spcBef>
              <a:spcAft>
                <a:spcPts val="0"/>
              </a:spcAft>
              <a:buClr>
                <a:srgbClr val="0B4874"/>
              </a:buClr>
              <a:buSzPts val="2400"/>
              <a:buFont typeface="Century Gothic"/>
              <a:buNone/>
            </a:pPr>
            <a:r>
              <a:rPr lang="de-CH" sz="2400" b="1" kern="1200" noProof="1">
                <a:solidFill>
                  <a:srgbClr val="0B4874"/>
                </a:solidFill>
                <a:latin typeface="Century Gothic"/>
                <a:ea typeface="ＭＳ Ｐゴシック" charset="0"/>
                <a:sym typeface="Century Gothic"/>
              </a:rPr>
              <a:t>Pour convaincre, il faut faire bonne impression </a:t>
            </a:r>
            <a:endParaRPr sz="2400" b="1" kern="1200" dirty="0">
              <a:solidFill>
                <a:srgbClr val="0B4874"/>
              </a:solidFill>
              <a:latin typeface="Century Gothic"/>
              <a:ea typeface="ＭＳ Ｐゴシック" charset="0"/>
            </a:endParaRPr>
          </a:p>
        </p:txBody>
      </p:sp>
      <p:sp>
        <p:nvSpPr>
          <p:cNvPr id="3809" name="Google Shape;3809;p19"/>
          <p:cNvSpPr txBox="1"/>
          <p:nvPr/>
        </p:nvSpPr>
        <p:spPr>
          <a:xfrm>
            <a:off x="1070012" y="6285778"/>
            <a:ext cx="9430689" cy="138371"/>
          </a:xfrm>
          <a:prstGeom prst="rect">
            <a:avLst/>
          </a:prstGeom>
          <a:noFill/>
          <a:ln>
            <a:noFill/>
          </a:ln>
        </p:spPr>
        <p:txBody>
          <a:bodyPr vert="horz" wrap="square" lIns="0" tIns="0" rIns="0" bIns="0" rtlCol="0" anchor="b" anchorCtr="0">
            <a:spAutoFit/>
          </a:bodyPr>
          <a:lstStyle/>
          <a:p>
            <a:pPr marL="0" marR="0" lvl="0" indent="0" algn="l" rtl="0">
              <a:lnSpc>
                <a:spcPct val="90000"/>
              </a:lnSpc>
              <a:spcBef>
                <a:spcPts val="0"/>
              </a:spcBef>
              <a:spcAft>
                <a:spcPts val="0"/>
              </a:spcAft>
              <a:buClr>
                <a:srgbClr val="8EB403"/>
              </a:buClr>
              <a:buSzPts val="999"/>
              <a:buFont typeface="Arial"/>
              <a:buNone/>
            </a:pPr>
            <a:r>
              <a:rPr lang="de-CH" sz="999" b="1" noProof="1">
                <a:solidFill>
                  <a:srgbClr val="686868"/>
                </a:solidFill>
                <a:latin typeface="Century Gothic" panose="020B0502020202020204" pitchFamily="34" charset="0"/>
                <a:ea typeface="Century Gothic"/>
                <a:sym typeface="Century Gothic"/>
              </a:rPr>
              <a:t>Source : </a:t>
            </a:r>
            <a:r>
              <a:rPr lang="de-CH" sz="999" noProof="1">
                <a:solidFill>
                  <a:srgbClr val="686868"/>
                </a:solidFill>
                <a:latin typeface="Century Gothic" panose="020B0502020202020204" pitchFamily="34" charset="0"/>
                <a:ea typeface="Century Gothic"/>
                <a:sym typeface="Century Gothic"/>
              </a:rPr>
              <a:t>Brian Tracy « Everything Counts! How to Make a Good First Impression ». https://www.youtube.com/watch?v=BFSXyD-ycjY </a:t>
            </a:r>
            <a:endParaRPr dirty="0">
              <a:latin typeface="Century Gothic" panose="020B0502020202020204" pitchFamily="34" charset="0"/>
            </a:endParaRPr>
          </a:p>
        </p:txBody>
      </p:sp>
      <p:sp>
        <p:nvSpPr>
          <p:cNvPr id="3810" name="Google Shape;3810;p19"/>
          <p:cNvSpPr txBox="1"/>
          <p:nvPr/>
        </p:nvSpPr>
        <p:spPr>
          <a:xfrm>
            <a:off x="683809" y="911769"/>
            <a:ext cx="10455966" cy="477247"/>
          </a:xfrm>
          <a:prstGeom prst="rect">
            <a:avLst/>
          </a:prstGeom>
          <a:noFill/>
          <a:ln>
            <a:noFill/>
          </a:ln>
        </p:spPr>
        <p:txBody>
          <a:bodyPr wrap="square">
            <a:spAutoFit/>
          </a:bodyPr>
          <a:lstStyle/>
          <a:p>
            <a:pPr marL="273050" marR="0" lvl="1" indent="0" algn="l" rtl="0">
              <a:lnSpc>
                <a:spcPct val="127272"/>
              </a:lnSpc>
              <a:spcBef>
                <a:spcPts val="0"/>
              </a:spcBef>
              <a:spcAft>
                <a:spcPts val="0"/>
              </a:spcAft>
              <a:buClr>
                <a:srgbClr val="0E6E36"/>
              </a:buClr>
              <a:buSzPts val="2200"/>
              <a:buFont typeface="Century Gothic"/>
              <a:buNone/>
            </a:pPr>
            <a:r>
              <a:rPr lang="de-CH" sz="2200" b="1" kern="1200" noProof="1">
                <a:solidFill>
                  <a:srgbClr val="0B4874"/>
                </a:solidFill>
                <a:latin typeface="Century Gothic"/>
                <a:ea typeface="+mn-ea"/>
                <a:cs typeface="Arial" pitchFamily="34" charset="0"/>
                <a:sym typeface="Century Gothic"/>
              </a:rPr>
              <a:t>Comment souhaitez-vous être perçu·e par votre groupe cible ? </a:t>
            </a:r>
            <a:endParaRPr sz="2200" b="1" kern="1200" dirty="0">
              <a:solidFill>
                <a:srgbClr val="0B4874"/>
              </a:solidFill>
              <a:latin typeface="Century Gothic"/>
              <a:ea typeface="+mn-ea"/>
              <a:cs typeface="Arial" pitchFamily="34" charset="0"/>
            </a:endParaRPr>
          </a:p>
        </p:txBody>
      </p:sp>
      <p:sp>
        <p:nvSpPr>
          <p:cNvPr id="3811" name="Google Shape;3811;p19"/>
          <p:cNvSpPr txBox="1">
            <a:spLocks noGrp="1"/>
          </p:cNvSpPr>
          <p:nvPr>
            <p:ph type="sldNum" idx="12"/>
          </p:nvPr>
        </p:nvSpPr>
        <p:spPr>
          <a:xfrm>
            <a:off x="11510081" y="6356350"/>
            <a:ext cx="536009" cy="365125"/>
          </a:xfrm>
          <a:prstGeom prst="rect">
            <a:avLst/>
          </a:prstGeom>
          <a:noFill/>
          <a:ln>
            <a:noFill/>
          </a:ln>
        </p:spPr>
        <p:txBody>
          <a:bodyPr>
            <a:noAutofit/>
          </a:bodyPr>
          <a:lstStyle/>
          <a:p>
            <a:pPr marL="0" marR="0" lvl="0" indent="0" algn="r" rtl="0">
              <a:lnSpc>
                <a:spcPct val="100000"/>
              </a:lnSpc>
              <a:spcBef>
                <a:spcPts val="0"/>
              </a:spcBef>
              <a:spcAft>
                <a:spcPts val="0"/>
              </a:spcAft>
              <a:buClr>
                <a:srgbClr val="FFFFFF"/>
              </a:buClr>
              <a:buSzPts val="2400"/>
              <a:buFont typeface="Century Gothic"/>
              <a:buNone/>
            </a:pPr>
            <a:fld id="{00000000-1234-1234-1234-123412341234}" type="slidenum">
              <a:rPr lang="de-CH" sz="2400" b="1" i="0" u="none" strike="noStrike" cap="none" noProof="1">
                <a:solidFill>
                  <a:srgbClr val="FFFFFF"/>
                </a:solidFill>
                <a:latin typeface="Century Gothic" panose="020B0502020202020204" pitchFamily="34" charset="0"/>
                <a:sym typeface="Century Gothic"/>
              </a:rPr>
              <a:t>20</a:t>
            </a:fld>
            <a:endParaRPr sz="2400" b="1" i="0" u="none" strike="noStrike" cap="none">
              <a:solidFill>
                <a:srgbClr val="FFFFFF"/>
              </a:solidFill>
              <a:latin typeface="Century Gothic" panose="020B0502020202020204" pitchFamily="34" charset="0"/>
              <a:sym typeface="Century Gothic"/>
            </a:endParaRPr>
          </a:p>
        </p:txBody>
      </p:sp>
      <p:sp>
        <p:nvSpPr>
          <p:cNvPr id="3812" name="Google Shape;3812;p19"/>
          <p:cNvSpPr txBox="1"/>
          <p:nvPr/>
        </p:nvSpPr>
        <p:spPr>
          <a:xfrm>
            <a:off x="683809" y="1701317"/>
            <a:ext cx="10455966" cy="4430508"/>
          </a:xfrm>
          <a:prstGeom prst="rect">
            <a:avLst/>
          </a:prstGeom>
          <a:noFill/>
          <a:ln>
            <a:noFill/>
          </a:ln>
        </p:spPr>
        <p:txBody>
          <a:bodyPr wrap="square">
            <a:spAutoFit/>
          </a:bodyPr>
          <a:lstStyle/>
          <a:p>
            <a:pPr marL="269875" marR="0" lvl="0" indent="0" algn="l" rtl="0">
              <a:lnSpc>
                <a:spcPct val="127272"/>
              </a:lnSpc>
              <a:spcBef>
                <a:spcPts val="0"/>
              </a:spcBef>
              <a:spcAft>
                <a:spcPts val="0"/>
              </a:spcAft>
              <a:buClr>
                <a:srgbClr val="96CB00"/>
              </a:buClr>
              <a:buSzPts val="2200"/>
              <a:buFont typeface="Century Gothic"/>
              <a:buNone/>
            </a:pPr>
            <a:r>
              <a:rPr lang="de-CH" sz="2200" b="1" i="0" u="none" strike="noStrike" cap="none" noProof="1">
                <a:solidFill>
                  <a:srgbClr val="0B4874"/>
                </a:solidFill>
                <a:latin typeface="Century Gothic" panose="020B0502020202020204" pitchFamily="34" charset="0"/>
                <a:ea typeface="Century Gothic"/>
                <a:sym typeface="Century Gothic"/>
              </a:rPr>
              <a:t>Crédible : </a:t>
            </a:r>
            <a:r>
              <a:rPr lang="de-CH" sz="2200" i="0" u="none" strike="noStrike" cap="none" noProof="1">
                <a:solidFill>
                  <a:srgbClr val="0B4874"/>
                </a:solidFill>
                <a:latin typeface="Century Gothic" panose="020B0502020202020204" pitchFamily="34" charset="0"/>
                <a:ea typeface="Century Gothic"/>
                <a:sym typeface="Century Gothic"/>
              </a:rPr>
              <a:t>vos paroles et votre comportement doivent être cohérents. Tout compte ! </a:t>
            </a:r>
            <a:endParaRPr sz="2000" i="0" u="none" strike="noStrike" cap="none" dirty="0">
              <a:solidFill>
                <a:srgbClr val="0B4874"/>
              </a:solidFill>
              <a:latin typeface="Century Gothic" panose="020B0502020202020204" pitchFamily="34" charset="0"/>
              <a:ea typeface="Century Gothic"/>
              <a:sym typeface="Century Gothic"/>
            </a:endParaRPr>
          </a:p>
          <a:p>
            <a:pPr marL="631825" marR="0" lvl="1" indent="-358775" algn="l" rtl="0">
              <a:lnSpc>
                <a:spcPct val="127272"/>
              </a:lnSpc>
              <a:spcBef>
                <a:spcPts val="600"/>
              </a:spcBef>
              <a:spcAft>
                <a:spcPts val="0"/>
              </a:spcAft>
              <a:buClr>
                <a:srgbClr val="96CB00"/>
              </a:buClr>
              <a:buSzPts val="2200"/>
              <a:buFont typeface="Arial"/>
              <a:buChar char="•"/>
            </a:pPr>
            <a:r>
              <a:rPr lang="de-CH" sz="2200" b="0" i="0" u="none" strike="noStrike" cap="none" noProof="1">
                <a:solidFill>
                  <a:srgbClr val="0B4874"/>
                </a:solidFill>
                <a:latin typeface="Century Gothic" panose="020B0502020202020204" pitchFamily="34" charset="0"/>
                <a:ea typeface="Century Gothic"/>
                <a:sym typeface="Century Gothic"/>
              </a:rPr>
              <a:t>Plus vous êtes crédible, plus vous pouvez convaincre les autres. </a:t>
            </a:r>
            <a:endParaRPr dirty="0">
              <a:solidFill>
                <a:srgbClr val="0B4874"/>
              </a:solidFill>
              <a:latin typeface="Century Gothic" panose="020B0502020202020204" pitchFamily="34" charset="0"/>
            </a:endParaRPr>
          </a:p>
          <a:p>
            <a:pPr marL="631825" marR="0" lvl="1" indent="-358775" algn="l" rtl="0">
              <a:lnSpc>
                <a:spcPct val="127272"/>
              </a:lnSpc>
              <a:spcBef>
                <a:spcPts val="600"/>
              </a:spcBef>
              <a:spcAft>
                <a:spcPts val="0"/>
              </a:spcAft>
              <a:buClr>
                <a:srgbClr val="96CB00"/>
              </a:buClr>
              <a:buSzPts val="2200"/>
              <a:buFont typeface="Arial"/>
              <a:buChar char="•"/>
            </a:pPr>
            <a:r>
              <a:rPr lang="de-CH" sz="2200" b="0" i="0" u="none" strike="noStrike" cap="none" noProof="1">
                <a:solidFill>
                  <a:srgbClr val="0B4874"/>
                </a:solidFill>
                <a:latin typeface="Century Gothic" panose="020B0502020202020204" pitchFamily="34" charset="0"/>
                <a:ea typeface="Century Gothic"/>
                <a:sym typeface="Century Gothic"/>
              </a:rPr>
              <a:t>Cela commence par l’apparence ! La première impression compte. </a:t>
            </a:r>
            <a:endParaRPr dirty="0">
              <a:solidFill>
                <a:srgbClr val="0B4874"/>
              </a:solidFill>
              <a:latin typeface="Century Gothic" panose="020B0502020202020204" pitchFamily="34" charset="0"/>
            </a:endParaRPr>
          </a:p>
          <a:p>
            <a:pPr marL="1133475" marR="0" lvl="2" indent="-358775" algn="l" rtl="0">
              <a:lnSpc>
                <a:spcPts val="2800"/>
              </a:lnSpc>
              <a:spcAft>
                <a:spcPts val="200"/>
              </a:spcAft>
              <a:buClr>
                <a:srgbClr val="96CB00"/>
              </a:buClr>
              <a:buSzPts val="2000"/>
              <a:buFont typeface="Arial"/>
              <a:buChar char="•"/>
            </a:pPr>
            <a:r>
              <a:rPr lang="de-CH" sz="2000" b="0" i="0" u="none" strike="noStrike" cap="none" noProof="1">
                <a:solidFill>
                  <a:srgbClr val="0B4874"/>
                </a:solidFill>
                <a:latin typeface="Century Gothic" panose="020B0502020202020204" pitchFamily="34" charset="0"/>
                <a:ea typeface="Century Gothic"/>
                <a:sym typeface="Century Gothic"/>
              </a:rPr>
              <a:t>Première évaluation : dans les 4 premières secondes </a:t>
            </a:r>
            <a:endParaRPr dirty="0">
              <a:solidFill>
                <a:srgbClr val="0B4874"/>
              </a:solidFill>
              <a:latin typeface="Century Gothic" panose="020B0502020202020204" pitchFamily="34" charset="0"/>
            </a:endParaRPr>
          </a:p>
          <a:p>
            <a:pPr marL="1133475" marR="0" lvl="2" indent="-358775" algn="l" rtl="0">
              <a:lnSpc>
                <a:spcPts val="2800"/>
              </a:lnSpc>
              <a:spcAft>
                <a:spcPts val="200"/>
              </a:spcAft>
              <a:buClr>
                <a:srgbClr val="96CB00"/>
              </a:buClr>
              <a:buSzPts val="2000"/>
              <a:buFont typeface="Arial"/>
              <a:buChar char="•"/>
            </a:pPr>
            <a:r>
              <a:rPr lang="de-CH" sz="2000" b="0" i="0" u="none" strike="noStrike" cap="none" noProof="1">
                <a:solidFill>
                  <a:srgbClr val="0B4874"/>
                </a:solidFill>
                <a:latin typeface="Century Gothic" panose="020B0502020202020204" pitchFamily="34" charset="0"/>
                <a:ea typeface="Century Gothic"/>
                <a:sym typeface="Century Gothic"/>
              </a:rPr>
              <a:t>Après environ 30 secondes, l’impression est faite </a:t>
            </a:r>
            <a:endParaRPr dirty="0">
              <a:solidFill>
                <a:srgbClr val="0B4874"/>
              </a:solidFill>
              <a:latin typeface="Century Gothic" panose="020B0502020202020204" pitchFamily="34" charset="0"/>
            </a:endParaRPr>
          </a:p>
          <a:p>
            <a:pPr marL="631825" marR="0" lvl="1" indent="-358775" algn="l" rtl="0">
              <a:lnSpc>
                <a:spcPct val="127272"/>
              </a:lnSpc>
              <a:spcBef>
                <a:spcPts val="200"/>
              </a:spcBef>
              <a:spcAft>
                <a:spcPts val="0"/>
              </a:spcAft>
              <a:buClr>
                <a:srgbClr val="96CB00"/>
              </a:buClr>
              <a:buSzPts val="2200"/>
              <a:buFont typeface="Arial"/>
              <a:buChar char="•"/>
            </a:pPr>
            <a:r>
              <a:rPr lang="de-CH" sz="2200" b="0" i="0" u="none" strike="noStrike" cap="none" noProof="1">
                <a:solidFill>
                  <a:srgbClr val="0B4874"/>
                </a:solidFill>
                <a:latin typeface="Century Gothic" panose="020B0502020202020204" pitchFamily="34" charset="0"/>
                <a:ea typeface="Century Gothic"/>
                <a:sym typeface="Century Gothic"/>
              </a:rPr>
              <a:t>Sur quoi pouvez-vous agir ? </a:t>
            </a:r>
            <a:endParaRPr dirty="0">
              <a:solidFill>
                <a:srgbClr val="0B4874"/>
              </a:solidFill>
              <a:latin typeface="Century Gothic" panose="020B0502020202020204" pitchFamily="34" charset="0"/>
            </a:endParaRPr>
          </a:p>
          <a:p>
            <a:pPr marL="1133475" marR="0" lvl="2" indent="-358775" algn="l" rtl="0">
              <a:lnSpc>
                <a:spcPts val="2800"/>
              </a:lnSpc>
              <a:spcAft>
                <a:spcPts val="200"/>
              </a:spcAft>
              <a:buClr>
                <a:srgbClr val="96CB00"/>
              </a:buClr>
              <a:buSzPts val="2000"/>
              <a:buFont typeface="Arial"/>
              <a:buChar char="•"/>
            </a:pPr>
            <a:r>
              <a:rPr lang="de-CH" sz="2000" b="0" i="0" u="none" strike="noStrike" cap="none" noProof="1">
                <a:solidFill>
                  <a:srgbClr val="0B4874"/>
                </a:solidFill>
                <a:latin typeface="Century Gothic" panose="020B0502020202020204" pitchFamily="34" charset="0"/>
                <a:ea typeface="Century Gothic"/>
                <a:sym typeface="Century Gothic"/>
              </a:rPr>
              <a:t>Vos vêtements </a:t>
            </a:r>
            <a:endParaRPr dirty="0">
              <a:solidFill>
                <a:srgbClr val="0B4874"/>
              </a:solidFill>
              <a:latin typeface="Century Gothic" panose="020B0502020202020204" pitchFamily="34" charset="0"/>
            </a:endParaRPr>
          </a:p>
          <a:p>
            <a:pPr marL="1133475" marR="0" lvl="2" indent="-358775" algn="l" rtl="0">
              <a:lnSpc>
                <a:spcPts val="2800"/>
              </a:lnSpc>
              <a:spcAft>
                <a:spcPts val="200"/>
              </a:spcAft>
              <a:buClr>
                <a:srgbClr val="96CB00"/>
              </a:buClr>
              <a:buSzPts val="2000"/>
              <a:buFont typeface="Arial"/>
              <a:buChar char="•"/>
            </a:pPr>
            <a:r>
              <a:rPr lang="de-CH" sz="2000" b="0" i="0" u="none" strike="noStrike" cap="none" noProof="1">
                <a:solidFill>
                  <a:srgbClr val="0B4874"/>
                </a:solidFill>
                <a:latin typeface="Century Gothic" panose="020B0502020202020204" pitchFamily="34" charset="0"/>
                <a:ea typeface="Century Gothic"/>
                <a:sym typeface="Century Gothic"/>
              </a:rPr>
              <a:t>Votre apparence générale </a:t>
            </a:r>
            <a:endParaRPr dirty="0">
              <a:solidFill>
                <a:srgbClr val="0B4874"/>
              </a:solidFill>
              <a:latin typeface="Century Gothic" panose="020B0502020202020204" pitchFamily="34" charset="0"/>
            </a:endParaRPr>
          </a:p>
          <a:p>
            <a:pPr marL="1133475" marR="0" lvl="2" indent="-358775" algn="l" rtl="0">
              <a:lnSpc>
                <a:spcPts val="2800"/>
              </a:lnSpc>
              <a:spcAft>
                <a:spcPts val="200"/>
              </a:spcAft>
              <a:buClr>
                <a:srgbClr val="96CB00"/>
              </a:buClr>
              <a:buSzPts val="2000"/>
              <a:buFont typeface="Arial"/>
              <a:buChar char="•"/>
            </a:pPr>
            <a:r>
              <a:rPr lang="de-CH" sz="2000" b="0" i="0" u="none" strike="noStrike" cap="none" noProof="1">
                <a:solidFill>
                  <a:srgbClr val="0B4874"/>
                </a:solidFill>
                <a:latin typeface="Century Gothic" panose="020B0502020202020204" pitchFamily="34" charset="0"/>
                <a:ea typeface="Century Gothic"/>
                <a:sym typeface="Century Gothic"/>
              </a:rPr>
              <a:t>Votre posture, vos gestes, votre contact visuel avec le public</a:t>
            </a:r>
            <a:endParaRPr sz="2000" b="0" i="0" u="none" strike="noStrike" cap="none" dirty="0">
              <a:solidFill>
                <a:srgbClr val="0B4874"/>
              </a:solidFill>
              <a:latin typeface="Century Gothic" panose="020B0502020202020204" pitchFamily="34" charset="0"/>
              <a:ea typeface="Century Gothic"/>
              <a:sym typeface="Century Gothic"/>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817"/>
        <p:cNvGrpSpPr/>
        <p:nvPr/>
      </p:nvGrpSpPr>
      <p:grpSpPr>
        <a:xfrm>
          <a:off x="0" y="0"/>
          <a:ext cx="0" cy="0"/>
          <a:chOff x="0" y="0"/>
          <a:chExt cx="0" cy="0"/>
        </a:xfrm>
      </p:grpSpPr>
      <p:sp>
        <p:nvSpPr>
          <p:cNvPr id="3818" name="Google Shape;3818;p20"/>
          <p:cNvSpPr txBox="1"/>
          <p:nvPr/>
        </p:nvSpPr>
        <p:spPr>
          <a:xfrm>
            <a:off x="929586" y="260758"/>
            <a:ext cx="9566963" cy="719970"/>
          </a:xfrm>
          <a:prstGeom prst="rect">
            <a:avLst/>
          </a:prstGeom>
          <a:noFill/>
          <a:ln>
            <a:noFill/>
          </a:ln>
        </p:spPr>
        <p:txBody>
          <a:bodyPr>
            <a:noAutofit/>
          </a:bodyPr>
          <a:lstStyle/>
          <a:p>
            <a:pPr marL="0" marR="0" lvl="0" indent="0" algn="l" rtl="0">
              <a:lnSpc>
                <a:spcPct val="90000"/>
              </a:lnSpc>
              <a:spcBef>
                <a:spcPts val="0"/>
              </a:spcBef>
              <a:spcAft>
                <a:spcPts val="0"/>
              </a:spcAft>
              <a:buClr>
                <a:srgbClr val="0B4874"/>
              </a:buClr>
              <a:buSzPts val="2400"/>
              <a:buFont typeface="Century Gothic"/>
              <a:buNone/>
            </a:pPr>
            <a:r>
              <a:rPr lang="de-CH" sz="2400" b="1" i="0" u="none" strike="noStrike" cap="none" noProof="1">
                <a:solidFill>
                  <a:srgbClr val="0B4874"/>
                </a:solidFill>
                <a:latin typeface="Century Gothic" panose="020B0502020202020204" pitchFamily="34" charset="0"/>
                <a:ea typeface="Century Gothic"/>
                <a:sym typeface="Century Gothic"/>
              </a:rPr>
              <a:t>Pour convaincre, il faut faire bonne impression </a:t>
            </a:r>
            <a:endParaRPr>
              <a:latin typeface="Century Gothic" panose="020B0502020202020204" pitchFamily="34" charset="0"/>
            </a:endParaRPr>
          </a:p>
        </p:txBody>
      </p:sp>
      <p:sp>
        <p:nvSpPr>
          <p:cNvPr id="3819" name="Google Shape;3819;p20"/>
          <p:cNvSpPr txBox="1"/>
          <p:nvPr/>
        </p:nvSpPr>
        <p:spPr>
          <a:xfrm>
            <a:off x="789943" y="1625376"/>
            <a:ext cx="10212670" cy="4243388"/>
          </a:xfrm>
          <a:prstGeom prst="rect">
            <a:avLst/>
          </a:prstGeom>
          <a:noFill/>
          <a:ln>
            <a:noFill/>
          </a:ln>
        </p:spPr>
        <p:txBody>
          <a:bodyPr vert="horz" lIns="0" tIns="0" rIns="0" bIns="0" rtlCol="0" anchor="ctr">
            <a:noAutofit/>
          </a:bodyPr>
          <a:lstStyle/>
          <a:p>
            <a:pPr marL="273050" marR="0" lvl="1" indent="0" algn="l" rtl="0">
              <a:lnSpc>
                <a:spcPct val="120000"/>
              </a:lnSpc>
              <a:spcBef>
                <a:spcPts val="0"/>
              </a:spcBef>
              <a:spcAft>
                <a:spcPts val="0"/>
              </a:spcAft>
              <a:buClr>
                <a:srgbClr val="073450"/>
              </a:buClr>
              <a:buSzPts val="2200"/>
              <a:buFont typeface="Noto Sans Symbols"/>
              <a:buNone/>
            </a:pPr>
            <a:r>
              <a:rPr lang="de-CH" sz="2200" b="1" i="0" u="none" strike="noStrike" cap="none" noProof="1">
                <a:solidFill>
                  <a:srgbClr val="0B4874"/>
                </a:solidFill>
                <a:latin typeface="Century Gothic" panose="020B0502020202020204" pitchFamily="34" charset="0"/>
                <a:ea typeface="Century Gothic"/>
                <a:sym typeface="Century Gothic"/>
              </a:rPr>
              <a:t>Quelles sont les règles pour les vêtements et l’apparence ? </a:t>
            </a:r>
            <a:endParaRPr dirty="0">
              <a:solidFill>
                <a:srgbClr val="0B4874"/>
              </a:solidFill>
              <a:latin typeface="Century Gothic" panose="020B0502020202020204" pitchFamily="34" charset="0"/>
            </a:endParaRPr>
          </a:p>
          <a:p>
            <a:pPr marL="615950" marR="0" lvl="1" indent="-342900" algn="l" rtl="0">
              <a:lnSpc>
                <a:spcPct val="120000"/>
              </a:lnSpc>
              <a:spcBef>
                <a:spcPts val="1000"/>
              </a:spcBef>
              <a:spcAft>
                <a:spcPts val="0"/>
              </a:spcAft>
              <a:buClr>
                <a:srgbClr val="96CB00"/>
              </a:buClr>
              <a:buSzPts val="2200"/>
              <a:buFont typeface="Arial" panose="020B0604020202020204" pitchFamily="34" charset="0"/>
              <a:buChar char="•"/>
            </a:pPr>
            <a:r>
              <a:rPr lang="de-CH" sz="2200" b="0" i="0" u="none" strike="noStrike" cap="none" noProof="1">
                <a:solidFill>
                  <a:srgbClr val="073450"/>
                </a:solidFill>
                <a:latin typeface="Century Gothic" panose="020B0502020202020204" pitchFamily="34" charset="0"/>
                <a:ea typeface="Century Gothic"/>
                <a:sym typeface="Century Gothic"/>
              </a:rPr>
              <a:t>Pitcher, présenter : parallèle avec l’entretien d’embauche </a:t>
            </a:r>
            <a:endParaRPr dirty="0">
              <a:latin typeface="Century Gothic" panose="020B0502020202020204" pitchFamily="34" charset="0"/>
            </a:endParaRPr>
          </a:p>
          <a:p>
            <a:pPr marL="615950" marR="0" lvl="1" indent="-342900" algn="l" rtl="0">
              <a:lnSpc>
                <a:spcPct val="120000"/>
              </a:lnSpc>
              <a:spcBef>
                <a:spcPts val="1000"/>
              </a:spcBef>
              <a:spcAft>
                <a:spcPts val="0"/>
              </a:spcAft>
              <a:buClr>
                <a:srgbClr val="96CB00"/>
              </a:buClr>
              <a:buSzPts val="2200"/>
              <a:buFont typeface="Arial" panose="020B0604020202020204" pitchFamily="34" charset="0"/>
              <a:buChar char="•"/>
            </a:pPr>
            <a:r>
              <a:rPr lang="de-CH" sz="2200" b="0" i="0" u="none" strike="noStrike" cap="none" noProof="1">
                <a:solidFill>
                  <a:srgbClr val="073450"/>
                </a:solidFill>
                <a:latin typeface="Century Gothic" panose="020B0502020202020204" pitchFamily="34" charset="0"/>
                <a:ea typeface="Century Gothic"/>
                <a:sym typeface="Century Gothic"/>
              </a:rPr>
              <a:t>Pas « moi en tant que personne privée », mais « moi en tant que personne professionnelle » </a:t>
            </a:r>
            <a:endParaRPr dirty="0">
              <a:latin typeface="Century Gothic" panose="020B0502020202020204" pitchFamily="34" charset="0"/>
            </a:endParaRPr>
          </a:p>
          <a:p>
            <a:pPr marL="755650" marR="0" lvl="1" indent="-342900" algn="l" rtl="0">
              <a:lnSpc>
                <a:spcPct val="120000"/>
              </a:lnSpc>
              <a:spcBef>
                <a:spcPts val="1000"/>
              </a:spcBef>
              <a:spcAft>
                <a:spcPts val="0"/>
              </a:spcAft>
              <a:buClr>
                <a:srgbClr val="96CB00"/>
              </a:buClr>
              <a:buSzPts val="2200"/>
              <a:buFont typeface="Arial" panose="020B0604020202020204" pitchFamily="34" charset="0"/>
              <a:buChar char="•"/>
            </a:pPr>
            <a:endParaRPr sz="2200" b="0" i="0" u="none" strike="noStrike" cap="none" dirty="0">
              <a:solidFill>
                <a:srgbClr val="073450"/>
              </a:solidFill>
              <a:latin typeface="Century Gothic" panose="020B0502020202020204" pitchFamily="34" charset="0"/>
              <a:ea typeface="Century Gothic"/>
              <a:sym typeface="Century Gothic"/>
            </a:endParaRPr>
          </a:p>
          <a:p>
            <a:pPr marL="755650" marR="0" lvl="1" indent="-342900" algn="l" rtl="0">
              <a:lnSpc>
                <a:spcPct val="120000"/>
              </a:lnSpc>
              <a:spcBef>
                <a:spcPts val="1000"/>
              </a:spcBef>
              <a:spcAft>
                <a:spcPts val="0"/>
              </a:spcAft>
              <a:buClr>
                <a:srgbClr val="96CB00"/>
              </a:buClr>
              <a:buSzPts val="2200"/>
              <a:buFont typeface="Arial" panose="020B0604020202020204" pitchFamily="34" charset="0"/>
              <a:buChar char="•"/>
            </a:pPr>
            <a:endParaRPr sz="2200" b="0" i="0" u="none" strike="noStrike" cap="none" dirty="0">
              <a:solidFill>
                <a:srgbClr val="073450"/>
              </a:solidFill>
              <a:latin typeface="Century Gothic" panose="020B0502020202020204" pitchFamily="34" charset="0"/>
              <a:ea typeface="Century Gothic"/>
              <a:sym typeface="Century Gothic"/>
            </a:endParaRPr>
          </a:p>
          <a:p>
            <a:pPr marL="615950" marR="0" lvl="1" indent="-279400" algn="l" rtl="0">
              <a:lnSpc>
                <a:spcPct val="120000"/>
              </a:lnSpc>
              <a:spcBef>
                <a:spcPts val="1000"/>
              </a:spcBef>
              <a:spcAft>
                <a:spcPts val="0"/>
              </a:spcAft>
              <a:buClr>
                <a:srgbClr val="96CB00"/>
              </a:buClr>
              <a:buSzPts val="1000"/>
              <a:buFont typeface="Arial" panose="020B0604020202020204" pitchFamily="34" charset="0"/>
              <a:buChar char="•"/>
            </a:pPr>
            <a:endParaRPr sz="1000" b="0" i="0" u="none" strike="noStrike" cap="none" dirty="0">
              <a:solidFill>
                <a:srgbClr val="073450"/>
              </a:solidFill>
              <a:latin typeface="Century Gothic" panose="020B0502020202020204" pitchFamily="34" charset="0"/>
              <a:ea typeface="Century Gothic"/>
              <a:sym typeface="Century Gothic"/>
            </a:endParaRPr>
          </a:p>
          <a:p>
            <a:pPr marL="615950" marR="0" lvl="1" indent="-342900" algn="l" rtl="0">
              <a:lnSpc>
                <a:spcPct val="100000"/>
              </a:lnSpc>
              <a:spcBef>
                <a:spcPts val="1000"/>
              </a:spcBef>
              <a:spcAft>
                <a:spcPts val="0"/>
              </a:spcAft>
              <a:buClr>
                <a:srgbClr val="96CB00"/>
              </a:buClr>
              <a:buSzPts val="2000"/>
              <a:buFont typeface="Arial" panose="020B0604020202020204" pitchFamily="34" charset="0"/>
              <a:buChar char="•"/>
            </a:pPr>
            <a:r>
              <a:rPr lang="de-CH" sz="2000" b="0" i="0" u="none" strike="noStrike" cap="none" noProof="1">
                <a:solidFill>
                  <a:srgbClr val="073450"/>
                </a:solidFill>
                <a:latin typeface="Century Gothic" panose="020B0502020202020204" pitchFamily="34" charset="0"/>
                <a:ea typeface="Century Gothic"/>
                <a:sym typeface="Century Gothic"/>
              </a:rPr>
              <a:t>Conseils pour les vêtements et l’apparence : </a:t>
            </a:r>
            <a:endParaRPr dirty="0">
              <a:latin typeface="Century Gothic" panose="020B0502020202020204" pitchFamily="34" charset="0"/>
            </a:endParaRPr>
          </a:p>
          <a:p>
            <a:pPr marL="1130300" marR="0" lvl="2" indent="-285750" algn="l" rtl="0">
              <a:lnSpc>
                <a:spcPct val="100000"/>
              </a:lnSpc>
              <a:spcBef>
                <a:spcPts val="1000"/>
              </a:spcBef>
              <a:spcAft>
                <a:spcPts val="0"/>
              </a:spcAft>
              <a:buClr>
                <a:srgbClr val="96CB00"/>
              </a:buClr>
              <a:buSzPts val="1800"/>
              <a:buFont typeface="Arial" panose="020B0604020202020204" pitchFamily="34" charset="0"/>
              <a:buChar char="•"/>
            </a:pPr>
            <a:r>
              <a:rPr lang="de-CH" sz="1800" b="0" i="0" u="none" strike="noStrike" cap="none" noProof="1">
                <a:solidFill>
                  <a:srgbClr val="073450"/>
                </a:solidFill>
                <a:latin typeface="Century Gothic" panose="020B0502020202020204" pitchFamily="34" charset="0"/>
                <a:ea typeface="Century Gothic"/>
                <a:sym typeface="Century Gothic"/>
              </a:rPr>
              <a:t>Dresscode pour l’entretien d’embauche de votre formation – à faire et à éviter : </a:t>
            </a:r>
            <a:r>
              <a:rPr lang="de-CH" sz="1800" b="0" i="0" u="none" strike="noStrike" cap="none" noProof="1">
                <a:solidFill>
                  <a:srgbClr val="073450"/>
                </a:solidFill>
                <a:latin typeface="Century Gothic" panose="020B0502020202020204" pitchFamily="34" charset="0"/>
                <a:ea typeface="Century Gothic"/>
                <a:sym typeface="Century Gothic"/>
                <a:hlinkClick r:id="rId3"/>
              </a:rPr>
              <a:t>https://www.youtube.com/watch?v=tRm6BF4iYNs </a:t>
            </a:r>
            <a:r>
              <a:rPr lang="de-CH" sz="1800" b="0" i="0" u="none" strike="noStrike" cap="none" noProof="1">
                <a:solidFill>
                  <a:srgbClr val="073450"/>
                </a:solidFill>
                <a:latin typeface="Century Gothic" panose="020B0502020202020204" pitchFamily="34" charset="0"/>
                <a:ea typeface="Century Gothic"/>
                <a:sym typeface="Century Gothic"/>
              </a:rPr>
              <a:t>(durée : 5 minutes) </a:t>
            </a:r>
            <a:endParaRPr dirty="0">
              <a:latin typeface="Century Gothic" panose="020B0502020202020204" pitchFamily="34" charset="0"/>
            </a:endParaRPr>
          </a:p>
          <a:p>
            <a:pPr marL="615950" marR="0" lvl="1" indent="-342900" algn="l" rtl="0">
              <a:lnSpc>
                <a:spcPct val="100000"/>
              </a:lnSpc>
              <a:spcBef>
                <a:spcPts val="1000"/>
              </a:spcBef>
              <a:spcAft>
                <a:spcPts val="0"/>
              </a:spcAft>
              <a:buClr>
                <a:srgbClr val="96CB00"/>
              </a:buClr>
              <a:buSzPts val="2000"/>
              <a:buFont typeface="Arial" panose="020B0604020202020204" pitchFamily="34" charset="0"/>
              <a:buChar char="•"/>
            </a:pPr>
            <a:r>
              <a:rPr lang="de-CH" sz="2000" b="0" i="0" u="none" strike="noStrike" cap="none" noProof="1">
                <a:solidFill>
                  <a:srgbClr val="073450"/>
                </a:solidFill>
                <a:latin typeface="Century Gothic" panose="020B0502020202020204" pitchFamily="34" charset="0"/>
                <a:ea typeface="Century Gothic"/>
                <a:sym typeface="Century Gothic"/>
              </a:rPr>
              <a:t>Conseils sur les techniques de présentation </a:t>
            </a:r>
            <a:endParaRPr dirty="0">
              <a:latin typeface="Century Gothic" panose="020B0502020202020204" pitchFamily="34" charset="0"/>
            </a:endParaRPr>
          </a:p>
          <a:p>
            <a:pPr marL="1130300" marR="0" lvl="2" indent="-285750" algn="l" rtl="0">
              <a:lnSpc>
                <a:spcPct val="100000"/>
              </a:lnSpc>
              <a:spcBef>
                <a:spcPts val="1000"/>
              </a:spcBef>
              <a:spcAft>
                <a:spcPts val="0"/>
              </a:spcAft>
              <a:buClr>
                <a:srgbClr val="96CB00"/>
              </a:buClr>
              <a:buSzPts val="1800"/>
              <a:buFont typeface="Arial" panose="020B0604020202020204" pitchFamily="34" charset="0"/>
              <a:buChar char="•"/>
            </a:pPr>
            <a:r>
              <a:rPr lang="de-CH" sz="1800" b="0" i="0" u="none" strike="noStrike" cap="none" noProof="1">
                <a:solidFill>
                  <a:srgbClr val="073450"/>
                </a:solidFill>
                <a:latin typeface="Century Gothic" panose="020B0502020202020204" pitchFamily="34" charset="0"/>
                <a:ea typeface="Century Gothic"/>
                <a:sym typeface="Century Gothic"/>
              </a:rPr>
              <a:t>5 étapes en 2 minutes : Techniques de présentation : </a:t>
            </a:r>
            <a:r>
              <a:rPr lang="de-CH" sz="1800" b="0" i="0" u="none" strike="noStrike" cap="none" noProof="1">
                <a:solidFill>
                  <a:srgbClr val="073450"/>
                </a:solidFill>
                <a:latin typeface="Century Gothic" panose="020B0502020202020204" pitchFamily="34" charset="0"/>
                <a:ea typeface="Century Gothic"/>
                <a:sym typeface="Century Gothic"/>
                <a:hlinkClick r:id="rId4"/>
              </a:rPr>
              <a:t>https://www.youtube.com/watch?v=cGXC-goI0Os </a:t>
            </a:r>
            <a:endParaRPr sz="1600" b="0" i="0" u="none" strike="noStrike" cap="none" dirty="0">
              <a:solidFill>
                <a:srgbClr val="D17930"/>
              </a:solidFill>
              <a:latin typeface="Century Gothic" panose="020B0502020202020204" pitchFamily="34" charset="0"/>
              <a:ea typeface="Century Gothic"/>
              <a:sym typeface="Century Gothic"/>
            </a:endParaRPr>
          </a:p>
          <a:p>
            <a:pPr marL="631825" marR="0" lvl="1" indent="-231775" algn="l" rtl="0">
              <a:lnSpc>
                <a:spcPct val="120000"/>
              </a:lnSpc>
              <a:spcBef>
                <a:spcPts val="1000"/>
              </a:spcBef>
              <a:spcAft>
                <a:spcPts val="0"/>
              </a:spcAft>
              <a:buClr>
                <a:srgbClr val="7F7F7F"/>
              </a:buClr>
              <a:buSzPts val="2000"/>
              <a:buFont typeface="Noto Sans Symbols"/>
              <a:buNone/>
            </a:pPr>
            <a:endParaRPr sz="2000" b="1" i="0" u="none" strike="noStrike" cap="none" dirty="0">
              <a:solidFill>
                <a:srgbClr val="909090"/>
              </a:solidFill>
              <a:latin typeface="Century Gothic" panose="020B0502020202020204" pitchFamily="34" charset="0"/>
              <a:ea typeface="Century Gothic"/>
              <a:sym typeface="Century Gothic"/>
            </a:endParaRPr>
          </a:p>
        </p:txBody>
      </p:sp>
      <p:sp>
        <p:nvSpPr>
          <p:cNvPr id="3820" name="Google Shape;3820;p20"/>
          <p:cNvSpPr/>
          <p:nvPr/>
        </p:nvSpPr>
        <p:spPr>
          <a:xfrm>
            <a:off x="1151287" y="2584164"/>
            <a:ext cx="10078688" cy="1237007"/>
          </a:xfrm>
          <a:prstGeom prst="rect">
            <a:avLst/>
          </a:prstGeom>
          <a:noFill/>
          <a:ln>
            <a:noFill/>
          </a:ln>
        </p:spPr>
        <p:txBody>
          <a:bodyPr rtlCol="0" anchor="ctr">
            <a:noAutofit/>
          </a:bodyPr>
          <a:lstStyle/>
          <a:p>
            <a:pPr marL="0" marR="0" lvl="0" indent="0" algn="ctr" rtl="0">
              <a:lnSpc>
                <a:spcPct val="100000"/>
              </a:lnSpc>
              <a:spcBef>
                <a:spcPts val="0"/>
              </a:spcBef>
              <a:spcAft>
                <a:spcPts val="0"/>
              </a:spcAft>
              <a:buClr>
                <a:schemeClr val="lt1"/>
              </a:buClr>
              <a:buSzPts val="1800"/>
              <a:buFont typeface="Century Gothic"/>
              <a:buNone/>
            </a:pPr>
            <a:endParaRPr sz="1800" b="0" i="0" u="none" strike="noStrike" cap="none">
              <a:solidFill>
                <a:srgbClr val="FFFFFF"/>
              </a:solidFill>
              <a:latin typeface="Century Gothic" panose="020B0502020202020204" pitchFamily="34" charset="0"/>
              <a:ea typeface="Century Gothic"/>
              <a:sym typeface="Century Gothic"/>
            </a:endParaRPr>
          </a:p>
        </p:txBody>
      </p:sp>
      <p:sp>
        <p:nvSpPr>
          <p:cNvPr id="3821" name="Google Shape;3821;p20"/>
          <p:cNvSpPr txBox="1"/>
          <p:nvPr/>
        </p:nvSpPr>
        <p:spPr>
          <a:xfrm>
            <a:off x="1072800" y="2819773"/>
            <a:ext cx="9929813" cy="1218453"/>
          </a:xfrm>
          <a:prstGeom prst="rect">
            <a:avLst/>
          </a:prstGeom>
          <a:noFill/>
          <a:ln w="28575" cap="flat" cmpd="sng">
            <a:solidFill>
              <a:srgbClr val="96CB00"/>
            </a:solidFill>
            <a:prstDash val="solid"/>
            <a:round/>
            <a:headEnd type="none" w="sm" len="sm"/>
            <a:tailEnd type="none" w="sm" len="sm"/>
          </a:ln>
        </p:spPr>
        <p:txBody>
          <a:bodyPr>
            <a:normAutofit/>
          </a:bodyPr>
          <a:lstStyle/>
          <a:p>
            <a:pPr marL="273050" lvl="1">
              <a:spcBef>
                <a:spcPts val="200"/>
              </a:spcBef>
              <a:buClr>
                <a:srgbClr val="073450"/>
              </a:buClr>
              <a:buSzPts val="2000"/>
            </a:pPr>
            <a:r>
              <a:rPr lang="de-CH" sz="2000" b="1" i="0" u="none" strike="noStrike" cap="none" noProof="1">
                <a:solidFill>
                  <a:srgbClr val="073450"/>
                </a:solidFill>
                <a:latin typeface="Century Gothic" panose="020B0502020202020204" pitchFamily="34" charset="0"/>
                <a:ea typeface="Century Gothic"/>
                <a:sym typeface="Century Gothic"/>
              </a:rPr>
              <a:t>Exercice : </a:t>
            </a:r>
            <a:br>
              <a:rPr lang="de-CH" sz="2000" b="1" i="0" u="none" strike="noStrike" cap="none" noProof="1">
                <a:solidFill>
                  <a:srgbClr val="073450"/>
                </a:solidFill>
                <a:latin typeface="Century Gothic" panose="020B0502020202020204" pitchFamily="34" charset="0"/>
                <a:ea typeface="Century Gothic"/>
                <a:sym typeface="Century Gothic"/>
              </a:rPr>
            </a:br>
            <a:r>
              <a:rPr lang="de-CH" sz="2000" noProof="1">
                <a:solidFill>
                  <a:srgbClr val="073450"/>
                </a:solidFill>
                <a:latin typeface="Century Gothic"/>
                <a:ea typeface="+mn-ea"/>
                <a:cs typeface="Arial" pitchFamily="34" charset="0"/>
              </a:rPr>
              <a:t>Notez brièvement : la différence entre « moi en tant que personne privée » et « moi en tant que professionnel·le ». Échangez vos résultats à deux.</a:t>
            </a:r>
            <a:endParaRPr sz="2000" dirty="0">
              <a:solidFill>
                <a:srgbClr val="073450"/>
              </a:solidFill>
              <a:latin typeface="Century Gothic"/>
              <a:ea typeface="+mn-ea"/>
              <a:cs typeface="Arial" pitchFamily="34" charset="0"/>
              <a:sym typeface="Century Gothic"/>
            </a:endParaRPr>
          </a:p>
        </p:txBody>
      </p:sp>
      <p:sp>
        <p:nvSpPr>
          <p:cNvPr id="3822" name="Google Shape;3822;p20"/>
          <p:cNvSpPr txBox="1">
            <a:spLocks noGrp="1"/>
          </p:cNvSpPr>
          <p:nvPr>
            <p:ph type="sldNum" idx="12"/>
          </p:nvPr>
        </p:nvSpPr>
        <p:spPr>
          <a:xfrm>
            <a:off x="11510081" y="6356350"/>
            <a:ext cx="536009" cy="365125"/>
          </a:xfrm>
          <a:prstGeom prst="rect">
            <a:avLst/>
          </a:prstGeom>
          <a:noFill/>
          <a:ln>
            <a:noFill/>
          </a:ln>
        </p:spPr>
        <p:txBody>
          <a:bodyPr>
            <a:noAutofit/>
          </a:bodyPr>
          <a:lstStyle/>
          <a:p>
            <a:pPr marL="0" marR="0" lvl="0" indent="0" algn="r" rtl="0">
              <a:lnSpc>
                <a:spcPct val="100000"/>
              </a:lnSpc>
              <a:spcBef>
                <a:spcPts val="0"/>
              </a:spcBef>
              <a:spcAft>
                <a:spcPts val="0"/>
              </a:spcAft>
              <a:buClr>
                <a:srgbClr val="FFFFFF"/>
              </a:buClr>
              <a:buSzPts val="2400"/>
              <a:buFont typeface="Century Gothic"/>
              <a:buNone/>
            </a:pPr>
            <a:fld id="{00000000-1234-1234-1234-123412341234}" type="slidenum">
              <a:rPr lang="de-CH" sz="2400" b="1" i="0" u="none" strike="noStrike" cap="none" noProof="1">
                <a:solidFill>
                  <a:srgbClr val="FFFFFF"/>
                </a:solidFill>
                <a:latin typeface="Century Gothic" panose="020B0502020202020204" pitchFamily="34" charset="0"/>
                <a:sym typeface="Century Gothic"/>
              </a:rPr>
              <a:t>21</a:t>
            </a:fld>
            <a:endParaRPr sz="2400" b="1" i="0" u="none" strike="noStrike" cap="none">
              <a:solidFill>
                <a:srgbClr val="FFFFFF"/>
              </a:solidFill>
              <a:latin typeface="Century Gothic" panose="020B0502020202020204" pitchFamily="34" charset="0"/>
              <a:sym typeface="Century Gothic"/>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827"/>
        <p:cNvGrpSpPr/>
        <p:nvPr/>
      </p:nvGrpSpPr>
      <p:grpSpPr>
        <a:xfrm>
          <a:off x="0" y="0"/>
          <a:ext cx="0" cy="0"/>
          <a:chOff x="0" y="0"/>
          <a:chExt cx="0" cy="0"/>
        </a:xfrm>
      </p:grpSpPr>
      <p:sp>
        <p:nvSpPr>
          <p:cNvPr id="3828" name="Google Shape;3828;p21"/>
          <p:cNvSpPr txBox="1">
            <a:spLocks noGrp="1"/>
          </p:cNvSpPr>
          <p:nvPr>
            <p:ph type="sldNum" idx="12"/>
          </p:nvPr>
        </p:nvSpPr>
        <p:spPr>
          <a:xfrm>
            <a:off x="11510081" y="6356350"/>
            <a:ext cx="536009" cy="365125"/>
          </a:xfrm>
          <a:prstGeom prst="rect">
            <a:avLst/>
          </a:prstGeom>
          <a:noFill/>
          <a:ln>
            <a:noFill/>
          </a:ln>
        </p:spPr>
        <p:txBody>
          <a:bodyPr>
            <a:noAutofit/>
          </a:bodyPr>
          <a:lstStyle/>
          <a:p>
            <a:pPr marL="0" marR="0" lvl="0" indent="0" algn="r" rtl="0">
              <a:lnSpc>
                <a:spcPct val="100000"/>
              </a:lnSpc>
              <a:spcBef>
                <a:spcPts val="0"/>
              </a:spcBef>
              <a:spcAft>
                <a:spcPts val="0"/>
              </a:spcAft>
              <a:buClr>
                <a:srgbClr val="FFFFFF"/>
              </a:buClr>
              <a:buSzPts val="2400"/>
              <a:buFont typeface="Century Gothic"/>
              <a:buNone/>
            </a:pPr>
            <a:fld id="{00000000-1234-1234-1234-123412341234}" type="slidenum">
              <a:rPr lang="de-CH" sz="2400" b="1" i="0" u="none" strike="noStrike" cap="none" noProof="1">
                <a:solidFill>
                  <a:srgbClr val="FFFFFF"/>
                </a:solidFill>
                <a:latin typeface="Century Gothic" panose="020B0502020202020204" pitchFamily="34" charset="0"/>
                <a:sym typeface="Century Gothic"/>
              </a:rPr>
              <a:t>22</a:t>
            </a:fld>
            <a:endParaRPr sz="2400" b="1" i="0" u="none" strike="noStrike" cap="none">
              <a:solidFill>
                <a:srgbClr val="FFFFFF"/>
              </a:solidFill>
              <a:latin typeface="Century Gothic" panose="020B0502020202020204" pitchFamily="34" charset="0"/>
              <a:sym typeface="Century Gothic"/>
            </a:endParaRPr>
          </a:p>
        </p:txBody>
      </p:sp>
      <p:sp>
        <p:nvSpPr>
          <p:cNvPr id="3829" name="Google Shape;3829;p21"/>
          <p:cNvSpPr/>
          <p:nvPr/>
        </p:nvSpPr>
        <p:spPr>
          <a:xfrm>
            <a:off x="8097156" y="1930391"/>
            <a:ext cx="3160758" cy="3159216"/>
          </a:xfrm>
          <a:prstGeom prst="ellipse">
            <a:avLst/>
          </a:prstGeom>
          <a:solidFill>
            <a:schemeClr val="accent1"/>
          </a:solidFill>
          <a:ln w="19050" cap="flat" cmpd="sng">
            <a:solidFill>
              <a:schemeClr val="lt1"/>
            </a:solidFill>
            <a:prstDash val="solid"/>
            <a:miter lim="800000"/>
            <a:headEnd type="none" w="sm" len="sm"/>
            <a:tailEnd type="none" w="sm" len="sm"/>
          </a:ln>
        </p:spPr>
        <p:txBody>
          <a:bodyPr vert="horz" wrap="square" lIns="91440" tIns="45720" rIns="91440" bIns="45720" numCol="1" anchor="t" anchorCtr="0" compatLnSpc="1">
            <a:noAutofit/>
          </a:bodyPr>
          <a:lstStyle/>
          <a:p>
            <a:pPr marL="0" marR="0" lvl="0" indent="0" algn="l" rtl="0">
              <a:spcBef>
                <a:spcPts val="0"/>
              </a:spcBef>
              <a:spcAft>
                <a:spcPts val="0"/>
              </a:spcAft>
              <a:buNone/>
            </a:pPr>
            <a:endParaRPr sz="1800">
              <a:solidFill>
                <a:schemeClr val="lt1"/>
              </a:solidFill>
              <a:latin typeface="Century Gothic" panose="020B0502020202020204" pitchFamily="34" charset="0"/>
              <a:ea typeface="Century Gothic"/>
              <a:sym typeface="Century Gothic"/>
            </a:endParaRPr>
          </a:p>
        </p:txBody>
      </p:sp>
      <p:sp>
        <p:nvSpPr>
          <p:cNvPr id="3830" name="Google Shape;3830;p21"/>
          <p:cNvSpPr/>
          <p:nvPr/>
        </p:nvSpPr>
        <p:spPr>
          <a:xfrm>
            <a:off x="2359504" y="3125737"/>
            <a:ext cx="3159648" cy="3159216"/>
          </a:xfrm>
          <a:prstGeom prst="ellipse">
            <a:avLst/>
          </a:prstGeom>
          <a:solidFill>
            <a:srgbClr val="BEBEBE"/>
          </a:solidFill>
          <a:ln w="28575" cap="flat" cmpd="sng">
            <a:solidFill>
              <a:schemeClr val="lt1"/>
            </a:solidFill>
            <a:prstDash val="solid"/>
            <a:round/>
            <a:headEnd type="none" w="sm" len="sm"/>
            <a:tailEnd type="none" w="sm" len="sm"/>
          </a:ln>
        </p:spPr>
        <p:txBody>
          <a:bodyPr vert="horz" wrap="square" lIns="91440" tIns="45720" rIns="91440" bIns="45720" numCol="1" anchor="t" anchorCtr="0" compatLnSpc="1">
            <a:noAutofit/>
          </a:bodyPr>
          <a:lstStyle/>
          <a:p>
            <a:pPr marL="0" marR="0" lvl="0" indent="0" algn="l" rtl="0">
              <a:spcBef>
                <a:spcPts val="0"/>
              </a:spcBef>
              <a:spcAft>
                <a:spcPts val="0"/>
              </a:spcAft>
              <a:buNone/>
            </a:pPr>
            <a:endParaRPr sz="1800">
              <a:solidFill>
                <a:schemeClr val="dk1"/>
              </a:solidFill>
              <a:latin typeface="Century Gothic" panose="020B0502020202020204" pitchFamily="34" charset="0"/>
              <a:ea typeface="Century Gothic"/>
              <a:sym typeface="Century Gothic"/>
            </a:endParaRPr>
          </a:p>
        </p:txBody>
      </p:sp>
      <p:sp>
        <p:nvSpPr>
          <p:cNvPr id="3832" name="Google Shape;3832;p21"/>
          <p:cNvSpPr/>
          <p:nvPr/>
        </p:nvSpPr>
        <p:spPr>
          <a:xfrm>
            <a:off x="9716375" y="2453576"/>
            <a:ext cx="491278" cy="563105"/>
          </a:xfrm>
          <a:custGeom>
            <a:avLst/>
            <a:gdLst/>
            <a:ahLst/>
            <a:cxnLst/>
            <a:rect l="l" t="t" r="r" b="b"/>
            <a:pathLst>
              <a:path w="136" h="146" extrusionOk="0">
                <a:moveTo>
                  <a:pt x="94" y="17"/>
                </a:moveTo>
                <a:cubicBezTo>
                  <a:pt x="98" y="10"/>
                  <a:pt x="98" y="10"/>
                  <a:pt x="98" y="10"/>
                </a:cubicBezTo>
                <a:cubicBezTo>
                  <a:pt x="99" y="9"/>
                  <a:pt x="101" y="8"/>
                  <a:pt x="102" y="9"/>
                </a:cubicBezTo>
                <a:cubicBezTo>
                  <a:pt x="104" y="10"/>
                  <a:pt x="104" y="12"/>
                  <a:pt x="103" y="14"/>
                </a:cubicBezTo>
                <a:cubicBezTo>
                  <a:pt x="100" y="20"/>
                  <a:pt x="100" y="20"/>
                  <a:pt x="100" y="20"/>
                </a:cubicBezTo>
                <a:cubicBezTo>
                  <a:pt x="99" y="21"/>
                  <a:pt x="98" y="22"/>
                  <a:pt x="97" y="22"/>
                </a:cubicBezTo>
                <a:cubicBezTo>
                  <a:pt x="96" y="22"/>
                  <a:pt x="96" y="21"/>
                  <a:pt x="95" y="21"/>
                </a:cubicBezTo>
                <a:cubicBezTo>
                  <a:pt x="94" y="20"/>
                  <a:pt x="93" y="19"/>
                  <a:pt x="94" y="17"/>
                </a:cubicBezTo>
                <a:close/>
                <a:moveTo>
                  <a:pt x="37" y="20"/>
                </a:moveTo>
                <a:cubicBezTo>
                  <a:pt x="37" y="21"/>
                  <a:pt x="38" y="22"/>
                  <a:pt x="40" y="22"/>
                </a:cubicBezTo>
                <a:cubicBezTo>
                  <a:pt x="40" y="22"/>
                  <a:pt x="41" y="22"/>
                  <a:pt x="41" y="21"/>
                </a:cubicBezTo>
                <a:cubicBezTo>
                  <a:pt x="43" y="20"/>
                  <a:pt x="43" y="19"/>
                  <a:pt x="42" y="17"/>
                </a:cubicBezTo>
                <a:cubicBezTo>
                  <a:pt x="38" y="10"/>
                  <a:pt x="38" y="10"/>
                  <a:pt x="38" y="10"/>
                </a:cubicBezTo>
                <a:cubicBezTo>
                  <a:pt x="38" y="9"/>
                  <a:pt x="36" y="8"/>
                  <a:pt x="34" y="9"/>
                </a:cubicBezTo>
                <a:cubicBezTo>
                  <a:pt x="32" y="10"/>
                  <a:pt x="32" y="12"/>
                  <a:pt x="33" y="14"/>
                </a:cubicBezTo>
                <a:lnTo>
                  <a:pt x="37" y="20"/>
                </a:lnTo>
                <a:close/>
                <a:moveTo>
                  <a:pt x="68" y="14"/>
                </a:moveTo>
                <a:cubicBezTo>
                  <a:pt x="70" y="14"/>
                  <a:pt x="71" y="13"/>
                  <a:pt x="71" y="11"/>
                </a:cubicBezTo>
                <a:cubicBezTo>
                  <a:pt x="71" y="3"/>
                  <a:pt x="71" y="3"/>
                  <a:pt x="71" y="3"/>
                </a:cubicBezTo>
                <a:cubicBezTo>
                  <a:pt x="71" y="2"/>
                  <a:pt x="70" y="0"/>
                  <a:pt x="68" y="0"/>
                </a:cubicBezTo>
                <a:cubicBezTo>
                  <a:pt x="66" y="0"/>
                  <a:pt x="65" y="2"/>
                  <a:pt x="65" y="3"/>
                </a:cubicBezTo>
                <a:cubicBezTo>
                  <a:pt x="65" y="11"/>
                  <a:pt x="65" y="11"/>
                  <a:pt x="65" y="11"/>
                </a:cubicBezTo>
                <a:cubicBezTo>
                  <a:pt x="65" y="13"/>
                  <a:pt x="66" y="14"/>
                  <a:pt x="68" y="14"/>
                </a:cubicBezTo>
                <a:close/>
                <a:moveTo>
                  <a:pt x="11" y="65"/>
                </a:moveTo>
                <a:cubicBezTo>
                  <a:pt x="3" y="65"/>
                  <a:pt x="3" y="65"/>
                  <a:pt x="3" y="65"/>
                </a:cubicBezTo>
                <a:cubicBezTo>
                  <a:pt x="2" y="65"/>
                  <a:pt x="0" y="66"/>
                  <a:pt x="0" y="68"/>
                </a:cubicBezTo>
                <a:cubicBezTo>
                  <a:pt x="0" y="70"/>
                  <a:pt x="2" y="71"/>
                  <a:pt x="3" y="71"/>
                </a:cubicBezTo>
                <a:cubicBezTo>
                  <a:pt x="11" y="71"/>
                  <a:pt x="11" y="71"/>
                  <a:pt x="11" y="71"/>
                </a:cubicBezTo>
                <a:cubicBezTo>
                  <a:pt x="13" y="71"/>
                  <a:pt x="14" y="70"/>
                  <a:pt x="14" y="68"/>
                </a:cubicBezTo>
                <a:cubicBezTo>
                  <a:pt x="14" y="66"/>
                  <a:pt x="13" y="65"/>
                  <a:pt x="11" y="65"/>
                </a:cubicBezTo>
                <a:close/>
                <a:moveTo>
                  <a:pt x="133" y="65"/>
                </a:moveTo>
                <a:cubicBezTo>
                  <a:pt x="125" y="65"/>
                  <a:pt x="125" y="65"/>
                  <a:pt x="125" y="65"/>
                </a:cubicBezTo>
                <a:cubicBezTo>
                  <a:pt x="124" y="65"/>
                  <a:pt x="122" y="66"/>
                  <a:pt x="122" y="68"/>
                </a:cubicBezTo>
                <a:cubicBezTo>
                  <a:pt x="122" y="70"/>
                  <a:pt x="124" y="71"/>
                  <a:pt x="125" y="71"/>
                </a:cubicBezTo>
                <a:cubicBezTo>
                  <a:pt x="133" y="71"/>
                  <a:pt x="133" y="71"/>
                  <a:pt x="133" y="71"/>
                </a:cubicBezTo>
                <a:cubicBezTo>
                  <a:pt x="135" y="71"/>
                  <a:pt x="136" y="70"/>
                  <a:pt x="136" y="68"/>
                </a:cubicBezTo>
                <a:cubicBezTo>
                  <a:pt x="136" y="66"/>
                  <a:pt x="135" y="65"/>
                  <a:pt x="133" y="65"/>
                </a:cubicBezTo>
                <a:close/>
                <a:moveTo>
                  <a:pt x="127" y="34"/>
                </a:moveTo>
                <a:cubicBezTo>
                  <a:pt x="126" y="32"/>
                  <a:pt x="124" y="32"/>
                  <a:pt x="123" y="33"/>
                </a:cubicBezTo>
                <a:cubicBezTo>
                  <a:pt x="116" y="37"/>
                  <a:pt x="116" y="37"/>
                  <a:pt x="116" y="37"/>
                </a:cubicBezTo>
                <a:cubicBezTo>
                  <a:pt x="115" y="38"/>
                  <a:pt x="114" y="40"/>
                  <a:pt x="115" y="41"/>
                </a:cubicBezTo>
                <a:cubicBezTo>
                  <a:pt x="115" y="42"/>
                  <a:pt x="117" y="43"/>
                  <a:pt x="118" y="43"/>
                </a:cubicBezTo>
                <a:cubicBezTo>
                  <a:pt x="118" y="43"/>
                  <a:pt x="119" y="43"/>
                  <a:pt x="119" y="42"/>
                </a:cubicBezTo>
                <a:cubicBezTo>
                  <a:pt x="126" y="38"/>
                  <a:pt x="126" y="38"/>
                  <a:pt x="126" y="38"/>
                </a:cubicBezTo>
                <a:cubicBezTo>
                  <a:pt x="127" y="38"/>
                  <a:pt x="128" y="36"/>
                  <a:pt x="127" y="34"/>
                </a:cubicBezTo>
                <a:close/>
                <a:moveTo>
                  <a:pt x="110" y="68"/>
                </a:moveTo>
                <a:cubicBezTo>
                  <a:pt x="110" y="75"/>
                  <a:pt x="108" y="82"/>
                  <a:pt x="104" y="88"/>
                </a:cubicBezTo>
                <a:cubicBezTo>
                  <a:pt x="104" y="89"/>
                  <a:pt x="104" y="89"/>
                  <a:pt x="104" y="89"/>
                </a:cubicBezTo>
                <a:cubicBezTo>
                  <a:pt x="103" y="90"/>
                  <a:pt x="103" y="90"/>
                  <a:pt x="103" y="90"/>
                </a:cubicBezTo>
                <a:cubicBezTo>
                  <a:pt x="102" y="92"/>
                  <a:pt x="100" y="94"/>
                  <a:pt x="99" y="96"/>
                </a:cubicBezTo>
                <a:cubicBezTo>
                  <a:pt x="92" y="105"/>
                  <a:pt x="89" y="112"/>
                  <a:pt x="89" y="117"/>
                </a:cubicBezTo>
                <a:cubicBezTo>
                  <a:pt x="89" y="117"/>
                  <a:pt x="89" y="117"/>
                  <a:pt x="89" y="117"/>
                </a:cubicBezTo>
                <a:cubicBezTo>
                  <a:pt x="89" y="117"/>
                  <a:pt x="90" y="118"/>
                  <a:pt x="90" y="118"/>
                </a:cubicBezTo>
                <a:cubicBezTo>
                  <a:pt x="90" y="134"/>
                  <a:pt x="90" y="134"/>
                  <a:pt x="90" y="134"/>
                </a:cubicBezTo>
                <a:cubicBezTo>
                  <a:pt x="90" y="140"/>
                  <a:pt x="84" y="146"/>
                  <a:pt x="78" y="146"/>
                </a:cubicBezTo>
                <a:cubicBezTo>
                  <a:pt x="58" y="146"/>
                  <a:pt x="58" y="146"/>
                  <a:pt x="58" y="146"/>
                </a:cubicBezTo>
                <a:cubicBezTo>
                  <a:pt x="51" y="146"/>
                  <a:pt x="46" y="140"/>
                  <a:pt x="46" y="134"/>
                </a:cubicBezTo>
                <a:cubicBezTo>
                  <a:pt x="46" y="117"/>
                  <a:pt x="46" y="117"/>
                  <a:pt x="46" y="117"/>
                </a:cubicBezTo>
                <a:cubicBezTo>
                  <a:pt x="46" y="112"/>
                  <a:pt x="43" y="105"/>
                  <a:pt x="37" y="97"/>
                </a:cubicBezTo>
                <a:cubicBezTo>
                  <a:pt x="35" y="94"/>
                  <a:pt x="33" y="92"/>
                  <a:pt x="32" y="89"/>
                </a:cubicBezTo>
                <a:cubicBezTo>
                  <a:pt x="32" y="89"/>
                  <a:pt x="32" y="89"/>
                  <a:pt x="31" y="89"/>
                </a:cubicBezTo>
                <a:cubicBezTo>
                  <a:pt x="28" y="82"/>
                  <a:pt x="26" y="75"/>
                  <a:pt x="26" y="68"/>
                </a:cubicBezTo>
                <a:cubicBezTo>
                  <a:pt x="26" y="45"/>
                  <a:pt x="45" y="26"/>
                  <a:pt x="68" y="26"/>
                </a:cubicBezTo>
                <a:cubicBezTo>
                  <a:pt x="91" y="26"/>
                  <a:pt x="110" y="44"/>
                  <a:pt x="110" y="68"/>
                </a:cubicBezTo>
                <a:close/>
                <a:moveTo>
                  <a:pt x="83" y="120"/>
                </a:moveTo>
                <a:cubicBezTo>
                  <a:pt x="53" y="120"/>
                  <a:pt x="53" y="120"/>
                  <a:pt x="53" y="120"/>
                </a:cubicBezTo>
                <a:cubicBezTo>
                  <a:pt x="53" y="126"/>
                  <a:pt x="53" y="126"/>
                  <a:pt x="53" y="126"/>
                </a:cubicBezTo>
                <a:cubicBezTo>
                  <a:pt x="83" y="126"/>
                  <a:pt x="83" y="126"/>
                  <a:pt x="83" y="126"/>
                </a:cubicBezTo>
                <a:lnTo>
                  <a:pt x="83" y="120"/>
                </a:lnTo>
                <a:close/>
                <a:moveTo>
                  <a:pt x="83" y="134"/>
                </a:moveTo>
                <a:cubicBezTo>
                  <a:pt x="83" y="133"/>
                  <a:pt x="83" y="133"/>
                  <a:pt x="83" y="133"/>
                </a:cubicBezTo>
                <a:cubicBezTo>
                  <a:pt x="53" y="133"/>
                  <a:pt x="53" y="133"/>
                  <a:pt x="53" y="133"/>
                </a:cubicBezTo>
                <a:cubicBezTo>
                  <a:pt x="53" y="134"/>
                  <a:pt x="53" y="134"/>
                  <a:pt x="53" y="134"/>
                </a:cubicBezTo>
                <a:cubicBezTo>
                  <a:pt x="53" y="137"/>
                  <a:pt x="55" y="139"/>
                  <a:pt x="58" y="139"/>
                </a:cubicBezTo>
                <a:cubicBezTo>
                  <a:pt x="78" y="139"/>
                  <a:pt x="78" y="139"/>
                  <a:pt x="78" y="139"/>
                </a:cubicBezTo>
                <a:cubicBezTo>
                  <a:pt x="80" y="139"/>
                  <a:pt x="83" y="137"/>
                  <a:pt x="83" y="134"/>
                </a:cubicBezTo>
                <a:close/>
                <a:moveTo>
                  <a:pt x="103" y="68"/>
                </a:moveTo>
                <a:cubicBezTo>
                  <a:pt x="103" y="48"/>
                  <a:pt x="87" y="32"/>
                  <a:pt x="68" y="32"/>
                </a:cubicBezTo>
                <a:cubicBezTo>
                  <a:pt x="48" y="32"/>
                  <a:pt x="32" y="48"/>
                  <a:pt x="32" y="68"/>
                </a:cubicBezTo>
                <a:cubicBezTo>
                  <a:pt x="32" y="74"/>
                  <a:pt x="34" y="80"/>
                  <a:pt x="37" y="86"/>
                </a:cubicBezTo>
                <a:cubicBezTo>
                  <a:pt x="37" y="86"/>
                  <a:pt x="37" y="86"/>
                  <a:pt x="37" y="86"/>
                </a:cubicBezTo>
                <a:cubicBezTo>
                  <a:pt x="39" y="88"/>
                  <a:pt x="40" y="90"/>
                  <a:pt x="42" y="92"/>
                </a:cubicBezTo>
                <a:cubicBezTo>
                  <a:pt x="42" y="93"/>
                  <a:pt x="42" y="93"/>
                  <a:pt x="42" y="93"/>
                </a:cubicBezTo>
                <a:cubicBezTo>
                  <a:pt x="48" y="101"/>
                  <a:pt x="52" y="108"/>
                  <a:pt x="52" y="114"/>
                </a:cubicBezTo>
                <a:cubicBezTo>
                  <a:pt x="83" y="114"/>
                  <a:pt x="83" y="114"/>
                  <a:pt x="83" y="114"/>
                </a:cubicBezTo>
                <a:cubicBezTo>
                  <a:pt x="84" y="106"/>
                  <a:pt x="89" y="98"/>
                  <a:pt x="94" y="92"/>
                </a:cubicBezTo>
                <a:cubicBezTo>
                  <a:pt x="94" y="92"/>
                  <a:pt x="94" y="92"/>
                  <a:pt x="94" y="92"/>
                </a:cubicBezTo>
                <a:cubicBezTo>
                  <a:pt x="96" y="90"/>
                  <a:pt x="97" y="88"/>
                  <a:pt x="98" y="86"/>
                </a:cubicBezTo>
                <a:cubicBezTo>
                  <a:pt x="98" y="86"/>
                  <a:pt x="98" y="86"/>
                  <a:pt x="98" y="86"/>
                </a:cubicBezTo>
                <a:cubicBezTo>
                  <a:pt x="98" y="86"/>
                  <a:pt x="98" y="86"/>
                  <a:pt x="98" y="85"/>
                </a:cubicBezTo>
                <a:cubicBezTo>
                  <a:pt x="102" y="80"/>
                  <a:pt x="103" y="74"/>
                  <a:pt x="103" y="68"/>
                </a:cubicBezTo>
                <a:close/>
                <a:moveTo>
                  <a:pt x="20" y="37"/>
                </a:moveTo>
                <a:cubicBezTo>
                  <a:pt x="14" y="33"/>
                  <a:pt x="14" y="33"/>
                  <a:pt x="14" y="33"/>
                </a:cubicBezTo>
                <a:cubicBezTo>
                  <a:pt x="12" y="32"/>
                  <a:pt x="10" y="32"/>
                  <a:pt x="9" y="34"/>
                </a:cubicBezTo>
                <a:cubicBezTo>
                  <a:pt x="8" y="36"/>
                  <a:pt x="9" y="38"/>
                  <a:pt x="10" y="38"/>
                </a:cubicBezTo>
                <a:cubicBezTo>
                  <a:pt x="17" y="42"/>
                  <a:pt x="17" y="42"/>
                  <a:pt x="17" y="42"/>
                </a:cubicBezTo>
                <a:cubicBezTo>
                  <a:pt x="17" y="43"/>
                  <a:pt x="18" y="43"/>
                  <a:pt x="19" y="43"/>
                </a:cubicBezTo>
                <a:cubicBezTo>
                  <a:pt x="20" y="43"/>
                  <a:pt x="21" y="42"/>
                  <a:pt x="21" y="41"/>
                </a:cubicBezTo>
                <a:cubicBezTo>
                  <a:pt x="22" y="40"/>
                  <a:pt x="22" y="38"/>
                  <a:pt x="20" y="37"/>
                </a:cubicBezTo>
                <a:close/>
                <a:moveTo>
                  <a:pt x="20" y="37"/>
                </a:moveTo>
                <a:cubicBezTo>
                  <a:pt x="20" y="37"/>
                  <a:pt x="20" y="37"/>
                  <a:pt x="20" y="37"/>
                </a:cubicBezTo>
              </a:path>
            </a:pathLst>
          </a:custGeom>
          <a:solidFill>
            <a:schemeClr val="lt1"/>
          </a:solidFill>
          <a:ln>
            <a:noFill/>
          </a:ln>
        </p:spPr>
        <p:txBody>
          <a:bodyPr vert="horz" wrap="square" lIns="91440" tIns="45720" rIns="91440" bIns="45720" numCol="1" anchor="t" anchorCtr="0" compatLnSpc="1">
            <a:noAutofit/>
          </a:bodyPr>
          <a:lstStyle/>
          <a:p>
            <a:pPr marL="0" marR="0" lvl="0" indent="0" algn="l" rtl="0">
              <a:spcBef>
                <a:spcPts val="0"/>
              </a:spcBef>
              <a:spcAft>
                <a:spcPts val="0"/>
              </a:spcAft>
              <a:buNone/>
            </a:pPr>
            <a:endParaRPr sz="1800">
              <a:solidFill>
                <a:schemeClr val="lt1"/>
              </a:solidFill>
              <a:latin typeface="Century Gothic" panose="020B0502020202020204" pitchFamily="34" charset="0"/>
              <a:ea typeface="Century Gothic"/>
              <a:sym typeface="Century Gothic"/>
            </a:endParaRPr>
          </a:p>
        </p:txBody>
      </p:sp>
      <p:grpSp>
        <p:nvGrpSpPr>
          <p:cNvPr id="3833" name="Google Shape;3833;p21"/>
          <p:cNvGrpSpPr/>
          <p:nvPr/>
        </p:nvGrpSpPr>
        <p:grpSpPr>
          <a:xfrm>
            <a:off x="9172181" y="2763860"/>
            <a:ext cx="609231" cy="518636"/>
            <a:chOff x="-1847" y="777"/>
            <a:chExt cx="5790" cy="4929"/>
          </a:xfrm>
        </p:grpSpPr>
        <p:sp>
          <p:nvSpPr>
            <p:cNvPr id="3834" name="Google Shape;3834;p21"/>
            <p:cNvSpPr/>
            <p:nvPr/>
          </p:nvSpPr>
          <p:spPr>
            <a:xfrm>
              <a:off x="-1847" y="777"/>
              <a:ext cx="4669" cy="4053"/>
            </a:xfrm>
            <a:custGeom>
              <a:avLst/>
              <a:gdLst/>
              <a:ahLst/>
              <a:cxnLst/>
              <a:rect l="l" t="t" r="r" b="b"/>
              <a:pathLst>
                <a:path w="1974" h="1713" extrusionOk="0">
                  <a:moveTo>
                    <a:pt x="1974" y="1125"/>
                  </a:moveTo>
                  <a:cubicBezTo>
                    <a:pt x="1974" y="226"/>
                    <a:pt x="1974" y="226"/>
                    <a:pt x="1974" y="226"/>
                  </a:cubicBezTo>
                  <a:cubicBezTo>
                    <a:pt x="1974" y="102"/>
                    <a:pt x="1873" y="0"/>
                    <a:pt x="1748" y="0"/>
                  </a:cubicBezTo>
                  <a:cubicBezTo>
                    <a:pt x="226" y="0"/>
                    <a:pt x="226" y="0"/>
                    <a:pt x="226" y="0"/>
                  </a:cubicBezTo>
                  <a:cubicBezTo>
                    <a:pt x="102" y="0"/>
                    <a:pt x="0" y="102"/>
                    <a:pt x="0" y="226"/>
                  </a:cubicBezTo>
                  <a:cubicBezTo>
                    <a:pt x="0" y="1125"/>
                    <a:pt x="0" y="1125"/>
                    <a:pt x="0" y="1125"/>
                  </a:cubicBezTo>
                  <a:cubicBezTo>
                    <a:pt x="0" y="1250"/>
                    <a:pt x="102" y="1351"/>
                    <a:pt x="226" y="1351"/>
                  </a:cubicBezTo>
                  <a:cubicBezTo>
                    <a:pt x="291" y="1351"/>
                    <a:pt x="291" y="1351"/>
                    <a:pt x="291" y="1351"/>
                  </a:cubicBezTo>
                  <a:cubicBezTo>
                    <a:pt x="291" y="1622"/>
                    <a:pt x="291" y="1622"/>
                    <a:pt x="291" y="1622"/>
                  </a:cubicBezTo>
                  <a:cubicBezTo>
                    <a:pt x="291" y="1672"/>
                    <a:pt x="331" y="1713"/>
                    <a:pt x="382" y="1713"/>
                  </a:cubicBezTo>
                  <a:cubicBezTo>
                    <a:pt x="382" y="1713"/>
                    <a:pt x="382" y="1713"/>
                    <a:pt x="382" y="1713"/>
                  </a:cubicBezTo>
                  <a:cubicBezTo>
                    <a:pt x="408" y="1713"/>
                    <a:pt x="433" y="1701"/>
                    <a:pt x="450" y="1681"/>
                  </a:cubicBezTo>
                  <a:cubicBezTo>
                    <a:pt x="736" y="1351"/>
                    <a:pt x="736" y="1351"/>
                    <a:pt x="736" y="1351"/>
                  </a:cubicBezTo>
                  <a:cubicBezTo>
                    <a:pt x="1749" y="1351"/>
                    <a:pt x="1749" y="1351"/>
                    <a:pt x="1749" y="1351"/>
                  </a:cubicBezTo>
                  <a:cubicBezTo>
                    <a:pt x="1873" y="1351"/>
                    <a:pt x="1974" y="1250"/>
                    <a:pt x="1974" y="1125"/>
                  </a:cubicBezTo>
                  <a:close/>
                  <a:moveTo>
                    <a:pt x="707" y="1229"/>
                  </a:moveTo>
                  <a:cubicBezTo>
                    <a:pt x="689" y="1229"/>
                    <a:pt x="673" y="1236"/>
                    <a:pt x="661" y="1250"/>
                  </a:cubicBezTo>
                  <a:cubicBezTo>
                    <a:pt x="413" y="1536"/>
                    <a:pt x="413" y="1536"/>
                    <a:pt x="413" y="1536"/>
                  </a:cubicBezTo>
                  <a:cubicBezTo>
                    <a:pt x="413" y="1290"/>
                    <a:pt x="413" y="1290"/>
                    <a:pt x="413" y="1290"/>
                  </a:cubicBezTo>
                  <a:cubicBezTo>
                    <a:pt x="413" y="1256"/>
                    <a:pt x="385" y="1228"/>
                    <a:pt x="351" y="1228"/>
                  </a:cubicBezTo>
                  <a:cubicBezTo>
                    <a:pt x="226" y="1228"/>
                    <a:pt x="226" y="1228"/>
                    <a:pt x="226" y="1228"/>
                  </a:cubicBezTo>
                  <a:cubicBezTo>
                    <a:pt x="169" y="1228"/>
                    <a:pt x="123" y="1182"/>
                    <a:pt x="123" y="1125"/>
                  </a:cubicBezTo>
                  <a:cubicBezTo>
                    <a:pt x="123" y="226"/>
                    <a:pt x="123" y="226"/>
                    <a:pt x="123" y="226"/>
                  </a:cubicBezTo>
                  <a:cubicBezTo>
                    <a:pt x="123" y="169"/>
                    <a:pt x="169" y="123"/>
                    <a:pt x="226" y="123"/>
                  </a:cubicBezTo>
                  <a:cubicBezTo>
                    <a:pt x="1748" y="123"/>
                    <a:pt x="1748" y="123"/>
                    <a:pt x="1748" y="123"/>
                  </a:cubicBezTo>
                  <a:cubicBezTo>
                    <a:pt x="1805" y="123"/>
                    <a:pt x="1852" y="169"/>
                    <a:pt x="1852" y="226"/>
                  </a:cubicBezTo>
                  <a:cubicBezTo>
                    <a:pt x="1852" y="1125"/>
                    <a:pt x="1852" y="1125"/>
                    <a:pt x="1852" y="1125"/>
                  </a:cubicBezTo>
                  <a:cubicBezTo>
                    <a:pt x="1852" y="1182"/>
                    <a:pt x="1805" y="1229"/>
                    <a:pt x="1748" y="1229"/>
                  </a:cubicBezTo>
                  <a:cubicBezTo>
                    <a:pt x="707" y="1229"/>
                    <a:pt x="707" y="1229"/>
                    <a:pt x="707" y="1229"/>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entury Gothic" panose="020B0502020202020204" pitchFamily="34" charset="0"/>
                <a:ea typeface="Century Gothic"/>
                <a:sym typeface="Century Gothic"/>
              </a:endParaRPr>
            </a:p>
          </p:txBody>
        </p:sp>
        <p:sp>
          <p:nvSpPr>
            <p:cNvPr id="3835" name="Google Shape;3835;p21"/>
            <p:cNvSpPr/>
            <p:nvPr/>
          </p:nvSpPr>
          <p:spPr>
            <a:xfrm>
              <a:off x="-51" y="1652"/>
              <a:ext cx="3994" cy="4054"/>
            </a:xfrm>
            <a:custGeom>
              <a:avLst/>
              <a:gdLst/>
              <a:ahLst/>
              <a:cxnLst/>
              <a:rect l="l" t="t" r="r" b="b"/>
              <a:pathLst>
                <a:path w="1689" h="1713" extrusionOk="0">
                  <a:moveTo>
                    <a:pt x="1240" y="1682"/>
                  </a:moveTo>
                  <a:cubicBezTo>
                    <a:pt x="1257" y="1702"/>
                    <a:pt x="1282" y="1713"/>
                    <a:pt x="1308" y="1713"/>
                  </a:cubicBezTo>
                  <a:cubicBezTo>
                    <a:pt x="1318" y="1713"/>
                    <a:pt x="1329" y="1711"/>
                    <a:pt x="1340" y="1707"/>
                  </a:cubicBezTo>
                  <a:cubicBezTo>
                    <a:pt x="1376" y="1694"/>
                    <a:pt x="1399" y="1661"/>
                    <a:pt x="1399" y="1622"/>
                  </a:cubicBezTo>
                  <a:cubicBezTo>
                    <a:pt x="1399" y="1351"/>
                    <a:pt x="1399" y="1351"/>
                    <a:pt x="1399" y="1351"/>
                  </a:cubicBezTo>
                  <a:cubicBezTo>
                    <a:pt x="1463" y="1351"/>
                    <a:pt x="1463" y="1351"/>
                    <a:pt x="1463" y="1351"/>
                  </a:cubicBezTo>
                  <a:cubicBezTo>
                    <a:pt x="1588" y="1351"/>
                    <a:pt x="1689" y="1250"/>
                    <a:pt x="1689" y="1125"/>
                  </a:cubicBezTo>
                  <a:cubicBezTo>
                    <a:pt x="1689" y="226"/>
                    <a:pt x="1689" y="226"/>
                    <a:pt x="1689" y="226"/>
                  </a:cubicBezTo>
                  <a:cubicBezTo>
                    <a:pt x="1689" y="102"/>
                    <a:pt x="1588" y="0"/>
                    <a:pt x="1463" y="0"/>
                  </a:cubicBezTo>
                  <a:cubicBezTo>
                    <a:pt x="1429" y="0"/>
                    <a:pt x="1402" y="28"/>
                    <a:pt x="1402" y="61"/>
                  </a:cubicBezTo>
                  <a:cubicBezTo>
                    <a:pt x="1402" y="95"/>
                    <a:pt x="1429" y="123"/>
                    <a:pt x="1463" y="123"/>
                  </a:cubicBezTo>
                  <a:cubicBezTo>
                    <a:pt x="1520" y="123"/>
                    <a:pt x="1567" y="169"/>
                    <a:pt x="1567" y="226"/>
                  </a:cubicBezTo>
                  <a:cubicBezTo>
                    <a:pt x="1567" y="1125"/>
                    <a:pt x="1567" y="1125"/>
                    <a:pt x="1567" y="1125"/>
                  </a:cubicBezTo>
                  <a:cubicBezTo>
                    <a:pt x="1567" y="1182"/>
                    <a:pt x="1520" y="1229"/>
                    <a:pt x="1463" y="1229"/>
                  </a:cubicBezTo>
                  <a:cubicBezTo>
                    <a:pt x="1338" y="1229"/>
                    <a:pt x="1338" y="1229"/>
                    <a:pt x="1338" y="1229"/>
                  </a:cubicBezTo>
                  <a:cubicBezTo>
                    <a:pt x="1304" y="1229"/>
                    <a:pt x="1276" y="1256"/>
                    <a:pt x="1276" y="1290"/>
                  </a:cubicBezTo>
                  <a:cubicBezTo>
                    <a:pt x="1276" y="1537"/>
                    <a:pt x="1276" y="1537"/>
                    <a:pt x="1276" y="1537"/>
                  </a:cubicBezTo>
                  <a:cubicBezTo>
                    <a:pt x="1028" y="1250"/>
                    <a:pt x="1028" y="1250"/>
                    <a:pt x="1028" y="1250"/>
                  </a:cubicBezTo>
                  <a:cubicBezTo>
                    <a:pt x="1017" y="1237"/>
                    <a:pt x="1000" y="1229"/>
                    <a:pt x="982" y="1229"/>
                  </a:cubicBezTo>
                  <a:cubicBezTo>
                    <a:pt x="62" y="1229"/>
                    <a:pt x="62" y="1229"/>
                    <a:pt x="62" y="1229"/>
                  </a:cubicBezTo>
                  <a:cubicBezTo>
                    <a:pt x="28" y="1229"/>
                    <a:pt x="0" y="1257"/>
                    <a:pt x="0" y="1291"/>
                  </a:cubicBezTo>
                  <a:cubicBezTo>
                    <a:pt x="0" y="1325"/>
                    <a:pt x="28" y="1352"/>
                    <a:pt x="62" y="1352"/>
                  </a:cubicBezTo>
                  <a:cubicBezTo>
                    <a:pt x="954" y="1352"/>
                    <a:pt x="954" y="1352"/>
                    <a:pt x="954" y="1352"/>
                  </a:cubicBezTo>
                  <a:lnTo>
                    <a:pt x="1240" y="1682"/>
                  </a:ln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entury Gothic" panose="020B0502020202020204" pitchFamily="34" charset="0"/>
                <a:ea typeface="Century Gothic"/>
                <a:sym typeface="Century Gothic"/>
              </a:endParaRPr>
            </a:p>
          </p:txBody>
        </p:sp>
        <p:sp>
          <p:nvSpPr>
            <p:cNvPr id="3836" name="Google Shape;3836;p21"/>
            <p:cNvSpPr/>
            <p:nvPr/>
          </p:nvSpPr>
          <p:spPr>
            <a:xfrm>
              <a:off x="315" y="2253"/>
              <a:ext cx="345" cy="346"/>
            </a:xfrm>
            <a:prstGeom prst="ellipse">
              <a:avLst/>
            </a:pr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entury Gothic" panose="020B0502020202020204" pitchFamily="34" charset="0"/>
                <a:ea typeface="Century Gothic"/>
                <a:sym typeface="Century Gothic"/>
              </a:endParaRPr>
            </a:p>
          </p:txBody>
        </p:sp>
        <p:sp>
          <p:nvSpPr>
            <p:cNvPr id="3837" name="Google Shape;3837;p21"/>
            <p:cNvSpPr/>
            <p:nvPr/>
          </p:nvSpPr>
          <p:spPr>
            <a:xfrm>
              <a:off x="895" y="2253"/>
              <a:ext cx="345" cy="346"/>
            </a:xfrm>
            <a:prstGeom prst="ellipse">
              <a:avLst/>
            </a:pr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entury Gothic" panose="020B0502020202020204" pitchFamily="34" charset="0"/>
                <a:ea typeface="Century Gothic"/>
                <a:sym typeface="Century Gothic"/>
              </a:endParaRPr>
            </a:p>
          </p:txBody>
        </p:sp>
        <p:sp>
          <p:nvSpPr>
            <p:cNvPr id="3838" name="Google Shape;3838;p21"/>
            <p:cNvSpPr/>
            <p:nvPr/>
          </p:nvSpPr>
          <p:spPr>
            <a:xfrm>
              <a:off x="-262" y="2253"/>
              <a:ext cx="345" cy="346"/>
            </a:xfrm>
            <a:prstGeom prst="ellipse">
              <a:avLst/>
            </a:pr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entury Gothic" panose="020B0502020202020204" pitchFamily="34" charset="0"/>
                <a:ea typeface="Century Gothic"/>
                <a:sym typeface="Century Gothic"/>
              </a:endParaRPr>
            </a:p>
          </p:txBody>
        </p:sp>
      </p:grpSp>
      <p:grpSp>
        <p:nvGrpSpPr>
          <p:cNvPr id="3839" name="Google Shape;3839;p21"/>
          <p:cNvGrpSpPr/>
          <p:nvPr/>
        </p:nvGrpSpPr>
        <p:grpSpPr>
          <a:xfrm>
            <a:off x="3604838" y="3509999"/>
            <a:ext cx="700903" cy="699815"/>
            <a:chOff x="2858" y="347"/>
            <a:chExt cx="5799" cy="5790"/>
          </a:xfrm>
        </p:grpSpPr>
        <p:sp>
          <p:nvSpPr>
            <p:cNvPr id="3840" name="Google Shape;3840;p21"/>
            <p:cNvSpPr/>
            <p:nvPr/>
          </p:nvSpPr>
          <p:spPr>
            <a:xfrm>
              <a:off x="3350" y="347"/>
              <a:ext cx="1206" cy="1207"/>
            </a:xfrm>
            <a:custGeom>
              <a:avLst/>
              <a:gdLst/>
              <a:ahLst/>
              <a:cxnLst/>
              <a:rect l="l" t="t" r="r" b="b"/>
              <a:pathLst>
                <a:path w="510" h="510" extrusionOk="0">
                  <a:moveTo>
                    <a:pt x="255" y="510"/>
                  </a:moveTo>
                  <a:cubicBezTo>
                    <a:pt x="396" y="510"/>
                    <a:pt x="510" y="396"/>
                    <a:pt x="510" y="255"/>
                  </a:cubicBezTo>
                  <a:cubicBezTo>
                    <a:pt x="510" y="114"/>
                    <a:pt x="396" y="0"/>
                    <a:pt x="255" y="0"/>
                  </a:cubicBezTo>
                  <a:cubicBezTo>
                    <a:pt x="114" y="0"/>
                    <a:pt x="0" y="114"/>
                    <a:pt x="0" y="255"/>
                  </a:cubicBezTo>
                  <a:cubicBezTo>
                    <a:pt x="0" y="396"/>
                    <a:pt x="114" y="510"/>
                    <a:pt x="255" y="510"/>
                  </a:cubicBezTo>
                  <a:close/>
                  <a:moveTo>
                    <a:pt x="255" y="102"/>
                  </a:moveTo>
                  <a:cubicBezTo>
                    <a:pt x="339" y="102"/>
                    <a:pt x="408" y="171"/>
                    <a:pt x="408" y="255"/>
                  </a:cubicBezTo>
                  <a:cubicBezTo>
                    <a:pt x="408" y="339"/>
                    <a:pt x="339" y="408"/>
                    <a:pt x="255" y="408"/>
                  </a:cubicBezTo>
                  <a:cubicBezTo>
                    <a:pt x="171" y="408"/>
                    <a:pt x="102" y="339"/>
                    <a:pt x="102" y="255"/>
                  </a:cubicBezTo>
                  <a:cubicBezTo>
                    <a:pt x="102" y="171"/>
                    <a:pt x="171" y="102"/>
                    <a:pt x="255" y="102"/>
                  </a:cubicBez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entury Gothic" panose="020B0502020202020204" pitchFamily="34" charset="0"/>
                <a:ea typeface="Century Gothic"/>
                <a:sym typeface="Century Gothic"/>
              </a:endParaRPr>
            </a:p>
          </p:txBody>
        </p:sp>
        <p:sp>
          <p:nvSpPr>
            <p:cNvPr id="3841" name="Google Shape;3841;p21"/>
            <p:cNvSpPr/>
            <p:nvPr/>
          </p:nvSpPr>
          <p:spPr>
            <a:xfrm>
              <a:off x="7210" y="1071"/>
              <a:ext cx="965" cy="2413"/>
            </a:xfrm>
            <a:custGeom>
              <a:avLst/>
              <a:gdLst/>
              <a:ahLst/>
              <a:cxnLst/>
              <a:rect l="l" t="t" r="r" b="b"/>
              <a:pathLst>
                <a:path w="408" h="1020" extrusionOk="0">
                  <a:moveTo>
                    <a:pt x="357" y="1020"/>
                  </a:moveTo>
                  <a:cubicBezTo>
                    <a:pt x="385" y="1020"/>
                    <a:pt x="408" y="997"/>
                    <a:pt x="408" y="969"/>
                  </a:cubicBezTo>
                  <a:cubicBezTo>
                    <a:pt x="408" y="51"/>
                    <a:pt x="408" y="51"/>
                    <a:pt x="408" y="51"/>
                  </a:cubicBezTo>
                  <a:cubicBezTo>
                    <a:pt x="408" y="23"/>
                    <a:pt x="385" y="0"/>
                    <a:pt x="357" y="0"/>
                  </a:cubicBezTo>
                  <a:cubicBezTo>
                    <a:pt x="51" y="0"/>
                    <a:pt x="51" y="0"/>
                    <a:pt x="51" y="0"/>
                  </a:cubicBezTo>
                  <a:cubicBezTo>
                    <a:pt x="23" y="0"/>
                    <a:pt x="0" y="23"/>
                    <a:pt x="0" y="51"/>
                  </a:cubicBezTo>
                  <a:cubicBezTo>
                    <a:pt x="0" y="969"/>
                    <a:pt x="0" y="969"/>
                    <a:pt x="0" y="969"/>
                  </a:cubicBezTo>
                  <a:cubicBezTo>
                    <a:pt x="0" y="997"/>
                    <a:pt x="23" y="1020"/>
                    <a:pt x="51" y="1020"/>
                  </a:cubicBezTo>
                  <a:lnTo>
                    <a:pt x="357" y="1020"/>
                  </a:lnTo>
                  <a:close/>
                  <a:moveTo>
                    <a:pt x="102" y="102"/>
                  </a:moveTo>
                  <a:cubicBezTo>
                    <a:pt x="306" y="102"/>
                    <a:pt x="306" y="102"/>
                    <a:pt x="306" y="102"/>
                  </a:cubicBezTo>
                  <a:cubicBezTo>
                    <a:pt x="306" y="918"/>
                    <a:pt x="306" y="918"/>
                    <a:pt x="306" y="918"/>
                  </a:cubicBezTo>
                  <a:cubicBezTo>
                    <a:pt x="102" y="918"/>
                    <a:pt x="102" y="918"/>
                    <a:pt x="102" y="918"/>
                  </a:cubicBezTo>
                  <a:lnTo>
                    <a:pt x="102" y="102"/>
                  </a:ln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entury Gothic" panose="020B0502020202020204" pitchFamily="34" charset="0"/>
                <a:ea typeface="Century Gothic"/>
                <a:sym typeface="Century Gothic"/>
              </a:endParaRPr>
            </a:p>
          </p:txBody>
        </p:sp>
        <p:sp>
          <p:nvSpPr>
            <p:cNvPr id="3842" name="Google Shape;3842;p21"/>
            <p:cNvSpPr/>
            <p:nvPr/>
          </p:nvSpPr>
          <p:spPr>
            <a:xfrm>
              <a:off x="6004" y="1554"/>
              <a:ext cx="965" cy="1930"/>
            </a:xfrm>
            <a:custGeom>
              <a:avLst/>
              <a:gdLst/>
              <a:ahLst/>
              <a:cxnLst/>
              <a:rect l="l" t="t" r="r" b="b"/>
              <a:pathLst>
                <a:path w="408" h="816" extrusionOk="0">
                  <a:moveTo>
                    <a:pt x="357" y="816"/>
                  </a:moveTo>
                  <a:cubicBezTo>
                    <a:pt x="385" y="816"/>
                    <a:pt x="408" y="793"/>
                    <a:pt x="408" y="765"/>
                  </a:cubicBezTo>
                  <a:cubicBezTo>
                    <a:pt x="408" y="51"/>
                    <a:pt x="408" y="51"/>
                    <a:pt x="408" y="51"/>
                  </a:cubicBezTo>
                  <a:cubicBezTo>
                    <a:pt x="408" y="23"/>
                    <a:pt x="385" y="0"/>
                    <a:pt x="357" y="0"/>
                  </a:cubicBezTo>
                  <a:cubicBezTo>
                    <a:pt x="51" y="0"/>
                    <a:pt x="51" y="0"/>
                    <a:pt x="51" y="0"/>
                  </a:cubicBezTo>
                  <a:cubicBezTo>
                    <a:pt x="23" y="0"/>
                    <a:pt x="0" y="23"/>
                    <a:pt x="0" y="51"/>
                  </a:cubicBezTo>
                  <a:cubicBezTo>
                    <a:pt x="0" y="765"/>
                    <a:pt x="0" y="765"/>
                    <a:pt x="0" y="765"/>
                  </a:cubicBezTo>
                  <a:cubicBezTo>
                    <a:pt x="0" y="793"/>
                    <a:pt x="23" y="816"/>
                    <a:pt x="51" y="816"/>
                  </a:cubicBezTo>
                  <a:lnTo>
                    <a:pt x="357" y="816"/>
                  </a:lnTo>
                  <a:close/>
                  <a:moveTo>
                    <a:pt x="102" y="102"/>
                  </a:moveTo>
                  <a:cubicBezTo>
                    <a:pt x="306" y="102"/>
                    <a:pt x="306" y="102"/>
                    <a:pt x="306" y="102"/>
                  </a:cubicBezTo>
                  <a:cubicBezTo>
                    <a:pt x="306" y="714"/>
                    <a:pt x="306" y="714"/>
                    <a:pt x="306" y="714"/>
                  </a:cubicBezTo>
                  <a:cubicBezTo>
                    <a:pt x="102" y="714"/>
                    <a:pt x="102" y="714"/>
                    <a:pt x="102" y="714"/>
                  </a:cubicBezTo>
                  <a:lnTo>
                    <a:pt x="102" y="102"/>
                  </a:ln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entury Gothic" panose="020B0502020202020204" pitchFamily="34" charset="0"/>
                <a:ea typeface="Century Gothic"/>
                <a:sym typeface="Century Gothic"/>
              </a:endParaRPr>
            </a:p>
          </p:txBody>
        </p:sp>
        <p:sp>
          <p:nvSpPr>
            <p:cNvPr id="3843" name="Google Shape;3843;p21"/>
            <p:cNvSpPr/>
            <p:nvPr/>
          </p:nvSpPr>
          <p:spPr>
            <a:xfrm>
              <a:off x="5121" y="2277"/>
              <a:ext cx="641" cy="1207"/>
            </a:xfrm>
            <a:custGeom>
              <a:avLst/>
              <a:gdLst/>
              <a:ahLst/>
              <a:cxnLst/>
              <a:rect l="l" t="t" r="r" b="b"/>
              <a:pathLst>
                <a:path w="271" h="510" extrusionOk="0">
                  <a:moveTo>
                    <a:pt x="220" y="510"/>
                  </a:moveTo>
                  <a:cubicBezTo>
                    <a:pt x="248" y="510"/>
                    <a:pt x="271" y="487"/>
                    <a:pt x="271" y="459"/>
                  </a:cubicBezTo>
                  <a:cubicBezTo>
                    <a:pt x="271" y="51"/>
                    <a:pt x="271" y="51"/>
                    <a:pt x="271" y="51"/>
                  </a:cubicBezTo>
                  <a:cubicBezTo>
                    <a:pt x="271" y="23"/>
                    <a:pt x="248" y="0"/>
                    <a:pt x="220" y="0"/>
                  </a:cubicBezTo>
                  <a:cubicBezTo>
                    <a:pt x="51" y="0"/>
                    <a:pt x="51" y="0"/>
                    <a:pt x="51" y="0"/>
                  </a:cubicBezTo>
                  <a:cubicBezTo>
                    <a:pt x="23" y="0"/>
                    <a:pt x="0" y="23"/>
                    <a:pt x="0" y="51"/>
                  </a:cubicBezTo>
                  <a:cubicBezTo>
                    <a:pt x="0" y="79"/>
                    <a:pt x="23" y="102"/>
                    <a:pt x="51" y="102"/>
                  </a:cubicBezTo>
                  <a:cubicBezTo>
                    <a:pt x="169" y="102"/>
                    <a:pt x="169" y="102"/>
                    <a:pt x="169" y="102"/>
                  </a:cubicBezTo>
                  <a:cubicBezTo>
                    <a:pt x="169" y="408"/>
                    <a:pt x="169" y="408"/>
                    <a:pt x="169" y="408"/>
                  </a:cubicBezTo>
                  <a:cubicBezTo>
                    <a:pt x="98" y="408"/>
                    <a:pt x="98" y="408"/>
                    <a:pt x="98" y="408"/>
                  </a:cubicBezTo>
                  <a:cubicBezTo>
                    <a:pt x="69" y="408"/>
                    <a:pt x="47" y="431"/>
                    <a:pt x="47" y="459"/>
                  </a:cubicBezTo>
                  <a:cubicBezTo>
                    <a:pt x="47" y="487"/>
                    <a:pt x="69" y="510"/>
                    <a:pt x="98" y="510"/>
                  </a:cubicBezTo>
                  <a:cubicBezTo>
                    <a:pt x="220" y="510"/>
                    <a:pt x="220" y="510"/>
                    <a:pt x="220" y="510"/>
                  </a:cubicBez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entury Gothic" panose="020B0502020202020204" pitchFamily="34" charset="0"/>
                <a:ea typeface="Century Gothic"/>
                <a:sym typeface="Century Gothic"/>
              </a:endParaRPr>
            </a:p>
          </p:txBody>
        </p:sp>
        <p:sp>
          <p:nvSpPr>
            <p:cNvPr id="3844" name="Google Shape;3844;p21"/>
            <p:cNvSpPr/>
            <p:nvPr/>
          </p:nvSpPr>
          <p:spPr>
            <a:xfrm>
              <a:off x="4677" y="347"/>
              <a:ext cx="3980" cy="3619"/>
            </a:xfrm>
            <a:custGeom>
              <a:avLst/>
              <a:gdLst/>
              <a:ahLst/>
              <a:cxnLst/>
              <a:rect l="l" t="t" r="r" b="b"/>
              <a:pathLst>
                <a:path w="1683" h="1530" extrusionOk="0">
                  <a:moveTo>
                    <a:pt x="1632" y="0"/>
                  </a:moveTo>
                  <a:cubicBezTo>
                    <a:pt x="51" y="0"/>
                    <a:pt x="51" y="0"/>
                    <a:pt x="51" y="0"/>
                  </a:cubicBezTo>
                  <a:cubicBezTo>
                    <a:pt x="23" y="0"/>
                    <a:pt x="0" y="23"/>
                    <a:pt x="0" y="51"/>
                  </a:cubicBezTo>
                  <a:cubicBezTo>
                    <a:pt x="0" y="79"/>
                    <a:pt x="23" y="102"/>
                    <a:pt x="51" y="102"/>
                  </a:cubicBezTo>
                  <a:cubicBezTo>
                    <a:pt x="1581" y="102"/>
                    <a:pt x="1581" y="102"/>
                    <a:pt x="1581" y="102"/>
                  </a:cubicBezTo>
                  <a:cubicBezTo>
                    <a:pt x="1581" y="1428"/>
                    <a:pt x="1581" y="1428"/>
                    <a:pt x="1581" y="1428"/>
                  </a:cubicBezTo>
                  <a:cubicBezTo>
                    <a:pt x="306" y="1428"/>
                    <a:pt x="306" y="1428"/>
                    <a:pt x="306" y="1428"/>
                  </a:cubicBezTo>
                  <a:cubicBezTo>
                    <a:pt x="278" y="1428"/>
                    <a:pt x="255" y="1451"/>
                    <a:pt x="255" y="1479"/>
                  </a:cubicBezTo>
                  <a:cubicBezTo>
                    <a:pt x="255" y="1507"/>
                    <a:pt x="278" y="1530"/>
                    <a:pt x="306" y="1530"/>
                  </a:cubicBezTo>
                  <a:cubicBezTo>
                    <a:pt x="1632" y="1530"/>
                    <a:pt x="1632" y="1530"/>
                    <a:pt x="1632" y="1530"/>
                  </a:cubicBezTo>
                  <a:cubicBezTo>
                    <a:pt x="1660" y="1530"/>
                    <a:pt x="1683" y="1507"/>
                    <a:pt x="1683" y="1479"/>
                  </a:cubicBezTo>
                  <a:cubicBezTo>
                    <a:pt x="1683" y="51"/>
                    <a:pt x="1683" y="51"/>
                    <a:pt x="1683" y="51"/>
                  </a:cubicBezTo>
                  <a:cubicBezTo>
                    <a:pt x="1683" y="23"/>
                    <a:pt x="1660" y="0"/>
                    <a:pt x="1632" y="0"/>
                  </a:cubicBez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entury Gothic" panose="020B0502020202020204" pitchFamily="34" charset="0"/>
                <a:ea typeface="Century Gothic"/>
                <a:sym typeface="Century Gothic"/>
              </a:endParaRPr>
            </a:p>
          </p:txBody>
        </p:sp>
        <p:sp>
          <p:nvSpPr>
            <p:cNvPr id="3845" name="Google Shape;3845;p21"/>
            <p:cNvSpPr/>
            <p:nvPr/>
          </p:nvSpPr>
          <p:spPr>
            <a:xfrm>
              <a:off x="2858" y="1795"/>
              <a:ext cx="2190" cy="4342"/>
            </a:xfrm>
            <a:custGeom>
              <a:avLst/>
              <a:gdLst/>
              <a:ahLst/>
              <a:cxnLst/>
              <a:rect l="l" t="t" r="r" b="b"/>
              <a:pathLst>
                <a:path w="926" h="1836" extrusionOk="0">
                  <a:moveTo>
                    <a:pt x="853" y="248"/>
                  </a:moveTo>
                  <a:cubicBezTo>
                    <a:pt x="837" y="106"/>
                    <a:pt x="725" y="0"/>
                    <a:pt x="593" y="0"/>
                  </a:cubicBezTo>
                  <a:cubicBezTo>
                    <a:pt x="333" y="0"/>
                    <a:pt x="333" y="0"/>
                    <a:pt x="333" y="0"/>
                  </a:cubicBezTo>
                  <a:cubicBezTo>
                    <a:pt x="201" y="0"/>
                    <a:pt x="89" y="106"/>
                    <a:pt x="73" y="248"/>
                  </a:cubicBezTo>
                  <a:cubicBezTo>
                    <a:pt x="5" y="840"/>
                    <a:pt x="5" y="840"/>
                    <a:pt x="5" y="840"/>
                  </a:cubicBezTo>
                  <a:cubicBezTo>
                    <a:pt x="0" y="890"/>
                    <a:pt x="15" y="939"/>
                    <a:pt x="47" y="975"/>
                  </a:cubicBezTo>
                  <a:cubicBezTo>
                    <a:pt x="75" y="1006"/>
                    <a:pt x="112" y="1024"/>
                    <a:pt x="152" y="1027"/>
                  </a:cubicBezTo>
                  <a:cubicBezTo>
                    <a:pt x="208" y="1789"/>
                    <a:pt x="208" y="1789"/>
                    <a:pt x="208" y="1789"/>
                  </a:cubicBezTo>
                  <a:cubicBezTo>
                    <a:pt x="210" y="1815"/>
                    <a:pt x="232" y="1836"/>
                    <a:pt x="259" y="1836"/>
                  </a:cubicBezTo>
                  <a:cubicBezTo>
                    <a:pt x="667" y="1836"/>
                    <a:pt x="667" y="1836"/>
                    <a:pt x="667" y="1836"/>
                  </a:cubicBezTo>
                  <a:cubicBezTo>
                    <a:pt x="694" y="1836"/>
                    <a:pt x="716" y="1815"/>
                    <a:pt x="718" y="1789"/>
                  </a:cubicBezTo>
                  <a:cubicBezTo>
                    <a:pt x="774" y="1027"/>
                    <a:pt x="774" y="1027"/>
                    <a:pt x="774" y="1027"/>
                  </a:cubicBezTo>
                  <a:cubicBezTo>
                    <a:pt x="814" y="1024"/>
                    <a:pt x="851" y="1006"/>
                    <a:pt x="879" y="975"/>
                  </a:cubicBezTo>
                  <a:cubicBezTo>
                    <a:pt x="911" y="939"/>
                    <a:pt x="926" y="890"/>
                    <a:pt x="921" y="840"/>
                  </a:cubicBezTo>
                  <a:lnTo>
                    <a:pt x="853" y="248"/>
                  </a:lnTo>
                  <a:close/>
                  <a:moveTo>
                    <a:pt x="803" y="907"/>
                  </a:moveTo>
                  <a:cubicBezTo>
                    <a:pt x="797" y="914"/>
                    <a:pt x="784" y="925"/>
                    <a:pt x="765" y="925"/>
                  </a:cubicBezTo>
                  <a:cubicBezTo>
                    <a:pt x="727" y="925"/>
                    <a:pt x="727" y="925"/>
                    <a:pt x="727" y="925"/>
                  </a:cubicBezTo>
                  <a:cubicBezTo>
                    <a:pt x="700" y="925"/>
                    <a:pt x="678" y="945"/>
                    <a:pt x="676" y="972"/>
                  </a:cubicBezTo>
                  <a:cubicBezTo>
                    <a:pt x="620" y="1734"/>
                    <a:pt x="620" y="1734"/>
                    <a:pt x="620" y="1734"/>
                  </a:cubicBezTo>
                  <a:cubicBezTo>
                    <a:pt x="306" y="1734"/>
                    <a:pt x="306" y="1734"/>
                    <a:pt x="306" y="1734"/>
                  </a:cubicBezTo>
                  <a:cubicBezTo>
                    <a:pt x="250" y="972"/>
                    <a:pt x="250" y="972"/>
                    <a:pt x="250" y="972"/>
                  </a:cubicBezTo>
                  <a:cubicBezTo>
                    <a:pt x="248" y="945"/>
                    <a:pt x="226" y="925"/>
                    <a:pt x="199" y="925"/>
                  </a:cubicBezTo>
                  <a:cubicBezTo>
                    <a:pt x="161" y="925"/>
                    <a:pt x="161" y="925"/>
                    <a:pt x="161" y="925"/>
                  </a:cubicBezTo>
                  <a:cubicBezTo>
                    <a:pt x="142" y="925"/>
                    <a:pt x="129" y="914"/>
                    <a:pt x="123" y="907"/>
                  </a:cubicBezTo>
                  <a:cubicBezTo>
                    <a:pt x="110" y="893"/>
                    <a:pt x="104" y="872"/>
                    <a:pt x="107" y="852"/>
                  </a:cubicBezTo>
                  <a:cubicBezTo>
                    <a:pt x="174" y="259"/>
                    <a:pt x="174" y="259"/>
                    <a:pt x="174" y="259"/>
                  </a:cubicBezTo>
                  <a:cubicBezTo>
                    <a:pt x="184" y="170"/>
                    <a:pt x="252" y="102"/>
                    <a:pt x="333" y="102"/>
                  </a:cubicBezTo>
                  <a:cubicBezTo>
                    <a:pt x="593" y="102"/>
                    <a:pt x="593" y="102"/>
                    <a:pt x="593" y="102"/>
                  </a:cubicBezTo>
                  <a:cubicBezTo>
                    <a:pt x="673" y="102"/>
                    <a:pt x="742" y="170"/>
                    <a:pt x="752" y="259"/>
                  </a:cubicBezTo>
                  <a:cubicBezTo>
                    <a:pt x="820" y="852"/>
                    <a:pt x="820" y="852"/>
                    <a:pt x="820" y="852"/>
                  </a:cubicBezTo>
                  <a:cubicBezTo>
                    <a:pt x="822" y="872"/>
                    <a:pt x="816" y="893"/>
                    <a:pt x="803" y="907"/>
                  </a:cubicBez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entury Gothic" panose="020B0502020202020204" pitchFamily="34" charset="0"/>
                <a:ea typeface="Century Gothic"/>
                <a:sym typeface="Century Gothic"/>
              </a:endParaRPr>
            </a:p>
          </p:txBody>
        </p:sp>
      </p:grpSp>
      <p:sp>
        <p:nvSpPr>
          <p:cNvPr id="3847" name="Google Shape;3847;p21"/>
          <p:cNvSpPr/>
          <p:nvPr/>
        </p:nvSpPr>
        <p:spPr>
          <a:xfrm>
            <a:off x="4808249" y="436309"/>
            <a:ext cx="3159648" cy="3159216"/>
          </a:xfrm>
          <a:prstGeom prst="ellipse">
            <a:avLst/>
          </a:prstGeom>
          <a:solidFill>
            <a:srgbClr val="BEBEBE"/>
          </a:solidFill>
          <a:ln w="28575" cap="flat" cmpd="sng">
            <a:solidFill>
              <a:schemeClr val="lt1"/>
            </a:solidFill>
            <a:prstDash val="solid"/>
            <a:round/>
            <a:headEnd type="none" w="sm" len="sm"/>
            <a:tailEnd type="none" w="sm" len="sm"/>
          </a:ln>
        </p:spPr>
        <p:txBody>
          <a:bodyPr vert="horz" wrap="square" lIns="91440" tIns="45720" rIns="91440" bIns="45720" numCol="1" anchor="t" anchorCtr="0" compatLnSpc="1">
            <a:noAutofit/>
          </a:bodyPr>
          <a:lstStyle/>
          <a:p>
            <a:pPr marL="0" marR="0" lvl="0" indent="0" algn="l" rtl="0">
              <a:spcBef>
                <a:spcPts val="0"/>
              </a:spcBef>
              <a:spcAft>
                <a:spcPts val="0"/>
              </a:spcAft>
              <a:buNone/>
            </a:pPr>
            <a:endParaRPr sz="1800">
              <a:solidFill>
                <a:schemeClr val="dk1"/>
              </a:solidFill>
              <a:latin typeface="Century Gothic" panose="020B0502020202020204" pitchFamily="34" charset="0"/>
              <a:ea typeface="Century Gothic"/>
              <a:sym typeface="Century Gothic"/>
            </a:endParaRPr>
          </a:p>
        </p:txBody>
      </p:sp>
      <p:sp>
        <p:nvSpPr>
          <p:cNvPr id="3849" name="Google Shape;3849;p21"/>
          <p:cNvSpPr/>
          <p:nvPr/>
        </p:nvSpPr>
        <p:spPr>
          <a:xfrm>
            <a:off x="6207778" y="1105502"/>
            <a:ext cx="330741" cy="264116"/>
          </a:xfrm>
          <a:custGeom>
            <a:avLst/>
            <a:gdLst/>
            <a:ahLst/>
            <a:cxnLst/>
            <a:rect l="l" t="t" r="r" b="b"/>
            <a:pathLst>
              <a:path w="458" h="342" extrusionOk="0">
                <a:moveTo>
                  <a:pt x="387" y="15"/>
                </a:moveTo>
                <a:cubicBezTo>
                  <a:pt x="153" y="248"/>
                  <a:pt x="153" y="248"/>
                  <a:pt x="153" y="248"/>
                </a:cubicBezTo>
                <a:cubicBezTo>
                  <a:pt x="71" y="165"/>
                  <a:pt x="71" y="165"/>
                  <a:pt x="71" y="165"/>
                </a:cubicBezTo>
                <a:cubicBezTo>
                  <a:pt x="56" y="150"/>
                  <a:pt x="31" y="150"/>
                  <a:pt x="16" y="165"/>
                </a:cubicBezTo>
                <a:cubicBezTo>
                  <a:pt x="0" y="181"/>
                  <a:pt x="0" y="205"/>
                  <a:pt x="16" y="221"/>
                </a:cubicBezTo>
                <a:cubicBezTo>
                  <a:pt x="125" y="331"/>
                  <a:pt x="125" y="331"/>
                  <a:pt x="125" y="331"/>
                </a:cubicBezTo>
                <a:cubicBezTo>
                  <a:pt x="133" y="338"/>
                  <a:pt x="143" y="342"/>
                  <a:pt x="153" y="342"/>
                </a:cubicBezTo>
                <a:cubicBezTo>
                  <a:pt x="163" y="342"/>
                  <a:pt x="173" y="338"/>
                  <a:pt x="181" y="331"/>
                </a:cubicBezTo>
                <a:cubicBezTo>
                  <a:pt x="443" y="70"/>
                  <a:pt x="443" y="70"/>
                  <a:pt x="443" y="70"/>
                </a:cubicBezTo>
                <a:cubicBezTo>
                  <a:pt x="458" y="55"/>
                  <a:pt x="458" y="30"/>
                  <a:pt x="443" y="15"/>
                </a:cubicBezTo>
                <a:cubicBezTo>
                  <a:pt x="428" y="0"/>
                  <a:pt x="403" y="0"/>
                  <a:pt x="387" y="15"/>
                </a:cubicBezTo>
                <a:close/>
                <a:moveTo>
                  <a:pt x="387" y="15"/>
                </a:moveTo>
                <a:cubicBezTo>
                  <a:pt x="387" y="15"/>
                  <a:pt x="387" y="15"/>
                  <a:pt x="387" y="15"/>
                </a:cubicBezTo>
              </a:path>
            </a:pathLst>
          </a:custGeom>
          <a:solidFill>
            <a:schemeClr val="lt1"/>
          </a:solidFill>
          <a:ln>
            <a:noFill/>
          </a:ln>
        </p:spPr>
        <p:txBody>
          <a:bodyPr vert="horz" wrap="square" lIns="68572" tIns="34286" rIns="68572" bIns="34286" numCol="1" anchor="t" anchorCtr="0" compatLnSpc="1">
            <a:noAutofit/>
          </a:bodyPr>
          <a:lstStyle/>
          <a:p>
            <a:pPr marL="0" marR="0" lvl="0" indent="0" algn="l" rtl="0">
              <a:spcBef>
                <a:spcPts val="0"/>
              </a:spcBef>
              <a:spcAft>
                <a:spcPts val="0"/>
              </a:spcAft>
              <a:buNone/>
            </a:pPr>
            <a:endParaRPr sz="2418">
              <a:solidFill>
                <a:schemeClr val="dk1"/>
              </a:solidFill>
              <a:latin typeface="Century Gothic" panose="020B0502020202020204" pitchFamily="34" charset="0"/>
              <a:ea typeface="Century Gothic"/>
              <a:sym typeface="Century Gothic"/>
            </a:endParaRPr>
          </a:p>
        </p:txBody>
      </p:sp>
      <p:sp>
        <p:nvSpPr>
          <p:cNvPr id="3850" name="Google Shape;3850;p21"/>
          <p:cNvSpPr/>
          <p:nvPr/>
        </p:nvSpPr>
        <p:spPr>
          <a:xfrm>
            <a:off x="5972783" y="983971"/>
            <a:ext cx="825582" cy="640297"/>
          </a:xfrm>
          <a:custGeom>
            <a:avLst/>
            <a:gdLst/>
            <a:ahLst/>
            <a:cxnLst/>
            <a:rect l="l" t="t" r="r" b="b"/>
            <a:pathLst>
              <a:path w="1974" h="1713" extrusionOk="0">
                <a:moveTo>
                  <a:pt x="1974" y="1125"/>
                </a:moveTo>
                <a:cubicBezTo>
                  <a:pt x="1974" y="226"/>
                  <a:pt x="1974" y="226"/>
                  <a:pt x="1974" y="226"/>
                </a:cubicBezTo>
                <a:cubicBezTo>
                  <a:pt x="1974" y="102"/>
                  <a:pt x="1873" y="0"/>
                  <a:pt x="1748" y="0"/>
                </a:cubicBezTo>
                <a:cubicBezTo>
                  <a:pt x="226" y="0"/>
                  <a:pt x="226" y="0"/>
                  <a:pt x="226" y="0"/>
                </a:cubicBezTo>
                <a:cubicBezTo>
                  <a:pt x="102" y="0"/>
                  <a:pt x="0" y="102"/>
                  <a:pt x="0" y="226"/>
                </a:cubicBezTo>
                <a:cubicBezTo>
                  <a:pt x="0" y="1125"/>
                  <a:pt x="0" y="1125"/>
                  <a:pt x="0" y="1125"/>
                </a:cubicBezTo>
                <a:cubicBezTo>
                  <a:pt x="0" y="1250"/>
                  <a:pt x="102" y="1351"/>
                  <a:pt x="226" y="1351"/>
                </a:cubicBezTo>
                <a:cubicBezTo>
                  <a:pt x="291" y="1351"/>
                  <a:pt x="291" y="1351"/>
                  <a:pt x="291" y="1351"/>
                </a:cubicBezTo>
                <a:cubicBezTo>
                  <a:pt x="291" y="1622"/>
                  <a:pt x="291" y="1622"/>
                  <a:pt x="291" y="1622"/>
                </a:cubicBezTo>
                <a:cubicBezTo>
                  <a:pt x="291" y="1672"/>
                  <a:pt x="331" y="1713"/>
                  <a:pt x="382" y="1713"/>
                </a:cubicBezTo>
                <a:cubicBezTo>
                  <a:pt x="382" y="1713"/>
                  <a:pt x="382" y="1713"/>
                  <a:pt x="382" y="1713"/>
                </a:cubicBezTo>
                <a:cubicBezTo>
                  <a:pt x="408" y="1713"/>
                  <a:pt x="433" y="1701"/>
                  <a:pt x="450" y="1681"/>
                </a:cubicBezTo>
                <a:cubicBezTo>
                  <a:pt x="736" y="1351"/>
                  <a:pt x="736" y="1351"/>
                  <a:pt x="736" y="1351"/>
                </a:cubicBezTo>
                <a:cubicBezTo>
                  <a:pt x="1749" y="1351"/>
                  <a:pt x="1749" y="1351"/>
                  <a:pt x="1749" y="1351"/>
                </a:cubicBezTo>
                <a:cubicBezTo>
                  <a:pt x="1873" y="1351"/>
                  <a:pt x="1974" y="1250"/>
                  <a:pt x="1974" y="1125"/>
                </a:cubicBezTo>
                <a:close/>
                <a:moveTo>
                  <a:pt x="707" y="1229"/>
                </a:moveTo>
                <a:cubicBezTo>
                  <a:pt x="689" y="1229"/>
                  <a:pt x="673" y="1236"/>
                  <a:pt x="661" y="1250"/>
                </a:cubicBezTo>
                <a:cubicBezTo>
                  <a:pt x="413" y="1536"/>
                  <a:pt x="413" y="1536"/>
                  <a:pt x="413" y="1536"/>
                </a:cubicBezTo>
                <a:cubicBezTo>
                  <a:pt x="413" y="1290"/>
                  <a:pt x="413" y="1290"/>
                  <a:pt x="413" y="1290"/>
                </a:cubicBezTo>
                <a:cubicBezTo>
                  <a:pt x="413" y="1256"/>
                  <a:pt x="385" y="1228"/>
                  <a:pt x="351" y="1228"/>
                </a:cubicBezTo>
                <a:cubicBezTo>
                  <a:pt x="226" y="1228"/>
                  <a:pt x="226" y="1228"/>
                  <a:pt x="226" y="1228"/>
                </a:cubicBezTo>
                <a:cubicBezTo>
                  <a:pt x="169" y="1228"/>
                  <a:pt x="123" y="1182"/>
                  <a:pt x="123" y="1125"/>
                </a:cubicBezTo>
                <a:cubicBezTo>
                  <a:pt x="123" y="226"/>
                  <a:pt x="123" y="226"/>
                  <a:pt x="123" y="226"/>
                </a:cubicBezTo>
                <a:cubicBezTo>
                  <a:pt x="123" y="169"/>
                  <a:pt x="169" y="123"/>
                  <a:pt x="226" y="123"/>
                </a:cubicBezTo>
                <a:cubicBezTo>
                  <a:pt x="1748" y="123"/>
                  <a:pt x="1748" y="123"/>
                  <a:pt x="1748" y="123"/>
                </a:cubicBezTo>
                <a:cubicBezTo>
                  <a:pt x="1805" y="123"/>
                  <a:pt x="1852" y="169"/>
                  <a:pt x="1852" y="226"/>
                </a:cubicBezTo>
                <a:cubicBezTo>
                  <a:pt x="1852" y="1125"/>
                  <a:pt x="1852" y="1125"/>
                  <a:pt x="1852" y="1125"/>
                </a:cubicBezTo>
                <a:cubicBezTo>
                  <a:pt x="1852" y="1182"/>
                  <a:pt x="1805" y="1229"/>
                  <a:pt x="1748" y="1229"/>
                </a:cubicBezTo>
                <a:cubicBezTo>
                  <a:pt x="707" y="1229"/>
                  <a:pt x="707" y="1229"/>
                  <a:pt x="707" y="1229"/>
                </a:cubicBezTo>
                <a:close/>
              </a:path>
            </a:pathLst>
          </a:custGeom>
          <a:solidFill>
            <a:schemeClr val="lt1"/>
          </a:solidFill>
          <a:ln>
            <a:noFill/>
          </a:ln>
        </p:spPr>
        <p:txBody>
          <a:bodyPr vert="horz" wrap="square" lIns="91440" tIns="45720" rIns="91440" bIns="45720" numCol="1" anchor="t" anchorCtr="0" compatLnSpc="1">
            <a:noAutofit/>
          </a:bodyPr>
          <a:lstStyle/>
          <a:p>
            <a:pPr marL="0" marR="0" lvl="0" indent="0" algn="l" rtl="0">
              <a:spcBef>
                <a:spcPts val="0"/>
              </a:spcBef>
              <a:spcAft>
                <a:spcPts val="0"/>
              </a:spcAft>
              <a:buNone/>
            </a:pPr>
            <a:endParaRPr sz="1800">
              <a:solidFill>
                <a:schemeClr val="dk1"/>
              </a:solidFill>
              <a:latin typeface="Century Gothic" panose="020B0502020202020204" pitchFamily="34" charset="0"/>
              <a:ea typeface="Century Gothic"/>
              <a:sym typeface="Century Gothic"/>
            </a:endParaRPr>
          </a:p>
        </p:txBody>
      </p:sp>
      <p:sp>
        <p:nvSpPr>
          <p:cNvPr id="3851" name="Google Shape;3851;p21"/>
          <p:cNvSpPr/>
          <p:nvPr/>
        </p:nvSpPr>
        <p:spPr>
          <a:xfrm>
            <a:off x="509619" y="195230"/>
            <a:ext cx="3160758" cy="3159216"/>
          </a:xfrm>
          <a:prstGeom prst="ellipse">
            <a:avLst/>
          </a:prstGeom>
          <a:solidFill>
            <a:srgbClr val="BEBEBE"/>
          </a:solidFill>
          <a:ln w="28575" cap="flat" cmpd="sng">
            <a:solidFill>
              <a:schemeClr val="lt1"/>
            </a:solidFill>
            <a:prstDash val="solid"/>
            <a:round/>
            <a:headEnd type="none" w="sm" len="sm"/>
            <a:tailEnd type="none" w="sm" len="sm"/>
          </a:ln>
        </p:spPr>
        <p:txBody>
          <a:bodyPr vert="horz" wrap="square" lIns="91440" tIns="45720" rIns="91440" bIns="45720" numCol="1" anchor="t" anchorCtr="0" compatLnSpc="1">
            <a:noAutofit/>
          </a:bodyPr>
          <a:lstStyle/>
          <a:p>
            <a:pPr marL="0" marR="0" lvl="0" indent="0" algn="l" rtl="0">
              <a:spcBef>
                <a:spcPts val="0"/>
              </a:spcBef>
              <a:spcAft>
                <a:spcPts val="0"/>
              </a:spcAft>
              <a:buNone/>
            </a:pPr>
            <a:endParaRPr sz="1800">
              <a:solidFill>
                <a:schemeClr val="dk1"/>
              </a:solidFill>
              <a:latin typeface="Century Gothic" panose="020B0502020202020204" pitchFamily="34" charset="0"/>
              <a:ea typeface="Century Gothic"/>
              <a:sym typeface="Century Gothic"/>
            </a:endParaRPr>
          </a:p>
        </p:txBody>
      </p:sp>
      <p:grpSp>
        <p:nvGrpSpPr>
          <p:cNvPr id="3853" name="Google Shape;3853;p21"/>
          <p:cNvGrpSpPr/>
          <p:nvPr/>
        </p:nvGrpSpPr>
        <p:grpSpPr>
          <a:xfrm>
            <a:off x="1698434" y="708509"/>
            <a:ext cx="661070" cy="648635"/>
            <a:chOff x="2756" y="347"/>
            <a:chExt cx="5901" cy="5790"/>
          </a:xfrm>
        </p:grpSpPr>
        <p:sp>
          <p:nvSpPr>
            <p:cNvPr id="3854" name="Google Shape;3854;p21"/>
            <p:cNvSpPr/>
            <p:nvPr/>
          </p:nvSpPr>
          <p:spPr>
            <a:xfrm>
              <a:off x="6004" y="3484"/>
              <a:ext cx="2653" cy="2653"/>
            </a:xfrm>
            <a:custGeom>
              <a:avLst/>
              <a:gdLst/>
              <a:ahLst/>
              <a:cxnLst/>
              <a:rect l="l" t="t" r="r" b="b"/>
              <a:pathLst>
                <a:path w="1122" h="1122" extrusionOk="0">
                  <a:moveTo>
                    <a:pt x="911" y="801"/>
                  </a:moveTo>
                  <a:cubicBezTo>
                    <a:pt x="758" y="763"/>
                    <a:pt x="758" y="763"/>
                    <a:pt x="758" y="763"/>
                  </a:cubicBezTo>
                  <a:cubicBezTo>
                    <a:pt x="752" y="737"/>
                    <a:pt x="752" y="737"/>
                    <a:pt x="752" y="737"/>
                  </a:cubicBezTo>
                  <a:cubicBezTo>
                    <a:pt x="791" y="693"/>
                    <a:pt x="820" y="637"/>
                    <a:pt x="831" y="579"/>
                  </a:cubicBezTo>
                  <a:cubicBezTo>
                    <a:pt x="859" y="565"/>
                    <a:pt x="878" y="538"/>
                    <a:pt x="882" y="506"/>
                  </a:cubicBezTo>
                  <a:cubicBezTo>
                    <a:pt x="893" y="418"/>
                    <a:pt x="893" y="418"/>
                    <a:pt x="893" y="418"/>
                  </a:cubicBezTo>
                  <a:cubicBezTo>
                    <a:pt x="897" y="391"/>
                    <a:pt x="888" y="364"/>
                    <a:pt x="871" y="343"/>
                  </a:cubicBezTo>
                  <a:cubicBezTo>
                    <a:pt x="865" y="337"/>
                    <a:pt x="859" y="331"/>
                    <a:pt x="852" y="327"/>
                  </a:cubicBezTo>
                  <a:cubicBezTo>
                    <a:pt x="855" y="273"/>
                    <a:pt x="855" y="273"/>
                    <a:pt x="855" y="273"/>
                  </a:cubicBezTo>
                  <a:cubicBezTo>
                    <a:pt x="864" y="263"/>
                    <a:pt x="864" y="263"/>
                    <a:pt x="864" y="263"/>
                  </a:cubicBezTo>
                  <a:cubicBezTo>
                    <a:pt x="890" y="235"/>
                    <a:pt x="926" y="176"/>
                    <a:pt x="869" y="90"/>
                  </a:cubicBezTo>
                  <a:cubicBezTo>
                    <a:pt x="843" y="49"/>
                    <a:pt x="788" y="0"/>
                    <a:pt x="677" y="0"/>
                  </a:cubicBezTo>
                  <a:cubicBezTo>
                    <a:pt x="645" y="0"/>
                    <a:pt x="571" y="0"/>
                    <a:pt x="500" y="45"/>
                  </a:cubicBezTo>
                  <a:cubicBezTo>
                    <a:pt x="290" y="52"/>
                    <a:pt x="266" y="165"/>
                    <a:pt x="266" y="251"/>
                  </a:cubicBezTo>
                  <a:cubicBezTo>
                    <a:pt x="266" y="267"/>
                    <a:pt x="269" y="299"/>
                    <a:pt x="272" y="325"/>
                  </a:cubicBezTo>
                  <a:cubicBezTo>
                    <a:pt x="264" y="330"/>
                    <a:pt x="257" y="336"/>
                    <a:pt x="251" y="343"/>
                  </a:cubicBezTo>
                  <a:cubicBezTo>
                    <a:pt x="233" y="363"/>
                    <a:pt x="225" y="391"/>
                    <a:pt x="228" y="418"/>
                  </a:cubicBezTo>
                  <a:cubicBezTo>
                    <a:pt x="239" y="506"/>
                    <a:pt x="239" y="506"/>
                    <a:pt x="239" y="506"/>
                  </a:cubicBezTo>
                  <a:cubicBezTo>
                    <a:pt x="243" y="540"/>
                    <a:pt x="264" y="567"/>
                    <a:pt x="295" y="581"/>
                  </a:cubicBezTo>
                  <a:cubicBezTo>
                    <a:pt x="307" y="636"/>
                    <a:pt x="333" y="690"/>
                    <a:pt x="371" y="733"/>
                  </a:cubicBezTo>
                  <a:cubicBezTo>
                    <a:pt x="363" y="763"/>
                    <a:pt x="363" y="763"/>
                    <a:pt x="363" y="763"/>
                  </a:cubicBezTo>
                  <a:cubicBezTo>
                    <a:pt x="210" y="801"/>
                    <a:pt x="210" y="801"/>
                    <a:pt x="210" y="801"/>
                  </a:cubicBezTo>
                  <a:cubicBezTo>
                    <a:pt x="86" y="832"/>
                    <a:pt x="0" y="943"/>
                    <a:pt x="0" y="1071"/>
                  </a:cubicBezTo>
                  <a:cubicBezTo>
                    <a:pt x="0" y="1085"/>
                    <a:pt x="5" y="1098"/>
                    <a:pt x="15" y="1107"/>
                  </a:cubicBezTo>
                  <a:cubicBezTo>
                    <a:pt x="24" y="1117"/>
                    <a:pt x="37" y="1122"/>
                    <a:pt x="51" y="1122"/>
                  </a:cubicBezTo>
                  <a:cubicBezTo>
                    <a:pt x="1071" y="1122"/>
                    <a:pt x="1071" y="1122"/>
                    <a:pt x="1071" y="1122"/>
                  </a:cubicBezTo>
                  <a:cubicBezTo>
                    <a:pt x="1099" y="1122"/>
                    <a:pt x="1122" y="1099"/>
                    <a:pt x="1122" y="1071"/>
                  </a:cubicBezTo>
                  <a:cubicBezTo>
                    <a:pt x="1122" y="943"/>
                    <a:pt x="1035" y="832"/>
                    <a:pt x="911" y="801"/>
                  </a:cubicBezTo>
                  <a:close/>
                  <a:moveTo>
                    <a:pt x="109" y="1020"/>
                  </a:moveTo>
                  <a:cubicBezTo>
                    <a:pt x="127" y="962"/>
                    <a:pt x="174" y="915"/>
                    <a:pt x="235" y="900"/>
                  </a:cubicBezTo>
                  <a:cubicBezTo>
                    <a:pt x="418" y="854"/>
                    <a:pt x="418" y="854"/>
                    <a:pt x="418" y="854"/>
                  </a:cubicBezTo>
                  <a:cubicBezTo>
                    <a:pt x="436" y="850"/>
                    <a:pt x="450" y="836"/>
                    <a:pt x="455" y="817"/>
                  </a:cubicBezTo>
                  <a:cubicBezTo>
                    <a:pt x="477" y="730"/>
                    <a:pt x="477" y="730"/>
                    <a:pt x="477" y="730"/>
                  </a:cubicBezTo>
                  <a:cubicBezTo>
                    <a:pt x="481" y="712"/>
                    <a:pt x="476" y="693"/>
                    <a:pt x="462" y="681"/>
                  </a:cubicBezTo>
                  <a:cubicBezTo>
                    <a:pt x="422" y="643"/>
                    <a:pt x="396" y="589"/>
                    <a:pt x="392" y="535"/>
                  </a:cubicBezTo>
                  <a:cubicBezTo>
                    <a:pt x="390" y="508"/>
                    <a:pt x="367" y="494"/>
                    <a:pt x="340" y="494"/>
                  </a:cubicBezTo>
                  <a:cubicBezTo>
                    <a:pt x="327" y="412"/>
                    <a:pt x="327" y="412"/>
                    <a:pt x="327" y="412"/>
                  </a:cubicBezTo>
                  <a:cubicBezTo>
                    <a:pt x="342" y="412"/>
                    <a:pt x="356" y="406"/>
                    <a:pt x="366" y="395"/>
                  </a:cubicBezTo>
                  <a:cubicBezTo>
                    <a:pt x="375" y="384"/>
                    <a:pt x="380" y="370"/>
                    <a:pt x="378" y="355"/>
                  </a:cubicBezTo>
                  <a:cubicBezTo>
                    <a:pt x="374" y="324"/>
                    <a:pt x="368" y="268"/>
                    <a:pt x="368" y="251"/>
                  </a:cubicBezTo>
                  <a:cubicBezTo>
                    <a:pt x="368" y="198"/>
                    <a:pt x="368" y="148"/>
                    <a:pt x="517" y="146"/>
                  </a:cubicBezTo>
                  <a:cubicBezTo>
                    <a:pt x="527" y="146"/>
                    <a:pt x="537" y="143"/>
                    <a:pt x="546" y="137"/>
                  </a:cubicBezTo>
                  <a:cubicBezTo>
                    <a:pt x="595" y="102"/>
                    <a:pt x="650" y="102"/>
                    <a:pt x="677" y="102"/>
                  </a:cubicBezTo>
                  <a:cubicBezTo>
                    <a:pt x="756" y="102"/>
                    <a:pt x="777" y="135"/>
                    <a:pt x="784" y="145"/>
                  </a:cubicBezTo>
                  <a:cubicBezTo>
                    <a:pt x="805" y="177"/>
                    <a:pt x="796" y="186"/>
                    <a:pt x="791" y="192"/>
                  </a:cubicBezTo>
                  <a:cubicBezTo>
                    <a:pt x="769" y="215"/>
                    <a:pt x="769" y="215"/>
                    <a:pt x="769" y="215"/>
                  </a:cubicBezTo>
                  <a:cubicBezTo>
                    <a:pt x="760" y="223"/>
                    <a:pt x="754" y="235"/>
                    <a:pt x="754" y="248"/>
                  </a:cubicBezTo>
                  <a:cubicBezTo>
                    <a:pt x="748" y="359"/>
                    <a:pt x="748" y="359"/>
                    <a:pt x="748" y="359"/>
                  </a:cubicBezTo>
                  <a:cubicBezTo>
                    <a:pt x="748" y="373"/>
                    <a:pt x="749" y="383"/>
                    <a:pt x="759" y="393"/>
                  </a:cubicBezTo>
                  <a:cubicBezTo>
                    <a:pt x="768" y="403"/>
                    <a:pt x="778" y="405"/>
                    <a:pt x="792" y="405"/>
                  </a:cubicBezTo>
                  <a:cubicBezTo>
                    <a:pt x="786" y="488"/>
                    <a:pt x="786" y="488"/>
                    <a:pt x="786" y="488"/>
                  </a:cubicBezTo>
                  <a:cubicBezTo>
                    <a:pt x="759" y="488"/>
                    <a:pt x="737" y="508"/>
                    <a:pt x="735" y="535"/>
                  </a:cubicBezTo>
                  <a:cubicBezTo>
                    <a:pt x="730" y="590"/>
                    <a:pt x="702" y="647"/>
                    <a:pt x="661" y="684"/>
                  </a:cubicBezTo>
                  <a:cubicBezTo>
                    <a:pt x="647" y="696"/>
                    <a:pt x="641" y="716"/>
                    <a:pt x="646" y="734"/>
                  </a:cubicBezTo>
                  <a:cubicBezTo>
                    <a:pt x="666" y="817"/>
                    <a:pt x="666" y="817"/>
                    <a:pt x="666" y="817"/>
                  </a:cubicBezTo>
                  <a:cubicBezTo>
                    <a:pt x="671" y="836"/>
                    <a:pt x="685" y="850"/>
                    <a:pt x="704" y="854"/>
                  </a:cubicBezTo>
                  <a:cubicBezTo>
                    <a:pt x="886" y="900"/>
                    <a:pt x="886" y="900"/>
                    <a:pt x="886" y="900"/>
                  </a:cubicBezTo>
                  <a:cubicBezTo>
                    <a:pt x="948" y="915"/>
                    <a:pt x="995" y="962"/>
                    <a:pt x="1012" y="1020"/>
                  </a:cubicBezTo>
                  <a:lnTo>
                    <a:pt x="109" y="1020"/>
                  </a:ln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entury Gothic" panose="020B0502020202020204" pitchFamily="34" charset="0"/>
                <a:ea typeface="Century Gothic"/>
                <a:sym typeface="Century Gothic"/>
              </a:endParaRPr>
            </a:p>
          </p:txBody>
        </p:sp>
        <p:sp>
          <p:nvSpPr>
            <p:cNvPr id="3855" name="Google Shape;3855;p21"/>
            <p:cNvSpPr/>
            <p:nvPr/>
          </p:nvSpPr>
          <p:spPr>
            <a:xfrm>
              <a:off x="2756" y="347"/>
              <a:ext cx="5521" cy="5790"/>
            </a:xfrm>
            <a:custGeom>
              <a:avLst/>
              <a:gdLst/>
              <a:ahLst/>
              <a:cxnLst/>
              <a:rect l="l" t="t" r="r" b="b"/>
              <a:pathLst>
                <a:path w="2334" h="2448" extrusionOk="0">
                  <a:moveTo>
                    <a:pt x="1220" y="2346"/>
                  </a:moveTo>
                  <a:cubicBezTo>
                    <a:pt x="763" y="2346"/>
                    <a:pt x="763" y="2346"/>
                    <a:pt x="763" y="2346"/>
                  </a:cubicBezTo>
                  <a:cubicBezTo>
                    <a:pt x="788" y="2173"/>
                    <a:pt x="937" y="2040"/>
                    <a:pt x="1116" y="2040"/>
                  </a:cubicBezTo>
                  <a:cubicBezTo>
                    <a:pt x="1218" y="2040"/>
                    <a:pt x="1218" y="2040"/>
                    <a:pt x="1218" y="2040"/>
                  </a:cubicBezTo>
                  <a:cubicBezTo>
                    <a:pt x="1275" y="2040"/>
                    <a:pt x="1332" y="2055"/>
                    <a:pt x="1387" y="2084"/>
                  </a:cubicBezTo>
                  <a:cubicBezTo>
                    <a:pt x="1411" y="2098"/>
                    <a:pt x="1442" y="2089"/>
                    <a:pt x="1456" y="2064"/>
                  </a:cubicBezTo>
                  <a:cubicBezTo>
                    <a:pt x="1469" y="2039"/>
                    <a:pt x="1460" y="2008"/>
                    <a:pt x="1435" y="1995"/>
                  </a:cubicBezTo>
                  <a:cubicBezTo>
                    <a:pt x="1423" y="1988"/>
                    <a:pt x="1411" y="1983"/>
                    <a:pt x="1399" y="1978"/>
                  </a:cubicBezTo>
                  <a:cubicBezTo>
                    <a:pt x="1433" y="1938"/>
                    <a:pt x="1467" y="1896"/>
                    <a:pt x="1499" y="1849"/>
                  </a:cubicBezTo>
                  <a:cubicBezTo>
                    <a:pt x="1514" y="1825"/>
                    <a:pt x="1508" y="1794"/>
                    <a:pt x="1484" y="1778"/>
                  </a:cubicBezTo>
                  <a:cubicBezTo>
                    <a:pt x="1461" y="1763"/>
                    <a:pt x="1429" y="1769"/>
                    <a:pt x="1414" y="1792"/>
                  </a:cubicBezTo>
                  <a:cubicBezTo>
                    <a:pt x="1377" y="1847"/>
                    <a:pt x="1339" y="1896"/>
                    <a:pt x="1299" y="1938"/>
                  </a:cubicBezTo>
                  <a:cubicBezTo>
                    <a:pt x="1221" y="1938"/>
                    <a:pt x="1221" y="1938"/>
                    <a:pt x="1221" y="1938"/>
                  </a:cubicBezTo>
                  <a:cubicBezTo>
                    <a:pt x="1220" y="1938"/>
                    <a:pt x="1219" y="1938"/>
                    <a:pt x="1218" y="1938"/>
                  </a:cubicBezTo>
                  <a:cubicBezTo>
                    <a:pt x="1116" y="1938"/>
                    <a:pt x="1116" y="1938"/>
                    <a:pt x="1116" y="1938"/>
                  </a:cubicBezTo>
                  <a:cubicBezTo>
                    <a:pt x="1115" y="1938"/>
                    <a:pt x="1115" y="1938"/>
                    <a:pt x="1114" y="1938"/>
                  </a:cubicBezTo>
                  <a:cubicBezTo>
                    <a:pt x="1036" y="1938"/>
                    <a:pt x="1036" y="1938"/>
                    <a:pt x="1036" y="1938"/>
                  </a:cubicBezTo>
                  <a:cubicBezTo>
                    <a:pt x="567" y="1448"/>
                    <a:pt x="551" y="348"/>
                    <a:pt x="554" y="102"/>
                  </a:cubicBezTo>
                  <a:cubicBezTo>
                    <a:pt x="1780" y="102"/>
                    <a:pt x="1780" y="102"/>
                    <a:pt x="1780" y="102"/>
                  </a:cubicBezTo>
                  <a:cubicBezTo>
                    <a:pt x="1782" y="259"/>
                    <a:pt x="1776" y="765"/>
                    <a:pt x="1650" y="1236"/>
                  </a:cubicBezTo>
                  <a:cubicBezTo>
                    <a:pt x="1643" y="1263"/>
                    <a:pt x="1659" y="1291"/>
                    <a:pt x="1686" y="1298"/>
                  </a:cubicBezTo>
                  <a:cubicBezTo>
                    <a:pt x="1714" y="1305"/>
                    <a:pt x="1741" y="1290"/>
                    <a:pt x="1749" y="1262"/>
                  </a:cubicBezTo>
                  <a:cubicBezTo>
                    <a:pt x="1822" y="990"/>
                    <a:pt x="1855" y="713"/>
                    <a:pt x="1870" y="491"/>
                  </a:cubicBezTo>
                  <a:cubicBezTo>
                    <a:pt x="1927" y="436"/>
                    <a:pt x="2007" y="383"/>
                    <a:pt x="2078" y="430"/>
                  </a:cubicBezTo>
                  <a:cubicBezTo>
                    <a:pt x="2179" y="497"/>
                    <a:pt x="2227" y="733"/>
                    <a:pt x="2140" y="950"/>
                  </a:cubicBezTo>
                  <a:cubicBezTo>
                    <a:pt x="2116" y="1010"/>
                    <a:pt x="2077" y="1075"/>
                    <a:pt x="2026" y="1143"/>
                  </a:cubicBezTo>
                  <a:cubicBezTo>
                    <a:pt x="2009" y="1166"/>
                    <a:pt x="2014" y="1198"/>
                    <a:pt x="2036" y="1215"/>
                  </a:cubicBezTo>
                  <a:cubicBezTo>
                    <a:pt x="2045" y="1222"/>
                    <a:pt x="2056" y="1225"/>
                    <a:pt x="2067" y="1225"/>
                  </a:cubicBezTo>
                  <a:cubicBezTo>
                    <a:pt x="2082" y="1225"/>
                    <a:pt x="2098" y="1218"/>
                    <a:pt x="2108" y="1205"/>
                  </a:cubicBezTo>
                  <a:cubicBezTo>
                    <a:pt x="2165" y="1128"/>
                    <a:pt x="2207" y="1057"/>
                    <a:pt x="2234" y="988"/>
                  </a:cubicBezTo>
                  <a:cubicBezTo>
                    <a:pt x="2334" y="741"/>
                    <a:pt x="2288" y="446"/>
                    <a:pt x="2135" y="345"/>
                  </a:cubicBezTo>
                  <a:cubicBezTo>
                    <a:pt x="2096" y="319"/>
                    <a:pt x="2002" y="279"/>
                    <a:pt x="1878" y="356"/>
                  </a:cubicBezTo>
                  <a:cubicBezTo>
                    <a:pt x="1883" y="243"/>
                    <a:pt x="1883" y="155"/>
                    <a:pt x="1882" y="102"/>
                  </a:cubicBezTo>
                  <a:cubicBezTo>
                    <a:pt x="1932" y="102"/>
                    <a:pt x="1932" y="102"/>
                    <a:pt x="1932" y="102"/>
                  </a:cubicBezTo>
                  <a:cubicBezTo>
                    <a:pt x="1960" y="102"/>
                    <a:pt x="1983" y="79"/>
                    <a:pt x="1983" y="51"/>
                  </a:cubicBezTo>
                  <a:cubicBezTo>
                    <a:pt x="1983" y="23"/>
                    <a:pt x="1960" y="0"/>
                    <a:pt x="1932" y="0"/>
                  </a:cubicBezTo>
                  <a:cubicBezTo>
                    <a:pt x="402" y="0"/>
                    <a:pt x="402" y="0"/>
                    <a:pt x="402" y="0"/>
                  </a:cubicBezTo>
                  <a:cubicBezTo>
                    <a:pt x="374" y="0"/>
                    <a:pt x="351" y="23"/>
                    <a:pt x="351" y="51"/>
                  </a:cubicBezTo>
                  <a:cubicBezTo>
                    <a:pt x="351" y="79"/>
                    <a:pt x="374" y="102"/>
                    <a:pt x="402" y="102"/>
                  </a:cubicBezTo>
                  <a:cubicBezTo>
                    <a:pt x="452" y="102"/>
                    <a:pt x="452" y="102"/>
                    <a:pt x="452" y="102"/>
                  </a:cubicBezTo>
                  <a:cubicBezTo>
                    <a:pt x="451" y="155"/>
                    <a:pt x="451" y="243"/>
                    <a:pt x="456" y="356"/>
                  </a:cubicBezTo>
                  <a:cubicBezTo>
                    <a:pt x="332" y="279"/>
                    <a:pt x="239" y="319"/>
                    <a:pt x="200" y="345"/>
                  </a:cubicBezTo>
                  <a:cubicBezTo>
                    <a:pt x="46" y="446"/>
                    <a:pt x="0" y="741"/>
                    <a:pt x="100" y="988"/>
                  </a:cubicBezTo>
                  <a:cubicBezTo>
                    <a:pt x="242" y="1341"/>
                    <a:pt x="711" y="1661"/>
                    <a:pt x="731" y="1674"/>
                  </a:cubicBezTo>
                  <a:cubicBezTo>
                    <a:pt x="732" y="1676"/>
                    <a:pt x="735" y="1675"/>
                    <a:pt x="737" y="1676"/>
                  </a:cubicBezTo>
                  <a:cubicBezTo>
                    <a:pt x="791" y="1787"/>
                    <a:pt x="856" y="1889"/>
                    <a:pt x="933" y="1977"/>
                  </a:cubicBezTo>
                  <a:cubicBezTo>
                    <a:pt x="771" y="2048"/>
                    <a:pt x="657" y="2209"/>
                    <a:pt x="657" y="2397"/>
                  </a:cubicBezTo>
                  <a:cubicBezTo>
                    <a:pt x="657" y="2425"/>
                    <a:pt x="680" y="2448"/>
                    <a:pt x="708" y="2448"/>
                  </a:cubicBezTo>
                  <a:cubicBezTo>
                    <a:pt x="1220" y="2448"/>
                    <a:pt x="1220" y="2448"/>
                    <a:pt x="1220" y="2448"/>
                  </a:cubicBezTo>
                  <a:cubicBezTo>
                    <a:pt x="1248" y="2448"/>
                    <a:pt x="1270" y="2425"/>
                    <a:pt x="1270" y="2397"/>
                  </a:cubicBezTo>
                  <a:cubicBezTo>
                    <a:pt x="1270" y="2369"/>
                    <a:pt x="1248" y="2346"/>
                    <a:pt x="1220" y="2346"/>
                  </a:cubicBezTo>
                  <a:close/>
                  <a:moveTo>
                    <a:pt x="194" y="950"/>
                  </a:moveTo>
                  <a:cubicBezTo>
                    <a:pt x="107" y="733"/>
                    <a:pt x="155" y="496"/>
                    <a:pt x="256" y="430"/>
                  </a:cubicBezTo>
                  <a:cubicBezTo>
                    <a:pt x="327" y="383"/>
                    <a:pt x="407" y="435"/>
                    <a:pt x="463" y="490"/>
                  </a:cubicBezTo>
                  <a:cubicBezTo>
                    <a:pt x="482" y="776"/>
                    <a:pt x="532" y="1155"/>
                    <a:pt x="657" y="1492"/>
                  </a:cubicBezTo>
                  <a:cubicBezTo>
                    <a:pt x="510" y="1374"/>
                    <a:pt x="281" y="1165"/>
                    <a:pt x="194" y="950"/>
                  </a:cubicBez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entury Gothic" panose="020B0502020202020204" pitchFamily="34" charset="0"/>
                <a:ea typeface="Century Gothic"/>
                <a:sym typeface="Century Gothic"/>
              </a:endParaRPr>
            </a:p>
          </p:txBody>
        </p:sp>
        <p:sp>
          <p:nvSpPr>
            <p:cNvPr id="3856" name="Google Shape;3856;p21"/>
            <p:cNvSpPr/>
            <p:nvPr/>
          </p:nvSpPr>
          <p:spPr>
            <a:xfrm>
              <a:off x="4308" y="830"/>
              <a:ext cx="1223" cy="3860"/>
            </a:xfrm>
            <a:custGeom>
              <a:avLst/>
              <a:gdLst/>
              <a:ahLst/>
              <a:cxnLst/>
              <a:rect l="l" t="t" r="r" b="b"/>
              <a:pathLst>
                <a:path w="517" h="1632" extrusionOk="0">
                  <a:moveTo>
                    <a:pt x="51" y="0"/>
                  </a:moveTo>
                  <a:cubicBezTo>
                    <a:pt x="23" y="1"/>
                    <a:pt x="0" y="24"/>
                    <a:pt x="1" y="52"/>
                  </a:cubicBezTo>
                  <a:cubicBezTo>
                    <a:pt x="5" y="232"/>
                    <a:pt x="45" y="1154"/>
                    <a:pt x="421" y="1613"/>
                  </a:cubicBezTo>
                  <a:cubicBezTo>
                    <a:pt x="431" y="1626"/>
                    <a:pt x="445" y="1632"/>
                    <a:pt x="460" y="1632"/>
                  </a:cubicBezTo>
                  <a:cubicBezTo>
                    <a:pt x="472" y="1632"/>
                    <a:pt x="483" y="1628"/>
                    <a:pt x="492" y="1620"/>
                  </a:cubicBezTo>
                  <a:cubicBezTo>
                    <a:pt x="514" y="1602"/>
                    <a:pt x="517" y="1570"/>
                    <a:pt x="500" y="1549"/>
                  </a:cubicBezTo>
                  <a:cubicBezTo>
                    <a:pt x="145" y="1115"/>
                    <a:pt x="107" y="224"/>
                    <a:pt x="103" y="50"/>
                  </a:cubicBezTo>
                  <a:cubicBezTo>
                    <a:pt x="102" y="22"/>
                    <a:pt x="80" y="2"/>
                    <a:pt x="51" y="0"/>
                  </a:cubicBez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entury Gothic" panose="020B0502020202020204" pitchFamily="34" charset="0"/>
                <a:ea typeface="Century Gothic"/>
                <a:sym typeface="Century Gothic"/>
              </a:endParaRPr>
            </a:p>
          </p:txBody>
        </p:sp>
      </p:grpSp>
      <p:sp>
        <p:nvSpPr>
          <p:cNvPr id="3857" name="Google Shape;3857;p21"/>
          <p:cNvSpPr txBox="1"/>
          <p:nvPr/>
        </p:nvSpPr>
        <p:spPr>
          <a:xfrm>
            <a:off x="6271278" y="5369912"/>
            <a:ext cx="4764211" cy="1138773"/>
          </a:xfrm>
          <a:prstGeom prst="rect">
            <a:avLst/>
          </a:prstGeom>
          <a:noFill/>
          <a:ln>
            <a:noFill/>
          </a:ln>
        </p:spPr>
        <p:txBody>
          <a:bodyPr wrap="square">
            <a:spAutoFit/>
          </a:bodyPr>
          <a:lstStyle/>
          <a:p>
            <a:pPr lvl="0"/>
            <a:r>
              <a:rPr lang="de-CH" sz="1700" kern="1200" noProof="1">
                <a:solidFill>
                  <a:schemeClr val="tx1"/>
                </a:solidFill>
                <a:latin typeface="Century Gothic" panose="020B0502020202020204" pitchFamily="34" charset="0"/>
                <a:ea typeface="+mn-ea"/>
                <a:cs typeface="+mn-cs"/>
              </a:rPr>
              <a:t>Ces unités d'apprentissage ont été inspirées par le projet « TechPreneurs », mis en œuvre par Lars Diener-Kimmich avec le soutien de la Fondation Gebert Rüf.</a:t>
            </a:r>
            <a:endParaRPr sz="1700" kern="1200" dirty="0">
              <a:solidFill>
                <a:schemeClr val="tx1"/>
              </a:solidFill>
              <a:latin typeface="Century Gothic" panose="020B0502020202020204" pitchFamily="34" charset="0"/>
              <a:ea typeface="+mn-ea"/>
              <a:cs typeface="+mn-cs"/>
            </a:endParaRPr>
          </a:p>
        </p:txBody>
      </p:sp>
      <p:sp>
        <p:nvSpPr>
          <p:cNvPr id="3858" name="Google Shape;3858;p21"/>
          <p:cNvSpPr/>
          <p:nvPr/>
        </p:nvSpPr>
        <p:spPr>
          <a:xfrm>
            <a:off x="6207779" y="5180367"/>
            <a:ext cx="4842105" cy="1476561"/>
          </a:xfrm>
          <a:prstGeom prst="rect">
            <a:avLst/>
          </a:prstGeom>
          <a:noFill/>
          <a:ln w="19050" cap="flat" cmpd="sng">
            <a:solidFill>
              <a:srgbClr val="135B87"/>
            </a:solidFill>
            <a:prstDash val="solid"/>
            <a:miter lim="800000"/>
            <a:headEnd type="none" w="sm" len="sm"/>
            <a:tailEnd type="none" w="sm" len="sm"/>
          </a:ln>
        </p:spPr>
        <p:txBody>
          <a:bodyPr rtlCol="0" anchor="ctr">
            <a:noAutofit/>
          </a:bodyPr>
          <a:lstStyle/>
          <a:p>
            <a:pPr marL="0" marR="0" lvl="0" indent="0" algn="ctr" rtl="0">
              <a:spcBef>
                <a:spcPts val="0"/>
              </a:spcBef>
              <a:spcAft>
                <a:spcPts val="0"/>
              </a:spcAft>
              <a:buNone/>
            </a:pPr>
            <a:endParaRPr sz="1800">
              <a:solidFill>
                <a:schemeClr val="lt1"/>
              </a:solidFill>
              <a:latin typeface="Century Gothic" panose="020B0502020202020204" pitchFamily="34" charset="0"/>
              <a:ea typeface="Century Gothic"/>
              <a:sym typeface="Century Gothic"/>
            </a:endParaRPr>
          </a:p>
        </p:txBody>
      </p:sp>
      <p:sp>
        <p:nvSpPr>
          <p:cNvPr id="2" name="Google Shape;3491;p3">
            <a:extLst>
              <a:ext uri="{FF2B5EF4-FFF2-40B4-BE49-F238E27FC236}">
                <a16:creationId xmlns:a16="http://schemas.microsoft.com/office/drawing/2014/main" id="{5589AC7A-DCD2-06E8-1B98-D9C3B1752D02}"/>
              </a:ext>
            </a:extLst>
          </p:cNvPr>
          <p:cNvSpPr/>
          <p:nvPr/>
        </p:nvSpPr>
        <p:spPr>
          <a:xfrm>
            <a:off x="990531" y="1651550"/>
            <a:ext cx="2224364" cy="1200329"/>
          </a:xfrm>
          <a:prstGeom prst="rect">
            <a:avLst/>
          </a:prstGeom>
          <a:noFill/>
          <a:ln>
            <a:noFill/>
          </a:ln>
        </p:spPr>
        <p:txBody>
          <a:bodyPr wrap="square">
            <a:spAutoFit/>
          </a:bodyPr>
          <a:lstStyle/>
          <a:p>
            <a:pPr marL="0" marR="0" lvl="0" indent="0" algn="ctr" rtl="0">
              <a:spcBef>
                <a:spcPts val="0"/>
              </a:spcBef>
              <a:spcAft>
                <a:spcPts val="0"/>
              </a:spcAft>
              <a:buNone/>
            </a:pPr>
            <a:r>
              <a:rPr lang="de-CH" sz="1800" b="1" noProof="1">
                <a:solidFill>
                  <a:schemeClr val="lt1"/>
                </a:solidFill>
                <a:latin typeface="Century Gothic" panose="020B0502020202020204" pitchFamily="34" charset="0"/>
                <a:ea typeface="Century Gothic"/>
                <a:sym typeface="Century Gothic"/>
              </a:rPr>
              <a:t>Qu’est-ce qu’un pitch ? Et qu’est-ce qui fait un bon pitch ? </a:t>
            </a:r>
            <a:endParaRPr dirty="0">
              <a:latin typeface="Century Gothic" panose="020B0502020202020204" pitchFamily="34" charset="0"/>
            </a:endParaRPr>
          </a:p>
        </p:txBody>
      </p:sp>
      <p:sp>
        <p:nvSpPr>
          <p:cNvPr id="3" name="Google Shape;3475;p3">
            <a:extLst>
              <a:ext uri="{FF2B5EF4-FFF2-40B4-BE49-F238E27FC236}">
                <a16:creationId xmlns:a16="http://schemas.microsoft.com/office/drawing/2014/main" id="{0FFA32F9-4C47-CDCC-AED1-DBBF2A82CFC6}"/>
              </a:ext>
            </a:extLst>
          </p:cNvPr>
          <p:cNvSpPr/>
          <p:nvPr/>
        </p:nvSpPr>
        <p:spPr>
          <a:xfrm>
            <a:off x="2603246" y="4506420"/>
            <a:ext cx="2636471" cy="1200329"/>
          </a:xfrm>
          <a:prstGeom prst="rect">
            <a:avLst/>
          </a:prstGeom>
          <a:noFill/>
          <a:ln>
            <a:noFill/>
          </a:ln>
        </p:spPr>
        <p:txBody>
          <a:bodyPr wrap="square">
            <a:spAutoFit/>
          </a:bodyPr>
          <a:lstStyle/>
          <a:p>
            <a:pPr marL="0" marR="0" lvl="0" indent="0" algn="ctr" rtl="0">
              <a:spcBef>
                <a:spcPts val="0"/>
              </a:spcBef>
              <a:spcAft>
                <a:spcPts val="0"/>
              </a:spcAft>
              <a:buNone/>
            </a:pPr>
            <a:r>
              <a:rPr lang="de-CH" sz="1800" b="1" noProof="1">
                <a:solidFill>
                  <a:schemeClr val="lt1"/>
                </a:solidFill>
                <a:latin typeface="Century Gothic" panose="020B0502020202020204" pitchFamily="34" charset="0"/>
                <a:ea typeface="Century Gothic"/>
                <a:sym typeface="Century Gothic"/>
              </a:rPr>
              <a:t>AIDA : Comment structurer une présentation convaincante ? </a:t>
            </a:r>
            <a:endParaRPr dirty="0">
              <a:latin typeface="Century Gothic" panose="020B0502020202020204" pitchFamily="34" charset="0"/>
            </a:endParaRPr>
          </a:p>
        </p:txBody>
      </p:sp>
      <p:sp>
        <p:nvSpPr>
          <p:cNvPr id="4" name="Google Shape;3498;p3">
            <a:extLst>
              <a:ext uri="{FF2B5EF4-FFF2-40B4-BE49-F238E27FC236}">
                <a16:creationId xmlns:a16="http://schemas.microsoft.com/office/drawing/2014/main" id="{EB0CA753-9969-3805-8B86-58EB102055B1}"/>
              </a:ext>
            </a:extLst>
          </p:cNvPr>
          <p:cNvSpPr/>
          <p:nvPr/>
        </p:nvSpPr>
        <p:spPr>
          <a:xfrm>
            <a:off x="5080399" y="1909295"/>
            <a:ext cx="2636471" cy="923330"/>
          </a:xfrm>
          <a:prstGeom prst="rect">
            <a:avLst/>
          </a:prstGeom>
          <a:noFill/>
          <a:ln>
            <a:noFill/>
          </a:ln>
        </p:spPr>
        <p:txBody>
          <a:bodyPr wrap="square">
            <a:spAutoFit/>
          </a:bodyPr>
          <a:lstStyle/>
          <a:p>
            <a:pPr marL="0" marR="0" lvl="0" indent="0" algn="ctr" rtl="0">
              <a:spcBef>
                <a:spcPts val="0"/>
              </a:spcBef>
              <a:spcAft>
                <a:spcPts val="0"/>
              </a:spcAft>
              <a:buNone/>
            </a:pPr>
            <a:r>
              <a:rPr lang="de-CH" sz="1800" b="1" noProof="1">
                <a:solidFill>
                  <a:schemeClr val="lt1"/>
                </a:solidFill>
                <a:latin typeface="Century Gothic" panose="020B0502020202020204" pitchFamily="34" charset="0"/>
                <a:ea typeface="Century Gothic"/>
                <a:sym typeface="Century Gothic"/>
              </a:rPr>
              <a:t>Comment présenter de manière crédible et authentique ?</a:t>
            </a:r>
            <a:endParaRPr dirty="0">
              <a:latin typeface="Century Gothic" panose="020B0502020202020204" pitchFamily="34" charset="0"/>
            </a:endParaRPr>
          </a:p>
        </p:txBody>
      </p:sp>
      <p:sp>
        <p:nvSpPr>
          <p:cNvPr id="5" name="Google Shape;3496;p3">
            <a:extLst>
              <a:ext uri="{FF2B5EF4-FFF2-40B4-BE49-F238E27FC236}">
                <a16:creationId xmlns:a16="http://schemas.microsoft.com/office/drawing/2014/main" id="{302209A4-3314-41EA-2B8A-8CC5CF2D9B9E}"/>
              </a:ext>
            </a:extLst>
          </p:cNvPr>
          <p:cNvSpPr/>
          <p:nvPr/>
        </p:nvSpPr>
        <p:spPr>
          <a:xfrm>
            <a:off x="8382866" y="3449404"/>
            <a:ext cx="2667018" cy="838661"/>
          </a:xfrm>
          <a:prstGeom prst="rect">
            <a:avLst/>
          </a:prstGeom>
          <a:noFill/>
          <a:ln>
            <a:noFill/>
          </a:ln>
        </p:spPr>
        <p:txBody>
          <a:bodyPr wrap="square" lIns="68567" tIns="34283" rIns="68567" bIns="34283">
            <a:spAutoFit/>
          </a:bodyPr>
          <a:lstStyle/>
          <a:p>
            <a:pPr marL="0" marR="0" lvl="0" indent="0" algn="ctr" rtl="0">
              <a:spcBef>
                <a:spcPts val="0"/>
              </a:spcBef>
              <a:spcAft>
                <a:spcPts val="0"/>
              </a:spcAft>
              <a:buNone/>
            </a:pPr>
            <a:r>
              <a:rPr lang="de-CH" sz="1800" b="1" noProof="1">
                <a:solidFill>
                  <a:schemeClr val="bg1"/>
                </a:solidFill>
                <a:latin typeface="Century Gothic" panose="020B0502020202020204" pitchFamily="34" charset="0"/>
                <a:ea typeface="Century Gothic"/>
                <a:sym typeface="Century Gothic"/>
              </a:rPr>
              <a:t>Pitcher et recueillir du feedback </a:t>
            </a:r>
            <a:br>
              <a:rPr lang="de-CH" sz="1800" b="1" noProof="1">
                <a:solidFill>
                  <a:schemeClr val="bg1"/>
                </a:solidFill>
                <a:latin typeface="Century Gothic" panose="020B0502020202020204" pitchFamily="34" charset="0"/>
                <a:ea typeface="Century Gothic"/>
                <a:sym typeface="Century Gothic"/>
              </a:rPr>
            </a:br>
            <a:endParaRPr dirty="0">
              <a:solidFill>
                <a:schemeClr val="bg1"/>
              </a:solidFill>
              <a:latin typeface="Century Gothic" panose="020B0502020202020204" pitchFamily="34"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863"/>
        <p:cNvGrpSpPr/>
        <p:nvPr/>
      </p:nvGrpSpPr>
      <p:grpSpPr>
        <a:xfrm>
          <a:off x="0" y="0"/>
          <a:ext cx="0" cy="0"/>
          <a:chOff x="0" y="0"/>
          <a:chExt cx="0" cy="0"/>
        </a:xfrm>
      </p:grpSpPr>
      <p:sp>
        <p:nvSpPr>
          <p:cNvPr id="3865" name="Google Shape;3865;p22"/>
          <p:cNvSpPr txBox="1">
            <a:spLocks noGrp="1"/>
          </p:cNvSpPr>
          <p:nvPr>
            <p:ph type="sldNum" idx="12"/>
          </p:nvPr>
        </p:nvSpPr>
        <p:spPr>
          <a:xfrm>
            <a:off x="11510081" y="6356350"/>
            <a:ext cx="536009" cy="365125"/>
          </a:xfrm>
          <a:prstGeom prst="rect">
            <a:avLst/>
          </a:prstGeom>
          <a:noFill/>
          <a:ln>
            <a:noFill/>
          </a:ln>
        </p:spPr>
        <p:txBody>
          <a:bodyPr>
            <a:noAutofit/>
          </a:bodyPr>
          <a:lstStyle/>
          <a:p>
            <a:pPr marL="0" marR="0" lvl="0" indent="0" algn="r" rtl="0">
              <a:lnSpc>
                <a:spcPct val="100000"/>
              </a:lnSpc>
              <a:spcBef>
                <a:spcPts val="0"/>
              </a:spcBef>
              <a:spcAft>
                <a:spcPts val="0"/>
              </a:spcAft>
              <a:buClr>
                <a:srgbClr val="FFFFFF"/>
              </a:buClr>
              <a:buSzPts val="2400"/>
              <a:buFont typeface="Century Gothic"/>
              <a:buNone/>
            </a:pPr>
            <a:fld id="{00000000-1234-1234-1234-123412341234}" type="slidenum">
              <a:rPr lang="de-CH" sz="2400" b="1" i="0" u="none" strike="noStrike" cap="none" noProof="1">
                <a:solidFill>
                  <a:srgbClr val="FFFFFF"/>
                </a:solidFill>
                <a:latin typeface="Century Gothic" panose="020B0502020202020204" pitchFamily="34" charset="0"/>
                <a:sym typeface="Century Gothic"/>
              </a:rPr>
              <a:t>23</a:t>
            </a:fld>
            <a:endParaRPr sz="2400" b="1" i="0" u="none" strike="noStrike" cap="none" dirty="0">
              <a:solidFill>
                <a:srgbClr val="FFFFFF"/>
              </a:solidFill>
              <a:latin typeface="Century Gothic" panose="020B0502020202020204" pitchFamily="34" charset="0"/>
              <a:sym typeface="Century Gothic"/>
            </a:endParaRPr>
          </a:p>
        </p:txBody>
      </p:sp>
      <p:sp>
        <p:nvSpPr>
          <p:cNvPr id="3866" name="Google Shape;3866;p22"/>
          <p:cNvSpPr txBox="1"/>
          <p:nvPr/>
        </p:nvSpPr>
        <p:spPr>
          <a:xfrm>
            <a:off x="949042" y="1318190"/>
            <a:ext cx="5527062" cy="4760278"/>
          </a:xfrm>
          <a:prstGeom prst="rect">
            <a:avLst/>
          </a:prstGeom>
          <a:noFill/>
          <a:ln>
            <a:noFill/>
          </a:ln>
        </p:spPr>
        <p:txBody>
          <a:bodyPr wrap="square">
            <a:spAutoFit/>
          </a:bodyPr>
          <a:lstStyle/>
          <a:p>
            <a:pPr marL="285750" marR="0" lvl="0" indent="-285750" algn="l" rtl="0">
              <a:spcBef>
                <a:spcPts val="0"/>
              </a:spcBef>
              <a:spcAft>
                <a:spcPts val="0"/>
              </a:spcAft>
              <a:buClr>
                <a:schemeClr val="dk1"/>
              </a:buClr>
              <a:buSzPts val="2000"/>
              <a:buFont typeface="Arial"/>
              <a:buChar char="•"/>
            </a:pPr>
            <a:r>
              <a:rPr lang="de-CH" sz="2000" noProof="1">
                <a:solidFill>
                  <a:schemeClr val="dk1"/>
                </a:solidFill>
                <a:latin typeface="Century Gothic" panose="020B0502020202020204" pitchFamily="34" charset="0"/>
                <a:ea typeface="Century Gothic"/>
                <a:sym typeface="Century Gothic"/>
              </a:rPr>
              <a:t>Pitcher signifie présenter une idée </a:t>
            </a:r>
            <a:endParaRPr>
              <a:latin typeface="Century Gothic" panose="020B0502020202020204" pitchFamily="34" charset="0"/>
            </a:endParaRPr>
          </a:p>
          <a:p>
            <a:pPr marL="285750" marR="0" lvl="0" indent="-285750" algn="l" rtl="0">
              <a:spcBef>
                <a:spcPts val="800"/>
              </a:spcBef>
              <a:spcAft>
                <a:spcPts val="0"/>
              </a:spcAft>
              <a:buClr>
                <a:schemeClr val="dk1"/>
              </a:buClr>
              <a:buSzPts val="2000"/>
              <a:buFont typeface="Arial"/>
              <a:buChar char="•"/>
            </a:pPr>
            <a:r>
              <a:rPr lang="de-CH" sz="2000" noProof="1">
                <a:solidFill>
                  <a:schemeClr val="dk1"/>
                </a:solidFill>
                <a:latin typeface="Century Gothic" panose="020B0502020202020204" pitchFamily="34" charset="0"/>
                <a:ea typeface="Century Gothic"/>
                <a:sym typeface="Century Gothic"/>
              </a:rPr>
              <a:t>Vous pouvez pitcher dans différentes situations, au travail, en privé ou à l’école </a:t>
            </a:r>
            <a:endParaRPr>
              <a:latin typeface="Century Gothic" panose="020B0502020202020204" pitchFamily="34" charset="0"/>
            </a:endParaRPr>
          </a:p>
          <a:p>
            <a:pPr marL="285750" marR="0" lvl="0" indent="-285750" algn="l" rtl="0">
              <a:spcBef>
                <a:spcPts val="800"/>
              </a:spcBef>
              <a:spcAft>
                <a:spcPts val="0"/>
              </a:spcAft>
              <a:buClr>
                <a:schemeClr val="dk1"/>
              </a:buClr>
              <a:buSzPts val="2000"/>
              <a:buFont typeface="Arial"/>
              <a:buChar char="•"/>
            </a:pPr>
            <a:r>
              <a:rPr lang="de-CH" sz="2000" noProof="1">
                <a:solidFill>
                  <a:schemeClr val="dk1"/>
                </a:solidFill>
                <a:latin typeface="Century Gothic" panose="020B0502020202020204" pitchFamily="34" charset="0"/>
                <a:ea typeface="Century Gothic"/>
                <a:sym typeface="Century Gothic"/>
              </a:rPr>
              <a:t>Les objectifs du pitch sont les suivants : </a:t>
            </a:r>
            <a:endParaRPr>
              <a:latin typeface="Century Gothic" panose="020B0502020202020204" pitchFamily="34" charset="0"/>
            </a:endParaRPr>
          </a:p>
          <a:p>
            <a:pPr marL="742950" marR="0" lvl="1" indent="-285750" algn="l" rtl="0">
              <a:spcBef>
                <a:spcPts val="200"/>
              </a:spcBef>
              <a:spcAft>
                <a:spcPts val="0"/>
              </a:spcAft>
              <a:buClr>
                <a:schemeClr val="dk1"/>
              </a:buClr>
              <a:buSzPts val="2000"/>
              <a:buFont typeface="Arial"/>
              <a:buChar char="•"/>
            </a:pPr>
            <a:r>
              <a:rPr lang="de-CH" sz="2000" b="0" i="0" u="none" strike="noStrike" cap="none" noProof="1">
                <a:solidFill>
                  <a:schemeClr val="dk1"/>
                </a:solidFill>
                <a:latin typeface="Century Gothic" panose="020B0502020202020204" pitchFamily="34" charset="0"/>
                <a:ea typeface="Century Gothic"/>
                <a:sym typeface="Century Gothic"/>
              </a:rPr>
              <a:t>présenter votre idée à d’autres personnes afin qu’elles puissent donner des retours précieux </a:t>
            </a:r>
            <a:endParaRPr>
              <a:latin typeface="Century Gothic" panose="020B0502020202020204" pitchFamily="34" charset="0"/>
            </a:endParaRPr>
          </a:p>
          <a:p>
            <a:pPr marL="742950" marR="0" lvl="1" indent="-285750" algn="l" rtl="0">
              <a:spcBef>
                <a:spcPts val="200"/>
              </a:spcBef>
              <a:spcAft>
                <a:spcPts val="0"/>
              </a:spcAft>
              <a:buClr>
                <a:schemeClr val="dk1"/>
              </a:buClr>
              <a:buSzPts val="2000"/>
              <a:buFont typeface="Arial"/>
              <a:buChar char="•"/>
            </a:pPr>
            <a:r>
              <a:rPr lang="de-CH" sz="2000" b="0" i="0" u="none" strike="noStrike" cap="none" noProof="1">
                <a:solidFill>
                  <a:schemeClr val="dk1"/>
                </a:solidFill>
                <a:latin typeface="Century Gothic" panose="020B0502020202020204" pitchFamily="34" charset="0"/>
                <a:ea typeface="Century Gothic"/>
                <a:sym typeface="Century Gothic"/>
              </a:rPr>
              <a:t>utiliser ces retours pour améliorer continuellement l’idée </a:t>
            </a:r>
            <a:endParaRPr>
              <a:latin typeface="Century Gothic" panose="020B0502020202020204" pitchFamily="34" charset="0"/>
            </a:endParaRPr>
          </a:p>
          <a:p>
            <a:pPr marL="285750" marR="0" lvl="0" indent="-285750" algn="l" rtl="0">
              <a:spcBef>
                <a:spcPts val="800"/>
              </a:spcBef>
              <a:spcAft>
                <a:spcPts val="0"/>
              </a:spcAft>
              <a:buClr>
                <a:schemeClr val="dk1"/>
              </a:buClr>
              <a:buSzPts val="2000"/>
              <a:buFont typeface="Arial"/>
              <a:buChar char="•"/>
            </a:pPr>
            <a:r>
              <a:rPr lang="de-CH" sz="2000" noProof="1">
                <a:solidFill>
                  <a:schemeClr val="dk1"/>
                </a:solidFill>
                <a:latin typeface="Century Gothic" panose="020B0502020202020204" pitchFamily="34" charset="0"/>
                <a:ea typeface="Century Gothic"/>
                <a:sym typeface="Century Gothic"/>
              </a:rPr>
              <a:t>L’objectif du pitch n’est pas : préparer le pitch parfait pendant des mois </a:t>
            </a:r>
            <a:endParaRPr>
              <a:latin typeface="Century Gothic" panose="020B0502020202020204" pitchFamily="34" charset="0"/>
            </a:endParaRPr>
          </a:p>
          <a:p>
            <a:pPr marL="742950" marR="0" lvl="1" indent="-158750" algn="l" rtl="0">
              <a:spcBef>
                <a:spcPts val="0"/>
              </a:spcBef>
              <a:spcAft>
                <a:spcPts val="0"/>
              </a:spcAft>
              <a:buClr>
                <a:schemeClr val="dk1"/>
              </a:buClr>
              <a:buSzPts val="2000"/>
              <a:buFont typeface="Arial"/>
              <a:buNone/>
            </a:pPr>
            <a:endParaRPr sz="2000" b="0" i="0" u="none" strike="noStrike" cap="none">
              <a:solidFill>
                <a:schemeClr val="dk1"/>
              </a:solidFill>
              <a:latin typeface="Century Gothic" panose="020B0502020202020204" pitchFamily="34" charset="0"/>
              <a:ea typeface="Century Gothic"/>
              <a:sym typeface="Century Gothic"/>
            </a:endParaRPr>
          </a:p>
          <a:p>
            <a:pPr marL="742950" marR="0" lvl="1" indent="-158750" algn="l" rtl="0">
              <a:spcBef>
                <a:spcPts val="0"/>
              </a:spcBef>
              <a:spcAft>
                <a:spcPts val="0"/>
              </a:spcAft>
              <a:buClr>
                <a:schemeClr val="dk1"/>
              </a:buClr>
              <a:buSzPts val="2000"/>
              <a:buFont typeface="Arial"/>
              <a:buNone/>
            </a:pPr>
            <a:endParaRPr sz="2000" b="0" i="0" u="none" strike="noStrike" cap="none">
              <a:solidFill>
                <a:schemeClr val="dk1"/>
              </a:solidFill>
              <a:highlight>
                <a:srgbClr val="FFFF00"/>
              </a:highlight>
              <a:latin typeface="Century Gothic" panose="020B0502020202020204" pitchFamily="34" charset="0"/>
              <a:ea typeface="Century Gothic"/>
              <a:sym typeface="Century Gothic"/>
            </a:endParaRPr>
          </a:p>
        </p:txBody>
      </p:sp>
      <p:sp>
        <p:nvSpPr>
          <p:cNvPr id="3867" name="Google Shape;3867;p22"/>
          <p:cNvSpPr txBox="1"/>
          <p:nvPr/>
        </p:nvSpPr>
        <p:spPr>
          <a:xfrm>
            <a:off x="949042" y="260758"/>
            <a:ext cx="9566963" cy="719970"/>
          </a:xfrm>
          <a:prstGeom prst="rect">
            <a:avLst/>
          </a:prstGeom>
          <a:noFill/>
          <a:ln>
            <a:noFill/>
          </a:ln>
        </p:spPr>
        <p:txBody>
          <a:bodyPr>
            <a:noAutofit/>
          </a:bodyPr>
          <a:lstStyle/>
          <a:p>
            <a:pPr marL="0" marR="0" lvl="0" indent="0" algn="l" rtl="0">
              <a:lnSpc>
                <a:spcPct val="90000"/>
              </a:lnSpc>
              <a:spcBef>
                <a:spcPts val="0"/>
              </a:spcBef>
              <a:spcAft>
                <a:spcPts val="0"/>
              </a:spcAft>
              <a:buClr>
                <a:srgbClr val="0B4874"/>
              </a:buClr>
              <a:buSzPts val="2400"/>
              <a:buFont typeface="Century Gothic"/>
              <a:buNone/>
            </a:pPr>
            <a:r>
              <a:rPr lang="de-CH" sz="2400" b="1" noProof="1">
                <a:solidFill>
                  <a:srgbClr val="0B4874"/>
                </a:solidFill>
                <a:latin typeface="Century Gothic" panose="020B0502020202020204" pitchFamily="34" charset="0"/>
                <a:ea typeface="Century Gothic"/>
                <a:sym typeface="Century Gothic"/>
              </a:rPr>
              <a:t>Que signifie vraiment « pitcher » une idée ?</a:t>
            </a:r>
            <a:endParaRPr sz="2400" b="1" i="0" u="none" strike="noStrike" cap="none">
              <a:solidFill>
                <a:srgbClr val="0B4874"/>
              </a:solidFill>
              <a:latin typeface="Century Gothic" panose="020B0502020202020204" pitchFamily="34" charset="0"/>
              <a:ea typeface="Century Gothic"/>
              <a:sym typeface="Century Gothic"/>
            </a:endParaRPr>
          </a:p>
        </p:txBody>
      </p:sp>
      <p:pic>
        <p:nvPicPr>
          <p:cNvPr id="3868" name="Google Shape;3868;p22" descr="Ein Bild, das Kleidung, Person, Wand, Im Haus enthält.&#10;&#10;KI-generierte Inhalte können fehlerhaft sein."/>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6834211" y="1426347"/>
            <a:ext cx="4376473" cy="3040662"/>
          </a:xfrm>
          <a:prstGeom prst="rect">
            <a:avLst/>
          </a:prstGeom>
          <a:noFill/>
          <a:ln>
            <a:noFill/>
          </a:ln>
        </p:spPr>
      </p:pic>
      <p:sp>
        <p:nvSpPr>
          <p:cNvPr id="3" name="Textfeld 2">
            <a:extLst>
              <a:ext uri="{FF2B5EF4-FFF2-40B4-BE49-F238E27FC236}">
                <a16:creationId xmlns:a16="http://schemas.microsoft.com/office/drawing/2014/main" id="{BB617213-E0EF-7273-72B5-15BF180B1740}"/>
              </a:ext>
            </a:extLst>
          </p:cNvPr>
          <p:cNvSpPr txBox="1"/>
          <p:nvPr/>
        </p:nvSpPr>
        <p:spPr>
          <a:xfrm>
            <a:off x="962465" y="6206527"/>
            <a:ext cx="10261876" cy="246221"/>
          </a:xfrm>
          <a:prstGeom prst="rect">
            <a:avLst/>
          </a:prstGeom>
          <a:noFill/>
        </p:spPr>
        <p:txBody>
          <a:bodyPr wrap="square">
            <a:spAutoFit/>
          </a:bodyPr>
          <a:lstStyle/>
          <a:p>
            <a:r>
              <a:rPr lang="en-US" sz="1000" b="1" dirty="0">
                <a:solidFill>
                  <a:srgbClr val="686868"/>
                </a:solidFill>
                <a:latin typeface="Century Gothic"/>
              </a:rPr>
              <a:t>Source: </a:t>
            </a:r>
            <a:r>
              <a:rPr lang="en-US" sz="1000" dirty="0">
                <a:solidFill>
                  <a:srgbClr val="686868"/>
                </a:solidFill>
                <a:latin typeface="Century Gothic"/>
              </a:rPr>
              <a:t>Diener-Kimmich (2024) Perfect Pitch: Mein Praxis-</a:t>
            </a:r>
            <a:r>
              <a:rPr lang="en-US" sz="1000" dirty="0" err="1">
                <a:solidFill>
                  <a:srgbClr val="686868"/>
                </a:solidFill>
                <a:latin typeface="Century Gothic"/>
              </a:rPr>
              <a:t>Handbuch</a:t>
            </a:r>
            <a:r>
              <a:rPr lang="en-US" sz="1000" dirty="0">
                <a:solidFill>
                  <a:srgbClr val="686868"/>
                </a:solidFill>
                <a:latin typeface="Century Gothic"/>
              </a:rPr>
              <a:t> für </a:t>
            </a:r>
            <a:r>
              <a:rPr lang="en-US" sz="1000" dirty="0" err="1">
                <a:solidFill>
                  <a:srgbClr val="686868"/>
                </a:solidFill>
                <a:latin typeface="Century Gothic"/>
              </a:rPr>
              <a:t>Lernende</a:t>
            </a:r>
            <a:r>
              <a:rPr lang="en-US" sz="1000" dirty="0">
                <a:solidFill>
                  <a:srgbClr val="686868"/>
                </a:solidFill>
                <a:latin typeface="Century Gothic"/>
              </a:rPr>
              <a:t>, </a:t>
            </a:r>
            <a:r>
              <a:rPr lang="en-US" sz="1000" dirty="0" err="1">
                <a:solidFill>
                  <a:srgbClr val="686868"/>
                </a:solidFill>
                <a:latin typeface="Century Gothic"/>
              </a:rPr>
              <a:t>Führungskräfte</a:t>
            </a:r>
            <a:r>
              <a:rPr lang="en-US" sz="1000" dirty="0">
                <a:solidFill>
                  <a:srgbClr val="686868"/>
                </a:solidFill>
                <a:latin typeface="Century Gothic"/>
              </a:rPr>
              <a:t> und CEOs (Iteration 1)</a:t>
            </a:r>
            <a:endParaRPr lang="de-CH" sz="1000" dirty="0">
              <a:solidFill>
                <a:srgbClr val="686868"/>
              </a:solidFill>
              <a:latin typeface="Century Gothic"/>
            </a:endParaRPr>
          </a:p>
        </p:txBody>
      </p:sp>
      <p:sp>
        <p:nvSpPr>
          <p:cNvPr id="4" name="Textfeld 3">
            <a:extLst>
              <a:ext uri="{FF2B5EF4-FFF2-40B4-BE49-F238E27FC236}">
                <a16:creationId xmlns:a16="http://schemas.microsoft.com/office/drawing/2014/main" id="{4F511CA2-B183-63B3-34DF-AE466059BAF9}"/>
              </a:ext>
            </a:extLst>
          </p:cNvPr>
          <p:cNvSpPr txBox="1"/>
          <p:nvPr/>
        </p:nvSpPr>
        <p:spPr>
          <a:xfrm>
            <a:off x="6834211" y="4491086"/>
            <a:ext cx="2494597" cy="246221"/>
          </a:xfrm>
          <a:prstGeom prst="rect">
            <a:avLst/>
          </a:prstGeom>
          <a:noFill/>
        </p:spPr>
        <p:txBody>
          <a:bodyPr wrap="square">
            <a:spAutoFit/>
          </a:bodyPr>
          <a:lstStyle/>
          <a:p>
            <a:r>
              <a:rPr lang="en-US" sz="1000" b="1" dirty="0">
                <a:solidFill>
                  <a:srgbClr val="686868"/>
                </a:solidFill>
                <a:effectLst/>
                <a:latin typeface="Century Gothic" panose="020B0502020202020204" pitchFamily="34" charset="0"/>
                <a:ea typeface="Times New Roman" panose="02020603050405020304" pitchFamily="18" charset="0"/>
                <a:cs typeface="Times New Roman" panose="02020603050405020304" pitchFamily="18" charset="0"/>
              </a:rPr>
              <a:t>Source : </a:t>
            </a:r>
            <a:r>
              <a:rPr lang="en-US" sz="1000" dirty="0">
                <a:solidFill>
                  <a:srgbClr val="686868"/>
                </a:solidFill>
                <a:effectLst/>
                <a:latin typeface="Century Gothic" panose="020B0502020202020204" pitchFamily="34" charset="0"/>
                <a:ea typeface="Times New Roman" panose="02020603050405020304" pitchFamily="18" charset="0"/>
                <a:cs typeface="Times New Roman" panose="02020603050405020304" pitchFamily="18" charset="0"/>
              </a:rPr>
              <a:t>iStock.com/</a:t>
            </a:r>
            <a:r>
              <a:rPr lang="de-CH" sz="1000" dirty="0" err="1">
                <a:solidFill>
                  <a:srgbClr val="686868"/>
                </a:solidFill>
                <a:effectLst/>
                <a:latin typeface="Century Gothic" panose="020B0502020202020204" pitchFamily="34" charset="0"/>
                <a:ea typeface="Times New Roman" panose="02020603050405020304" pitchFamily="18" charset="0"/>
                <a:cs typeface="Times New Roman" panose="02020603050405020304" pitchFamily="18" charset="0"/>
              </a:rPr>
              <a:t>zamrznutitonovi</a:t>
            </a:r>
            <a:endParaRPr lang="de-CH" sz="1000" dirty="0">
              <a:solidFill>
                <a:srgbClr val="686868"/>
              </a:solidFill>
              <a:latin typeface="Century Gothic" panose="020B0502020202020204" pitchFamily="34"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873"/>
        <p:cNvGrpSpPr/>
        <p:nvPr/>
      </p:nvGrpSpPr>
      <p:grpSpPr>
        <a:xfrm>
          <a:off x="0" y="0"/>
          <a:ext cx="0" cy="0"/>
          <a:chOff x="0" y="0"/>
          <a:chExt cx="0" cy="0"/>
        </a:xfrm>
      </p:grpSpPr>
      <p:pic>
        <p:nvPicPr>
          <p:cNvPr id="3875" name="Google Shape;3875;p23" descr="Ein Bild, das Säugetier, draußen, Himmel, Wildleben enthält.&#10;&#10;KI-generierte Inhalte können fehlerhaft sein."/>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6012815" y="1676537"/>
            <a:ext cx="5441879" cy="3672684"/>
          </a:xfrm>
          <a:prstGeom prst="rect">
            <a:avLst/>
          </a:prstGeom>
          <a:noFill/>
          <a:ln>
            <a:noFill/>
          </a:ln>
        </p:spPr>
      </p:pic>
      <p:sp>
        <p:nvSpPr>
          <p:cNvPr id="3876" name="Google Shape;3876;p23"/>
          <p:cNvSpPr txBox="1"/>
          <p:nvPr/>
        </p:nvSpPr>
        <p:spPr>
          <a:xfrm>
            <a:off x="936605" y="3645240"/>
            <a:ext cx="4834375" cy="1631216"/>
          </a:xfrm>
          <a:prstGeom prst="rect">
            <a:avLst/>
          </a:prstGeom>
          <a:noFill/>
          <a:ln>
            <a:noFill/>
          </a:ln>
        </p:spPr>
        <p:txBody>
          <a:bodyPr wrap="square">
            <a:spAutoFit/>
          </a:bodyPr>
          <a:lstStyle/>
          <a:p>
            <a:pPr marL="342900" indent="-342900">
              <a:buClr>
                <a:srgbClr val="738D05"/>
              </a:buClr>
              <a:buSzPts val="1800"/>
              <a:buFont typeface="Century Gothic"/>
              <a:buAutoNum type="arabicPeriod"/>
            </a:pPr>
            <a:r>
              <a:rPr lang="de-CH" sz="1800" b="1" noProof="1">
                <a:solidFill>
                  <a:srgbClr val="738D05"/>
                </a:solidFill>
                <a:latin typeface="Century Gothic" panose="020B0502020202020204" pitchFamily="34" charset="0"/>
                <a:ea typeface="Century Gothic"/>
                <a:sym typeface="Century Gothic"/>
              </a:rPr>
              <a:t>« Chapeaux verts » </a:t>
            </a:r>
            <a:r>
              <a:rPr lang="de-CH" sz="1800" b="1" noProof="1">
                <a:solidFill>
                  <a:srgbClr val="0B4874"/>
                </a:solidFill>
                <a:latin typeface="Century Gothic" panose="020B0502020202020204" pitchFamily="34" charset="0"/>
                <a:ea typeface="Century Gothic"/>
                <a:sym typeface="Century Gothic"/>
              </a:rPr>
              <a:t>: </a:t>
            </a:r>
            <a:r>
              <a:rPr lang="de-CH" sz="1800" noProof="1">
                <a:solidFill>
                  <a:srgbClr val="0B4874"/>
                </a:solidFill>
                <a:latin typeface="Century Gothic" panose="020B0502020202020204" pitchFamily="34" charset="0"/>
              </a:rPr>
              <a:t>Ils se concentrent sur tout ce qui est positif. </a:t>
            </a:r>
            <a:endParaRPr dirty="0">
              <a:solidFill>
                <a:srgbClr val="0B4874"/>
              </a:solidFill>
              <a:latin typeface="Century Gothic" panose="020B0502020202020204" pitchFamily="34" charset="0"/>
            </a:endParaRPr>
          </a:p>
          <a:p>
            <a:pPr marL="342900" indent="-342900">
              <a:spcBef>
                <a:spcPts val="1200"/>
              </a:spcBef>
              <a:buClr>
                <a:srgbClr val="C00000"/>
              </a:buClr>
              <a:buSzPts val="1800"/>
              <a:buFont typeface="Century Gothic"/>
              <a:buAutoNum type="arabicPeriod"/>
            </a:pPr>
            <a:r>
              <a:rPr lang="de-CH" sz="1800" b="1" noProof="1">
                <a:solidFill>
                  <a:srgbClr val="C00000"/>
                </a:solidFill>
                <a:latin typeface="Century Gothic" panose="020B0502020202020204" pitchFamily="34" charset="0"/>
                <a:ea typeface="Century Gothic"/>
                <a:sym typeface="Century Gothic"/>
              </a:rPr>
              <a:t>« Chapeaux rouges » : </a:t>
            </a:r>
            <a:r>
              <a:rPr lang="de-CH" sz="1800" noProof="1">
                <a:solidFill>
                  <a:srgbClr val="0B4874"/>
                </a:solidFill>
                <a:latin typeface="Century Gothic" panose="020B0502020202020204" pitchFamily="34" charset="0"/>
              </a:rPr>
              <a:t>Ils se concentrent sur tout ce qui peut être amélioré.</a:t>
            </a:r>
            <a:endParaRPr sz="1800" b="1" dirty="0">
              <a:solidFill>
                <a:srgbClr val="0B4874"/>
              </a:solidFill>
              <a:latin typeface="Century Gothic" panose="020B0502020202020204" pitchFamily="34" charset="0"/>
              <a:ea typeface="Century Gothic"/>
              <a:sym typeface="Century Gothic"/>
            </a:endParaRPr>
          </a:p>
        </p:txBody>
      </p:sp>
      <p:sp>
        <p:nvSpPr>
          <p:cNvPr id="3877" name="Google Shape;3877;p23"/>
          <p:cNvSpPr txBox="1"/>
          <p:nvPr/>
        </p:nvSpPr>
        <p:spPr>
          <a:xfrm>
            <a:off x="967878" y="238497"/>
            <a:ext cx="9566963" cy="719970"/>
          </a:xfrm>
          <a:prstGeom prst="rect">
            <a:avLst/>
          </a:prstGeom>
          <a:noFill/>
          <a:ln>
            <a:noFill/>
          </a:ln>
        </p:spPr>
        <p:txBody>
          <a:bodyPr>
            <a:noAutofit/>
          </a:bodyPr>
          <a:lstStyle/>
          <a:p>
            <a:pPr marL="0" marR="0" lvl="0" indent="0" algn="l" rtl="0">
              <a:lnSpc>
                <a:spcPct val="90000"/>
              </a:lnSpc>
              <a:spcBef>
                <a:spcPts val="0"/>
              </a:spcBef>
              <a:spcAft>
                <a:spcPts val="0"/>
              </a:spcAft>
              <a:buClr>
                <a:srgbClr val="0B4874"/>
              </a:buClr>
              <a:buSzPts val="2400"/>
              <a:buFont typeface="Century Gothic"/>
              <a:buNone/>
            </a:pPr>
            <a:r>
              <a:rPr lang="de-CH" sz="2400" b="1" noProof="1">
                <a:solidFill>
                  <a:srgbClr val="0B4874"/>
                </a:solidFill>
                <a:latin typeface="Century Gothic" panose="020B0502020202020204" pitchFamily="34" charset="0"/>
                <a:ea typeface="Century Gothic"/>
                <a:sym typeface="Century Gothic"/>
              </a:rPr>
              <a:t>Au « Watering Hole », vous recevez des retours précieux pour optimiser continuellement votre idée </a:t>
            </a:r>
            <a:endParaRPr sz="2400" b="1" i="0" u="none" strike="noStrike" cap="none" dirty="0">
              <a:solidFill>
                <a:srgbClr val="0B4874"/>
              </a:solidFill>
              <a:latin typeface="Century Gothic" panose="020B0502020202020204" pitchFamily="34" charset="0"/>
              <a:ea typeface="Century Gothic"/>
              <a:sym typeface="Century Gothic"/>
            </a:endParaRPr>
          </a:p>
        </p:txBody>
      </p:sp>
      <p:sp>
        <p:nvSpPr>
          <p:cNvPr id="3878" name="Google Shape;3878;p23"/>
          <p:cNvSpPr/>
          <p:nvPr/>
        </p:nvSpPr>
        <p:spPr>
          <a:xfrm>
            <a:off x="967878" y="6137826"/>
            <a:ext cx="9708182" cy="246093"/>
          </a:xfrm>
          <a:prstGeom prst="rect">
            <a:avLst/>
          </a:prstGeom>
          <a:noFill/>
          <a:ln>
            <a:noFill/>
          </a:ln>
        </p:spPr>
        <p:txBody>
          <a:bodyPr wrap="square">
            <a:spAutoFit/>
          </a:bodyPr>
          <a:lstStyle/>
          <a:p>
            <a:pPr marL="0" marR="0" lvl="0" indent="0" algn="l" rtl="0">
              <a:spcBef>
                <a:spcPts val="0"/>
              </a:spcBef>
              <a:spcAft>
                <a:spcPts val="0"/>
              </a:spcAft>
              <a:buNone/>
            </a:pPr>
            <a:r>
              <a:rPr lang="de-CH" sz="999" b="1" noProof="1">
                <a:solidFill>
                  <a:srgbClr val="686868"/>
                </a:solidFill>
                <a:latin typeface="Century Gothic" panose="020B0502020202020204" pitchFamily="34" charset="0"/>
                <a:ea typeface="Century Gothic"/>
                <a:sym typeface="Century Gothic"/>
              </a:rPr>
              <a:t>Source : </a:t>
            </a:r>
            <a:r>
              <a:rPr lang="de-CH" sz="999" noProof="1">
                <a:solidFill>
                  <a:srgbClr val="686868"/>
                </a:solidFill>
                <a:latin typeface="Century Gothic" panose="020B0502020202020204" pitchFamily="34" charset="0"/>
                <a:ea typeface="Century Gothic"/>
                <a:sym typeface="Century Gothic"/>
              </a:rPr>
              <a:t>Carlson, E., &amp; Wilmot, W. (2006). Innovation: The Five Disciplines for Creating What Customers Want. Crown Business. Page 103. </a:t>
            </a:r>
            <a:endParaRPr sz="999" dirty="0">
              <a:solidFill>
                <a:srgbClr val="686868"/>
              </a:solidFill>
              <a:latin typeface="Century Gothic" panose="020B0502020202020204" pitchFamily="34" charset="0"/>
              <a:ea typeface="Century Gothic"/>
              <a:sym typeface="Century Gothic"/>
            </a:endParaRPr>
          </a:p>
        </p:txBody>
      </p:sp>
      <p:sp>
        <p:nvSpPr>
          <p:cNvPr id="3879" name="Google Shape;3879;p23"/>
          <p:cNvSpPr txBox="1"/>
          <p:nvPr/>
        </p:nvSpPr>
        <p:spPr>
          <a:xfrm>
            <a:off x="959516" y="1557244"/>
            <a:ext cx="4834375" cy="923330"/>
          </a:xfrm>
          <a:prstGeom prst="rect">
            <a:avLst/>
          </a:prstGeom>
          <a:noFill/>
          <a:ln>
            <a:noFill/>
          </a:ln>
        </p:spPr>
        <p:txBody>
          <a:bodyPr wrap="square">
            <a:spAutoFit/>
          </a:bodyPr>
          <a:lstStyle/>
          <a:p>
            <a:pPr marL="0" marR="0" lvl="0" indent="0" algn="l" rtl="0">
              <a:spcBef>
                <a:spcPts val="0"/>
              </a:spcBef>
              <a:spcAft>
                <a:spcPts val="0"/>
              </a:spcAft>
              <a:buClr>
                <a:schemeClr val="dk1"/>
              </a:buClr>
              <a:buSzPts val="1800"/>
              <a:buFont typeface="Century Gothic"/>
              <a:buNone/>
            </a:pPr>
            <a:r>
              <a:rPr lang="de-CH" sz="1800" b="1" noProof="1">
                <a:solidFill>
                  <a:srgbClr val="0B4874"/>
                </a:solidFill>
                <a:latin typeface="Century Gothic" panose="020B0502020202020204" pitchFamily="34" charset="0"/>
                <a:ea typeface="Century Gothic"/>
                <a:sym typeface="Century Gothic"/>
              </a:rPr>
              <a:t>« Watering Hole » : </a:t>
            </a:r>
            <a:r>
              <a:rPr lang="de-CH" sz="1800" noProof="1">
                <a:solidFill>
                  <a:srgbClr val="0B4874"/>
                </a:solidFill>
                <a:latin typeface="Century Gothic" panose="020B0502020202020204" pitchFamily="34" charset="0"/>
                <a:ea typeface="Century Gothic"/>
                <a:sym typeface="Century Gothic"/>
              </a:rPr>
              <a:t>Un lieu de rencontre où l’on peut recharger ses batteries. Les idées y sont améliorées ensemble. </a:t>
            </a:r>
            <a:endParaRPr sz="1800" dirty="0">
              <a:solidFill>
                <a:srgbClr val="0B4874"/>
              </a:solidFill>
              <a:latin typeface="Century Gothic" panose="020B0502020202020204" pitchFamily="34" charset="0"/>
              <a:ea typeface="Century Gothic"/>
              <a:sym typeface="Century Gothic"/>
            </a:endParaRPr>
          </a:p>
        </p:txBody>
      </p:sp>
      <p:sp>
        <p:nvSpPr>
          <p:cNvPr id="3880" name="Google Shape;3880;p23"/>
          <p:cNvSpPr txBox="1"/>
          <p:nvPr/>
        </p:nvSpPr>
        <p:spPr>
          <a:xfrm>
            <a:off x="936605" y="2703933"/>
            <a:ext cx="4834375" cy="923330"/>
          </a:xfrm>
          <a:prstGeom prst="rect">
            <a:avLst/>
          </a:prstGeom>
          <a:noFill/>
          <a:ln>
            <a:noFill/>
          </a:ln>
        </p:spPr>
        <p:txBody>
          <a:bodyPr wrap="square">
            <a:spAutoFit/>
          </a:bodyPr>
          <a:lstStyle/>
          <a:p>
            <a:pPr marL="0" marR="0" lvl="0" indent="0" algn="l" rtl="0">
              <a:spcBef>
                <a:spcPts val="0"/>
              </a:spcBef>
              <a:spcAft>
                <a:spcPts val="0"/>
              </a:spcAft>
              <a:buClr>
                <a:schemeClr val="dk1"/>
              </a:buClr>
              <a:buSzPts val="1800"/>
              <a:buFont typeface="Century Gothic"/>
              <a:buNone/>
            </a:pPr>
            <a:r>
              <a:rPr lang="de-CH" sz="1800" b="1" noProof="1">
                <a:solidFill>
                  <a:srgbClr val="0B4874"/>
                </a:solidFill>
                <a:latin typeface="Century Gothic" panose="020B0502020202020204" pitchFamily="34" charset="0"/>
                <a:ea typeface="Century Gothic"/>
                <a:sym typeface="Century Gothic"/>
              </a:rPr>
              <a:t>Une équipe présente son idée. Les autres donnent du feedback tout en restant dans l’un des deux rôles :</a:t>
            </a:r>
            <a:endParaRPr sz="1800" dirty="0">
              <a:solidFill>
                <a:srgbClr val="0B4874"/>
              </a:solidFill>
              <a:latin typeface="Century Gothic" panose="020B0502020202020204" pitchFamily="34" charset="0"/>
              <a:ea typeface="Century Gothic"/>
              <a:sym typeface="Century Gothic"/>
            </a:endParaRPr>
          </a:p>
        </p:txBody>
      </p:sp>
      <p:sp>
        <p:nvSpPr>
          <p:cNvPr id="2" name="Google Shape;3865;p22">
            <a:extLst>
              <a:ext uri="{FF2B5EF4-FFF2-40B4-BE49-F238E27FC236}">
                <a16:creationId xmlns:a16="http://schemas.microsoft.com/office/drawing/2014/main" id="{0FB17B5A-82A3-59DB-B8F7-F7D8C2B8EC33}"/>
              </a:ext>
            </a:extLst>
          </p:cNvPr>
          <p:cNvSpPr txBox="1">
            <a:spLocks noGrp="1"/>
          </p:cNvSpPr>
          <p:nvPr>
            <p:ph type="sldNum" idx="12"/>
          </p:nvPr>
        </p:nvSpPr>
        <p:spPr>
          <a:xfrm>
            <a:off x="11510081" y="6356350"/>
            <a:ext cx="536009" cy="365125"/>
          </a:xfrm>
          <a:prstGeom prst="rect">
            <a:avLst/>
          </a:prstGeom>
          <a:noFill/>
          <a:ln>
            <a:noFill/>
          </a:ln>
        </p:spPr>
        <p:txBody>
          <a:bodyPr>
            <a:noAutofit/>
          </a:bodyPr>
          <a:lstStyle/>
          <a:p>
            <a:pPr marL="0" marR="0" lvl="0" indent="0" algn="r" rtl="0">
              <a:lnSpc>
                <a:spcPct val="100000"/>
              </a:lnSpc>
              <a:spcBef>
                <a:spcPts val="0"/>
              </a:spcBef>
              <a:spcAft>
                <a:spcPts val="0"/>
              </a:spcAft>
              <a:buClr>
                <a:srgbClr val="FFFFFF"/>
              </a:buClr>
              <a:buSzPts val="2400"/>
              <a:buFont typeface="Century Gothic"/>
              <a:buNone/>
            </a:pPr>
            <a:fld id="{00000000-1234-1234-1234-123412341234}" type="slidenum">
              <a:rPr lang="de-CH" sz="2400" b="1" i="0" u="none" strike="noStrike" cap="none" noProof="1">
                <a:solidFill>
                  <a:srgbClr val="FFFFFF"/>
                </a:solidFill>
                <a:latin typeface="Century Gothic" panose="020B0502020202020204" pitchFamily="34" charset="0"/>
                <a:sym typeface="Century Gothic"/>
              </a:rPr>
              <a:t>24</a:t>
            </a:fld>
            <a:endParaRPr sz="2400" b="1" i="0" u="none" strike="noStrike" cap="none" dirty="0">
              <a:solidFill>
                <a:srgbClr val="FFFFFF"/>
              </a:solidFill>
              <a:latin typeface="Century Gothic" panose="020B0502020202020204" pitchFamily="34" charset="0"/>
              <a:sym typeface="Century Gothic"/>
            </a:endParaRPr>
          </a:p>
        </p:txBody>
      </p:sp>
      <p:sp>
        <p:nvSpPr>
          <p:cNvPr id="4" name="Textfeld 3">
            <a:extLst>
              <a:ext uri="{FF2B5EF4-FFF2-40B4-BE49-F238E27FC236}">
                <a16:creationId xmlns:a16="http://schemas.microsoft.com/office/drawing/2014/main" id="{01B01CB0-F538-E178-017D-64C226D94C8B}"/>
              </a:ext>
            </a:extLst>
          </p:cNvPr>
          <p:cNvSpPr txBox="1"/>
          <p:nvPr/>
        </p:nvSpPr>
        <p:spPr>
          <a:xfrm>
            <a:off x="6096000" y="5358116"/>
            <a:ext cx="2194560" cy="246221"/>
          </a:xfrm>
          <a:prstGeom prst="rect">
            <a:avLst/>
          </a:prstGeom>
          <a:noFill/>
        </p:spPr>
        <p:txBody>
          <a:bodyPr wrap="square">
            <a:spAutoFit/>
          </a:bodyPr>
          <a:lstStyle/>
          <a:p>
            <a:pPr>
              <a:lnSpc>
                <a:spcPts val="1220"/>
              </a:lnSpc>
              <a:buNone/>
            </a:pPr>
            <a:r>
              <a:rPr lang="en-US" sz="1000" b="1" kern="100" dirty="0">
                <a:solidFill>
                  <a:srgbClr val="686868"/>
                </a:solidFill>
                <a:effectLst/>
                <a:latin typeface="Century Gothic" panose="020B0502020202020204" pitchFamily="34" charset="0"/>
                <a:ea typeface="Times New Roman" panose="02020603050405020304" pitchFamily="18" charset="0"/>
                <a:cs typeface="Times New Roman" panose="02020603050405020304" pitchFamily="18" charset="0"/>
              </a:rPr>
              <a:t>Source : </a:t>
            </a:r>
            <a:r>
              <a:rPr lang="en-US" sz="1000" kern="100" dirty="0">
                <a:solidFill>
                  <a:srgbClr val="686868"/>
                </a:solidFill>
                <a:effectLst/>
                <a:latin typeface="Century Gothic" panose="020B0502020202020204" pitchFamily="34" charset="0"/>
                <a:ea typeface="Times New Roman" panose="02020603050405020304" pitchFamily="18" charset="0"/>
                <a:cs typeface="Times New Roman" panose="02020603050405020304" pitchFamily="18" charset="0"/>
              </a:rPr>
              <a:t>iStock.com/</a:t>
            </a:r>
            <a:r>
              <a:rPr lang="de-CH" sz="1000" kern="100" dirty="0" err="1">
                <a:solidFill>
                  <a:srgbClr val="686868"/>
                </a:solidFill>
                <a:effectLst/>
                <a:latin typeface="Century Gothic" panose="020B0502020202020204" pitchFamily="34" charset="0"/>
                <a:ea typeface="Times New Roman" panose="02020603050405020304" pitchFamily="18" charset="0"/>
                <a:cs typeface="Times New Roman" panose="02020603050405020304" pitchFamily="18" charset="0"/>
              </a:rPr>
              <a:t>bryanjhall</a:t>
            </a:r>
            <a:endParaRPr lang="de-CH" sz="1000" kern="100" dirty="0">
              <a:solidFill>
                <a:srgbClr val="686868"/>
              </a:solidFill>
              <a:effectLst/>
              <a:latin typeface="Century Gothic" panose="020B0502020202020204" pitchFamily="34" charset="0"/>
              <a:ea typeface="Times New Roman" panose="02020603050405020304" pitchFamily="18" charset="0"/>
              <a:cs typeface="Times New Roman" panose="02020603050405020304" pitchFamily="18"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885"/>
        <p:cNvGrpSpPr/>
        <p:nvPr/>
      </p:nvGrpSpPr>
      <p:grpSpPr>
        <a:xfrm>
          <a:off x="0" y="0"/>
          <a:ext cx="0" cy="0"/>
          <a:chOff x="0" y="0"/>
          <a:chExt cx="0" cy="0"/>
        </a:xfrm>
      </p:grpSpPr>
      <p:pic>
        <p:nvPicPr>
          <p:cNvPr id="3886" name="Google Shape;3886;p24" descr="Ein Bild, das Kopfbedeckung, Hut, Kleidung, Sonnenhut enthält.&#10;&#10;KI-generierte Inhalte können fehlerhaft sein."/>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8006104" y="819622"/>
            <a:ext cx="1255081" cy="1080405"/>
          </a:xfrm>
          <a:prstGeom prst="rect">
            <a:avLst/>
          </a:prstGeom>
          <a:noFill/>
          <a:ln>
            <a:noFill/>
          </a:ln>
        </p:spPr>
      </p:pic>
      <p:sp>
        <p:nvSpPr>
          <p:cNvPr id="3887" name="Google Shape;3887;p24"/>
          <p:cNvSpPr txBox="1"/>
          <p:nvPr/>
        </p:nvSpPr>
        <p:spPr>
          <a:xfrm>
            <a:off x="929586" y="260758"/>
            <a:ext cx="9566963" cy="719970"/>
          </a:xfrm>
          <a:prstGeom prst="rect">
            <a:avLst/>
          </a:prstGeom>
          <a:noFill/>
          <a:ln>
            <a:noFill/>
          </a:ln>
        </p:spPr>
        <p:txBody>
          <a:bodyPr>
            <a:noAutofit/>
          </a:bodyPr>
          <a:lstStyle/>
          <a:p>
            <a:pPr marL="0" marR="0" lvl="0" indent="0" algn="l" rtl="0">
              <a:lnSpc>
                <a:spcPct val="90000"/>
              </a:lnSpc>
              <a:spcBef>
                <a:spcPts val="0"/>
              </a:spcBef>
              <a:spcAft>
                <a:spcPts val="0"/>
              </a:spcAft>
              <a:buClr>
                <a:srgbClr val="0B4874"/>
              </a:buClr>
              <a:buSzPts val="2400"/>
              <a:buFont typeface="Century Gothic"/>
              <a:buNone/>
            </a:pPr>
            <a:r>
              <a:rPr lang="de-CH" sz="2400" b="1" i="0" u="none" strike="noStrike" cap="none" noProof="1">
                <a:solidFill>
                  <a:srgbClr val="0B4874"/>
                </a:solidFill>
                <a:latin typeface="Century Gothic" panose="020B0502020202020204" pitchFamily="34" charset="0"/>
                <a:ea typeface="Century Gothic"/>
                <a:sym typeface="Century Gothic"/>
              </a:rPr>
              <a:t>Feedback vert et rouge :</a:t>
            </a:r>
            <a:r>
              <a:rPr lang="de-CH" sz="2400" b="1" noProof="1">
                <a:solidFill>
                  <a:srgbClr val="0B4874"/>
                </a:solidFill>
                <a:latin typeface="Century Gothic" panose="020B0502020202020204" pitchFamily="34" charset="0"/>
                <a:ea typeface="Century Gothic"/>
                <a:sym typeface="Century Gothic"/>
              </a:rPr>
              <a:t> </a:t>
            </a:r>
            <a:r>
              <a:rPr lang="de-CH" sz="2400" b="1" i="0" u="none" strike="noStrike" cap="none" noProof="1">
                <a:solidFill>
                  <a:srgbClr val="0B4874"/>
                </a:solidFill>
                <a:latin typeface="Century Gothic" panose="020B0502020202020204" pitchFamily="34" charset="0"/>
                <a:ea typeface="Century Gothic"/>
                <a:sym typeface="Century Gothic"/>
              </a:rPr>
              <a:t>Les deux aident à améliorer une idée </a:t>
            </a:r>
            <a:br>
              <a:rPr lang="de-CH" sz="2400" b="1" i="0" u="none" strike="noStrike" cap="none" noProof="1">
                <a:solidFill>
                  <a:srgbClr val="0B4874"/>
                </a:solidFill>
                <a:latin typeface="Century Gothic" panose="020B0502020202020204" pitchFamily="34" charset="0"/>
                <a:ea typeface="Century Gothic"/>
                <a:sym typeface="Century Gothic"/>
              </a:rPr>
            </a:br>
            <a:endParaRPr dirty="0">
              <a:latin typeface="Century Gothic" panose="020B0502020202020204" pitchFamily="34" charset="0"/>
            </a:endParaRPr>
          </a:p>
        </p:txBody>
      </p:sp>
      <p:sp>
        <p:nvSpPr>
          <p:cNvPr id="3888" name="Google Shape;3888;p24"/>
          <p:cNvSpPr txBox="1"/>
          <p:nvPr/>
        </p:nvSpPr>
        <p:spPr>
          <a:xfrm>
            <a:off x="6551930" y="1908088"/>
            <a:ext cx="5243830" cy="4837222"/>
          </a:xfrm>
          <a:prstGeom prst="rect">
            <a:avLst/>
          </a:prstGeom>
          <a:noFill/>
          <a:ln>
            <a:noFill/>
          </a:ln>
        </p:spPr>
        <p:txBody>
          <a:bodyPr wrap="square">
            <a:spAutoFit/>
          </a:bodyPr>
          <a:lstStyle/>
          <a:p>
            <a:pPr lvl="0">
              <a:spcAft>
                <a:spcPts val="200"/>
              </a:spcAft>
              <a:buClr>
                <a:srgbClr val="C00000"/>
              </a:buClr>
              <a:buSzPts val="1800"/>
            </a:pPr>
            <a:r>
              <a:rPr lang="fr-FR" sz="1800" b="1" noProof="1">
                <a:solidFill>
                  <a:srgbClr val="C00000"/>
                </a:solidFill>
                <a:latin typeface="Century Gothic" panose="020B0502020202020204" pitchFamily="34" charset="0"/>
                <a:sym typeface="Century Gothic"/>
              </a:rPr>
              <a:t>Chapeau rouge = Développer l’idée grâce à des suggestions d’amélioration</a:t>
            </a:r>
            <a:endParaRPr lang="fr-FR" sz="1800" b="1" dirty="0">
              <a:solidFill>
                <a:srgbClr val="C00000"/>
              </a:solidFill>
              <a:highlight>
                <a:srgbClr val="FFFF00"/>
              </a:highlight>
              <a:latin typeface="Century Gothic" panose="020B0502020202020204" pitchFamily="34" charset="0"/>
            </a:endParaRPr>
          </a:p>
          <a:p>
            <a:pPr marL="285750" marR="0" lvl="0" indent="-285750" algn="l" rtl="0">
              <a:spcBef>
                <a:spcPts val="400"/>
              </a:spcBef>
              <a:spcAft>
                <a:spcPts val="0"/>
              </a:spcAft>
              <a:buClr>
                <a:schemeClr val="dk1"/>
              </a:buClr>
              <a:buSzPts val="1800"/>
              <a:buFont typeface="Arial"/>
              <a:buChar char="•"/>
            </a:pPr>
            <a:r>
              <a:rPr lang="fr-FR" sz="1800" noProof="1">
                <a:solidFill>
                  <a:schemeClr val="dk1"/>
                </a:solidFill>
                <a:latin typeface="Century Gothic" panose="020B0502020202020204" pitchFamily="34" charset="0"/>
                <a:ea typeface="Century Gothic"/>
                <a:sym typeface="Century Gothic"/>
              </a:rPr>
              <a:t>Qui porte un chapeau rouge ne cite que des points à améliorer. </a:t>
            </a:r>
            <a:endParaRPr lang="fr-FR" dirty="0">
              <a:latin typeface="Century Gothic" panose="020B0502020202020204" pitchFamily="34" charset="0"/>
            </a:endParaRPr>
          </a:p>
          <a:p>
            <a:pPr marL="285750" marR="0" lvl="0" indent="-285750" algn="l" rtl="0">
              <a:spcBef>
                <a:spcPts val="400"/>
              </a:spcBef>
              <a:spcAft>
                <a:spcPts val="0"/>
              </a:spcAft>
              <a:buClr>
                <a:schemeClr val="dk1"/>
              </a:buClr>
              <a:buSzPts val="1800"/>
              <a:buFont typeface="Arial"/>
              <a:buChar char="•"/>
            </a:pPr>
            <a:r>
              <a:rPr lang="de-CH" sz="1800" noProof="1">
                <a:solidFill>
                  <a:schemeClr val="dk1"/>
                </a:solidFill>
                <a:latin typeface="Century Gothic" panose="020B0502020202020204" pitchFamily="34" charset="0"/>
                <a:ea typeface="Century Gothic"/>
                <a:sym typeface="Century Gothic"/>
              </a:rPr>
              <a:t>Idéalement, apporter des propositions concrètes d’amélioration. </a:t>
            </a:r>
            <a:endParaRPr dirty="0">
              <a:latin typeface="Century Gothic" panose="020B0502020202020204" pitchFamily="34" charset="0"/>
            </a:endParaRPr>
          </a:p>
          <a:p>
            <a:pPr marL="285750" marR="0" lvl="0" indent="-285750" algn="l" rtl="0">
              <a:spcBef>
                <a:spcPts val="400"/>
              </a:spcBef>
              <a:spcAft>
                <a:spcPts val="0"/>
              </a:spcAft>
              <a:buClr>
                <a:schemeClr val="dk1"/>
              </a:buClr>
              <a:buSzPts val="1800"/>
              <a:buFont typeface="Arial"/>
              <a:buChar char="•"/>
            </a:pPr>
            <a:r>
              <a:rPr lang="de-CH" sz="1800" noProof="1">
                <a:solidFill>
                  <a:schemeClr val="dk1"/>
                </a:solidFill>
                <a:latin typeface="Century Gothic" panose="020B0502020202020204" pitchFamily="34" charset="0"/>
                <a:ea typeface="Century Gothic"/>
                <a:sym typeface="Century Gothic"/>
              </a:rPr>
              <a:t>Exemples : </a:t>
            </a:r>
            <a:endParaRPr dirty="0">
              <a:latin typeface="Century Gothic" panose="020B0502020202020204" pitchFamily="34" charset="0"/>
            </a:endParaRPr>
          </a:p>
          <a:p>
            <a:pPr marL="742950" marR="0" lvl="1" indent="-285750" algn="l" rtl="0">
              <a:spcBef>
                <a:spcPts val="400"/>
              </a:spcBef>
              <a:spcAft>
                <a:spcPts val="0"/>
              </a:spcAft>
              <a:buClr>
                <a:schemeClr val="dk1"/>
              </a:buClr>
              <a:buSzPts val="1600"/>
              <a:buFont typeface="Noto Sans Symbols"/>
              <a:buChar char="−"/>
            </a:pPr>
            <a:r>
              <a:rPr lang="de-CH" sz="1600" b="0" i="0" u="none" strike="noStrike" cap="none" noProof="1">
                <a:solidFill>
                  <a:schemeClr val="dk1"/>
                </a:solidFill>
                <a:latin typeface="Century Gothic" panose="020B0502020202020204" pitchFamily="34" charset="0"/>
                <a:ea typeface="Century Gothic"/>
                <a:sym typeface="Century Gothic"/>
              </a:rPr>
              <a:t>« Je ne comprends pas encore bien l’impact écologique du problème. Pourriez-vous quantifier les émissions de CO2 ? » </a:t>
            </a:r>
            <a:endParaRPr dirty="0">
              <a:latin typeface="Century Gothic" panose="020B0502020202020204" pitchFamily="34" charset="0"/>
            </a:endParaRPr>
          </a:p>
          <a:p>
            <a:pPr marL="742950" marR="0" lvl="1" indent="-285750" algn="l" rtl="0">
              <a:spcBef>
                <a:spcPts val="400"/>
              </a:spcBef>
              <a:spcAft>
                <a:spcPts val="0"/>
              </a:spcAft>
              <a:buClr>
                <a:schemeClr val="dk1"/>
              </a:buClr>
              <a:buSzPts val="1600"/>
              <a:buFont typeface="Noto Sans Symbols"/>
              <a:buChar char="−"/>
            </a:pPr>
            <a:r>
              <a:rPr lang="de-CH" sz="1600" b="0" i="0" u="none" strike="noStrike" cap="none" noProof="1">
                <a:solidFill>
                  <a:schemeClr val="dk1"/>
                </a:solidFill>
                <a:latin typeface="Century Gothic" panose="020B0502020202020204" pitchFamily="34" charset="0"/>
                <a:ea typeface="Century Gothic"/>
                <a:sym typeface="Century Gothic"/>
              </a:rPr>
              <a:t>« Le groupe cible n’est pas encore très clair pour moi. Pourriez-vous le préciser davantage ? Peut-être que les parents avec enfants pourraient être un bon groupe cible. » </a:t>
            </a:r>
            <a:endParaRPr sz="1600" b="0" i="0" u="none" strike="noStrike" cap="none" dirty="0">
              <a:solidFill>
                <a:schemeClr val="dk1"/>
              </a:solidFill>
              <a:latin typeface="Century Gothic" panose="020B0502020202020204" pitchFamily="34" charset="0"/>
              <a:ea typeface="Century Gothic"/>
              <a:sym typeface="Century Gothic"/>
            </a:endParaRPr>
          </a:p>
          <a:p>
            <a:pPr marL="742950" marR="0" lvl="1" indent="-171450" algn="l" rtl="0">
              <a:spcBef>
                <a:spcPts val="0"/>
              </a:spcBef>
              <a:spcAft>
                <a:spcPts val="0"/>
              </a:spcAft>
              <a:buClr>
                <a:schemeClr val="dk1"/>
              </a:buClr>
              <a:buSzPts val="1800"/>
              <a:buFont typeface="Arial"/>
              <a:buNone/>
            </a:pPr>
            <a:endParaRPr sz="1800" b="0" i="0" u="none" strike="noStrike" cap="none" dirty="0">
              <a:solidFill>
                <a:schemeClr val="dk1"/>
              </a:solidFill>
              <a:latin typeface="Century Gothic" panose="020B0502020202020204" pitchFamily="34" charset="0"/>
              <a:ea typeface="Century Gothic"/>
              <a:sym typeface="Century Gothic"/>
            </a:endParaRPr>
          </a:p>
          <a:p>
            <a:pPr marL="742950" marR="0" lvl="1" indent="-171450" algn="l" rtl="0">
              <a:spcBef>
                <a:spcPts val="0"/>
              </a:spcBef>
              <a:spcAft>
                <a:spcPts val="0"/>
              </a:spcAft>
              <a:buClr>
                <a:schemeClr val="dk1"/>
              </a:buClr>
              <a:buSzPts val="1800"/>
              <a:buFont typeface="Arial"/>
              <a:buNone/>
            </a:pPr>
            <a:endParaRPr sz="1800" b="0" i="0" u="none" strike="noStrike" cap="none" dirty="0">
              <a:solidFill>
                <a:schemeClr val="dk1"/>
              </a:solidFill>
              <a:latin typeface="Century Gothic" panose="020B0502020202020204" pitchFamily="34" charset="0"/>
              <a:ea typeface="Century Gothic"/>
              <a:sym typeface="Century Gothic"/>
            </a:endParaRPr>
          </a:p>
        </p:txBody>
      </p:sp>
      <p:sp>
        <p:nvSpPr>
          <p:cNvPr id="3889" name="Google Shape;3889;p24"/>
          <p:cNvSpPr txBox="1">
            <a:spLocks noGrp="1"/>
          </p:cNvSpPr>
          <p:nvPr>
            <p:ph type="sldNum" idx="12"/>
          </p:nvPr>
        </p:nvSpPr>
        <p:spPr>
          <a:xfrm>
            <a:off x="11510081" y="6356350"/>
            <a:ext cx="536009" cy="365125"/>
          </a:xfrm>
          <a:prstGeom prst="rect">
            <a:avLst/>
          </a:prstGeom>
          <a:noFill/>
          <a:ln>
            <a:noFill/>
          </a:ln>
        </p:spPr>
        <p:txBody>
          <a:bodyPr>
            <a:noAutofit/>
          </a:bodyPr>
          <a:lstStyle/>
          <a:p>
            <a:pPr marL="0" marR="0" lvl="0" indent="0" algn="r" rtl="0">
              <a:lnSpc>
                <a:spcPct val="100000"/>
              </a:lnSpc>
              <a:spcBef>
                <a:spcPts val="0"/>
              </a:spcBef>
              <a:spcAft>
                <a:spcPts val="0"/>
              </a:spcAft>
              <a:buClr>
                <a:srgbClr val="FFFFFF"/>
              </a:buClr>
              <a:buSzPts val="2400"/>
              <a:buFont typeface="Century Gothic"/>
              <a:buNone/>
            </a:pPr>
            <a:fld id="{00000000-1234-1234-1234-123412341234}" type="slidenum">
              <a:rPr lang="de-CH" sz="2400" b="1" i="0" u="none" strike="noStrike" cap="none" noProof="1">
                <a:solidFill>
                  <a:srgbClr val="FFFFFF"/>
                </a:solidFill>
                <a:latin typeface="Century Gothic" panose="020B0502020202020204" pitchFamily="34" charset="0"/>
                <a:sym typeface="Century Gothic"/>
              </a:rPr>
              <a:t>25</a:t>
            </a:fld>
            <a:endParaRPr sz="2400" b="1" i="0" u="none" strike="noStrike" cap="none">
              <a:solidFill>
                <a:srgbClr val="FFFFFF"/>
              </a:solidFill>
              <a:latin typeface="Century Gothic" panose="020B0502020202020204" pitchFamily="34" charset="0"/>
              <a:sym typeface="Century Gothic"/>
            </a:endParaRPr>
          </a:p>
        </p:txBody>
      </p:sp>
      <p:sp>
        <p:nvSpPr>
          <p:cNvPr id="3890" name="Google Shape;3890;p24"/>
          <p:cNvSpPr txBox="1"/>
          <p:nvPr/>
        </p:nvSpPr>
        <p:spPr>
          <a:xfrm>
            <a:off x="950852" y="1897326"/>
            <a:ext cx="5462749" cy="4088299"/>
          </a:xfrm>
          <a:prstGeom prst="rect">
            <a:avLst/>
          </a:prstGeom>
          <a:noFill/>
          <a:ln>
            <a:noFill/>
          </a:ln>
        </p:spPr>
        <p:txBody>
          <a:bodyPr wrap="square">
            <a:spAutoFit/>
          </a:bodyPr>
          <a:lstStyle/>
          <a:p>
            <a:pPr lvl="0">
              <a:spcAft>
                <a:spcPts val="200"/>
              </a:spcAft>
              <a:buClr>
                <a:srgbClr val="738D05"/>
              </a:buClr>
              <a:buSzPts val="1800"/>
            </a:pPr>
            <a:r>
              <a:rPr lang="de-CH" sz="1800" b="1" noProof="1">
                <a:solidFill>
                  <a:srgbClr val="738D05"/>
                </a:solidFill>
                <a:latin typeface="Century Gothic" panose="020B0502020202020204" pitchFamily="34" charset="0"/>
                <a:ea typeface="Century Gothic"/>
                <a:sym typeface="Century Gothic"/>
              </a:rPr>
              <a:t>Chapeau </a:t>
            </a:r>
            <a:r>
              <a:rPr lang="de-CH" sz="1800" b="1" noProof="1">
                <a:solidFill>
                  <a:srgbClr val="738D05"/>
                </a:solidFill>
                <a:latin typeface="Century Gothic" panose="020B0502020202020204" pitchFamily="34" charset="0"/>
                <a:sym typeface="Century Gothic"/>
              </a:rPr>
              <a:t>vert = </a:t>
            </a:r>
            <a:r>
              <a:rPr lang="fr-FR" sz="1800" b="1" noProof="1">
                <a:solidFill>
                  <a:srgbClr val="738D05"/>
                </a:solidFill>
                <a:latin typeface="Century Gothic" panose="020B0502020202020204" pitchFamily="34" charset="0"/>
              </a:rPr>
              <a:t>Renforcer l’idée grâce à des retours positifs</a:t>
            </a:r>
            <a:endParaRPr sz="1800" b="1" dirty="0">
              <a:solidFill>
                <a:srgbClr val="738D05"/>
              </a:solidFill>
              <a:latin typeface="Century Gothic" panose="020B0502020202020204" pitchFamily="34" charset="0"/>
            </a:endParaRPr>
          </a:p>
          <a:p>
            <a:pPr marL="285750" marR="0" lvl="0" indent="-285750" algn="l" rtl="0">
              <a:spcBef>
                <a:spcPts val="400"/>
              </a:spcBef>
              <a:spcAft>
                <a:spcPts val="0"/>
              </a:spcAft>
              <a:buClr>
                <a:schemeClr val="dk1"/>
              </a:buClr>
              <a:buSzPts val="1800"/>
              <a:buFont typeface="Arial"/>
              <a:buChar char="•"/>
            </a:pPr>
            <a:r>
              <a:rPr lang="de-CH" sz="1800" noProof="1">
                <a:solidFill>
                  <a:schemeClr val="dk1"/>
                </a:solidFill>
                <a:latin typeface="Century Gothic" panose="020B0502020202020204" pitchFamily="34" charset="0"/>
                <a:ea typeface="Century Gothic"/>
                <a:sym typeface="Century Gothic"/>
              </a:rPr>
              <a:t>Qui porte un chapeau vert doit donner uniquement du feedback positif ! </a:t>
            </a:r>
            <a:endParaRPr dirty="0">
              <a:latin typeface="Century Gothic" panose="020B0502020202020204" pitchFamily="34" charset="0"/>
            </a:endParaRPr>
          </a:p>
          <a:p>
            <a:pPr marL="285750" marR="0" lvl="0" indent="-285750" algn="l" rtl="0">
              <a:spcBef>
                <a:spcPts val="400"/>
              </a:spcBef>
              <a:spcAft>
                <a:spcPts val="0"/>
              </a:spcAft>
              <a:buClr>
                <a:schemeClr val="dk1"/>
              </a:buClr>
              <a:buSzPts val="1800"/>
              <a:buFont typeface="Arial"/>
              <a:buChar char="•"/>
            </a:pPr>
            <a:r>
              <a:rPr lang="de-CH" sz="1800" noProof="1">
                <a:solidFill>
                  <a:schemeClr val="dk1"/>
                </a:solidFill>
                <a:latin typeface="Century Gothic" panose="020B0502020202020204" pitchFamily="34" charset="0"/>
                <a:ea typeface="Century Gothic"/>
                <a:sym typeface="Century Gothic"/>
              </a:rPr>
              <a:t>Il est important d’être précis dans</a:t>
            </a:r>
            <a:br>
              <a:rPr lang="de-CH" sz="1800" noProof="1">
                <a:solidFill>
                  <a:schemeClr val="dk1"/>
                </a:solidFill>
                <a:latin typeface="Century Gothic" panose="020B0502020202020204" pitchFamily="34" charset="0"/>
                <a:ea typeface="Century Gothic"/>
                <a:sym typeface="Century Gothic"/>
              </a:rPr>
            </a:br>
            <a:r>
              <a:rPr lang="de-CH" sz="1800" noProof="1">
                <a:solidFill>
                  <a:schemeClr val="dk1"/>
                </a:solidFill>
                <a:latin typeface="Century Gothic" panose="020B0502020202020204" pitchFamily="34" charset="0"/>
                <a:ea typeface="Century Gothic"/>
                <a:sym typeface="Century Gothic"/>
              </a:rPr>
              <a:t>ses retours. </a:t>
            </a:r>
            <a:endParaRPr dirty="0">
              <a:latin typeface="Century Gothic" panose="020B0502020202020204" pitchFamily="34" charset="0"/>
            </a:endParaRPr>
          </a:p>
          <a:p>
            <a:pPr marL="285750" marR="0" lvl="0" indent="-285750" algn="l" rtl="0">
              <a:spcBef>
                <a:spcPts val="400"/>
              </a:spcBef>
              <a:spcAft>
                <a:spcPts val="0"/>
              </a:spcAft>
              <a:buClr>
                <a:schemeClr val="dk1"/>
              </a:buClr>
              <a:buSzPts val="1800"/>
              <a:buFont typeface="Arial"/>
              <a:buChar char="•"/>
            </a:pPr>
            <a:r>
              <a:rPr lang="de-CH" sz="1800" noProof="1">
                <a:solidFill>
                  <a:schemeClr val="dk1"/>
                </a:solidFill>
                <a:latin typeface="Century Gothic" panose="020B0502020202020204" pitchFamily="34" charset="0"/>
                <a:ea typeface="Century Gothic"/>
                <a:sym typeface="Century Gothic"/>
              </a:rPr>
              <a:t>Exemples : </a:t>
            </a:r>
            <a:endParaRPr dirty="0">
              <a:latin typeface="Century Gothic" panose="020B0502020202020204" pitchFamily="34" charset="0"/>
            </a:endParaRPr>
          </a:p>
          <a:p>
            <a:pPr marL="742950" marR="0" lvl="1" indent="-285750" algn="l" rtl="0">
              <a:spcBef>
                <a:spcPts val="400"/>
              </a:spcBef>
              <a:spcAft>
                <a:spcPts val="0"/>
              </a:spcAft>
              <a:buClr>
                <a:schemeClr val="dk1"/>
              </a:buClr>
              <a:buSzPts val="1600"/>
              <a:buFont typeface="Noto Sans Symbols"/>
              <a:buChar char="−"/>
            </a:pPr>
            <a:r>
              <a:rPr lang="de-CH" sz="1600" b="0" i="0" u="none" strike="noStrike" cap="none" noProof="1">
                <a:solidFill>
                  <a:schemeClr val="dk1"/>
                </a:solidFill>
                <a:latin typeface="Century Gothic" panose="020B0502020202020204" pitchFamily="34" charset="0"/>
                <a:ea typeface="Century Gothic"/>
                <a:sym typeface="Century Gothic"/>
              </a:rPr>
              <a:t>« Vous avez décrit les besoins de la cible de manière très parlante. » </a:t>
            </a:r>
            <a:endParaRPr dirty="0">
              <a:latin typeface="Century Gothic" panose="020B0502020202020204" pitchFamily="34" charset="0"/>
            </a:endParaRPr>
          </a:p>
          <a:p>
            <a:pPr marL="742950" marR="0" lvl="1" indent="-285750" algn="l" rtl="0">
              <a:spcBef>
                <a:spcPts val="400"/>
              </a:spcBef>
              <a:spcAft>
                <a:spcPts val="0"/>
              </a:spcAft>
              <a:buClr>
                <a:schemeClr val="dk1"/>
              </a:buClr>
              <a:buSzPts val="1600"/>
              <a:buFont typeface="Noto Sans Symbols"/>
              <a:buChar char="−"/>
            </a:pPr>
            <a:r>
              <a:rPr lang="de-CH" sz="1600" b="0" i="0" u="none" strike="noStrike" cap="none" noProof="1">
                <a:solidFill>
                  <a:schemeClr val="dk1"/>
                </a:solidFill>
                <a:latin typeface="Century Gothic" panose="020B0502020202020204" pitchFamily="34" charset="0"/>
                <a:ea typeface="Century Gothic"/>
                <a:sym typeface="Century Gothic"/>
              </a:rPr>
              <a:t>« J’ai très bien compris comment fonctionne votre produit. » </a:t>
            </a:r>
            <a:endParaRPr dirty="0">
              <a:latin typeface="Century Gothic" panose="020B0502020202020204" pitchFamily="34" charset="0"/>
            </a:endParaRPr>
          </a:p>
          <a:p>
            <a:pPr marL="742950" marR="0" lvl="1" indent="-285750" algn="l" rtl="0">
              <a:spcBef>
                <a:spcPts val="400"/>
              </a:spcBef>
              <a:spcAft>
                <a:spcPts val="0"/>
              </a:spcAft>
              <a:buClr>
                <a:schemeClr val="dk1"/>
              </a:buClr>
              <a:buSzPts val="1600"/>
              <a:buFont typeface="Noto Sans Symbols"/>
              <a:buChar char="−"/>
            </a:pPr>
            <a:r>
              <a:rPr lang="de-CH" sz="1600" b="0" i="0" u="none" strike="noStrike" cap="none" noProof="1">
                <a:solidFill>
                  <a:schemeClr val="dk1"/>
                </a:solidFill>
                <a:latin typeface="Century Gothic" panose="020B0502020202020204" pitchFamily="34" charset="0"/>
                <a:ea typeface="Century Gothic"/>
                <a:sym typeface="Century Gothic"/>
              </a:rPr>
              <a:t>« Vous avez très bien expliqué pourquoi c’est justement votre produit qui peut résoudre le problème. » </a:t>
            </a:r>
            <a:endParaRPr sz="1600" b="0" i="0" u="none" strike="noStrike" cap="none" dirty="0">
              <a:solidFill>
                <a:schemeClr val="dk1"/>
              </a:solidFill>
              <a:latin typeface="Century Gothic" panose="020B0502020202020204" pitchFamily="34" charset="0"/>
              <a:ea typeface="Century Gothic"/>
              <a:sym typeface="Century Gothic"/>
            </a:endParaRPr>
          </a:p>
        </p:txBody>
      </p:sp>
      <p:pic>
        <p:nvPicPr>
          <p:cNvPr id="3891" name="Google Shape;3891;p24" descr="Ein Bild, das Kleidung, Kopfbedeckung, Hut, Sonnenhut enthält.&#10;&#10;KI-generierte Inhalte können fehlerhaft sein."/>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2311259" y="819622"/>
            <a:ext cx="1771643" cy="1161838"/>
          </a:xfrm>
          <a:prstGeom prst="rect">
            <a:avLst/>
          </a:prstGeom>
          <a:noFill/>
          <a:ln>
            <a:noFill/>
          </a:ln>
        </p:spPr>
      </p:pic>
      <p:sp>
        <p:nvSpPr>
          <p:cNvPr id="3892" name="Google Shape;3892;p24"/>
          <p:cNvSpPr/>
          <p:nvPr/>
        </p:nvSpPr>
        <p:spPr>
          <a:xfrm>
            <a:off x="950851" y="6358154"/>
            <a:ext cx="10117641" cy="553613"/>
          </a:xfrm>
          <a:prstGeom prst="rect">
            <a:avLst/>
          </a:prstGeom>
          <a:noFill/>
          <a:ln>
            <a:noFill/>
          </a:ln>
        </p:spPr>
        <p:txBody>
          <a:bodyPr wrap="square">
            <a:spAutoFit/>
          </a:bodyPr>
          <a:lstStyle/>
          <a:p>
            <a:pPr marL="0" marR="0" lvl="0" indent="0" algn="l" rtl="0">
              <a:spcBef>
                <a:spcPts val="0"/>
              </a:spcBef>
              <a:spcAft>
                <a:spcPts val="0"/>
              </a:spcAft>
              <a:buNone/>
            </a:pPr>
            <a:r>
              <a:rPr lang="de-CH" sz="999" b="1" noProof="1">
                <a:solidFill>
                  <a:srgbClr val="686868"/>
                </a:solidFill>
                <a:latin typeface="Century Gothic" panose="020B0502020202020204" pitchFamily="34" charset="0"/>
                <a:ea typeface="Century Gothic"/>
                <a:sym typeface="Century Gothic"/>
              </a:rPr>
              <a:t>Source : </a:t>
            </a:r>
            <a:r>
              <a:rPr lang="de-CH" sz="999" noProof="1">
                <a:solidFill>
                  <a:srgbClr val="686868"/>
                </a:solidFill>
                <a:latin typeface="Century Gothic" panose="020B0502020202020204" pitchFamily="34" charset="0"/>
                <a:ea typeface="Century Gothic"/>
                <a:sym typeface="Century Gothic"/>
              </a:rPr>
              <a:t>Idée des chapeaux verts et rouges : Carlson, E., &amp; Wilmot, W. (2006). Innovation: The Five Disciplines for Creating What Customers Want. Crown Business. Pages 103 et 104. Exemples adaptés</a:t>
            </a:r>
            <a:r>
              <a:rPr lang="de-CH" sz="999" b="1" noProof="1">
                <a:solidFill>
                  <a:srgbClr val="686868"/>
                </a:solidFill>
                <a:latin typeface="Century Gothic" panose="020B0502020202020204" pitchFamily="34" charset="0"/>
                <a:ea typeface="Century Gothic"/>
                <a:sym typeface="Century Gothic"/>
              </a:rPr>
              <a:t>.</a:t>
            </a:r>
            <a:br>
              <a:rPr lang="de-CH" sz="999" noProof="1">
                <a:solidFill>
                  <a:srgbClr val="686868"/>
                </a:solidFill>
                <a:latin typeface="Century Gothic" panose="020B0502020202020204" pitchFamily="34" charset="0"/>
                <a:ea typeface="Century Gothic"/>
                <a:sym typeface="Century Gothic"/>
              </a:rPr>
            </a:br>
            <a:endParaRPr sz="999" dirty="0">
              <a:solidFill>
                <a:srgbClr val="686868"/>
              </a:solidFill>
              <a:latin typeface="Century Gothic" panose="020B0502020202020204" pitchFamily="34" charset="0"/>
              <a:ea typeface="Century Gothic"/>
              <a:sym typeface="Century Gothic"/>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897"/>
        <p:cNvGrpSpPr/>
        <p:nvPr/>
      </p:nvGrpSpPr>
      <p:grpSpPr>
        <a:xfrm>
          <a:off x="0" y="0"/>
          <a:ext cx="0" cy="0"/>
          <a:chOff x="0" y="0"/>
          <a:chExt cx="0" cy="0"/>
        </a:xfrm>
      </p:grpSpPr>
      <p:sp>
        <p:nvSpPr>
          <p:cNvPr id="3899" name="Google Shape;3899;p25"/>
          <p:cNvSpPr/>
          <p:nvPr/>
        </p:nvSpPr>
        <p:spPr>
          <a:xfrm>
            <a:off x="1098237" y="1787354"/>
            <a:ext cx="5087534" cy="1200329"/>
          </a:xfrm>
          <a:prstGeom prst="rect">
            <a:avLst/>
          </a:prstGeom>
          <a:noFill/>
          <a:ln>
            <a:noFill/>
          </a:ln>
        </p:spPr>
        <p:txBody>
          <a:bodyPr wrap="square">
            <a:spAutoFit/>
          </a:bodyPr>
          <a:lstStyle/>
          <a:p>
            <a:pPr lvl="0"/>
            <a:r>
              <a:rPr lang="de-CH" sz="1800" b="1" kern="1200" noProof="1">
                <a:solidFill>
                  <a:schemeClr val="tx1"/>
                </a:solidFill>
                <a:latin typeface="Century Gothic" panose="020B0502020202020204" pitchFamily="34" charset="0"/>
                <a:ea typeface="+mn-ea"/>
                <a:cs typeface="+mn-cs"/>
              </a:rPr>
              <a:t>Messages-je : </a:t>
            </a:r>
            <a:r>
              <a:rPr lang="de-CH" sz="1800" kern="1200" noProof="1">
                <a:solidFill>
                  <a:schemeClr val="tx1"/>
                </a:solidFill>
                <a:latin typeface="Century Gothic" panose="020B0502020202020204" pitchFamily="34" charset="0"/>
                <a:ea typeface="+mn-ea"/>
                <a:cs typeface="+mn-cs"/>
              </a:rPr>
              <a:t>Utiliser des messages en je permet d'éviter les accusations et d'exprimer clairement son propre point de vue.</a:t>
            </a:r>
            <a:endParaRPr sz="1800" kern="1200" dirty="0">
              <a:solidFill>
                <a:schemeClr val="tx1"/>
              </a:solidFill>
              <a:latin typeface="Century Gothic" panose="020B0502020202020204" pitchFamily="34" charset="0"/>
              <a:ea typeface="+mn-ea"/>
              <a:cs typeface="+mn-cs"/>
            </a:endParaRPr>
          </a:p>
        </p:txBody>
      </p:sp>
      <p:cxnSp>
        <p:nvCxnSpPr>
          <p:cNvPr id="3900" name="Google Shape;3900;p25"/>
          <p:cNvCxnSpPr/>
          <p:nvPr/>
        </p:nvCxnSpPr>
        <p:spPr>
          <a:xfrm>
            <a:off x="1076083" y="1766981"/>
            <a:ext cx="5040000" cy="0"/>
          </a:xfrm>
          <a:prstGeom prst="straightConnector1">
            <a:avLst/>
          </a:prstGeom>
          <a:noFill/>
          <a:ln w="28575" cap="flat" cmpd="sng">
            <a:solidFill>
              <a:srgbClr val="073450"/>
            </a:solidFill>
            <a:prstDash val="solid"/>
            <a:miter lim="800000"/>
            <a:headEnd type="none" w="sm" len="sm"/>
            <a:tailEnd type="none" w="sm" len="sm"/>
          </a:ln>
        </p:spPr>
      </p:cxnSp>
      <p:cxnSp>
        <p:nvCxnSpPr>
          <p:cNvPr id="3901" name="Google Shape;3901;p25"/>
          <p:cNvCxnSpPr/>
          <p:nvPr/>
        </p:nvCxnSpPr>
        <p:spPr>
          <a:xfrm>
            <a:off x="1076083" y="3006210"/>
            <a:ext cx="5040000" cy="0"/>
          </a:xfrm>
          <a:prstGeom prst="straightConnector1">
            <a:avLst/>
          </a:prstGeom>
          <a:noFill/>
          <a:ln w="19050" cap="flat" cmpd="sng">
            <a:solidFill>
              <a:srgbClr val="073450"/>
            </a:solidFill>
            <a:prstDash val="solid"/>
            <a:miter lim="800000"/>
            <a:headEnd type="none" w="sm" len="sm"/>
            <a:tailEnd type="none" w="sm" len="sm"/>
          </a:ln>
        </p:spPr>
      </p:cxnSp>
      <p:sp>
        <p:nvSpPr>
          <p:cNvPr id="3902" name="Google Shape;3902;p25"/>
          <p:cNvSpPr txBox="1"/>
          <p:nvPr/>
        </p:nvSpPr>
        <p:spPr>
          <a:xfrm>
            <a:off x="940219" y="260758"/>
            <a:ext cx="9566963" cy="719970"/>
          </a:xfrm>
          <a:prstGeom prst="rect">
            <a:avLst/>
          </a:prstGeom>
          <a:noFill/>
          <a:ln>
            <a:noFill/>
          </a:ln>
        </p:spPr>
        <p:txBody>
          <a:bodyPr>
            <a:noAutofit/>
          </a:bodyPr>
          <a:lstStyle/>
          <a:p>
            <a:pPr lvl="0">
              <a:lnSpc>
                <a:spcPct val="90000"/>
              </a:lnSpc>
              <a:buClr>
                <a:schemeClr val="dk1"/>
              </a:buClr>
              <a:buSzPts val="2400"/>
            </a:pPr>
            <a:r>
              <a:rPr lang="de-CH" sz="2400" b="1" noProof="1">
                <a:solidFill>
                  <a:srgbClr val="0B4874"/>
                </a:solidFill>
                <a:latin typeface="Century Gothic" panose="020B0502020202020204" pitchFamily="34" charset="0"/>
              </a:rPr>
              <a:t>Formuler un feedback : pour qu'un feedback soit efficace, voici quelques points essentiels à respecter</a:t>
            </a:r>
            <a:endParaRPr sz="2400" b="1" dirty="0">
              <a:solidFill>
                <a:srgbClr val="0B4874"/>
              </a:solidFill>
              <a:latin typeface="Century Gothic" panose="020B0502020202020204" pitchFamily="34" charset="0"/>
              <a:sym typeface="Century Gothic"/>
            </a:endParaRPr>
          </a:p>
        </p:txBody>
      </p:sp>
      <p:cxnSp>
        <p:nvCxnSpPr>
          <p:cNvPr id="3903" name="Google Shape;3903;p25"/>
          <p:cNvCxnSpPr/>
          <p:nvPr/>
        </p:nvCxnSpPr>
        <p:spPr>
          <a:xfrm>
            <a:off x="1076083" y="4413252"/>
            <a:ext cx="5040000" cy="0"/>
          </a:xfrm>
          <a:prstGeom prst="straightConnector1">
            <a:avLst/>
          </a:prstGeom>
          <a:noFill/>
          <a:ln w="19050" cap="flat" cmpd="sng">
            <a:solidFill>
              <a:srgbClr val="073450"/>
            </a:solidFill>
            <a:prstDash val="solid"/>
            <a:miter lim="800000"/>
            <a:headEnd type="none" w="sm" len="sm"/>
            <a:tailEnd type="none" w="sm" len="sm"/>
          </a:ln>
        </p:spPr>
      </p:cxnSp>
      <p:sp>
        <p:nvSpPr>
          <p:cNvPr id="3904" name="Google Shape;3904;p25"/>
          <p:cNvSpPr txBox="1"/>
          <p:nvPr/>
        </p:nvSpPr>
        <p:spPr>
          <a:xfrm>
            <a:off x="1098236" y="3112579"/>
            <a:ext cx="4513377" cy="1200329"/>
          </a:xfrm>
          <a:prstGeom prst="rect">
            <a:avLst/>
          </a:prstGeom>
          <a:noFill/>
          <a:ln>
            <a:noFill/>
          </a:ln>
        </p:spPr>
        <p:txBody>
          <a:bodyPr wrap="square">
            <a:spAutoFit/>
          </a:bodyPr>
          <a:lstStyle/>
          <a:p>
            <a:pPr lvl="0"/>
            <a:r>
              <a:rPr lang="de-CH" sz="1800" b="1" kern="1200" noProof="1">
                <a:solidFill>
                  <a:schemeClr val="tx1"/>
                </a:solidFill>
                <a:latin typeface="Century Gothic" panose="020B0502020202020204" pitchFamily="34" charset="0"/>
                <a:ea typeface="+mn-ea"/>
                <a:cs typeface="+mn-cs"/>
              </a:rPr>
              <a:t>Feedback concret : </a:t>
            </a:r>
            <a:r>
              <a:rPr lang="de-CH" sz="1800" kern="1200" noProof="1">
                <a:solidFill>
                  <a:schemeClr val="tx1"/>
                </a:solidFill>
                <a:latin typeface="Century Gothic" panose="020B0502020202020204" pitchFamily="34" charset="0"/>
                <a:ea typeface="+mn-ea"/>
                <a:cs typeface="+mn-cs"/>
              </a:rPr>
              <a:t>Le feedback est véritablement utile lorsqu'il est concret. À l'inverse, un feedback vague s'avère moins pertinent.</a:t>
            </a:r>
            <a:endParaRPr sz="1800" kern="1200" dirty="0">
              <a:solidFill>
                <a:schemeClr val="tx1"/>
              </a:solidFill>
              <a:latin typeface="Century Gothic" panose="020B0502020202020204" pitchFamily="34" charset="0"/>
              <a:ea typeface="+mn-ea"/>
              <a:cs typeface="+mn-cs"/>
            </a:endParaRPr>
          </a:p>
        </p:txBody>
      </p:sp>
      <p:sp>
        <p:nvSpPr>
          <p:cNvPr id="3905" name="Google Shape;3905;p25"/>
          <p:cNvSpPr txBox="1"/>
          <p:nvPr/>
        </p:nvSpPr>
        <p:spPr>
          <a:xfrm>
            <a:off x="1110785" y="4602818"/>
            <a:ext cx="4513377" cy="923330"/>
          </a:xfrm>
          <a:prstGeom prst="rect">
            <a:avLst/>
          </a:prstGeom>
          <a:noFill/>
          <a:ln>
            <a:noFill/>
          </a:ln>
        </p:spPr>
        <p:txBody>
          <a:bodyPr wrap="square">
            <a:spAutoFit/>
          </a:bodyPr>
          <a:lstStyle/>
          <a:p>
            <a:pPr lvl="0"/>
            <a:r>
              <a:rPr lang="de-CH" sz="1800" b="1" kern="1200" noProof="1">
                <a:solidFill>
                  <a:schemeClr val="tx1"/>
                </a:solidFill>
                <a:latin typeface="Century Gothic" panose="020B0502020202020204" pitchFamily="34" charset="0"/>
                <a:ea typeface="+mn-ea"/>
                <a:cs typeface="+mn-cs"/>
              </a:rPr>
              <a:t>Se concentrer sur l'idée : </a:t>
            </a:r>
            <a:r>
              <a:rPr lang="de-CH" sz="1800" kern="1200" noProof="1">
                <a:solidFill>
                  <a:schemeClr val="tx1"/>
                </a:solidFill>
                <a:latin typeface="Century Gothic" panose="020B0502020202020204" pitchFamily="34" charset="0"/>
                <a:ea typeface="+mn-ea"/>
                <a:cs typeface="+mn-cs"/>
              </a:rPr>
              <a:t>La critique doit porter sur l'idée et non sur la personne qui l'a formulée.</a:t>
            </a:r>
            <a:endParaRPr sz="1800" kern="1200" dirty="0">
              <a:solidFill>
                <a:schemeClr val="tx1"/>
              </a:solidFill>
              <a:latin typeface="Century Gothic" panose="020B0502020202020204" pitchFamily="34" charset="0"/>
              <a:ea typeface="+mn-ea"/>
              <a:cs typeface="+mn-cs"/>
              <a:sym typeface="Century Gothic"/>
            </a:endParaRPr>
          </a:p>
        </p:txBody>
      </p:sp>
      <p:pic>
        <p:nvPicPr>
          <p:cNvPr id="3906" name="Google Shape;3906;p25" descr="Ein Bild, das Lächeln enthält.&#10;&#10;KI-generierte Inhalte können fehlerhaft sein."/>
          <p:cNvPicPr preferRelativeResize="0"/>
          <p:nvPr/>
        </p:nvPicPr>
        <p:blipFill rotWithShape="1">
          <a:blip r:embed="rId3">
            <a:alphaModFix/>
          </a:blip>
          <a:srcRect/>
          <a:stretch/>
        </p:blipFill>
        <p:spPr>
          <a:xfrm>
            <a:off x="6829484" y="1679185"/>
            <a:ext cx="4215157" cy="4134355"/>
          </a:xfrm>
          <a:prstGeom prst="rect">
            <a:avLst/>
          </a:prstGeom>
          <a:noFill/>
          <a:ln>
            <a:noFill/>
          </a:ln>
        </p:spPr>
      </p:pic>
      <p:cxnSp>
        <p:nvCxnSpPr>
          <p:cNvPr id="3907" name="Google Shape;3907;p25"/>
          <p:cNvCxnSpPr/>
          <p:nvPr/>
        </p:nvCxnSpPr>
        <p:spPr>
          <a:xfrm>
            <a:off x="1076083" y="5725866"/>
            <a:ext cx="5040000" cy="0"/>
          </a:xfrm>
          <a:prstGeom prst="straightConnector1">
            <a:avLst/>
          </a:prstGeom>
          <a:noFill/>
          <a:ln w="28575" cap="flat" cmpd="sng">
            <a:solidFill>
              <a:srgbClr val="073450"/>
            </a:solidFill>
            <a:prstDash val="solid"/>
            <a:miter lim="800000"/>
            <a:headEnd type="none" w="sm" len="sm"/>
            <a:tailEnd type="none" w="sm" len="sm"/>
          </a:ln>
        </p:spPr>
      </p:cxnSp>
      <p:sp>
        <p:nvSpPr>
          <p:cNvPr id="2" name="Google Shape;3865;p22">
            <a:extLst>
              <a:ext uri="{FF2B5EF4-FFF2-40B4-BE49-F238E27FC236}">
                <a16:creationId xmlns:a16="http://schemas.microsoft.com/office/drawing/2014/main" id="{D8609749-5374-742F-3E2D-ED8043A6CB74}"/>
              </a:ext>
            </a:extLst>
          </p:cNvPr>
          <p:cNvSpPr txBox="1">
            <a:spLocks noGrp="1"/>
          </p:cNvSpPr>
          <p:nvPr>
            <p:ph type="sldNum" idx="12"/>
          </p:nvPr>
        </p:nvSpPr>
        <p:spPr>
          <a:xfrm>
            <a:off x="11510081" y="6356350"/>
            <a:ext cx="536009" cy="365125"/>
          </a:xfrm>
          <a:prstGeom prst="rect">
            <a:avLst/>
          </a:prstGeom>
          <a:noFill/>
          <a:ln>
            <a:noFill/>
          </a:ln>
        </p:spPr>
        <p:txBody>
          <a:bodyPr>
            <a:noAutofit/>
          </a:bodyPr>
          <a:lstStyle/>
          <a:p>
            <a:pPr marL="0" marR="0" lvl="0" indent="0" algn="r" rtl="0">
              <a:lnSpc>
                <a:spcPct val="100000"/>
              </a:lnSpc>
              <a:spcBef>
                <a:spcPts val="0"/>
              </a:spcBef>
              <a:spcAft>
                <a:spcPts val="0"/>
              </a:spcAft>
              <a:buClr>
                <a:srgbClr val="FFFFFF"/>
              </a:buClr>
              <a:buSzPts val="2400"/>
              <a:buFont typeface="Century Gothic"/>
              <a:buNone/>
            </a:pPr>
            <a:fld id="{00000000-1234-1234-1234-123412341234}" type="slidenum">
              <a:rPr lang="de-CH" sz="2400" b="1" i="0" u="none" strike="noStrike" cap="none" noProof="1">
                <a:solidFill>
                  <a:srgbClr val="FFFFFF"/>
                </a:solidFill>
                <a:latin typeface="Century Gothic" panose="020B0502020202020204" pitchFamily="34" charset="0"/>
                <a:sym typeface="Century Gothic"/>
              </a:rPr>
              <a:t>26</a:t>
            </a:fld>
            <a:endParaRPr sz="2400" b="1" i="0" u="none" strike="noStrike" cap="none" dirty="0">
              <a:solidFill>
                <a:srgbClr val="FFFFFF"/>
              </a:solidFill>
              <a:latin typeface="Century Gothic" panose="020B0502020202020204" pitchFamily="34" charset="0"/>
              <a:sym typeface="Century Gothic"/>
            </a:endParaRPr>
          </a:p>
        </p:txBody>
      </p:sp>
      <p:sp>
        <p:nvSpPr>
          <p:cNvPr id="4" name="Textfeld 3">
            <a:extLst>
              <a:ext uri="{FF2B5EF4-FFF2-40B4-BE49-F238E27FC236}">
                <a16:creationId xmlns:a16="http://schemas.microsoft.com/office/drawing/2014/main" id="{F2BC2176-9D56-8A90-2EFF-D6757135A7F1}"/>
              </a:ext>
            </a:extLst>
          </p:cNvPr>
          <p:cNvSpPr txBox="1"/>
          <p:nvPr/>
        </p:nvSpPr>
        <p:spPr>
          <a:xfrm>
            <a:off x="7032142" y="5852589"/>
            <a:ext cx="2031848" cy="246221"/>
          </a:xfrm>
          <a:prstGeom prst="rect">
            <a:avLst/>
          </a:prstGeom>
          <a:noFill/>
        </p:spPr>
        <p:txBody>
          <a:bodyPr wrap="square">
            <a:spAutoFit/>
          </a:bodyPr>
          <a:lstStyle/>
          <a:p>
            <a:pPr>
              <a:lnSpc>
                <a:spcPts val="1220"/>
              </a:lnSpc>
              <a:buNone/>
            </a:pPr>
            <a:r>
              <a:rPr lang="de-CH" sz="1000" b="1" kern="100" dirty="0">
                <a:solidFill>
                  <a:srgbClr val="686868"/>
                </a:solidFill>
                <a:effectLst/>
                <a:latin typeface="Century Gothic" panose="020B0502020202020204" pitchFamily="34" charset="0"/>
                <a:ea typeface="Times New Roman" panose="02020603050405020304" pitchFamily="18" charset="0"/>
                <a:cs typeface="Times New Roman" panose="02020603050405020304" pitchFamily="18" charset="0"/>
              </a:rPr>
              <a:t>Source : </a:t>
            </a:r>
            <a:r>
              <a:rPr lang="de-CH" sz="1000" kern="100" dirty="0">
                <a:solidFill>
                  <a:srgbClr val="686868"/>
                </a:solidFill>
                <a:effectLst/>
                <a:latin typeface="Century Gothic" panose="020B0502020202020204" pitchFamily="34" charset="0"/>
                <a:ea typeface="Times New Roman" panose="02020603050405020304" pitchFamily="18" charset="0"/>
                <a:cs typeface="Times New Roman" panose="02020603050405020304" pitchFamily="18" charset="0"/>
              </a:rPr>
              <a:t>iStock.com/</a:t>
            </a:r>
            <a:r>
              <a:rPr lang="de-CH" sz="1000" kern="100" dirty="0" err="1">
                <a:solidFill>
                  <a:srgbClr val="686868"/>
                </a:solidFill>
                <a:effectLst/>
                <a:latin typeface="Century Gothic" panose="020B0502020202020204" pitchFamily="34" charset="0"/>
                <a:ea typeface="Times New Roman" panose="02020603050405020304" pitchFamily="18" charset="0"/>
                <a:cs typeface="Times New Roman" panose="02020603050405020304" pitchFamily="18" charset="0"/>
              </a:rPr>
              <a:t>BeritK</a:t>
            </a:r>
            <a:endParaRPr lang="de-CH" sz="1000" kern="100" dirty="0">
              <a:solidFill>
                <a:srgbClr val="686868"/>
              </a:solidFill>
              <a:effectLst/>
              <a:latin typeface="Century Gothic" panose="020B0502020202020204" pitchFamily="34" charset="0"/>
              <a:ea typeface="Times New Roman" panose="02020603050405020304" pitchFamily="18" charset="0"/>
              <a:cs typeface="Times New Roman" panose="02020603050405020304" pitchFamily="18"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912"/>
        <p:cNvGrpSpPr/>
        <p:nvPr/>
      </p:nvGrpSpPr>
      <p:grpSpPr>
        <a:xfrm>
          <a:off x="0" y="0"/>
          <a:ext cx="0" cy="0"/>
          <a:chOff x="0" y="0"/>
          <a:chExt cx="0" cy="0"/>
        </a:xfrm>
      </p:grpSpPr>
      <p:pic>
        <p:nvPicPr>
          <p:cNvPr id="3913" name="Google Shape;3913;p26"/>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9543282" y="274620"/>
            <a:ext cx="2128409" cy="821353"/>
          </a:xfrm>
          <a:prstGeom prst="rect">
            <a:avLst/>
          </a:prstGeom>
          <a:noFill/>
          <a:ln>
            <a:noFill/>
          </a:ln>
        </p:spPr>
      </p:pic>
      <p:sp>
        <p:nvSpPr>
          <p:cNvPr id="3914" name="Google Shape;3914;p26"/>
          <p:cNvSpPr txBox="1"/>
          <p:nvPr/>
        </p:nvSpPr>
        <p:spPr>
          <a:xfrm>
            <a:off x="627889" y="295583"/>
            <a:ext cx="6311900" cy="477054"/>
          </a:xfrm>
          <a:prstGeom prst="rect">
            <a:avLst/>
          </a:prstGeom>
          <a:noFill/>
          <a:ln>
            <a:noFill/>
          </a:ln>
        </p:spPr>
        <p:txBody>
          <a:bodyPr wrap="square">
            <a:spAutoFit/>
          </a:bodyPr>
          <a:lstStyle/>
          <a:p>
            <a:pPr marL="0" marR="0" lvl="0" indent="0" algn="l" rtl="0">
              <a:lnSpc>
                <a:spcPct val="100000"/>
              </a:lnSpc>
              <a:spcBef>
                <a:spcPts val="0"/>
              </a:spcBef>
              <a:spcAft>
                <a:spcPts val="0"/>
              </a:spcAft>
              <a:buClr>
                <a:srgbClr val="D17930"/>
              </a:buClr>
              <a:buSzPts val="2500"/>
              <a:buFont typeface="Century Gothic"/>
              <a:buNone/>
            </a:pPr>
            <a:r>
              <a:rPr lang="de-CH" sz="2500" b="1" i="0" u="none" strike="noStrike" cap="none" noProof="1">
                <a:solidFill>
                  <a:srgbClr val="D17930"/>
                </a:solidFill>
                <a:latin typeface="Century Gothic" panose="020B0502020202020204" pitchFamily="34" charset="0"/>
                <a:ea typeface="Century Gothic"/>
                <a:sym typeface="Century Gothic"/>
              </a:rPr>
              <a:t>Mandat pour donner un feedback </a:t>
            </a:r>
            <a:endParaRPr sz="2500" b="1" i="0" u="none" strike="noStrike" cap="none" dirty="0">
              <a:solidFill>
                <a:srgbClr val="D17930"/>
              </a:solidFill>
              <a:latin typeface="Century Gothic" panose="020B0502020202020204" pitchFamily="34" charset="0"/>
              <a:ea typeface="Century Gothic"/>
              <a:sym typeface="Century Gothic"/>
            </a:endParaRPr>
          </a:p>
        </p:txBody>
      </p:sp>
      <p:sp>
        <p:nvSpPr>
          <p:cNvPr id="3916" name="Google Shape;3916;p26"/>
          <p:cNvSpPr/>
          <p:nvPr/>
        </p:nvSpPr>
        <p:spPr>
          <a:xfrm>
            <a:off x="4387343" y="3542064"/>
            <a:ext cx="3302279" cy="307777"/>
          </a:xfrm>
          <a:prstGeom prst="rect">
            <a:avLst/>
          </a:prstGeom>
          <a:noFill/>
          <a:ln>
            <a:noFill/>
          </a:ln>
        </p:spPr>
        <p:txBody>
          <a:bodyPr wrap="square">
            <a:spAutoFit/>
          </a:bodyPr>
          <a:lstStyle/>
          <a:p>
            <a:pPr marL="0" marR="0" lvl="0" indent="0" algn="l" rtl="0">
              <a:spcBef>
                <a:spcPts val="0"/>
              </a:spcBef>
              <a:spcAft>
                <a:spcPts val="0"/>
              </a:spcAft>
              <a:buNone/>
            </a:pPr>
            <a:r>
              <a:rPr lang="de-CH" sz="1400" noProof="1">
                <a:solidFill>
                  <a:schemeClr val="dk1"/>
                </a:solidFill>
                <a:latin typeface="Century Gothic" panose="020B0502020202020204" pitchFamily="34" charset="0"/>
                <a:ea typeface="Century Gothic"/>
                <a:sym typeface="Century Gothic"/>
              </a:rPr>
              <a:t>Formulez une </a:t>
            </a:r>
            <a:r>
              <a:rPr lang="de-CH" sz="1400" b="1" noProof="1">
                <a:solidFill>
                  <a:schemeClr val="dk1"/>
                </a:solidFill>
                <a:latin typeface="Century Gothic" panose="020B0502020202020204" pitchFamily="34" charset="0"/>
                <a:ea typeface="Century Gothic"/>
                <a:sym typeface="Century Gothic"/>
              </a:rPr>
              <a:t>remarque générale </a:t>
            </a:r>
            <a:endParaRPr b="1" dirty="0">
              <a:latin typeface="Century Gothic" panose="020B0502020202020204" pitchFamily="34" charset="0"/>
            </a:endParaRPr>
          </a:p>
        </p:txBody>
      </p:sp>
      <p:cxnSp>
        <p:nvCxnSpPr>
          <p:cNvPr id="3917" name="Google Shape;3917;p26"/>
          <p:cNvCxnSpPr/>
          <p:nvPr/>
        </p:nvCxnSpPr>
        <p:spPr>
          <a:xfrm>
            <a:off x="613505" y="3376213"/>
            <a:ext cx="11230664" cy="0"/>
          </a:xfrm>
          <a:prstGeom prst="straightConnector1">
            <a:avLst/>
          </a:prstGeom>
          <a:noFill/>
          <a:ln w="28575" cap="flat" cmpd="sng">
            <a:solidFill>
              <a:srgbClr val="073450"/>
            </a:solidFill>
            <a:prstDash val="solid"/>
            <a:miter lim="800000"/>
            <a:headEnd type="none" w="sm" len="sm"/>
            <a:tailEnd type="none" w="sm" len="sm"/>
          </a:ln>
        </p:spPr>
      </p:cxnSp>
      <p:cxnSp>
        <p:nvCxnSpPr>
          <p:cNvPr id="3918" name="Google Shape;3918;p26"/>
          <p:cNvCxnSpPr/>
          <p:nvPr/>
        </p:nvCxnSpPr>
        <p:spPr>
          <a:xfrm>
            <a:off x="613505" y="4642719"/>
            <a:ext cx="11230664" cy="0"/>
          </a:xfrm>
          <a:prstGeom prst="straightConnector1">
            <a:avLst/>
          </a:prstGeom>
          <a:noFill/>
          <a:ln w="19050" cap="flat" cmpd="sng">
            <a:solidFill>
              <a:srgbClr val="073450"/>
            </a:solidFill>
            <a:prstDash val="solid"/>
            <a:miter lim="800000"/>
            <a:headEnd type="none" w="sm" len="sm"/>
            <a:tailEnd type="none" w="sm" len="sm"/>
          </a:ln>
        </p:spPr>
      </p:cxnSp>
      <p:cxnSp>
        <p:nvCxnSpPr>
          <p:cNvPr id="3919" name="Google Shape;3919;p26"/>
          <p:cNvCxnSpPr/>
          <p:nvPr/>
        </p:nvCxnSpPr>
        <p:spPr>
          <a:xfrm>
            <a:off x="613505" y="5705514"/>
            <a:ext cx="11230664" cy="0"/>
          </a:xfrm>
          <a:prstGeom prst="straightConnector1">
            <a:avLst/>
          </a:prstGeom>
          <a:noFill/>
          <a:ln w="19050" cap="flat" cmpd="sng">
            <a:solidFill>
              <a:srgbClr val="073450"/>
            </a:solidFill>
            <a:prstDash val="solid"/>
            <a:miter lim="800000"/>
            <a:headEnd type="none" w="sm" len="sm"/>
            <a:tailEnd type="none" w="sm" len="sm"/>
          </a:ln>
        </p:spPr>
      </p:cxnSp>
      <p:sp>
        <p:nvSpPr>
          <p:cNvPr id="3920" name="Google Shape;3920;p26"/>
          <p:cNvSpPr txBox="1"/>
          <p:nvPr/>
        </p:nvSpPr>
        <p:spPr>
          <a:xfrm>
            <a:off x="4387343" y="4922554"/>
            <a:ext cx="3046196" cy="523220"/>
          </a:xfrm>
          <a:prstGeom prst="rect">
            <a:avLst/>
          </a:prstGeom>
          <a:noFill/>
          <a:ln>
            <a:noFill/>
          </a:ln>
        </p:spPr>
        <p:txBody>
          <a:bodyPr wrap="square">
            <a:spAutoFit/>
          </a:bodyPr>
          <a:lstStyle/>
          <a:p>
            <a:pPr marL="0" marR="0" lvl="0" indent="0" algn="l" rtl="0">
              <a:spcBef>
                <a:spcPts val="0"/>
              </a:spcBef>
              <a:spcAft>
                <a:spcPts val="0"/>
              </a:spcAft>
              <a:buNone/>
            </a:pPr>
            <a:r>
              <a:rPr lang="de-CH" sz="1400" noProof="1">
                <a:solidFill>
                  <a:schemeClr val="dk1"/>
                </a:solidFill>
                <a:latin typeface="Century Gothic" panose="020B0502020202020204" pitchFamily="34" charset="0"/>
                <a:ea typeface="Century Gothic"/>
                <a:sym typeface="Century Gothic"/>
              </a:rPr>
              <a:t>Formulez votre feedback de manière très </a:t>
            </a:r>
            <a:r>
              <a:rPr lang="de-CH" sz="1400" b="1" noProof="1">
                <a:solidFill>
                  <a:schemeClr val="dk1"/>
                </a:solidFill>
                <a:latin typeface="Century Gothic" panose="020B0502020202020204" pitchFamily="34" charset="0"/>
                <a:ea typeface="Century Gothic"/>
                <a:sym typeface="Century Gothic"/>
              </a:rPr>
              <a:t>vague</a:t>
            </a:r>
            <a:r>
              <a:rPr lang="de-CH" sz="1400" noProof="1">
                <a:solidFill>
                  <a:schemeClr val="dk1"/>
                </a:solidFill>
                <a:latin typeface="Century Gothic" panose="020B0502020202020204" pitchFamily="34" charset="0"/>
                <a:ea typeface="Century Gothic"/>
                <a:sym typeface="Century Gothic"/>
              </a:rPr>
              <a:t>. </a:t>
            </a:r>
            <a:endParaRPr sz="1400" b="1" dirty="0">
              <a:solidFill>
                <a:schemeClr val="dk1"/>
              </a:solidFill>
              <a:latin typeface="Century Gothic" panose="020B0502020202020204" pitchFamily="34" charset="0"/>
              <a:ea typeface="Century Gothic"/>
              <a:sym typeface="Century Gothic"/>
            </a:endParaRPr>
          </a:p>
        </p:txBody>
      </p:sp>
      <p:sp>
        <p:nvSpPr>
          <p:cNvPr id="3921" name="Google Shape;3921;p26"/>
          <p:cNvSpPr txBox="1"/>
          <p:nvPr/>
        </p:nvSpPr>
        <p:spPr>
          <a:xfrm>
            <a:off x="4387343" y="5977416"/>
            <a:ext cx="3164530" cy="307777"/>
          </a:xfrm>
          <a:prstGeom prst="rect">
            <a:avLst/>
          </a:prstGeom>
          <a:noFill/>
          <a:ln>
            <a:noFill/>
          </a:ln>
        </p:spPr>
        <p:txBody>
          <a:bodyPr wrap="square">
            <a:spAutoFit/>
          </a:bodyPr>
          <a:lstStyle/>
          <a:p>
            <a:pPr marL="0" marR="0" lvl="0" indent="0" algn="l" rtl="0">
              <a:spcBef>
                <a:spcPts val="0"/>
              </a:spcBef>
              <a:spcAft>
                <a:spcPts val="0"/>
              </a:spcAft>
              <a:buNone/>
            </a:pPr>
            <a:r>
              <a:rPr lang="de-CH" sz="1400" noProof="1">
                <a:solidFill>
                  <a:schemeClr val="dk1"/>
                </a:solidFill>
                <a:latin typeface="Century Gothic" panose="020B0502020202020204" pitchFamily="34" charset="0"/>
                <a:ea typeface="Century Gothic"/>
                <a:sym typeface="Century Gothic"/>
              </a:rPr>
              <a:t>Critiquez </a:t>
            </a:r>
            <a:r>
              <a:rPr lang="de-CH" sz="1400" b="1" noProof="1">
                <a:solidFill>
                  <a:schemeClr val="dk1"/>
                </a:solidFill>
                <a:latin typeface="Century Gothic" panose="020B0502020202020204" pitchFamily="34" charset="0"/>
                <a:ea typeface="Century Gothic"/>
                <a:sym typeface="Century Gothic"/>
              </a:rPr>
              <a:t>l’équipe</a:t>
            </a:r>
            <a:r>
              <a:rPr lang="de-CH" sz="1400" noProof="1">
                <a:solidFill>
                  <a:schemeClr val="dk1"/>
                </a:solidFill>
                <a:latin typeface="Century Gothic" panose="020B0502020202020204" pitchFamily="34" charset="0"/>
                <a:ea typeface="Century Gothic"/>
                <a:sym typeface="Century Gothic"/>
              </a:rPr>
              <a:t>. </a:t>
            </a:r>
            <a:endParaRPr sz="1400" dirty="0">
              <a:solidFill>
                <a:schemeClr val="dk1"/>
              </a:solidFill>
              <a:latin typeface="Century Gothic" panose="020B0502020202020204" pitchFamily="34" charset="0"/>
              <a:ea typeface="Century Gothic"/>
              <a:sym typeface="Century Gothic"/>
            </a:endParaRPr>
          </a:p>
        </p:txBody>
      </p:sp>
      <p:cxnSp>
        <p:nvCxnSpPr>
          <p:cNvPr id="3922" name="Google Shape;3922;p26"/>
          <p:cNvCxnSpPr/>
          <p:nvPr/>
        </p:nvCxnSpPr>
        <p:spPr>
          <a:xfrm>
            <a:off x="613505" y="6544785"/>
            <a:ext cx="10563690" cy="0"/>
          </a:xfrm>
          <a:prstGeom prst="straightConnector1">
            <a:avLst/>
          </a:prstGeom>
          <a:noFill/>
          <a:ln w="28575" cap="flat" cmpd="sng">
            <a:solidFill>
              <a:srgbClr val="073450"/>
            </a:solidFill>
            <a:prstDash val="solid"/>
            <a:miter lim="800000"/>
            <a:headEnd type="none" w="sm" len="sm"/>
            <a:tailEnd type="none" w="sm" len="sm"/>
          </a:ln>
        </p:spPr>
      </p:cxnSp>
      <p:sp>
        <p:nvSpPr>
          <p:cNvPr id="3923" name="Google Shape;3923;p26"/>
          <p:cNvSpPr/>
          <p:nvPr/>
        </p:nvSpPr>
        <p:spPr>
          <a:xfrm>
            <a:off x="602747" y="1168984"/>
            <a:ext cx="10911200" cy="1451679"/>
          </a:xfrm>
          <a:prstGeom prst="rect">
            <a:avLst/>
          </a:prstGeom>
          <a:noFill/>
          <a:ln>
            <a:noFill/>
          </a:ln>
        </p:spPr>
        <p:txBody>
          <a:bodyPr wrap="square">
            <a:spAutoFit/>
          </a:bodyPr>
          <a:lstStyle/>
          <a:p>
            <a:pPr marL="342900" marR="0" lvl="0" indent="-342900" algn="l" rtl="0">
              <a:spcBef>
                <a:spcPts val="0"/>
              </a:spcBef>
              <a:spcAft>
                <a:spcPts val="0"/>
              </a:spcAft>
              <a:buClr>
                <a:srgbClr val="073450"/>
              </a:buClr>
              <a:buSzPts val="1700"/>
              <a:buFont typeface="Century Gothic"/>
              <a:buAutoNum type="arabicPeriod"/>
            </a:pPr>
            <a:r>
              <a:rPr lang="de-CH" sz="1700" b="1" noProof="1">
                <a:solidFill>
                  <a:schemeClr val="dk1"/>
                </a:solidFill>
                <a:latin typeface="Century Gothic" panose="020B0502020202020204" pitchFamily="34" charset="0"/>
                <a:ea typeface="Century Gothic"/>
                <a:sym typeface="Century Gothic"/>
              </a:rPr>
              <a:t>Imaginez qu’une équipe a présenté l’idée suivante : </a:t>
            </a:r>
            <a:r>
              <a:rPr lang="de-CH" sz="1700" noProof="1">
                <a:solidFill>
                  <a:schemeClr val="dk1"/>
                </a:solidFill>
                <a:latin typeface="Century Gothic" panose="020B0502020202020204" pitchFamily="34" charset="0"/>
                <a:ea typeface="Century Gothic"/>
                <a:sym typeface="Century Gothic"/>
              </a:rPr>
              <a:t>Une remorque de vélo légère et pliable pour transporter des courses de manière sûre et confortable. </a:t>
            </a:r>
            <a:endParaRPr dirty="0">
              <a:latin typeface="Century Gothic" panose="020B0502020202020204" pitchFamily="34" charset="0"/>
            </a:endParaRPr>
          </a:p>
          <a:p>
            <a:pPr marL="342900" marR="0" lvl="0" indent="-342900" algn="l" rtl="0">
              <a:spcBef>
                <a:spcPts val="200"/>
              </a:spcBef>
              <a:spcAft>
                <a:spcPts val="0"/>
              </a:spcAft>
              <a:buClr>
                <a:srgbClr val="073450"/>
              </a:buClr>
              <a:buSzPts val="1700"/>
              <a:buFont typeface="Century Gothic"/>
              <a:buAutoNum type="arabicPeriod"/>
            </a:pPr>
            <a:r>
              <a:rPr lang="de-CH" sz="1700" b="1" noProof="1">
                <a:solidFill>
                  <a:schemeClr val="dk1"/>
                </a:solidFill>
                <a:latin typeface="Century Gothic" panose="020B0502020202020204" pitchFamily="34" charset="0"/>
                <a:ea typeface="Century Gothic"/>
                <a:sym typeface="Century Gothic"/>
              </a:rPr>
              <a:t>Votre feedback : </a:t>
            </a:r>
            <a:r>
              <a:rPr lang="de-CH" sz="1700" noProof="1">
                <a:solidFill>
                  <a:schemeClr val="dk1"/>
                </a:solidFill>
                <a:latin typeface="Century Gothic" panose="020B0502020202020204" pitchFamily="34" charset="0"/>
                <a:ea typeface="Century Gothic"/>
                <a:sym typeface="Century Gothic"/>
              </a:rPr>
              <a:t>Donnez un feedback : une fois sans règles, une fois en respectant les règles</a:t>
            </a:r>
            <a:br>
              <a:rPr lang="de-CH" sz="1700" noProof="1">
                <a:solidFill>
                  <a:schemeClr val="dk1"/>
                </a:solidFill>
                <a:latin typeface="Century Gothic" panose="020B0502020202020204" pitchFamily="34" charset="0"/>
                <a:ea typeface="Century Gothic"/>
                <a:sym typeface="Century Gothic"/>
              </a:rPr>
            </a:br>
            <a:r>
              <a:rPr lang="de-CH" sz="1700" noProof="1">
                <a:solidFill>
                  <a:schemeClr val="dk1"/>
                </a:solidFill>
                <a:latin typeface="Century Gothic" panose="020B0502020202020204" pitchFamily="34" charset="0"/>
                <a:ea typeface="Century Gothic"/>
                <a:sym typeface="Century Gothic"/>
              </a:rPr>
              <a:t>(voir tableau). </a:t>
            </a:r>
            <a:endParaRPr dirty="0">
              <a:latin typeface="Century Gothic" panose="020B0502020202020204" pitchFamily="34" charset="0"/>
            </a:endParaRPr>
          </a:p>
          <a:p>
            <a:pPr marL="342900" marR="0" lvl="0" indent="-342900" algn="l" rtl="0">
              <a:spcBef>
                <a:spcPts val="200"/>
              </a:spcBef>
              <a:spcAft>
                <a:spcPts val="0"/>
              </a:spcAft>
              <a:buClr>
                <a:srgbClr val="073450"/>
              </a:buClr>
              <a:buSzPts val="1700"/>
              <a:buFont typeface="Century Gothic"/>
              <a:buAutoNum type="arabicPeriod"/>
            </a:pPr>
            <a:r>
              <a:rPr lang="de-CH" sz="1700" b="1" noProof="1">
                <a:solidFill>
                  <a:schemeClr val="dk1"/>
                </a:solidFill>
                <a:latin typeface="Century Gothic" panose="020B0502020202020204" pitchFamily="34" charset="0"/>
                <a:ea typeface="Century Gothic"/>
                <a:sym typeface="Century Gothic"/>
              </a:rPr>
              <a:t>Discussion : </a:t>
            </a:r>
            <a:r>
              <a:rPr lang="de-CH" sz="1700" noProof="1">
                <a:solidFill>
                  <a:schemeClr val="dk1"/>
                </a:solidFill>
                <a:latin typeface="Century Gothic" panose="020B0502020202020204" pitchFamily="34" charset="0"/>
                <a:ea typeface="Century Gothic"/>
                <a:sym typeface="Century Gothic"/>
              </a:rPr>
              <a:t>À votre avis, comment chaque type de feedback sera-t-il perçu par les destinataires ? </a:t>
            </a:r>
            <a:endParaRPr dirty="0">
              <a:latin typeface="Century Gothic" panose="020B0502020202020204" pitchFamily="34" charset="0"/>
            </a:endParaRPr>
          </a:p>
        </p:txBody>
      </p:sp>
      <p:sp>
        <p:nvSpPr>
          <p:cNvPr id="3924" name="Google Shape;3924;p26"/>
          <p:cNvSpPr/>
          <p:nvPr/>
        </p:nvSpPr>
        <p:spPr>
          <a:xfrm>
            <a:off x="7919727" y="3556363"/>
            <a:ext cx="3467229" cy="307777"/>
          </a:xfrm>
          <a:prstGeom prst="rect">
            <a:avLst/>
          </a:prstGeom>
          <a:noFill/>
          <a:ln>
            <a:noFill/>
          </a:ln>
        </p:spPr>
        <p:txBody>
          <a:bodyPr wrap="square">
            <a:spAutoFit/>
          </a:bodyPr>
          <a:lstStyle/>
          <a:p>
            <a:pPr marL="0" marR="0" lvl="0" indent="0" algn="l" rtl="0">
              <a:spcBef>
                <a:spcPts val="0"/>
              </a:spcBef>
              <a:spcAft>
                <a:spcPts val="0"/>
              </a:spcAft>
              <a:buNone/>
            </a:pPr>
            <a:r>
              <a:rPr lang="de-CH" sz="1400" noProof="1">
                <a:solidFill>
                  <a:schemeClr val="dk1"/>
                </a:solidFill>
                <a:latin typeface="Century Gothic" panose="020B0502020202020204" pitchFamily="34" charset="0"/>
                <a:ea typeface="Century Gothic"/>
                <a:sym typeface="Century Gothic"/>
              </a:rPr>
              <a:t>Formulez un </a:t>
            </a:r>
            <a:r>
              <a:rPr lang="de-CH" sz="1400" b="1" noProof="1">
                <a:solidFill>
                  <a:schemeClr val="dk1"/>
                </a:solidFill>
                <a:latin typeface="Century Gothic" panose="020B0502020202020204" pitchFamily="34" charset="0"/>
                <a:ea typeface="Century Gothic"/>
                <a:sym typeface="Century Gothic"/>
              </a:rPr>
              <a:t>message en « je » </a:t>
            </a:r>
            <a:endParaRPr b="1" dirty="0">
              <a:latin typeface="Century Gothic" panose="020B0502020202020204" pitchFamily="34" charset="0"/>
            </a:endParaRPr>
          </a:p>
        </p:txBody>
      </p:sp>
      <p:sp>
        <p:nvSpPr>
          <p:cNvPr id="3925" name="Google Shape;3925;p26"/>
          <p:cNvSpPr/>
          <p:nvPr/>
        </p:nvSpPr>
        <p:spPr>
          <a:xfrm>
            <a:off x="712755" y="3536509"/>
            <a:ext cx="3674588" cy="954107"/>
          </a:xfrm>
          <a:prstGeom prst="rect">
            <a:avLst/>
          </a:prstGeom>
          <a:noFill/>
          <a:ln>
            <a:noFill/>
          </a:ln>
        </p:spPr>
        <p:txBody>
          <a:bodyPr wrap="square">
            <a:spAutoFit/>
          </a:bodyPr>
          <a:lstStyle/>
          <a:p>
            <a:r>
              <a:rPr lang="fr-CH" b="1" noProof="0" dirty="0">
                <a:solidFill>
                  <a:schemeClr val="dk1"/>
                </a:solidFill>
                <a:latin typeface="Century Gothic" panose="020B0502020202020204" pitchFamily="34" charset="0"/>
              </a:rPr>
              <a:t>Développement durable : </a:t>
            </a:r>
            <a:r>
              <a:rPr lang="fr-CH" noProof="0" dirty="0">
                <a:solidFill>
                  <a:schemeClr val="dk1"/>
                </a:solidFill>
                <a:latin typeface="Century Gothic" panose="020B0502020202020204" pitchFamily="34" charset="0"/>
              </a:rPr>
              <a:t>Vous craignez que la remorque à vélo n'offre que peu de possibilités en matière de réparation et de recyclage de ses composants.</a:t>
            </a:r>
          </a:p>
        </p:txBody>
      </p:sp>
      <p:sp>
        <p:nvSpPr>
          <p:cNvPr id="3926" name="Google Shape;3926;p26"/>
          <p:cNvSpPr/>
          <p:nvPr/>
        </p:nvSpPr>
        <p:spPr>
          <a:xfrm>
            <a:off x="712755" y="2780468"/>
            <a:ext cx="3302279" cy="338554"/>
          </a:xfrm>
          <a:prstGeom prst="rect">
            <a:avLst/>
          </a:prstGeom>
          <a:noFill/>
          <a:ln>
            <a:noFill/>
          </a:ln>
        </p:spPr>
        <p:txBody>
          <a:bodyPr wrap="square">
            <a:spAutoFit/>
          </a:bodyPr>
          <a:lstStyle/>
          <a:p>
            <a:pPr marL="0" marR="0" lvl="0" indent="0" algn="l" rtl="0">
              <a:spcBef>
                <a:spcPts val="0"/>
              </a:spcBef>
              <a:spcAft>
                <a:spcPts val="0"/>
              </a:spcAft>
              <a:buNone/>
            </a:pPr>
            <a:r>
              <a:rPr lang="de-CH" sz="1600" b="1" noProof="1">
                <a:solidFill>
                  <a:schemeClr val="dk1"/>
                </a:solidFill>
                <a:latin typeface="Century Gothic" panose="020B0502020202020204" pitchFamily="34" charset="0"/>
                <a:ea typeface="Century Gothic"/>
                <a:sym typeface="Century Gothic"/>
              </a:rPr>
              <a:t>Contenu de votre feedback </a:t>
            </a:r>
            <a:endParaRPr dirty="0">
              <a:latin typeface="Century Gothic" panose="020B0502020202020204" pitchFamily="34" charset="0"/>
            </a:endParaRPr>
          </a:p>
        </p:txBody>
      </p:sp>
      <p:sp>
        <p:nvSpPr>
          <p:cNvPr id="3927" name="Google Shape;3927;p26"/>
          <p:cNvSpPr/>
          <p:nvPr/>
        </p:nvSpPr>
        <p:spPr>
          <a:xfrm>
            <a:off x="7919727" y="2780468"/>
            <a:ext cx="3302279" cy="338554"/>
          </a:xfrm>
          <a:prstGeom prst="rect">
            <a:avLst/>
          </a:prstGeom>
          <a:noFill/>
          <a:ln>
            <a:noFill/>
          </a:ln>
        </p:spPr>
        <p:txBody>
          <a:bodyPr wrap="square">
            <a:spAutoFit/>
          </a:bodyPr>
          <a:lstStyle/>
          <a:p>
            <a:pPr marL="0" marR="0" lvl="0" indent="0" algn="l" rtl="0">
              <a:spcBef>
                <a:spcPts val="0"/>
              </a:spcBef>
              <a:spcAft>
                <a:spcPts val="0"/>
              </a:spcAft>
              <a:buNone/>
            </a:pPr>
            <a:r>
              <a:rPr lang="de-CH" sz="1600" b="1" noProof="1">
                <a:solidFill>
                  <a:schemeClr val="dk1"/>
                </a:solidFill>
                <a:latin typeface="Century Gothic" panose="020B0502020202020204" pitchFamily="34" charset="0"/>
                <a:ea typeface="Century Gothic"/>
                <a:sym typeface="Century Gothic"/>
              </a:rPr>
              <a:t>Respecter la règle du jeu </a:t>
            </a:r>
            <a:endParaRPr dirty="0">
              <a:latin typeface="Century Gothic" panose="020B0502020202020204" pitchFamily="34" charset="0"/>
            </a:endParaRPr>
          </a:p>
        </p:txBody>
      </p:sp>
      <p:sp>
        <p:nvSpPr>
          <p:cNvPr id="3928" name="Google Shape;3928;p26"/>
          <p:cNvSpPr/>
          <p:nvPr/>
        </p:nvSpPr>
        <p:spPr>
          <a:xfrm>
            <a:off x="4387343" y="2780468"/>
            <a:ext cx="3302279" cy="584775"/>
          </a:xfrm>
          <a:prstGeom prst="rect">
            <a:avLst/>
          </a:prstGeom>
          <a:noFill/>
          <a:ln>
            <a:noFill/>
          </a:ln>
        </p:spPr>
        <p:txBody>
          <a:bodyPr wrap="square">
            <a:spAutoFit/>
          </a:bodyPr>
          <a:lstStyle/>
          <a:p>
            <a:pPr marL="0" marR="0" lvl="0" indent="0" algn="l" rtl="0">
              <a:spcBef>
                <a:spcPts val="0"/>
              </a:spcBef>
              <a:spcAft>
                <a:spcPts val="0"/>
              </a:spcAft>
              <a:buNone/>
            </a:pPr>
            <a:r>
              <a:rPr lang="de-CH" sz="1600" b="1" noProof="1">
                <a:solidFill>
                  <a:schemeClr val="dk1"/>
                </a:solidFill>
                <a:latin typeface="Century Gothic" panose="020B0502020202020204" pitchFamily="34" charset="0"/>
                <a:ea typeface="Century Gothic"/>
                <a:sym typeface="Century Gothic"/>
              </a:rPr>
              <a:t>Ne pas respecter</a:t>
            </a:r>
            <a:br>
              <a:rPr lang="de-CH" sz="1600" b="1" noProof="1">
                <a:solidFill>
                  <a:schemeClr val="dk1"/>
                </a:solidFill>
                <a:latin typeface="Century Gothic" panose="020B0502020202020204" pitchFamily="34" charset="0"/>
                <a:ea typeface="Century Gothic"/>
                <a:sym typeface="Century Gothic"/>
              </a:rPr>
            </a:br>
            <a:r>
              <a:rPr lang="de-CH" sz="1600" b="1" noProof="1">
                <a:solidFill>
                  <a:schemeClr val="dk1"/>
                </a:solidFill>
                <a:latin typeface="Century Gothic" panose="020B0502020202020204" pitchFamily="34" charset="0"/>
                <a:ea typeface="Century Gothic"/>
                <a:sym typeface="Century Gothic"/>
              </a:rPr>
              <a:t>la règle du jeu </a:t>
            </a:r>
            <a:endParaRPr dirty="0">
              <a:latin typeface="Century Gothic" panose="020B0502020202020204" pitchFamily="34" charset="0"/>
            </a:endParaRPr>
          </a:p>
        </p:txBody>
      </p:sp>
      <p:sp>
        <p:nvSpPr>
          <p:cNvPr id="3929" name="Google Shape;3929;p26"/>
          <p:cNvSpPr txBox="1"/>
          <p:nvPr/>
        </p:nvSpPr>
        <p:spPr>
          <a:xfrm>
            <a:off x="7919727" y="4914301"/>
            <a:ext cx="3046196" cy="523220"/>
          </a:xfrm>
          <a:prstGeom prst="rect">
            <a:avLst/>
          </a:prstGeom>
          <a:noFill/>
          <a:ln>
            <a:noFill/>
          </a:ln>
        </p:spPr>
        <p:txBody>
          <a:bodyPr wrap="square">
            <a:spAutoFit/>
          </a:bodyPr>
          <a:lstStyle/>
          <a:p>
            <a:pPr marL="0" marR="0" lvl="0" indent="0" algn="l" rtl="0">
              <a:spcBef>
                <a:spcPts val="0"/>
              </a:spcBef>
              <a:spcAft>
                <a:spcPts val="0"/>
              </a:spcAft>
              <a:buNone/>
            </a:pPr>
            <a:r>
              <a:rPr lang="de-CH" sz="1400" noProof="1">
                <a:solidFill>
                  <a:schemeClr val="dk1"/>
                </a:solidFill>
                <a:latin typeface="Century Gothic" panose="020B0502020202020204" pitchFamily="34" charset="0"/>
                <a:ea typeface="Century Gothic"/>
                <a:sym typeface="Century Gothic"/>
              </a:rPr>
              <a:t>Formulez votre feedback de manière très </a:t>
            </a:r>
            <a:r>
              <a:rPr lang="de-CH" sz="1400" b="1" noProof="1">
                <a:solidFill>
                  <a:schemeClr val="dk1"/>
                </a:solidFill>
                <a:latin typeface="Century Gothic" panose="020B0502020202020204" pitchFamily="34" charset="0"/>
                <a:ea typeface="Century Gothic"/>
                <a:sym typeface="Century Gothic"/>
              </a:rPr>
              <a:t>concrète.</a:t>
            </a:r>
            <a:r>
              <a:rPr lang="de-CH" sz="1400" noProof="1">
                <a:solidFill>
                  <a:schemeClr val="dk1"/>
                </a:solidFill>
                <a:latin typeface="Century Gothic" panose="020B0502020202020204" pitchFamily="34" charset="0"/>
                <a:ea typeface="Century Gothic"/>
                <a:sym typeface="Century Gothic"/>
              </a:rPr>
              <a:t> </a:t>
            </a:r>
            <a:endParaRPr sz="1400" b="1" dirty="0">
              <a:solidFill>
                <a:schemeClr val="dk1"/>
              </a:solidFill>
              <a:latin typeface="Century Gothic" panose="020B0502020202020204" pitchFamily="34" charset="0"/>
              <a:ea typeface="Century Gothic"/>
              <a:sym typeface="Century Gothic"/>
            </a:endParaRPr>
          </a:p>
        </p:txBody>
      </p:sp>
      <p:sp>
        <p:nvSpPr>
          <p:cNvPr id="3930" name="Google Shape;3930;p26"/>
          <p:cNvSpPr txBox="1"/>
          <p:nvPr/>
        </p:nvSpPr>
        <p:spPr>
          <a:xfrm>
            <a:off x="7919727" y="5967552"/>
            <a:ext cx="3164530" cy="523220"/>
          </a:xfrm>
          <a:prstGeom prst="rect">
            <a:avLst/>
          </a:prstGeom>
          <a:noFill/>
          <a:ln>
            <a:noFill/>
          </a:ln>
        </p:spPr>
        <p:txBody>
          <a:bodyPr wrap="square">
            <a:spAutoFit/>
          </a:bodyPr>
          <a:lstStyle/>
          <a:p>
            <a:pPr marL="0" marR="0" lvl="0" indent="0" algn="l" rtl="0">
              <a:spcBef>
                <a:spcPts val="0"/>
              </a:spcBef>
              <a:spcAft>
                <a:spcPts val="0"/>
              </a:spcAft>
              <a:buNone/>
            </a:pPr>
            <a:r>
              <a:rPr lang="de-CH" sz="1400" noProof="1">
                <a:solidFill>
                  <a:schemeClr val="dk1"/>
                </a:solidFill>
                <a:latin typeface="Century Gothic" panose="020B0502020202020204" pitchFamily="34" charset="0"/>
                <a:ea typeface="Century Gothic"/>
                <a:sym typeface="Century Gothic"/>
              </a:rPr>
              <a:t>Critiquez </a:t>
            </a:r>
            <a:r>
              <a:rPr lang="de-CH" sz="1400" b="1" noProof="1">
                <a:solidFill>
                  <a:schemeClr val="dk1"/>
                </a:solidFill>
                <a:latin typeface="Century Gothic" panose="020B0502020202020204" pitchFamily="34" charset="0"/>
                <a:ea typeface="Century Gothic"/>
                <a:sym typeface="Century Gothic"/>
              </a:rPr>
              <a:t>l’idée</a:t>
            </a:r>
            <a:r>
              <a:rPr lang="de-CH" sz="1400" noProof="1">
                <a:solidFill>
                  <a:schemeClr val="dk1"/>
                </a:solidFill>
                <a:latin typeface="Century Gothic" panose="020B0502020202020204" pitchFamily="34" charset="0"/>
                <a:ea typeface="Century Gothic"/>
                <a:sym typeface="Century Gothic"/>
              </a:rPr>
              <a:t>, pas l’équipe </a:t>
            </a:r>
            <a:br>
              <a:rPr lang="de-CH" sz="1400" noProof="1">
                <a:solidFill>
                  <a:schemeClr val="dk1"/>
                </a:solidFill>
                <a:latin typeface="Century Gothic" panose="020B0502020202020204" pitchFamily="34" charset="0"/>
                <a:ea typeface="Century Gothic"/>
                <a:sym typeface="Century Gothic"/>
              </a:rPr>
            </a:br>
            <a:endParaRPr dirty="0">
              <a:latin typeface="Century Gothic" panose="020B0502020202020204" pitchFamily="34" charset="0"/>
            </a:endParaRPr>
          </a:p>
        </p:txBody>
      </p:sp>
      <p:sp>
        <p:nvSpPr>
          <p:cNvPr id="3931" name="Google Shape;3931;p26"/>
          <p:cNvSpPr txBox="1"/>
          <p:nvPr/>
        </p:nvSpPr>
        <p:spPr>
          <a:xfrm>
            <a:off x="712755" y="5756233"/>
            <a:ext cx="3084694" cy="738664"/>
          </a:xfrm>
          <a:prstGeom prst="rect">
            <a:avLst/>
          </a:prstGeom>
          <a:noFill/>
          <a:ln>
            <a:noFill/>
          </a:ln>
        </p:spPr>
        <p:txBody>
          <a:bodyPr wrap="square">
            <a:spAutoFit/>
          </a:bodyPr>
          <a:lstStyle/>
          <a:p>
            <a:pPr marL="0" marR="0" lvl="0" indent="0" algn="l" rtl="0">
              <a:spcBef>
                <a:spcPts val="0"/>
              </a:spcBef>
              <a:spcAft>
                <a:spcPts val="0"/>
              </a:spcAft>
              <a:buNone/>
            </a:pPr>
            <a:r>
              <a:rPr lang="de-CH" sz="1400" b="1" noProof="1">
                <a:solidFill>
                  <a:schemeClr val="dk1"/>
                </a:solidFill>
                <a:latin typeface="Century Gothic" panose="020B0502020202020204" pitchFamily="34" charset="0"/>
                <a:ea typeface="Century Gothic"/>
                <a:sym typeface="Century Gothic"/>
              </a:rPr>
              <a:t>Taille du marché : </a:t>
            </a:r>
            <a:r>
              <a:rPr lang="de-CH" sz="1400" noProof="1">
                <a:solidFill>
                  <a:schemeClr val="dk1"/>
                </a:solidFill>
                <a:latin typeface="Century Gothic" panose="020B0502020202020204" pitchFamily="34" charset="0"/>
                <a:ea typeface="Century Gothic"/>
                <a:sym typeface="Century Gothic"/>
              </a:rPr>
              <a:t>Vous pensez que le groupe cible est trop restreint. </a:t>
            </a:r>
            <a:endParaRPr dirty="0">
              <a:latin typeface="Century Gothic" panose="020B0502020202020204" pitchFamily="34" charset="0"/>
            </a:endParaRPr>
          </a:p>
        </p:txBody>
      </p:sp>
      <p:sp>
        <p:nvSpPr>
          <p:cNvPr id="3932" name="Google Shape;3932;p26"/>
          <p:cNvSpPr txBox="1"/>
          <p:nvPr/>
        </p:nvSpPr>
        <p:spPr>
          <a:xfrm>
            <a:off x="712755" y="4690146"/>
            <a:ext cx="3418830" cy="954107"/>
          </a:xfrm>
          <a:prstGeom prst="rect">
            <a:avLst/>
          </a:prstGeom>
          <a:noFill/>
          <a:ln>
            <a:noFill/>
          </a:ln>
        </p:spPr>
        <p:txBody>
          <a:bodyPr wrap="square">
            <a:spAutoFit/>
          </a:bodyPr>
          <a:lstStyle/>
          <a:p>
            <a:pPr marL="0" marR="0" lvl="0" indent="0" algn="l" rtl="0">
              <a:spcBef>
                <a:spcPts val="0"/>
              </a:spcBef>
              <a:spcAft>
                <a:spcPts val="0"/>
              </a:spcAft>
              <a:buNone/>
            </a:pPr>
            <a:r>
              <a:rPr lang="de-CH" sz="1400" b="1" noProof="1">
                <a:solidFill>
                  <a:schemeClr val="dk1"/>
                </a:solidFill>
                <a:latin typeface="Century Gothic" panose="020B0502020202020204" pitchFamily="34" charset="0"/>
                <a:ea typeface="Century Gothic"/>
                <a:sym typeface="Century Gothic"/>
              </a:rPr>
              <a:t>Résistance aux intempéries : </a:t>
            </a:r>
            <a:r>
              <a:rPr lang="de-CH" sz="1400" noProof="1">
                <a:solidFill>
                  <a:schemeClr val="dk1"/>
                </a:solidFill>
                <a:latin typeface="Century Gothic" panose="020B0502020202020204" pitchFamily="34" charset="0"/>
                <a:ea typeface="Century Gothic"/>
                <a:sym typeface="Century Gothic"/>
              </a:rPr>
              <a:t>Vous craignez que le matériau ne soit pas imperméable et que les courses puissent être mouillées.</a:t>
            </a:r>
            <a:endParaRPr dirty="0">
              <a:latin typeface="Century Gothic" panose="020B0502020202020204" pitchFamily="34" charset="0"/>
            </a:endParaRPr>
          </a:p>
        </p:txBody>
      </p:sp>
      <p:sp>
        <p:nvSpPr>
          <p:cNvPr id="2" name="Google Shape;3865;p22">
            <a:extLst>
              <a:ext uri="{FF2B5EF4-FFF2-40B4-BE49-F238E27FC236}">
                <a16:creationId xmlns:a16="http://schemas.microsoft.com/office/drawing/2014/main" id="{AF21DA67-A351-9812-6CB2-60A57360287B}"/>
              </a:ext>
            </a:extLst>
          </p:cNvPr>
          <p:cNvSpPr txBox="1">
            <a:spLocks noGrp="1"/>
          </p:cNvSpPr>
          <p:nvPr>
            <p:ph type="sldNum" idx="12"/>
          </p:nvPr>
        </p:nvSpPr>
        <p:spPr>
          <a:xfrm>
            <a:off x="11510081" y="6356350"/>
            <a:ext cx="536009" cy="365125"/>
          </a:xfrm>
          <a:prstGeom prst="rect">
            <a:avLst/>
          </a:prstGeom>
          <a:noFill/>
          <a:ln>
            <a:noFill/>
          </a:ln>
        </p:spPr>
        <p:txBody>
          <a:bodyPr>
            <a:noAutofit/>
          </a:bodyPr>
          <a:lstStyle/>
          <a:p>
            <a:pPr marL="0" marR="0" lvl="0" indent="0" algn="r" rtl="0">
              <a:lnSpc>
                <a:spcPct val="100000"/>
              </a:lnSpc>
              <a:spcBef>
                <a:spcPts val="0"/>
              </a:spcBef>
              <a:spcAft>
                <a:spcPts val="0"/>
              </a:spcAft>
              <a:buClr>
                <a:srgbClr val="FFFFFF"/>
              </a:buClr>
              <a:buSzPts val="2400"/>
              <a:buFont typeface="Century Gothic"/>
              <a:buNone/>
            </a:pPr>
            <a:fld id="{00000000-1234-1234-1234-123412341234}" type="slidenum">
              <a:rPr lang="de-CH" sz="2400" b="1" i="0" u="none" strike="noStrike" cap="none" noProof="1">
                <a:solidFill>
                  <a:srgbClr val="FFFFFF"/>
                </a:solidFill>
                <a:latin typeface="Century Gothic" panose="020B0502020202020204" pitchFamily="34" charset="0"/>
                <a:sym typeface="Century Gothic"/>
              </a:rPr>
              <a:t>27</a:t>
            </a:fld>
            <a:endParaRPr sz="2400" b="1" i="0" u="none" strike="noStrike" cap="none" dirty="0">
              <a:solidFill>
                <a:srgbClr val="FFFFFF"/>
              </a:solidFill>
              <a:latin typeface="Century Gothic" panose="020B0502020202020204" pitchFamily="34" charset="0"/>
              <a:sym typeface="Century Gothic"/>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937"/>
        <p:cNvGrpSpPr/>
        <p:nvPr/>
      </p:nvGrpSpPr>
      <p:grpSpPr>
        <a:xfrm>
          <a:off x="0" y="0"/>
          <a:ext cx="0" cy="0"/>
          <a:chOff x="0" y="0"/>
          <a:chExt cx="0" cy="0"/>
        </a:xfrm>
      </p:grpSpPr>
      <p:sp>
        <p:nvSpPr>
          <p:cNvPr id="3939" name="Google Shape;3939;p27"/>
          <p:cNvSpPr/>
          <p:nvPr/>
        </p:nvSpPr>
        <p:spPr>
          <a:xfrm>
            <a:off x="1041381" y="2778475"/>
            <a:ext cx="6313782" cy="923330"/>
          </a:xfrm>
          <a:prstGeom prst="rect">
            <a:avLst/>
          </a:prstGeom>
          <a:noFill/>
          <a:ln>
            <a:noFill/>
          </a:ln>
        </p:spPr>
        <p:txBody>
          <a:bodyPr wrap="square">
            <a:spAutoFit/>
          </a:bodyPr>
          <a:lstStyle/>
          <a:p>
            <a:pPr lvl="0"/>
            <a:r>
              <a:rPr lang="de-CH" sz="1800" b="1" noProof="1">
                <a:solidFill>
                  <a:srgbClr val="0B4874"/>
                </a:solidFill>
                <a:latin typeface="Century Gothic" panose="020B0502020202020204" pitchFamily="34" charset="0"/>
              </a:rPr>
              <a:t>Clarifier :</a:t>
            </a:r>
            <a:r>
              <a:rPr lang="de-CH" sz="1800" noProof="1">
                <a:solidFill>
                  <a:srgbClr val="0B4874"/>
                </a:solidFill>
                <a:latin typeface="Century Gothic" panose="020B0502020202020204" pitchFamily="34" charset="0"/>
              </a:rPr>
              <a:t> Si vous n'êtes pas sûr·e d'avoir bien compris le feedback, reformulez-le avec vos propres mots et demandez : « C'est bien ça que vous vouliez dire ? »</a:t>
            </a:r>
            <a:endParaRPr sz="1800" dirty="0">
              <a:solidFill>
                <a:srgbClr val="0B4874"/>
              </a:solidFill>
              <a:latin typeface="Century Gothic" panose="020B0502020202020204" pitchFamily="34" charset="0"/>
            </a:endParaRPr>
          </a:p>
        </p:txBody>
      </p:sp>
      <p:cxnSp>
        <p:nvCxnSpPr>
          <p:cNvPr id="3940" name="Google Shape;3940;p27"/>
          <p:cNvCxnSpPr/>
          <p:nvPr/>
        </p:nvCxnSpPr>
        <p:spPr>
          <a:xfrm>
            <a:off x="1041381" y="1508795"/>
            <a:ext cx="6335936" cy="0"/>
          </a:xfrm>
          <a:prstGeom prst="straightConnector1">
            <a:avLst/>
          </a:prstGeom>
          <a:noFill/>
          <a:ln w="28575" cap="flat" cmpd="sng">
            <a:solidFill>
              <a:srgbClr val="073450"/>
            </a:solidFill>
            <a:prstDash val="solid"/>
            <a:miter lim="800000"/>
            <a:headEnd type="none" w="sm" len="sm"/>
            <a:tailEnd type="none" w="sm" len="sm"/>
          </a:ln>
        </p:spPr>
      </p:cxnSp>
      <p:cxnSp>
        <p:nvCxnSpPr>
          <p:cNvPr id="3941" name="Google Shape;3941;p27"/>
          <p:cNvCxnSpPr/>
          <p:nvPr/>
        </p:nvCxnSpPr>
        <p:spPr>
          <a:xfrm>
            <a:off x="1041381" y="2672302"/>
            <a:ext cx="6313783" cy="0"/>
          </a:xfrm>
          <a:prstGeom prst="straightConnector1">
            <a:avLst/>
          </a:prstGeom>
          <a:noFill/>
          <a:ln w="19050" cap="flat" cmpd="sng">
            <a:solidFill>
              <a:srgbClr val="073450"/>
            </a:solidFill>
            <a:prstDash val="solid"/>
            <a:miter lim="800000"/>
            <a:headEnd type="none" w="sm" len="sm"/>
            <a:tailEnd type="none" w="sm" len="sm"/>
          </a:ln>
        </p:spPr>
      </p:cxnSp>
      <p:sp>
        <p:nvSpPr>
          <p:cNvPr id="3942" name="Google Shape;3942;p27"/>
          <p:cNvSpPr txBox="1"/>
          <p:nvPr/>
        </p:nvSpPr>
        <p:spPr>
          <a:xfrm>
            <a:off x="940219" y="260758"/>
            <a:ext cx="9566963" cy="719970"/>
          </a:xfrm>
          <a:prstGeom prst="rect">
            <a:avLst/>
          </a:prstGeom>
          <a:noFill/>
          <a:ln>
            <a:noFill/>
          </a:ln>
        </p:spPr>
        <p:txBody>
          <a:bodyPr>
            <a:noAutofit/>
          </a:bodyPr>
          <a:lstStyle/>
          <a:p>
            <a:pPr lvl="0">
              <a:lnSpc>
                <a:spcPct val="90000"/>
              </a:lnSpc>
              <a:buClr>
                <a:srgbClr val="0B4874"/>
              </a:buClr>
              <a:buSzPts val="2400"/>
            </a:pPr>
            <a:r>
              <a:rPr lang="de-CH" sz="2400" b="1" kern="1200" noProof="1">
                <a:solidFill>
                  <a:srgbClr val="0B4874"/>
                </a:solidFill>
                <a:latin typeface="Century Gothic"/>
                <a:ea typeface="ＭＳ Ｐゴシック" charset="0"/>
              </a:rPr>
              <a:t>Recevoir un feedback : Accepter un feedback correctement, ce n'est pas si simple.</a:t>
            </a:r>
            <a:endParaRPr sz="2400" b="1" kern="1200" dirty="0">
              <a:solidFill>
                <a:srgbClr val="0B4874"/>
              </a:solidFill>
              <a:latin typeface="Century Gothic"/>
              <a:ea typeface="ＭＳ Ｐゴシック" charset="0"/>
              <a:sym typeface="Century Gothic"/>
            </a:endParaRPr>
          </a:p>
        </p:txBody>
      </p:sp>
      <p:sp>
        <p:nvSpPr>
          <p:cNvPr id="3943" name="Google Shape;3943;p27"/>
          <p:cNvSpPr txBox="1"/>
          <p:nvPr/>
        </p:nvSpPr>
        <p:spPr>
          <a:xfrm>
            <a:off x="1076083" y="5323473"/>
            <a:ext cx="9918232" cy="923330"/>
          </a:xfrm>
          <a:prstGeom prst="rect">
            <a:avLst/>
          </a:prstGeom>
          <a:noFill/>
          <a:ln>
            <a:noFill/>
          </a:ln>
        </p:spPr>
        <p:txBody>
          <a:bodyPr wrap="square">
            <a:spAutoFit/>
          </a:bodyPr>
          <a:lstStyle/>
          <a:p>
            <a:pPr lvl="0"/>
            <a:r>
              <a:rPr lang="de-CH" sz="1800" b="1" noProof="1">
                <a:solidFill>
                  <a:srgbClr val="0B4874"/>
                </a:solidFill>
                <a:latin typeface="Century Gothic" panose="020B0502020202020204" pitchFamily="34" charset="0"/>
              </a:rPr>
              <a:t>Être reconnaissant·e :</a:t>
            </a:r>
            <a:r>
              <a:rPr lang="de-CH" sz="1800" noProof="1">
                <a:solidFill>
                  <a:srgbClr val="0B4874"/>
                </a:solidFill>
                <a:latin typeface="Century Gothic" panose="020B0502020202020204" pitchFamily="34" charset="0"/>
              </a:rPr>
              <a:t> Le feedback est un cadeau qui vous aide à améliorer votre idée d'affaires </a:t>
            </a:r>
            <a:r>
              <a:rPr lang="de-CH" sz="1800" noProof="1">
                <a:solidFill>
                  <a:srgbClr val="0B4874"/>
                </a:solidFill>
                <a:latin typeface="Century Gothic" panose="020B0502020202020204" pitchFamily="34" charset="0"/>
                <a:sym typeface="Wingdings" panose="05000000000000000000" pitchFamily="2" charset="2"/>
              </a:rPr>
              <a:t></a:t>
            </a:r>
            <a:br>
              <a:rPr lang="de-CH" sz="1800" noProof="1">
                <a:solidFill>
                  <a:srgbClr val="0B4874"/>
                </a:solidFill>
                <a:latin typeface="Century Gothic" panose="020B0502020202020204" pitchFamily="34" charset="0"/>
                <a:ea typeface="Century Gothic"/>
                <a:sym typeface="Century Gothic"/>
              </a:rPr>
            </a:br>
            <a:endParaRPr sz="1800" dirty="0">
              <a:solidFill>
                <a:srgbClr val="0B4874"/>
              </a:solidFill>
              <a:latin typeface="Century Gothic" panose="020B0502020202020204" pitchFamily="34" charset="0"/>
              <a:ea typeface="Century Gothic"/>
              <a:sym typeface="Century Gothic"/>
            </a:endParaRPr>
          </a:p>
        </p:txBody>
      </p:sp>
      <p:sp>
        <p:nvSpPr>
          <p:cNvPr id="3944" name="Google Shape;3944;p27"/>
          <p:cNvSpPr txBox="1"/>
          <p:nvPr/>
        </p:nvSpPr>
        <p:spPr>
          <a:xfrm>
            <a:off x="1076083" y="3944121"/>
            <a:ext cx="6442317" cy="923330"/>
          </a:xfrm>
          <a:prstGeom prst="rect">
            <a:avLst/>
          </a:prstGeom>
          <a:noFill/>
          <a:ln>
            <a:noFill/>
          </a:ln>
        </p:spPr>
        <p:txBody>
          <a:bodyPr wrap="square">
            <a:spAutoFit/>
          </a:bodyPr>
          <a:lstStyle/>
          <a:p>
            <a:pPr lvl="0"/>
            <a:r>
              <a:rPr lang="de-CH" sz="1800" b="1" noProof="1">
                <a:solidFill>
                  <a:srgbClr val="0B4874"/>
                </a:solidFill>
                <a:latin typeface="Century Gothic" panose="020B0502020202020204" pitchFamily="34" charset="0"/>
              </a:rPr>
              <a:t>Ne pas se justifier : </a:t>
            </a:r>
            <a:r>
              <a:rPr lang="de-CH" sz="1800" noProof="1">
                <a:solidFill>
                  <a:srgbClr val="0B4874"/>
                </a:solidFill>
                <a:latin typeface="Century Gothic" panose="020B0502020202020204" pitchFamily="34" charset="0"/>
              </a:rPr>
              <a:t>Ne perdez pas de temps en justifications. Si un feedback ne vous convient pas, laissez-le simplement de côté.</a:t>
            </a:r>
            <a:endParaRPr sz="1800" dirty="0">
              <a:solidFill>
                <a:srgbClr val="0B4874"/>
              </a:solidFill>
              <a:latin typeface="Century Gothic" panose="020B0502020202020204" pitchFamily="34" charset="0"/>
              <a:ea typeface="Century Gothic"/>
              <a:sym typeface="Century Gothic"/>
            </a:endParaRPr>
          </a:p>
        </p:txBody>
      </p:sp>
      <p:cxnSp>
        <p:nvCxnSpPr>
          <p:cNvPr id="3945" name="Google Shape;3945;p27"/>
          <p:cNvCxnSpPr/>
          <p:nvPr/>
        </p:nvCxnSpPr>
        <p:spPr>
          <a:xfrm rot="10800000" flipH="1">
            <a:off x="1041381" y="6162823"/>
            <a:ext cx="10074536" cy="42556"/>
          </a:xfrm>
          <a:prstGeom prst="straightConnector1">
            <a:avLst/>
          </a:prstGeom>
          <a:noFill/>
          <a:ln w="28575" cap="flat" cmpd="sng">
            <a:solidFill>
              <a:srgbClr val="073450"/>
            </a:solidFill>
            <a:prstDash val="solid"/>
            <a:miter lim="800000"/>
            <a:headEnd type="none" w="sm" len="sm"/>
            <a:tailEnd type="none" w="sm" len="sm"/>
          </a:ln>
        </p:spPr>
      </p:cxnSp>
      <p:pic>
        <p:nvPicPr>
          <p:cNvPr id="3946" name="Google Shape;3946;p27" descr="Ein Bild, das Lächeln, Smiley, Ball enthält.&#10;&#10;KI-generierte Inhalte können fehlerhaft sein."/>
          <p:cNvPicPr preferRelativeResize="0"/>
          <p:nvPr/>
        </p:nvPicPr>
        <p:blipFill rotWithShape="1">
          <a:blip r:embed="rId3">
            <a:alphaModFix/>
          </a:blip>
          <a:srcRect/>
          <a:stretch/>
        </p:blipFill>
        <p:spPr>
          <a:xfrm>
            <a:off x="7714193" y="1484762"/>
            <a:ext cx="3280122" cy="3197602"/>
          </a:xfrm>
          <a:prstGeom prst="rect">
            <a:avLst/>
          </a:prstGeom>
          <a:noFill/>
          <a:ln>
            <a:noFill/>
          </a:ln>
        </p:spPr>
      </p:pic>
      <p:sp>
        <p:nvSpPr>
          <p:cNvPr id="3947" name="Google Shape;3947;p27"/>
          <p:cNvSpPr txBox="1"/>
          <p:nvPr/>
        </p:nvSpPr>
        <p:spPr>
          <a:xfrm>
            <a:off x="1076083" y="1632662"/>
            <a:ext cx="6335936" cy="923330"/>
          </a:xfrm>
          <a:prstGeom prst="rect">
            <a:avLst/>
          </a:prstGeom>
          <a:noFill/>
          <a:ln>
            <a:noFill/>
          </a:ln>
        </p:spPr>
        <p:txBody>
          <a:bodyPr wrap="square">
            <a:spAutoFit/>
          </a:bodyPr>
          <a:lstStyle/>
          <a:p>
            <a:pPr lvl="0"/>
            <a:r>
              <a:rPr lang="de-CH" sz="1800" b="1" noProof="1">
                <a:solidFill>
                  <a:srgbClr val="0B4874"/>
                </a:solidFill>
                <a:latin typeface="Century Gothic" panose="020B0502020202020204" pitchFamily="34" charset="0"/>
              </a:rPr>
              <a:t>Tout écouter :</a:t>
            </a:r>
            <a:r>
              <a:rPr lang="de-CH" sz="1800" noProof="1">
                <a:solidFill>
                  <a:srgbClr val="0B4874"/>
                </a:solidFill>
                <a:latin typeface="Century Gothic" panose="020B0502020202020204" pitchFamily="34" charset="0"/>
              </a:rPr>
              <a:t> Le feedback est précieux. Laissez les personnes qui vous donnent un feedback aller jusqu'au bout, et prenez des notes.</a:t>
            </a:r>
            <a:endParaRPr sz="1800" dirty="0">
              <a:solidFill>
                <a:srgbClr val="0B4874"/>
              </a:solidFill>
              <a:latin typeface="Century Gothic" panose="020B0502020202020204" pitchFamily="34" charset="0"/>
              <a:ea typeface="Century Gothic"/>
              <a:sym typeface="Century Gothic"/>
            </a:endParaRPr>
          </a:p>
        </p:txBody>
      </p:sp>
      <p:cxnSp>
        <p:nvCxnSpPr>
          <p:cNvPr id="3948" name="Google Shape;3948;p27"/>
          <p:cNvCxnSpPr/>
          <p:nvPr/>
        </p:nvCxnSpPr>
        <p:spPr>
          <a:xfrm>
            <a:off x="1041381" y="3835809"/>
            <a:ext cx="6313783" cy="0"/>
          </a:xfrm>
          <a:prstGeom prst="straightConnector1">
            <a:avLst/>
          </a:prstGeom>
          <a:noFill/>
          <a:ln w="19050" cap="flat" cmpd="sng">
            <a:solidFill>
              <a:srgbClr val="073450"/>
            </a:solidFill>
            <a:prstDash val="solid"/>
            <a:miter lim="800000"/>
            <a:headEnd type="none" w="sm" len="sm"/>
            <a:tailEnd type="none" w="sm" len="sm"/>
          </a:ln>
        </p:spPr>
      </p:cxnSp>
      <p:cxnSp>
        <p:nvCxnSpPr>
          <p:cNvPr id="3949" name="Google Shape;3949;p27"/>
          <p:cNvCxnSpPr/>
          <p:nvPr/>
        </p:nvCxnSpPr>
        <p:spPr>
          <a:xfrm>
            <a:off x="1041381" y="4999316"/>
            <a:ext cx="10040472" cy="0"/>
          </a:xfrm>
          <a:prstGeom prst="straightConnector1">
            <a:avLst/>
          </a:prstGeom>
          <a:noFill/>
          <a:ln w="19050" cap="flat" cmpd="sng">
            <a:solidFill>
              <a:srgbClr val="073450"/>
            </a:solidFill>
            <a:prstDash val="solid"/>
            <a:miter lim="800000"/>
            <a:headEnd type="none" w="sm" len="sm"/>
            <a:tailEnd type="none" w="sm" len="sm"/>
          </a:ln>
        </p:spPr>
      </p:cxnSp>
      <p:sp>
        <p:nvSpPr>
          <p:cNvPr id="2" name="Google Shape;3865;p22">
            <a:extLst>
              <a:ext uri="{FF2B5EF4-FFF2-40B4-BE49-F238E27FC236}">
                <a16:creationId xmlns:a16="http://schemas.microsoft.com/office/drawing/2014/main" id="{5C3358DE-E647-56ED-12EE-6827D571EDDE}"/>
              </a:ext>
            </a:extLst>
          </p:cNvPr>
          <p:cNvSpPr txBox="1">
            <a:spLocks noGrp="1"/>
          </p:cNvSpPr>
          <p:nvPr>
            <p:ph type="sldNum" idx="12"/>
          </p:nvPr>
        </p:nvSpPr>
        <p:spPr>
          <a:xfrm>
            <a:off x="11510081" y="6356350"/>
            <a:ext cx="536009" cy="365125"/>
          </a:xfrm>
          <a:prstGeom prst="rect">
            <a:avLst/>
          </a:prstGeom>
          <a:noFill/>
          <a:ln>
            <a:noFill/>
          </a:ln>
        </p:spPr>
        <p:txBody>
          <a:bodyPr>
            <a:noAutofit/>
          </a:bodyPr>
          <a:lstStyle/>
          <a:p>
            <a:pPr marL="0" marR="0" lvl="0" indent="0" algn="r" rtl="0">
              <a:lnSpc>
                <a:spcPct val="100000"/>
              </a:lnSpc>
              <a:spcBef>
                <a:spcPts val="0"/>
              </a:spcBef>
              <a:spcAft>
                <a:spcPts val="0"/>
              </a:spcAft>
              <a:buClr>
                <a:srgbClr val="FFFFFF"/>
              </a:buClr>
              <a:buSzPts val="2400"/>
              <a:buFont typeface="Century Gothic"/>
              <a:buNone/>
            </a:pPr>
            <a:fld id="{00000000-1234-1234-1234-123412341234}" type="slidenum">
              <a:rPr lang="de-CH" sz="2400" b="1" i="0" u="none" strike="noStrike" cap="none" noProof="1">
                <a:solidFill>
                  <a:srgbClr val="FFFFFF"/>
                </a:solidFill>
                <a:latin typeface="Century Gothic" panose="020B0502020202020204" pitchFamily="34" charset="0"/>
                <a:sym typeface="Century Gothic"/>
              </a:rPr>
              <a:t>28</a:t>
            </a:fld>
            <a:endParaRPr sz="2400" b="1" i="0" u="none" strike="noStrike" cap="none" dirty="0">
              <a:solidFill>
                <a:srgbClr val="FFFFFF"/>
              </a:solidFill>
              <a:latin typeface="Century Gothic" panose="020B0502020202020204" pitchFamily="34" charset="0"/>
              <a:sym typeface="Century Gothic"/>
            </a:endParaRPr>
          </a:p>
        </p:txBody>
      </p:sp>
      <p:sp>
        <p:nvSpPr>
          <p:cNvPr id="4" name="Textfeld 3">
            <a:extLst>
              <a:ext uri="{FF2B5EF4-FFF2-40B4-BE49-F238E27FC236}">
                <a16:creationId xmlns:a16="http://schemas.microsoft.com/office/drawing/2014/main" id="{3668F06A-904D-6D93-404D-B6CF8BF6EDB3}"/>
              </a:ext>
            </a:extLst>
          </p:cNvPr>
          <p:cNvSpPr txBox="1"/>
          <p:nvPr/>
        </p:nvSpPr>
        <p:spPr>
          <a:xfrm>
            <a:off x="2674703" y="6487598"/>
            <a:ext cx="6851608" cy="261610"/>
          </a:xfrm>
          <a:prstGeom prst="rect">
            <a:avLst/>
          </a:prstGeom>
          <a:noFill/>
        </p:spPr>
        <p:txBody>
          <a:bodyPr wrap="square">
            <a:spAutoFit/>
          </a:bodyPr>
          <a:lstStyle/>
          <a:p>
            <a:pPr algn="ctr">
              <a:spcBef>
                <a:spcPts val="600"/>
              </a:spcBef>
            </a:pPr>
            <a:r>
              <a:rPr lang="fr-FR" sz="1100" b="1" dirty="0">
                <a:solidFill>
                  <a:srgbClr val="5F5F5F"/>
                </a:solidFill>
                <a:latin typeface="Century Gothic" panose="020B0502020202020204" pitchFamily="34" charset="0"/>
              </a:rPr>
              <a:t>Documents élaborés par : Centre suisse pour la pensée et l'action entrepreneuriales </a:t>
            </a:r>
            <a:r>
              <a:rPr lang="fr-FR" sz="1100" b="1" dirty="0" err="1">
                <a:solidFill>
                  <a:srgbClr val="5F5F5F"/>
                </a:solidFill>
                <a:latin typeface="Century Gothic" panose="020B0502020202020204" pitchFamily="34" charset="0"/>
              </a:rPr>
              <a:t>csPAE</a:t>
            </a:r>
            <a:endParaRPr lang="de-CH" sz="1100" b="1" dirty="0">
              <a:solidFill>
                <a:srgbClr val="5F5F5F"/>
              </a:solidFill>
              <a:latin typeface="Century Gothic" panose="020B0502020202020204" pitchFamily="34" charset="0"/>
            </a:endParaRPr>
          </a:p>
        </p:txBody>
      </p:sp>
      <p:sp>
        <p:nvSpPr>
          <p:cNvPr id="5" name="Textfeld 4">
            <a:extLst>
              <a:ext uri="{FF2B5EF4-FFF2-40B4-BE49-F238E27FC236}">
                <a16:creationId xmlns:a16="http://schemas.microsoft.com/office/drawing/2014/main" id="{0BA9A32B-C8DC-4675-093F-674045EBF9CB}"/>
              </a:ext>
            </a:extLst>
          </p:cNvPr>
          <p:cNvSpPr txBox="1"/>
          <p:nvPr/>
        </p:nvSpPr>
        <p:spPr>
          <a:xfrm>
            <a:off x="7764993" y="4667737"/>
            <a:ext cx="2031848" cy="246221"/>
          </a:xfrm>
          <a:prstGeom prst="rect">
            <a:avLst/>
          </a:prstGeom>
          <a:noFill/>
        </p:spPr>
        <p:txBody>
          <a:bodyPr wrap="square">
            <a:spAutoFit/>
          </a:bodyPr>
          <a:lstStyle/>
          <a:p>
            <a:pPr>
              <a:lnSpc>
                <a:spcPts val="1220"/>
              </a:lnSpc>
              <a:buNone/>
            </a:pPr>
            <a:r>
              <a:rPr lang="de-CH" sz="1000" b="1" kern="100" dirty="0">
                <a:solidFill>
                  <a:srgbClr val="686868"/>
                </a:solidFill>
                <a:effectLst/>
                <a:latin typeface="Century Gothic" panose="020B0502020202020204" pitchFamily="34" charset="0"/>
                <a:ea typeface="Times New Roman" panose="02020603050405020304" pitchFamily="18" charset="0"/>
                <a:cs typeface="Times New Roman" panose="02020603050405020304" pitchFamily="18" charset="0"/>
              </a:rPr>
              <a:t>Source : </a:t>
            </a:r>
            <a:r>
              <a:rPr lang="de-CH" sz="1000" kern="100" dirty="0">
                <a:solidFill>
                  <a:srgbClr val="686868"/>
                </a:solidFill>
                <a:effectLst/>
                <a:latin typeface="Century Gothic" panose="020B0502020202020204" pitchFamily="34" charset="0"/>
                <a:ea typeface="Times New Roman" panose="02020603050405020304" pitchFamily="18" charset="0"/>
                <a:cs typeface="Times New Roman" panose="02020603050405020304" pitchFamily="18" charset="0"/>
              </a:rPr>
              <a:t>iStock.com/</a:t>
            </a:r>
            <a:r>
              <a:rPr lang="de-CH" sz="1000" kern="100" dirty="0" err="1">
                <a:solidFill>
                  <a:srgbClr val="686868"/>
                </a:solidFill>
                <a:effectLst/>
                <a:latin typeface="Century Gothic" panose="020B0502020202020204" pitchFamily="34" charset="0"/>
                <a:ea typeface="Times New Roman" panose="02020603050405020304" pitchFamily="18" charset="0"/>
                <a:cs typeface="Times New Roman" panose="02020603050405020304" pitchFamily="18" charset="0"/>
              </a:rPr>
              <a:t>BeritK</a:t>
            </a:r>
            <a:endParaRPr lang="de-CH" sz="1000" kern="100" dirty="0">
              <a:solidFill>
                <a:srgbClr val="686868"/>
              </a:solidFill>
              <a:effectLst/>
              <a:latin typeface="Century Gothic" panose="020B0502020202020204" pitchFamily="34" charset="0"/>
              <a:ea typeface="Times New Roman" panose="02020603050405020304" pitchFamily="18" charset="0"/>
              <a:cs typeface="Times New Roman" panose="02020603050405020304" pitchFamily="18"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462"/>
        <p:cNvGrpSpPr/>
        <p:nvPr/>
      </p:nvGrpSpPr>
      <p:grpSpPr>
        <a:xfrm>
          <a:off x="0" y="0"/>
          <a:ext cx="0" cy="0"/>
          <a:chOff x="0" y="0"/>
          <a:chExt cx="0" cy="0"/>
        </a:xfrm>
      </p:grpSpPr>
      <p:pic>
        <p:nvPicPr>
          <p:cNvPr id="3463" name="Google Shape;3463;p2"/>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7225749" y="0"/>
            <a:ext cx="2176672" cy="1043578"/>
          </a:xfrm>
          <a:prstGeom prst="rect">
            <a:avLst/>
          </a:prstGeom>
          <a:noFill/>
          <a:ln>
            <a:noFill/>
          </a:ln>
        </p:spPr>
      </p:pic>
      <p:sp>
        <p:nvSpPr>
          <p:cNvPr id="3464" name="Google Shape;3464;p2"/>
          <p:cNvSpPr/>
          <p:nvPr/>
        </p:nvSpPr>
        <p:spPr>
          <a:xfrm>
            <a:off x="5425953" y="2606736"/>
            <a:ext cx="1260000" cy="1260000"/>
          </a:xfrm>
          <a:prstGeom prst="ellipse">
            <a:avLst/>
          </a:prstGeom>
          <a:solidFill>
            <a:srgbClr val="0B4874"/>
          </a:solidFill>
          <a:ln w="38100" cap="flat" cmpd="sng">
            <a:solidFill>
              <a:schemeClr val="lt1"/>
            </a:solidFill>
            <a:prstDash val="solid"/>
            <a:round/>
            <a:headEnd type="none" w="sm" len="sm"/>
            <a:tailEnd type="none" w="sm" len="sm"/>
          </a:ln>
        </p:spPr>
        <p:txBody>
          <a:bodyPr rtlCol="0" anchor="ctr">
            <a:noAutofit/>
          </a:bodyPr>
          <a:lstStyle/>
          <a:p>
            <a:pPr marL="0" marR="0" lvl="0" indent="0" algn="ctr" rtl="0">
              <a:lnSpc>
                <a:spcPct val="100000"/>
              </a:lnSpc>
              <a:spcBef>
                <a:spcPts val="0"/>
              </a:spcBef>
              <a:spcAft>
                <a:spcPts val="0"/>
              </a:spcAft>
              <a:buClr>
                <a:schemeClr val="dk1"/>
              </a:buClr>
              <a:buSzPts val="2000"/>
              <a:buFont typeface="Century Gothic"/>
              <a:buNone/>
            </a:pPr>
            <a:endParaRPr sz="2000" b="0" i="0" u="none" strike="noStrike" cap="none">
              <a:solidFill>
                <a:srgbClr val="FFFFFF"/>
              </a:solidFill>
              <a:latin typeface="Roboto"/>
              <a:ea typeface="Roboto"/>
              <a:cs typeface="Roboto"/>
              <a:sym typeface="Roboto"/>
            </a:endParaRPr>
          </a:p>
        </p:txBody>
      </p:sp>
      <p:sp>
        <p:nvSpPr>
          <p:cNvPr id="3465" name="Google Shape;3465;p2"/>
          <p:cNvSpPr/>
          <p:nvPr/>
        </p:nvSpPr>
        <p:spPr>
          <a:xfrm>
            <a:off x="5677626" y="2858409"/>
            <a:ext cx="756655" cy="756655"/>
          </a:xfrm>
          <a:custGeom>
            <a:avLst/>
            <a:gdLst/>
            <a:ahLst/>
            <a:cxnLst/>
            <a:rect l="l" t="t" r="r" b="b"/>
            <a:pathLst>
              <a:path w="1568" h="1568" extrusionOk="0">
                <a:moveTo>
                  <a:pt x="1155" y="426"/>
                </a:moveTo>
                <a:cubicBezTo>
                  <a:pt x="1485" y="512"/>
                  <a:pt x="1485" y="512"/>
                  <a:pt x="1485" y="512"/>
                </a:cubicBezTo>
                <a:cubicBezTo>
                  <a:pt x="1568" y="182"/>
                  <a:pt x="1568" y="182"/>
                  <a:pt x="1568" y="182"/>
                </a:cubicBezTo>
                <a:cubicBezTo>
                  <a:pt x="1505" y="166"/>
                  <a:pt x="1505" y="166"/>
                  <a:pt x="1505" y="166"/>
                </a:cubicBezTo>
                <a:cubicBezTo>
                  <a:pt x="1451" y="372"/>
                  <a:pt x="1451" y="372"/>
                  <a:pt x="1451" y="372"/>
                </a:cubicBezTo>
                <a:cubicBezTo>
                  <a:pt x="1312" y="148"/>
                  <a:pt x="1066" y="0"/>
                  <a:pt x="784" y="0"/>
                </a:cubicBezTo>
                <a:cubicBezTo>
                  <a:pt x="351" y="0"/>
                  <a:pt x="0" y="351"/>
                  <a:pt x="0" y="784"/>
                </a:cubicBezTo>
                <a:cubicBezTo>
                  <a:pt x="0" y="1217"/>
                  <a:pt x="351" y="1568"/>
                  <a:pt x="784" y="1568"/>
                </a:cubicBezTo>
                <a:cubicBezTo>
                  <a:pt x="1073" y="1568"/>
                  <a:pt x="1325" y="1412"/>
                  <a:pt x="1461" y="1179"/>
                </a:cubicBezTo>
                <a:cubicBezTo>
                  <a:pt x="1404" y="1148"/>
                  <a:pt x="1404" y="1148"/>
                  <a:pt x="1404" y="1148"/>
                </a:cubicBezTo>
                <a:cubicBezTo>
                  <a:pt x="1279" y="1361"/>
                  <a:pt x="1048" y="1504"/>
                  <a:pt x="784" y="1504"/>
                </a:cubicBezTo>
                <a:cubicBezTo>
                  <a:pt x="387" y="1504"/>
                  <a:pt x="64" y="1181"/>
                  <a:pt x="64" y="784"/>
                </a:cubicBezTo>
                <a:cubicBezTo>
                  <a:pt x="64" y="387"/>
                  <a:pt x="387" y="64"/>
                  <a:pt x="784" y="64"/>
                </a:cubicBezTo>
                <a:cubicBezTo>
                  <a:pt x="1051" y="64"/>
                  <a:pt x="1284" y="209"/>
                  <a:pt x="1408" y="425"/>
                </a:cubicBezTo>
                <a:cubicBezTo>
                  <a:pt x="1172" y="362"/>
                  <a:pt x="1172" y="362"/>
                  <a:pt x="1172" y="362"/>
                </a:cubicBezTo>
                <a:lnTo>
                  <a:pt x="1155" y="426"/>
                </a:lnTo>
                <a:close/>
                <a:moveTo>
                  <a:pt x="1155" y="426"/>
                </a:moveTo>
                <a:cubicBezTo>
                  <a:pt x="1155" y="426"/>
                  <a:pt x="1155" y="426"/>
                  <a:pt x="1155" y="426"/>
                </a:cubicBezTo>
              </a:path>
            </a:pathLst>
          </a:custGeom>
          <a:solidFill>
            <a:schemeClr val="lt1"/>
          </a:solidFill>
          <a:ln w="9525" cap="flat" cmpd="sng">
            <a:solidFill>
              <a:schemeClr val="lt1"/>
            </a:solidFill>
            <a:prstDash val="solid"/>
            <a:round/>
            <a:headEnd type="none" w="sm" len="sm"/>
            <a:tailEnd type="none" w="sm" len="sm"/>
          </a:ln>
        </p:spPr>
        <p:txBody>
          <a:bodyPr vert="horz" wrap="square" lIns="91440" tIns="45720" rIns="91440" bIns="45720" numCol="1" anchor="t" anchorCtr="0" compatLnSpc="1">
            <a:noAutofit/>
          </a:bodyPr>
          <a:lstStyle/>
          <a:p>
            <a:pPr marL="0" marR="0" lvl="0" indent="0" algn="l" rtl="0">
              <a:lnSpc>
                <a:spcPct val="100000"/>
              </a:lnSpc>
              <a:spcBef>
                <a:spcPts val="0"/>
              </a:spcBef>
              <a:spcAft>
                <a:spcPts val="0"/>
              </a:spcAft>
              <a:buClr>
                <a:schemeClr val="dk1"/>
              </a:buClr>
              <a:buSzPts val="3225"/>
              <a:buFont typeface="Century Gothic"/>
              <a:buNone/>
            </a:pPr>
            <a:endParaRPr sz="3225" b="0" i="0" u="none" strike="noStrike" cap="none">
              <a:solidFill>
                <a:srgbClr val="445469"/>
              </a:solidFill>
              <a:latin typeface="Roboto"/>
              <a:ea typeface="Roboto"/>
              <a:cs typeface="Roboto"/>
              <a:sym typeface="Roboto"/>
            </a:endParaRPr>
          </a:p>
        </p:txBody>
      </p:sp>
      <p:sp>
        <p:nvSpPr>
          <p:cNvPr id="3466" name="Google Shape;3466;p2"/>
          <p:cNvSpPr/>
          <p:nvPr/>
        </p:nvSpPr>
        <p:spPr>
          <a:xfrm>
            <a:off x="6973721" y="2512066"/>
            <a:ext cx="4701096" cy="2062103"/>
          </a:xfrm>
          <a:prstGeom prst="rect">
            <a:avLst/>
          </a:prstGeom>
          <a:noFill/>
          <a:ln>
            <a:noFill/>
          </a:ln>
        </p:spPr>
        <p:txBody>
          <a:bodyPr wrap="square">
            <a:spAutoFit/>
          </a:bodyPr>
          <a:lstStyle/>
          <a:p>
            <a:pPr marL="0" marR="0" lvl="0" indent="0" algn="l" rtl="0">
              <a:spcBef>
                <a:spcPts val="0"/>
              </a:spcBef>
              <a:spcAft>
                <a:spcPts val="0"/>
              </a:spcAft>
              <a:buNone/>
            </a:pPr>
            <a:r>
              <a:rPr lang="de-CH" sz="3200" b="1" noProof="1">
                <a:solidFill>
                  <a:srgbClr val="0B4874"/>
                </a:solidFill>
                <a:latin typeface="Century Gothic" panose="020B0502020202020204" pitchFamily="34" charset="0"/>
                <a:ea typeface="Century Gothic"/>
                <a:sym typeface="Century Gothic"/>
              </a:rPr>
              <a:t>Thème récurrent </a:t>
            </a:r>
            <a:endParaRPr dirty="0">
              <a:latin typeface="Century Gothic" panose="020B0502020202020204" pitchFamily="34" charset="0"/>
            </a:endParaRPr>
          </a:p>
          <a:p>
            <a:pPr marL="0" marR="0" lvl="0" indent="0" algn="l" rtl="0">
              <a:spcBef>
                <a:spcPts val="0"/>
              </a:spcBef>
              <a:spcAft>
                <a:spcPts val="0"/>
              </a:spcAft>
              <a:buNone/>
            </a:pPr>
            <a:r>
              <a:rPr lang="de-CH" sz="3200" noProof="1">
                <a:solidFill>
                  <a:srgbClr val="0B4874"/>
                </a:solidFill>
                <a:latin typeface="Century Gothic" panose="020B0502020202020204" pitchFamily="34" charset="0"/>
                <a:ea typeface="Century Gothic"/>
                <a:sym typeface="Century Gothic"/>
              </a:rPr>
              <a:t>Pitcher et donner du feedback</a:t>
            </a:r>
            <a:br>
              <a:rPr lang="de-CH" sz="3200" noProof="1">
                <a:solidFill>
                  <a:srgbClr val="0B4874"/>
                </a:solidFill>
                <a:latin typeface="Century Gothic" panose="020B0502020202020204" pitchFamily="34" charset="0"/>
                <a:ea typeface="Century Gothic"/>
                <a:sym typeface="Century Gothic"/>
              </a:rPr>
            </a:br>
            <a:endParaRPr sz="3200" dirty="0">
              <a:solidFill>
                <a:srgbClr val="0B4874"/>
              </a:solidFill>
              <a:latin typeface="Century Gothic" panose="020B0502020202020204" pitchFamily="34" charset="0"/>
              <a:ea typeface="Century Gothic"/>
              <a:sym typeface="Century Gothic"/>
            </a:endParaRPr>
          </a:p>
        </p:txBody>
      </p:sp>
      <p:sp>
        <p:nvSpPr>
          <p:cNvPr id="2" name="Foliennummernplatzhalter 1">
            <a:extLst>
              <a:ext uri="{FF2B5EF4-FFF2-40B4-BE49-F238E27FC236}">
                <a16:creationId xmlns:a16="http://schemas.microsoft.com/office/drawing/2014/main" id="{DCFD2C50-3CD8-F828-6D51-CCD2CA72DD4F}"/>
              </a:ext>
            </a:extLst>
          </p:cNvPr>
          <p:cNvSpPr>
            <a:spLocks noGrp="1"/>
          </p:cNvSpPr>
          <p:nvPr>
            <p:ph type="sldNum" sz="quarter" idx="12"/>
          </p:nvPr>
        </p:nvSpPr>
        <p:spPr>
          <a:xfrm>
            <a:off x="11510081" y="6356350"/>
            <a:ext cx="536009"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7E6CA31-DA56-47CF-9891-B6D0296B6AEC}" type="slidenum">
              <a:rPr kumimoji="0" lang="ru-RU" sz="2400" b="1" i="0" u="none" strike="noStrike" kern="1200" cap="none" spc="0" normalizeH="0" baseline="0" noProof="0" smtClean="0">
                <a:ln>
                  <a:noFill/>
                </a:ln>
                <a:solidFill>
                  <a:prstClr val="white"/>
                </a:solidFill>
                <a:effectLst/>
                <a:uLnTx/>
                <a:uFillTx/>
                <a:latin typeface="Century Gothic"/>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ru-RU" sz="2400" b="1" i="0" u="none" strike="noStrike" kern="1200" cap="none" spc="0" normalizeH="0" baseline="0" noProof="0" dirty="0">
              <a:ln>
                <a:noFill/>
              </a:ln>
              <a:solidFill>
                <a:prstClr val="white"/>
              </a:solidFill>
              <a:effectLst/>
              <a:uLnTx/>
              <a:uFillTx/>
              <a:latin typeface="Century Gothic"/>
              <a:ea typeface="+mn-ea"/>
              <a:cs typeface="+mn-cs"/>
            </a:endParaRPr>
          </a:p>
        </p:txBody>
      </p:sp>
      <p:sp>
        <p:nvSpPr>
          <p:cNvPr id="4" name="Textfeld 3">
            <a:extLst>
              <a:ext uri="{FF2B5EF4-FFF2-40B4-BE49-F238E27FC236}">
                <a16:creationId xmlns:a16="http://schemas.microsoft.com/office/drawing/2014/main" id="{2AE4B3B0-6EB0-4C57-636B-678B795AB51E}"/>
              </a:ext>
            </a:extLst>
          </p:cNvPr>
          <p:cNvSpPr txBox="1"/>
          <p:nvPr/>
        </p:nvSpPr>
        <p:spPr>
          <a:xfrm>
            <a:off x="6870198" y="6248116"/>
            <a:ext cx="3964437" cy="430887"/>
          </a:xfrm>
          <a:prstGeom prst="rect">
            <a:avLst/>
          </a:prstGeom>
          <a:noFill/>
        </p:spPr>
        <p:txBody>
          <a:bodyPr wrap="square">
            <a:spAutoFit/>
          </a:bodyPr>
          <a:lstStyle/>
          <a:p>
            <a:pPr algn="ctr">
              <a:spcBef>
                <a:spcPts val="600"/>
              </a:spcBef>
            </a:pPr>
            <a:r>
              <a:rPr lang="fr-FR" sz="1100" b="1" dirty="0">
                <a:solidFill>
                  <a:srgbClr val="5F5F5F"/>
                </a:solidFill>
                <a:latin typeface="Century Gothic" panose="020B0502020202020204" pitchFamily="34" charset="0"/>
              </a:rPr>
              <a:t>Documents élaborés par : Centre suisse pour la pensée et l'action entrepreneuriales </a:t>
            </a:r>
            <a:r>
              <a:rPr lang="fr-FR" sz="1100" b="1" dirty="0" err="1">
                <a:solidFill>
                  <a:srgbClr val="5F5F5F"/>
                </a:solidFill>
                <a:latin typeface="Century Gothic" panose="020B0502020202020204" pitchFamily="34" charset="0"/>
              </a:rPr>
              <a:t>csPAE</a:t>
            </a:r>
            <a:endParaRPr lang="de-CH" sz="1100" b="1" dirty="0">
              <a:solidFill>
                <a:srgbClr val="5F5F5F"/>
              </a:solidFill>
              <a:latin typeface="Century Gothic" panose="020B050202020202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471"/>
        <p:cNvGrpSpPr/>
        <p:nvPr/>
      </p:nvGrpSpPr>
      <p:grpSpPr>
        <a:xfrm>
          <a:off x="0" y="0"/>
          <a:ext cx="0" cy="0"/>
          <a:chOff x="0" y="0"/>
          <a:chExt cx="0" cy="0"/>
        </a:xfrm>
      </p:grpSpPr>
      <p:sp>
        <p:nvSpPr>
          <p:cNvPr id="3472" name="Google Shape;3472;p3"/>
          <p:cNvSpPr txBox="1">
            <a:spLocks noGrp="1"/>
          </p:cNvSpPr>
          <p:nvPr>
            <p:ph type="sldNum" idx="12"/>
          </p:nvPr>
        </p:nvSpPr>
        <p:spPr>
          <a:xfrm>
            <a:off x="11510081" y="6356350"/>
            <a:ext cx="536009" cy="365125"/>
          </a:xfrm>
          <a:prstGeom prst="rect">
            <a:avLst/>
          </a:prstGeom>
          <a:noFill/>
          <a:ln>
            <a:noFill/>
          </a:ln>
        </p:spPr>
        <p:txBody>
          <a:bodyPr>
            <a:noAutofit/>
          </a:bodyPr>
          <a:lstStyle/>
          <a:p>
            <a:pPr marL="0" marR="0" lvl="0" indent="0" algn="r" rtl="0">
              <a:lnSpc>
                <a:spcPct val="100000"/>
              </a:lnSpc>
              <a:spcBef>
                <a:spcPts val="0"/>
              </a:spcBef>
              <a:spcAft>
                <a:spcPts val="0"/>
              </a:spcAft>
              <a:buClr>
                <a:srgbClr val="FFFFFF"/>
              </a:buClr>
              <a:buSzPts val="2400"/>
              <a:buFont typeface="Century Gothic"/>
              <a:buNone/>
            </a:pPr>
            <a:fld id="{00000000-1234-1234-1234-123412341234}" type="slidenum">
              <a:rPr lang="de-CH" sz="2400" b="1" i="0" u="none" strike="noStrike" cap="none" noProof="1">
                <a:solidFill>
                  <a:srgbClr val="FFFFFF"/>
                </a:solidFill>
                <a:ea typeface="Century Gothic"/>
                <a:sym typeface="Century Gothic"/>
              </a:rPr>
              <a:t>4</a:t>
            </a:fld>
            <a:endParaRPr sz="2400" b="1" i="0" u="none" strike="noStrike" cap="none">
              <a:solidFill>
                <a:srgbClr val="FFFFFF"/>
              </a:solidFill>
              <a:ea typeface="Century Gothic"/>
              <a:sym typeface="Century Gothic"/>
            </a:endParaRPr>
          </a:p>
        </p:txBody>
      </p:sp>
      <p:sp>
        <p:nvSpPr>
          <p:cNvPr id="3473" name="Google Shape;3473;p3"/>
          <p:cNvSpPr/>
          <p:nvPr/>
        </p:nvSpPr>
        <p:spPr>
          <a:xfrm>
            <a:off x="8097156" y="1930391"/>
            <a:ext cx="3160758" cy="3159216"/>
          </a:xfrm>
          <a:prstGeom prst="ellipse">
            <a:avLst/>
          </a:prstGeom>
          <a:solidFill>
            <a:srgbClr val="BEBEBE"/>
          </a:solidFill>
          <a:ln w="28575" cap="flat" cmpd="sng">
            <a:solidFill>
              <a:schemeClr val="lt1"/>
            </a:solidFill>
            <a:prstDash val="solid"/>
            <a:round/>
            <a:headEnd type="none" w="sm" len="sm"/>
            <a:tailEnd type="none" w="sm" len="sm"/>
          </a:ln>
        </p:spPr>
        <p:txBody>
          <a:bodyPr vert="horz" wrap="square" lIns="91440" tIns="45720" rIns="91440" bIns="45720" numCol="1" anchor="t" anchorCtr="0" compatLnSpc="1">
            <a:noAutofit/>
          </a:bodyPr>
          <a:lstStyle/>
          <a:p>
            <a:pPr marL="0" marR="0" lvl="0" indent="0" algn="l" rtl="0">
              <a:spcBef>
                <a:spcPts val="0"/>
              </a:spcBef>
              <a:spcAft>
                <a:spcPts val="0"/>
              </a:spcAft>
              <a:buNone/>
            </a:pPr>
            <a:endParaRPr sz="1800">
              <a:solidFill>
                <a:schemeClr val="dk1"/>
              </a:solidFill>
              <a:latin typeface="Century Gothic" panose="020B0502020202020204" pitchFamily="34" charset="0"/>
              <a:ea typeface="Century Gothic"/>
              <a:sym typeface="Century Gothic"/>
            </a:endParaRPr>
          </a:p>
        </p:txBody>
      </p:sp>
      <p:sp>
        <p:nvSpPr>
          <p:cNvPr id="3474" name="Google Shape;3474;p3"/>
          <p:cNvSpPr/>
          <p:nvPr/>
        </p:nvSpPr>
        <p:spPr>
          <a:xfrm>
            <a:off x="2359504" y="3125737"/>
            <a:ext cx="3159648" cy="3159216"/>
          </a:xfrm>
          <a:prstGeom prst="ellipse">
            <a:avLst/>
          </a:prstGeom>
          <a:solidFill>
            <a:srgbClr val="BEBEBE"/>
          </a:solidFill>
          <a:ln w="28575" cap="flat" cmpd="sng">
            <a:solidFill>
              <a:schemeClr val="lt1"/>
            </a:solidFill>
            <a:prstDash val="solid"/>
            <a:round/>
            <a:headEnd type="none" w="sm" len="sm"/>
            <a:tailEnd type="none" w="sm" len="sm"/>
          </a:ln>
        </p:spPr>
        <p:txBody>
          <a:bodyPr vert="horz" wrap="square" lIns="91440" tIns="45720" rIns="91440" bIns="45720" numCol="1" anchor="t" anchorCtr="0" compatLnSpc="1">
            <a:noAutofit/>
          </a:bodyPr>
          <a:lstStyle/>
          <a:p>
            <a:pPr marL="0" marR="0" lvl="0" indent="0" algn="l" rtl="0">
              <a:spcBef>
                <a:spcPts val="0"/>
              </a:spcBef>
              <a:spcAft>
                <a:spcPts val="0"/>
              </a:spcAft>
              <a:buNone/>
            </a:pPr>
            <a:endParaRPr sz="1800">
              <a:solidFill>
                <a:schemeClr val="dk1"/>
              </a:solidFill>
              <a:latin typeface="Century Gothic" panose="020B0502020202020204" pitchFamily="34" charset="0"/>
              <a:ea typeface="Century Gothic"/>
              <a:sym typeface="Century Gothic"/>
            </a:endParaRPr>
          </a:p>
        </p:txBody>
      </p:sp>
      <p:sp>
        <p:nvSpPr>
          <p:cNvPr id="3475" name="Google Shape;3475;p3"/>
          <p:cNvSpPr/>
          <p:nvPr/>
        </p:nvSpPr>
        <p:spPr>
          <a:xfrm>
            <a:off x="2603246" y="4506420"/>
            <a:ext cx="2636471" cy="1200329"/>
          </a:xfrm>
          <a:prstGeom prst="rect">
            <a:avLst/>
          </a:prstGeom>
          <a:noFill/>
          <a:ln>
            <a:noFill/>
          </a:ln>
        </p:spPr>
        <p:txBody>
          <a:bodyPr wrap="square">
            <a:spAutoFit/>
          </a:bodyPr>
          <a:lstStyle/>
          <a:p>
            <a:pPr marL="0" marR="0" lvl="0" indent="0" algn="ctr" rtl="0">
              <a:spcBef>
                <a:spcPts val="0"/>
              </a:spcBef>
              <a:spcAft>
                <a:spcPts val="0"/>
              </a:spcAft>
              <a:buNone/>
            </a:pPr>
            <a:r>
              <a:rPr lang="de-CH" sz="1800" b="1" noProof="1">
                <a:solidFill>
                  <a:schemeClr val="lt1"/>
                </a:solidFill>
                <a:latin typeface="Century Gothic" panose="020B0502020202020204" pitchFamily="34" charset="0"/>
                <a:ea typeface="Century Gothic"/>
                <a:sym typeface="Century Gothic"/>
              </a:rPr>
              <a:t>AIDA : Comment structurer une présentation convaincante ? </a:t>
            </a:r>
            <a:endParaRPr dirty="0">
              <a:latin typeface="Century Gothic" panose="020B0502020202020204" pitchFamily="34" charset="0"/>
            </a:endParaRPr>
          </a:p>
        </p:txBody>
      </p:sp>
      <p:sp>
        <p:nvSpPr>
          <p:cNvPr id="3476" name="Google Shape;3476;p3"/>
          <p:cNvSpPr/>
          <p:nvPr/>
        </p:nvSpPr>
        <p:spPr>
          <a:xfrm>
            <a:off x="9716375" y="2453576"/>
            <a:ext cx="491278" cy="563105"/>
          </a:xfrm>
          <a:custGeom>
            <a:avLst/>
            <a:gdLst/>
            <a:ahLst/>
            <a:cxnLst/>
            <a:rect l="l" t="t" r="r" b="b"/>
            <a:pathLst>
              <a:path w="136" h="146" extrusionOk="0">
                <a:moveTo>
                  <a:pt x="94" y="17"/>
                </a:moveTo>
                <a:cubicBezTo>
                  <a:pt x="98" y="10"/>
                  <a:pt x="98" y="10"/>
                  <a:pt x="98" y="10"/>
                </a:cubicBezTo>
                <a:cubicBezTo>
                  <a:pt x="99" y="9"/>
                  <a:pt x="101" y="8"/>
                  <a:pt x="102" y="9"/>
                </a:cubicBezTo>
                <a:cubicBezTo>
                  <a:pt x="104" y="10"/>
                  <a:pt x="104" y="12"/>
                  <a:pt x="103" y="14"/>
                </a:cubicBezTo>
                <a:cubicBezTo>
                  <a:pt x="100" y="20"/>
                  <a:pt x="100" y="20"/>
                  <a:pt x="100" y="20"/>
                </a:cubicBezTo>
                <a:cubicBezTo>
                  <a:pt x="99" y="21"/>
                  <a:pt x="98" y="22"/>
                  <a:pt x="97" y="22"/>
                </a:cubicBezTo>
                <a:cubicBezTo>
                  <a:pt x="96" y="22"/>
                  <a:pt x="96" y="21"/>
                  <a:pt x="95" y="21"/>
                </a:cubicBezTo>
                <a:cubicBezTo>
                  <a:pt x="94" y="20"/>
                  <a:pt x="93" y="19"/>
                  <a:pt x="94" y="17"/>
                </a:cubicBezTo>
                <a:close/>
                <a:moveTo>
                  <a:pt x="37" y="20"/>
                </a:moveTo>
                <a:cubicBezTo>
                  <a:pt x="37" y="21"/>
                  <a:pt x="38" y="22"/>
                  <a:pt x="40" y="22"/>
                </a:cubicBezTo>
                <a:cubicBezTo>
                  <a:pt x="40" y="22"/>
                  <a:pt x="41" y="22"/>
                  <a:pt x="41" y="21"/>
                </a:cubicBezTo>
                <a:cubicBezTo>
                  <a:pt x="43" y="20"/>
                  <a:pt x="43" y="19"/>
                  <a:pt x="42" y="17"/>
                </a:cubicBezTo>
                <a:cubicBezTo>
                  <a:pt x="38" y="10"/>
                  <a:pt x="38" y="10"/>
                  <a:pt x="38" y="10"/>
                </a:cubicBezTo>
                <a:cubicBezTo>
                  <a:pt x="38" y="9"/>
                  <a:pt x="36" y="8"/>
                  <a:pt x="34" y="9"/>
                </a:cubicBezTo>
                <a:cubicBezTo>
                  <a:pt x="32" y="10"/>
                  <a:pt x="32" y="12"/>
                  <a:pt x="33" y="14"/>
                </a:cubicBezTo>
                <a:lnTo>
                  <a:pt x="37" y="20"/>
                </a:lnTo>
                <a:close/>
                <a:moveTo>
                  <a:pt x="68" y="14"/>
                </a:moveTo>
                <a:cubicBezTo>
                  <a:pt x="70" y="14"/>
                  <a:pt x="71" y="13"/>
                  <a:pt x="71" y="11"/>
                </a:cubicBezTo>
                <a:cubicBezTo>
                  <a:pt x="71" y="3"/>
                  <a:pt x="71" y="3"/>
                  <a:pt x="71" y="3"/>
                </a:cubicBezTo>
                <a:cubicBezTo>
                  <a:pt x="71" y="2"/>
                  <a:pt x="70" y="0"/>
                  <a:pt x="68" y="0"/>
                </a:cubicBezTo>
                <a:cubicBezTo>
                  <a:pt x="66" y="0"/>
                  <a:pt x="65" y="2"/>
                  <a:pt x="65" y="3"/>
                </a:cubicBezTo>
                <a:cubicBezTo>
                  <a:pt x="65" y="11"/>
                  <a:pt x="65" y="11"/>
                  <a:pt x="65" y="11"/>
                </a:cubicBezTo>
                <a:cubicBezTo>
                  <a:pt x="65" y="13"/>
                  <a:pt x="66" y="14"/>
                  <a:pt x="68" y="14"/>
                </a:cubicBezTo>
                <a:close/>
                <a:moveTo>
                  <a:pt x="11" y="65"/>
                </a:moveTo>
                <a:cubicBezTo>
                  <a:pt x="3" y="65"/>
                  <a:pt x="3" y="65"/>
                  <a:pt x="3" y="65"/>
                </a:cubicBezTo>
                <a:cubicBezTo>
                  <a:pt x="2" y="65"/>
                  <a:pt x="0" y="66"/>
                  <a:pt x="0" y="68"/>
                </a:cubicBezTo>
                <a:cubicBezTo>
                  <a:pt x="0" y="70"/>
                  <a:pt x="2" y="71"/>
                  <a:pt x="3" y="71"/>
                </a:cubicBezTo>
                <a:cubicBezTo>
                  <a:pt x="11" y="71"/>
                  <a:pt x="11" y="71"/>
                  <a:pt x="11" y="71"/>
                </a:cubicBezTo>
                <a:cubicBezTo>
                  <a:pt x="13" y="71"/>
                  <a:pt x="14" y="70"/>
                  <a:pt x="14" y="68"/>
                </a:cubicBezTo>
                <a:cubicBezTo>
                  <a:pt x="14" y="66"/>
                  <a:pt x="13" y="65"/>
                  <a:pt x="11" y="65"/>
                </a:cubicBezTo>
                <a:close/>
                <a:moveTo>
                  <a:pt x="133" y="65"/>
                </a:moveTo>
                <a:cubicBezTo>
                  <a:pt x="125" y="65"/>
                  <a:pt x="125" y="65"/>
                  <a:pt x="125" y="65"/>
                </a:cubicBezTo>
                <a:cubicBezTo>
                  <a:pt x="124" y="65"/>
                  <a:pt x="122" y="66"/>
                  <a:pt x="122" y="68"/>
                </a:cubicBezTo>
                <a:cubicBezTo>
                  <a:pt x="122" y="70"/>
                  <a:pt x="124" y="71"/>
                  <a:pt x="125" y="71"/>
                </a:cubicBezTo>
                <a:cubicBezTo>
                  <a:pt x="133" y="71"/>
                  <a:pt x="133" y="71"/>
                  <a:pt x="133" y="71"/>
                </a:cubicBezTo>
                <a:cubicBezTo>
                  <a:pt x="135" y="71"/>
                  <a:pt x="136" y="70"/>
                  <a:pt x="136" y="68"/>
                </a:cubicBezTo>
                <a:cubicBezTo>
                  <a:pt x="136" y="66"/>
                  <a:pt x="135" y="65"/>
                  <a:pt x="133" y="65"/>
                </a:cubicBezTo>
                <a:close/>
                <a:moveTo>
                  <a:pt x="127" y="34"/>
                </a:moveTo>
                <a:cubicBezTo>
                  <a:pt x="126" y="32"/>
                  <a:pt x="124" y="32"/>
                  <a:pt x="123" y="33"/>
                </a:cubicBezTo>
                <a:cubicBezTo>
                  <a:pt x="116" y="37"/>
                  <a:pt x="116" y="37"/>
                  <a:pt x="116" y="37"/>
                </a:cubicBezTo>
                <a:cubicBezTo>
                  <a:pt x="115" y="38"/>
                  <a:pt x="114" y="40"/>
                  <a:pt x="115" y="41"/>
                </a:cubicBezTo>
                <a:cubicBezTo>
                  <a:pt x="115" y="42"/>
                  <a:pt x="117" y="43"/>
                  <a:pt x="118" y="43"/>
                </a:cubicBezTo>
                <a:cubicBezTo>
                  <a:pt x="118" y="43"/>
                  <a:pt x="119" y="43"/>
                  <a:pt x="119" y="42"/>
                </a:cubicBezTo>
                <a:cubicBezTo>
                  <a:pt x="126" y="38"/>
                  <a:pt x="126" y="38"/>
                  <a:pt x="126" y="38"/>
                </a:cubicBezTo>
                <a:cubicBezTo>
                  <a:pt x="127" y="38"/>
                  <a:pt x="128" y="36"/>
                  <a:pt x="127" y="34"/>
                </a:cubicBezTo>
                <a:close/>
                <a:moveTo>
                  <a:pt x="110" y="68"/>
                </a:moveTo>
                <a:cubicBezTo>
                  <a:pt x="110" y="75"/>
                  <a:pt x="108" y="82"/>
                  <a:pt x="104" y="88"/>
                </a:cubicBezTo>
                <a:cubicBezTo>
                  <a:pt x="104" y="89"/>
                  <a:pt x="104" y="89"/>
                  <a:pt x="104" y="89"/>
                </a:cubicBezTo>
                <a:cubicBezTo>
                  <a:pt x="103" y="90"/>
                  <a:pt x="103" y="90"/>
                  <a:pt x="103" y="90"/>
                </a:cubicBezTo>
                <a:cubicBezTo>
                  <a:pt x="102" y="92"/>
                  <a:pt x="100" y="94"/>
                  <a:pt x="99" y="96"/>
                </a:cubicBezTo>
                <a:cubicBezTo>
                  <a:pt x="92" y="105"/>
                  <a:pt x="89" y="112"/>
                  <a:pt x="89" y="117"/>
                </a:cubicBezTo>
                <a:cubicBezTo>
                  <a:pt x="89" y="117"/>
                  <a:pt x="89" y="117"/>
                  <a:pt x="89" y="117"/>
                </a:cubicBezTo>
                <a:cubicBezTo>
                  <a:pt x="89" y="117"/>
                  <a:pt x="90" y="118"/>
                  <a:pt x="90" y="118"/>
                </a:cubicBezTo>
                <a:cubicBezTo>
                  <a:pt x="90" y="134"/>
                  <a:pt x="90" y="134"/>
                  <a:pt x="90" y="134"/>
                </a:cubicBezTo>
                <a:cubicBezTo>
                  <a:pt x="90" y="140"/>
                  <a:pt x="84" y="146"/>
                  <a:pt x="78" y="146"/>
                </a:cubicBezTo>
                <a:cubicBezTo>
                  <a:pt x="58" y="146"/>
                  <a:pt x="58" y="146"/>
                  <a:pt x="58" y="146"/>
                </a:cubicBezTo>
                <a:cubicBezTo>
                  <a:pt x="51" y="146"/>
                  <a:pt x="46" y="140"/>
                  <a:pt x="46" y="134"/>
                </a:cubicBezTo>
                <a:cubicBezTo>
                  <a:pt x="46" y="117"/>
                  <a:pt x="46" y="117"/>
                  <a:pt x="46" y="117"/>
                </a:cubicBezTo>
                <a:cubicBezTo>
                  <a:pt x="46" y="112"/>
                  <a:pt x="43" y="105"/>
                  <a:pt x="37" y="97"/>
                </a:cubicBezTo>
                <a:cubicBezTo>
                  <a:pt x="35" y="94"/>
                  <a:pt x="33" y="92"/>
                  <a:pt x="32" y="89"/>
                </a:cubicBezTo>
                <a:cubicBezTo>
                  <a:pt x="32" y="89"/>
                  <a:pt x="32" y="89"/>
                  <a:pt x="31" y="89"/>
                </a:cubicBezTo>
                <a:cubicBezTo>
                  <a:pt x="28" y="82"/>
                  <a:pt x="26" y="75"/>
                  <a:pt x="26" y="68"/>
                </a:cubicBezTo>
                <a:cubicBezTo>
                  <a:pt x="26" y="45"/>
                  <a:pt x="45" y="26"/>
                  <a:pt x="68" y="26"/>
                </a:cubicBezTo>
                <a:cubicBezTo>
                  <a:pt x="91" y="26"/>
                  <a:pt x="110" y="44"/>
                  <a:pt x="110" y="68"/>
                </a:cubicBezTo>
                <a:close/>
                <a:moveTo>
                  <a:pt x="83" y="120"/>
                </a:moveTo>
                <a:cubicBezTo>
                  <a:pt x="53" y="120"/>
                  <a:pt x="53" y="120"/>
                  <a:pt x="53" y="120"/>
                </a:cubicBezTo>
                <a:cubicBezTo>
                  <a:pt x="53" y="126"/>
                  <a:pt x="53" y="126"/>
                  <a:pt x="53" y="126"/>
                </a:cubicBezTo>
                <a:cubicBezTo>
                  <a:pt x="83" y="126"/>
                  <a:pt x="83" y="126"/>
                  <a:pt x="83" y="126"/>
                </a:cubicBezTo>
                <a:lnTo>
                  <a:pt x="83" y="120"/>
                </a:lnTo>
                <a:close/>
                <a:moveTo>
                  <a:pt x="83" y="134"/>
                </a:moveTo>
                <a:cubicBezTo>
                  <a:pt x="83" y="133"/>
                  <a:pt x="83" y="133"/>
                  <a:pt x="83" y="133"/>
                </a:cubicBezTo>
                <a:cubicBezTo>
                  <a:pt x="53" y="133"/>
                  <a:pt x="53" y="133"/>
                  <a:pt x="53" y="133"/>
                </a:cubicBezTo>
                <a:cubicBezTo>
                  <a:pt x="53" y="134"/>
                  <a:pt x="53" y="134"/>
                  <a:pt x="53" y="134"/>
                </a:cubicBezTo>
                <a:cubicBezTo>
                  <a:pt x="53" y="137"/>
                  <a:pt x="55" y="139"/>
                  <a:pt x="58" y="139"/>
                </a:cubicBezTo>
                <a:cubicBezTo>
                  <a:pt x="78" y="139"/>
                  <a:pt x="78" y="139"/>
                  <a:pt x="78" y="139"/>
                </a:cubicBezTo>
                <a:cubicBezTo>
                  <a:pt x="80" y="139"/>
                  <a:pt x="83" y="137"/>
                  <a:pt x="83" y="134"/>
                </a:cubicBezTo>
                <a:close/>
                <a:moveTo>
                  <a:pt x="103" y="68"/>
                </a:moveTo>
                <a:cubicBezTo>
                  <a:pt x="103" y="48"/>
                  <a:pt x="87" y="32"/>
                  <a:pt x="68" y="32"/>
                </a:cubicBezTo>
                <a:cubicBezTo>
                  <a:pt x="48" y="32"/>
                  <a:pt x="32" y="48"/>
                  <a:pt x="32" y="68"/>
                </a:cubicBezTo>
                <a:cubicBezTo>
                  <a:pt x="32" y="74"/>
                  <a:pt x="34" y="80"/>
                  <a:pt x="37" y="86"/>
                </a:cubicBezTo>
                <a:cubicBezTo>
                  <a:pt x="37" y="86"/>
                  <a:pt x="37" y="86"/>
                  <a:pt x="37" y="86"/>
                </a:cubicBezTo>
                <a:cubicBezTo>
                  <a:pt x="39" y="88"/>
                  <a:pt x="40" y="90"/>
                  <a:pt x="42" y="92"/>
                </a:cubicBezTo>
                <a:cubicBezTo>
                  <a:pt x="42" y="93"/>
                  <a:pt x="42" y="93"/>
                  <a:pt x="42" y="93"/>
                </a:cubicBezTo>
                <a:cubicBezTo>
                  <a:pt x="48" y="101"/>
                  <a:pt x="52" y="108"/>
                  <a:pt x="52" y="114"/>
                </a:cubicBezTo>
                <a:cubicBezTo>
                  <a:pt x="83" y="114"/>
                  <a:pt x="83" y="114"/>
                  <a:pt x="83" y="114"/>
                </a:cubicBezTo>
                <a:cubicBezTo>
                  <a:pt x="84" y="106"/>
                  <a:pt x="89" y="98"/>
                  <a:pt x="94" y="92"/>
                </a:cubicBezTo>
                <a:cubicBezTo>
                  <a:pt x="94" y="92"/>
                  <a:pt x="94" y="92"/>
                  <a:pt x="94" y="92"/>
                </a:cubicBezTo>
                <a:cubicBezTo>
                  <a:pt x="96" y="90"/>
                  <a:pt x="97" y="88"/>
                  <a:pt x="98" y="86"/>
                </a:cubicBezTo>
                <a:cubicBezTo>
                  <a:pt x="98" y="86"/>
                  <a:pt x="98" y="86"/>
                  <a:pt x="98" y="86"/>
                </a:cubicBezTo>
                <a:cubicBezTo>
                  <a:pt x="98" y="86"/>
                  <a:pt x="98" y="86"/>
                  <a:pt x="98" y="85"/>
                </a:cubicBezTo>
                <a:cubicBezTo>
                  <a:pt x="102" y="80"/>
                  <a:pt x="103" y="74"/>
                  <a:pt x="103" y="68"/>
                </a:cubicBezTo>
                <a:close/>
                <a:moveTo>
                  <a:pt x="20" y="37"/>
                </a:moveTo>
                <a:cubicBezTo>
                  <a:pt x="14" y="33"/>
                  <a:pt x="14" y="33"/>
                  <a:pt x="14" y="33"/>
                </a:cubicBezTo>
                <a:cubicBezTo>
                  <a:pt x="12" y="32"/>
                  <a:pt x="10" y="32"/>
                  <a:pt x="9" y="34"/>
                </a:cubicBezTo>
                <a:cubicBezTo>
                  <a:pt x="8" y="36"/>
                  <a:pt x="9" y="38"/>
                  <a:pt x="10" y="38"/>
                </a:cubicBezTo>
                <a:cubicBezTo>
                  <a:pt x="17" y="42"/>
                  <a:pt x="17" y="42"/>
                  <a:pt x="17" y="42"/>
                </a:cubicBezTo>
                <a:cubicBezTo>
                  <a:pt x="17" y="43"/>
                  <a:pt x="18" y="43"/>
                  <a:pt x="19" y="43"/>
                </a:cubicBezTo>
                <a:cubicBezTo>
                  <a:pt x="20" y="43"/>
                  <a:pt x="21" y="42"/>
                  <a:pt x="21" y="41"/>
                </a:cubicBezTo>
                <a:cubicBezTo>
                  <a:pt x="22" y="40"/>
                  <a:pt x="22" y="38"/>
                  <a:pt x="20" y="37"/>
                </a:cubicBezTo>
                <a:close/>
                <a:moveTo>
                  <a:pt x="20" y="37"/>
                </a:moveTo>
                <a:cubicBezTo>
                  <a:pt x="20" y="37"/>
                  <a:pt x="20" y="37"/>
                  <a:pt x="20" y="37"/>
                </a:cubicBezTo>
              </a:path>
            </a:pathLst>
          </a:custGeom>
          <a:solidFill>
            <a:schemeClr val="lt1"/>
          </a:solidFill>
          <a:ln>
            <a:noFill/>
          </a:ln>
        </p:spPr>
        <p:txBody>
          <a:bodyPr vert="horz" wrap="square" lIns="91440" tIns="45720" rIns="91440" bIns="45720" numCol="1" anchor="t" anchorCtr="0" compatLnSpc="1">
            <a:noAutofit/>
          </a:bodyPr>
          <a:lstStyle/>
          <a:p>
            <a:pPr marL="0" marR="0" lvl="0" indent="0" algn="l" rtl="0">
              <a:spcBef>
                <a:spcPts val="0"/>
              </a:spcBef>
              <a:spcAft>
                <a:spcPts val="0"/>
              </a:spcAft>
              <a:buNone/>
            </a:pPr>
            <a:endParaRPr sz="1800">
              <a:solidFill>
                <a:schemeClr val="lt1"/>
              </a:solidFill>
              <a:latin typeface="Century Gothic" panose="020B0502020202020204" pitchFamily="34" charset="0"/>
              <a:ea typeface="Century Gothic"/>
              <a:sym typeface="Century Gothic"/>
            </a:endParaRPr>
          </a:p>
        </p:txBody>
      </p:sp>
      <p:grpSp>
        <p:nvGrpSpPr>
          <p:cNvPr id="3477" name="Google Shape;3477;p3"/>
          <p:cNvGrpSpPr/>
          <p:nvPr/>
        </p:nvGrpSpPr>
        <p:grpSpPr>
          <a:xfrm>
            <a:off x="9172181" y="2763860"/>
            <a:ext cx="609231" cy="518636"/>
            <a:chOff x="-1847" y="777"/>
            <a:chExt cx="5790" cy="4929"/>
          </a:xfrm>
        </p:grpSpPr>
        <p:sp>
          <p:nvSpPr>
            <p:cNvPr id="3478" name="Google Shape;3478;p3"/>
            <p:cNvSpPr/>
            <p:nvPr/>
          </p:nvSpPr>
          <p:spPr>
            <a:xfrm>
              <a:off x="-1847" y="777"/>
              <a:ext cx="4669" cy="4053"/>
            </a:xfrm>
            <a:custGeom>
              <a:avLst/>
              <a:gdLst/>
              <a:ahLst/>
              <a:cxnLst/>
              <a:rect l="l" t="t" r="r" b="b"/>
              <a:pathLst>
                <a:path w="1974" h="1713" extrusionOk="0">
                  <a:moveTo>
                    <a:pt x="1974" y="1125"/>
                  </a:moveTo>
                  <a:cubicBezTo>
                    <a:pt x="1974" y="226"/>
                    <a:pt x="1974" y="226"/>
                    <a:pt x="1974" y="226"/>
                  </a:cubicBezTo>
                  <a:cubicBezTo>
                    <a:pt x="1974" y="102"/>
                    <a:pt x="1873" y="0"/>
                    <a:pt x="1748" y="0"/>
                  </a:cubicBezTo>
                  <a:cubicBezTo>
                    <a:pt x="226" y="0"/>
                    <a:pt x="226" y="0"/>
                    <a:pt x="226" y="0"/>
                  </a:cubicBezTo>
                  <a:cubicBezTo>
                    <a:pt x="102" y="0"/>
                    <a:pt x="0" y="102"/>
                    <a:pt x="0" y="226"/>
                  </a:cubicBezTo>
                  <a:cubicBezTo>
                    <a:pt x="0" y="1125"/>
                    <a:pt x="0" y="1125"/>
                    <a:pt x="0" y="1125"/>
                  </a:cubicBezTo>
                  <a:cubicBezTo>
                    <a:pt x="0" y="1250"/>
                    <a:pt x="102" y="1351"/>
                    <a:pt x="226" y="1351"/>
                  </a:cubicBezTo>
                  <a:cubicBezTo>
                    <a:pt x="291" y="1351"/>
                    <a:pt x="291" y="1351"/>
                    <a:pt x="291" y="1351"/>
                  </a:cubicBezTo>
                  <a:cubicBezTo>
                    <a:pt x="291" y="1622"/>
                    <a:pt x="291" y="1622"/>
                    <a:pt x="291" y="1622"/>
                  </a:cubicBezTo>
                  <a:cubicBezTo>
                    <a:pt x="291" y="1672"/>
                    <a:pt x="331" y="1713"/>
                    <a:pt x="382" y="1713"/>
                  </a:cubicBezTo>
                  <a:cubicBezTo>
                    <a:pt x="382" y="1713"/>
                    <a:pt x="382" y="1713"/>
                    <a:pt x="382" y="1713"/>
                  </a:cubicBezTo>
                  <a:cubicBezTo>
                    <a:pt x="408" y="1713"/>
                    <a:pt x="433" y="1701"/>
                    <a:pt x="450" y="1681"/>
                  </a:cubicBezTo>
                  <a:cubicBezTo>
                    <a:pt x="736" y="1351"/>
                    <a:pt x="736" y="1351"/>
                    <a:pt x="736" y="1351"/>
                  </a:cubicBezTo>
                  <a:cubicBezTo>
                    <a:pt x="1749" y="1351"/>
                    <a:pt x="1749" y="1351"/>
                    <a:pt x="1749" y="1351"/>
                  </a:cubicBezTo>
                  <a:cubicBezTo>
                    <a:pt x="1873" y="1351"/>
                    <a:pt x="1974" y="1250"/>
                    <a:pt x="1974" y="1125"/>
                  </a:cubicBezTo>
                  <a:close/>
                  <a:moveTo>
                    <a:pt x="707" y="1229"/>
                  </a:moveTo>
                  <a:cubicBezTo>
                    <a:pt x="689" y="1229"/>
                    <a:pt x="673" y="1236"/>
                    <a:pt x="661" y="1250"/>
                  </a:cubicBezTo>
                  <a:cubicBezTo>
                    <a:pt x="413" y="1536"/>
                    <a:pt x="413" y="1536"/>
                    <a:pt x="413" y="1536"/>
                  </a:cubicBezTo>
                  <a:cubicBezTo>
                    <a:pt x="413" y="1290"/>
                    <a:pt x="413" y="1290"/>
                    <a:pt x="413" y="1290"/>
                  </a:cubicBezTo>
                  <a:cubicBezTo>
                    <a:pt x="413" y="1256"/>
                    <a:pt x="385" y="1228"/>
                    <a:pt x="351" y="1228"/>
                  </a:cubicBezTo>
                  <a:cubicBezTo>
                    <a:pt x="226" y="1228"/>
                    <a:pt x="226" y="1228"/>
                    <a:pt x="226" y="1228"/>
                  </a:cubicBezTo>
                  <a:cubicBezTo>
                    <a:pt x="169" y="1228"/>
                    <a:pt x="123" y="1182"/>
                    <a:pt x="123" y="1125"/>
                  </a:cubicBezTo>
                  <a:cubicBezTo>
                    <a:pt x="123" y="226"/>
                    <a:pt x="123" y="226"/>
                    <a:pt x="123" y="226"/>
                  </a:cubicBezTo>
                  <a:cubicBezTo>
                    <a:pt x="123" y="169"/>
                    <a:pt x="169" y="123"/>
                    <a:pt x="226" y="123"/>
                  </a:cubicBezTo>
                  <a:cubicBezTo>
                    <a:pt x="1748" y="123"/>
                    <a:pt x="1748" y="123"/>
                    <a:pt x="1748" y="123"/>
                  </a:cubicBezTo>
                  <a:cubicBezTo>
                    <a:pt x="1805" y="123"/>
                    <a:pt x="1852" y="169"/>
                    <a:pt x="1852" y="226"/>
                  </a:cubicBezTo>
                  <a:cubicBezTo>
                    <a:pt x="1852" y="1125"/>
                    <a:pt x="1852" y="1125"/>
                    <a:pt x="1852" y="1125"/>
                  </a:cubicBezTo>
                  <a:cubicBezTo>
                    <a:pt x="1852" y="1182"/>
                    <a:pt x="1805" y="1229"/>
                    <a:pt x="1748" y="1229"/>
                  </a:cubicBezTo>
                  <a:cubicBezTo>
                    <a:pt x="707" y="1229"/>
                    <a:pt x="707" y="1229"/>
                    <a:pt x="707" y="1229"/>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entury Gothic" panose="020B0502020202020204" pitchFamily="34" charset="0"/>
                <a:ea typeface="Century Gothic"/>
                <a:sym typeface="Century Gothic"/>
              </a:endParaRPr>
            </a:p>
          </p:txBody>
        </p:sp>
        <p:sp>
          <p:nvSpPr>
            <p:cNvPr id="3479" name="Google Shape;3479;p3"/>
            <p:cNvSpPr/>
            <p:nvPr/>
          </p:nvSpPr>
          <p:spPr>
            <a:xfrm>
              <a:off x="-51" y="1652"/>
              <a:ext cx="3994" cy="4054"/>
            </a:xfrm>
            <a:custGeom>
              <a:avLst/>
              <a:gdLst/>
              <a:ahLst/>
              <a:cxnLst/>
              <a:rect l="l" t="t" r="r" b="b"/>
              <a:pathLst>
                <a:path w="1689" h="1713" extrusionOk="0">
                  <a:moveTo>
                    <a:pt x="1240" y="1682"/>
                  </a:moveTo>
                  <a:cubicBezTo>
                    <a:pt x="1257" y="1702"/>
                    <a:pt x="1282" y="1713"/>
                    <a:pt x="1308" y="1713"/>
                  </a:cubicBezTo>
                  <a:cubicBezTo>
                    <a:pt x="1318" y="1713"/>
                    <a:pt x="1329" y="1711"/>
                    <a:pt x="1340" y="1707"/>
                  </a:cubicBezTo>
                  <a:cubicBezTo>
                    <a:pt x="1376" y="1694"/>
                    <a:pt x="1399" y="1661"/>
                    <a:pt x="1399" y="1622"/>
                  </a:cubicBezTo>
                  <a:cubicBezTo>
                    <a:pt x="1399" y="1351"/>
                    <a:pt x="1399" y="1351"/>
                    <a:pt x="1399" y="1351"/>
                  </a:cubicBezTo>
                  <a:cubicBezTo>
                    <a:pt x="1463" y="1351"/>
                    <a:pt x="1463" y="1351"/>
                    <a:pt x="1463" y="1351"/>
                  </a:cubicBezTo>
                  <a:cubicBezTo>
                    <a:pt x="1588" y="1351"/>
                    <a:pt x="1689" y="1250"/>
                    <a:pt x="1689" y="1125"/>
                  </a:cubicBezTo>
                  <a:cubicBezTo>
                    <a:pt x="1689" y="226"/>
                    <a:pt x="1689" y="226"/>
                    <a:pt x="1689" y="226"/>
                  </a:cubicBezTo>
                  <a:cubicBezTo>
                    <a:pt x="1689" y="102"/>
                    <a:pt x="1588" y="0"/>
                    <a:pt x="1463" y="0"/>
                  </a:cubicBezTo>
                  <a:cubicBezTo>
                    <a:pt x="1429" y="0"/>
                    <a:pt x="1402" y="28"/>
                    <a:pt x="1402" y="61"/>
                  </a:cubicBezTo>
                  <a:cubicBezTo>
                    <a:pt x="1402" y="95"/>
                    <a:pt x="1429" y="123"/>
                    <a:pt x="1463" y="123"/>
                  </a:cubicBezTo>
                  <a:cubicBezTo>
                    <a:pt x="1520" y="123"/>
                    <a:pt x="1567" y="169"/>
                    <a:pt x="1567" y="226"/>
                  </a:cubicBezTo>
                  <a:cubicBezTo>
                    <a:pt x="1567" y="1125"/>
                    <a:pt x="1567" y="1125"/>
                    <a:pt x="1567" y="1125"/>
                  </a:cubicBezTo>
                  <a:cubicBezTo>
                    <a:pt x="1567" y="1182"/>
                    <a:pt x="1520" y="1229"/>
                    <a:pt x="1463" y="1229"/>
                  </a:cubicBezTo>
                  <a:cubicBezTo>
                    <a:pt x="1338" y="1229"/>
                    <a:pt x="1338" y="1229"/>
                    <a:pt x="1338" y="1229"/>
                  </a:cubicBezTo>
                  <a:cubicBezTo>
                    <a:pt x="1304" y="1229"/>
                    <a:pt x="1276" y="1256"/>
                    <a:pt x="1276" y="1290"/>
                  </a:cubicBezTo>
                  <a:cubicBezTo>
                    <a:pt x="1276" y="1537"/>
                    <a:pt x="1276" y="1537"/>
                    <a:pt x="1276" y="1537"/>
                  </a:cubicBezTo>
                  <a:cubicBezTo>
                    <a:pt x="1028" y="1250"/>
                    <a:pt x="1028" y="1250"/>
                    <a:pt x="1028" y="1250"/>
                  </a:cubicBezTo>
                  <a:cubicBezTo>
                    <a:pt x="1017" y="1237"/>
                    <a:pt x="1000" y="1229"/>
                    <a:pt x="982" y="1229"/>
                  </a:cubicBezTo>
                  <a:cubicBezTo>
                    <a:pt x="62" y="1229"/>
                    <a:pt x="62" y="1229"/>
                    <a:pt x="62" y="1229"/>
                  </a:cubicBezTo>
                  <a:cubicBezTo>
                    <a:pt x="28" y="1229"/>
                    <a:pt x="0" y="1257"/>
                    <a:pt x="0" y="1291"/>
                  </a:cubicBezTo>
                  <a:cubicBezTo>
                    <a:pt x="0" y="1325"/>
                    <a:pt x="28" y="1352"/>
                    <a:pt x="62" y="1352"/>
                  </a:cubicBezTo>
                  <a:cubicBezTo>
                    <a:pt x="954" y="1352"/>
                    <a:pt x="954" y="1352"/>
                    <a:pt x="954" y="1352"/>
                  </a:cubicBezTo>
                  <a:lnTo>
                    <a:pt x="1240" y="1682"/>
                  </a:ln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entury Gothic" panose="020B0502020202020204" pitchFamily="34" charset="0"/>
                <a:ea typeface="Century Gothic"/>
                <a:sym typeface="Century Gothic"/>
              </a:endParaRPr>
            </a:p>
          </p:txBody>
        </p:sp>
        <p:sp>
          <p:nvSpPr>
            <p:cNvPr id="3480" name="Google Shape;3480;p3"/>
            <p:cNvSpPr/>
            <p:nvPr/>
          </p:nvSpPr>
          <p:spPr>
            <a:xfrm>
              <a:off x="315" y="2253"/>
              <a:ext cx="345" cy="346"/>
            </a:xfrm>
            <a:prstGeom prst="ellipse">
              <a:avLst/>
            </a:pr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entury Gothic" panose="020B0502020202020204" pitchFamily="34" charset="0"/>
                <a:ea typeface="Century Gothic"/>
                <a:sym typeface="Century Gothic"/>
              </a:endParaRPr>
            </a:p>
          </p:txBody>
        </p:sp>
        <p:sp>
          <p:nvSpPr>
            <p:cNvPr id="3481" name="Google Shape;3481;p3"/>
            <p:cNvSpPr/>
            <p:nvPr/>
          </p:nvSpPr>
          <p:spPr>
            <a:xfrm>
              <a:off x="895" y="2253"/>
              <a:ext cx="345" cy="346"/>
            </a:xfrm>
            <a:prstGeom prst="ellipse">
              <a:avLst/>
            </a:pr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entury Gothic" panose="020B0502020202020204" pitchFamily="34" charset="0"/>
                <a:ea typeface="Century Gothic"/>
                <a:sym typeface="Century Gothic"/>
              </a:endParaRPr>
            </a:p>
          </p:txBody>
        </p:sp>
        <p:sp>
          <p:nvSpPr>
            <p:cNvPr id="3482" name="Google Shape;3482;p3"/>
            <p:cNvSpPr/>
            <p:nvPr/>
          </p:nvSpPr>
          <p:spPr>
            <a:xfrm>
              <a:off x="-262" y="2253"/>
              <a:ext cx="345" cy="346"/>
            </a:xfrm>
            <a:prstGeom prst="ellipse">
              <a:avLst/>
            </a:pr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entury Gothic" panose="020B0502020202020204" pitchFamily="34" charset="0"/>
                <a:ea typeface="Century Gothic"/>
                <a:sym typeface="Century Gothic"/>
              </a:endParaRPr>
            </a:p>
          </p:txBody>
        </p:sp>
      </p:grpSp>
      <p:grpSp>
        <p:nvGrpSpPr>
          <p:cNvPr id="3483" name="Google Shape;3483;p3"/>
          <p:cNvGrpSpPr/>
          <p:nvPr/>
        </p:nvGrpSpPr>
        <p:grpSpPr>
          <a:xfrm>
            <a:off x="3604838" y="3509999"/>
            <a:ext cx="700903" cy="699815"/>
            <a:chOff x="2858" y="347"/>
            <a:chExt cx="5799" cy="5790"/>
          </a:xfrm>
        </p:grpSpPr>
        <p:sp>
          <p:nvSpPr>
            <p:cNvPr id="3484" name="Google Shape;3484;p3"/>
            <p:cNvSpPr/>
            <p:nvPr/>
          </p:nvSpPr>
          <p:spPr>
            <a:xfrm>
              <a:off x="3350" y="347"/>
              <a:ext cx="1206" cy="1207"/>
            </a:xfrm>
            <a:custGeom>
              <a:avLst/>
              <a:gdLst/>
              <a:ahLst/>
              <a:cxnLst/>
              <a:rect l="l" t="t" r="r" b="b"/>
              <a:pathLst>
                <a:path w="510" h="510" extrusionOk="0">
                  <a:moveTo>
                    <a:pt x="255" y="510"/>
                  </a:moveTo>
                  <a:cubicBezTo>
                    <a:pt x="396" y="510"/>
                    <a:pt x="510" y="396"/>
                    <a:pt x="510" y="255"/>
                  </a:cubicBezTo>
                  <a:cubicBezTo>
                    <a:pt x="510" y="114"/>
                    <a:pt x="396" y="0"/>
                    <a:pt x="255" y="0"/>
                  </a:cubicBezTo>
                  <a:cubicBezTo>
                    <a:pt x="114" y="0"/>
                    <a:pt x="0" y="114"/>
                    <a:pt x="0" y="255"/>
                  </a:cubicBezTo>
                  <a:cubicBezTo>
                    <a:pt x="0" y="396"/>
                    <a:pt x="114" y="510"/>
                    <a:pt x="255" y="510"/>
                  </a:cubicBezTo>
                  <a:close/>
                  <a:moveTo>
                    <a:pt x="255" y="102"/>
                  </a:moveTo>
                  <a:cubicBezTo>
                    <a:pt x="339" y="102"/>
                    <a:pt x="408" y="171"/>
                    <a:pt x="408" y="255"/>
                  </a:cubicBezTo>
                  <a:cubicBezTo>
                    <a:pt x="408" y="339"/>
                    <a:pt x="339" y="408"/>
                    <a:pt x="255" y="408"/>
                  </a:cubicBezTo>
                  <a:cubicBezTo>
                    <a:pt x="171" y="408"/>
                    <a:pt x="102" y="339"/>
                    <a:pt x="102" y="255"/>
                  </a:cubicBezTo>
                  <a:cubicBezTo>
                    <a:pt x="102" y="171"/>
                    <a:pt x="171" y="102"/>
                    <a:pt x="255" y="102"/>
                  </a:cubicBez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entury Gothic" panose="020B0502020202020204" pitchFamily="34" charset="0"/>
                <a:ea typeface="Century Gothic"/>
                <a:sym typeface="Century Gothic"/>
              </a:endParaRPr>
            </a:p>
          </p:txBody>
        </p:sp>
        <p:sp>
          <p:nvSpPr>
            <p:cNvPr id="3485" name="Google Shape;3485;p3"/>
            <p:cNvSpPr/>
            <p:nvPr/>
          </p:nvSpPr>
          <p:spPr>
            <a:xfrm>
              <a:off x="7210" y="1071"/>
              <a:ext cx="965" cy="2413"/>
            </a:xfrm>
            <a:custGeom>
              <a:avLst/>
              <a:gdLst/>
              <a:ahLst/>
              <a:cxnLst/>
              <a:rect l="l" t="t" r="r" b="b"/>
              <a:pathLst>
                <a:path w="408" h="1020" extrusionOk="0">
                  <a:moveTo>
                    <a:pt x="357" y="1020"/>
                  </a:moveTo>
                  <a:cubicBezTo>
                    <a:pt x="385" y="1020"/>
                    <a:pt x="408" y="997"/>
                    <a:pt x="408" y="969"/>
                  </a:cubicBezTo>
                  <a:cubicBezTo>
                    <a:pt x="408" y="51"/>
                    <a:pt x="408" y="51"/>
                    <a:pt x="408" y="51"/>
                  </a:cubicBezTo>
                  <a:cubicBezTo>
                    <a:pt x="408" y="23"/>
                    <a:pt x="385" y="0"/>
                    <a:pt x="357" y="0"/>
                  </a:cubicBezTo>
                  <a:cubicBezTo>
                    <a:pt x="51" y="0"/>
                    <a:pt x="51" y="0"/>
                    <a:pt x="51" y="0"/>
                  </a:cubicBezTo>
                  <a:cubicBezTo>
                    <a:pt x="23" y="0"/>
                    <a:pt x="0" y="23"/>
                    <a:pt x="0" y="51"/>
                  </a:cubicBezTo>
                  <a:cubicBezTo>
                    <a:pt x="0" y="969"/>
                    <a:pt x="0" y="969"/>
                    <a:pt x="0" y="969"/>
                  </a:cubicBezTo>
                  <a:cubicBezTo>
                    <a:pt x="0" y="997"/>
                    <a:pt x="23" y="1020"/>
                    <a:pt x="51" y="1020"/>
                  </a:cubicBezTo>
                  <a:lnTo>
                    <a:pt x="357" y="1020"/>
                  </a:lnTo>
                  <a:close/>
                  <a:moveTo>
                    <a:pt x="102" y="102"/>
                  </a:moveTo>
                  <a:cubicBezTo>
                    <a:pt x="306" y="102"/>
                    <a:pt x="306" y="102"/>
                    <a:pt x="306" y="102"/>
                  </a:cubicBezTo>
                  <a:cubicBezTo>
                    <a:pt x="306" y="918"/>
                    <a:pt x="306" y="918"/>
                    <a:pt x="306" y="918"/>
                  </a:cubicBezTo>
                  <a:cubicBezTo>
                    <a:pt x="102" y="918"/>
                    <a:pt x="102" y="918"/>
                    <a:pt x="102" y="918"/>
                  </a:cubicBezTo>
                  <a:lnTo>
                    <a:pt x="102" y="102"/>
                  </a:ln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entury Gothic" panose="020B0502020202020204" pitchFamily="34" charset="0"/>
                <a:ea typeface="Century Gothic"/>
                <a:sym typeface="Century Gothic"/>
              </a:endParaRPr>
            </a:p>
          </p:txBody>
        </p:sp>
        <p:sp>
          <p:nvSpPr>
            <p:cNvPr id="3486" name="Google Shape;3486;p3"/>
            <p:cNvSpPr/>
            <p:nvPr/>
          </p:nvSpPr>
          <p:spPr>
            <a:xfrm>
              <a:off x="6004" y="1554"/>
              <a:ext cx="965" cy="1930"/>
            </a:xfrm>
            <a:custGeom>
              <a:avLst/>
              <a:gdLst/>
              <a:ahLst/>
              <a:cxnLst/>
              <a:rect l="l" t="t" r="r" b="b"/>
              <a:pathLst>
                <a:path w="408" h="816" extrusionOk="0">
                  <a:moveTo>
                    <a:pt x="357" y="816"/>
                  </a:moveTo>
                  <a:cubicBezTo>
                    <a:pt x="385" y="816"/>
                    <a:pt x="408" y="793"/>
                    <a:pt x="408" y="765"/>
                  </a:cubicBezTo>
                  <a:cubicBezTo>
                    <a:pt x="408" y="51"/>
                    <a:pt x="408" y="51"/>
                    <a:pt x="408" y="51"/>
                  </a:cubicBezTo>
                  <a:cubicBezTo>
                    <a:pt x="408" y="23"/>
                    <a:pt x="385" y="0"/>
                    <a:pt x="357" y="0"/>
                  </a:cubicBezTo>
                  <a:cubicBezTo>
                    <a:pt x="51" y="0"/>
                    <a:pt x="51" y="0"/>
                    <a:pt x="51" y="0"/>
                  </a:cubicBezTo>
                  <a:cubicBezTo>
                    <a:pt x="23" y="0"/>
                    <a:pt x="0" y="23"/>
                    <a:pt x="0" y="51"/>
                  </a:cubicBezTo>
                  <a:cubicBezTo>
                    <a:pt x="0" y="765"/>
                    <a:pt x="0" y="765"/>
                    <a:pt x="0" y="765"/>
                  </a:cubicBezTo>
                  <a:cubicBezTo>
                    <a:pt x="0" y="793"/>
                    <a:pt x="23" y="816"/>
                    <a:pt x="51" y="816"/>
                  </a:cubicBezTo>
                  <a:lnTo>
                    <a:pt x="357" y="816"/>
                  </a:lnTo>
                  <a:close/>
                  <a:moveTo>
                    <a:pt x="102" y="102"/>
                  </a:moveTo>
                  <a:cubicBezTo>
                    <a:pt x="306" y="102"/>
                    <a:pt x="306" y="102"/>
                    <a:pt x="306" y="102"/>
                  </a:cubicBezTo>
                  <a:cubicBezTo>
                    <a:pt x="306" y="714"/>
                    <a:pt x="306" y="714"/>
                    <a:pt x="306" y="714"/>
                  </a:cubicBezTo>
                  <a:cubicBezTo>
                    <a:pt x="102" y="714"/>
                    <a:pt x="102" y="714"/>
                    <a:pt x="102" y="714"/>
                  </a:cubicBezTo>
                  <a:lnTo>
                    <a:pt x="102" y="102"/>
                  </a:ln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entury Gothic" panose="020B0502020202020204" pitchFamily="34" charset="0"/>
                <a:ea typeface="Century Gothic"/>
                <a:sym typeface="Century Gothic"/>
              </a:endParaRPr>
            </a:p>
          </p:txBody>
        </p:sp>
        <p:sp>
          <p:nvSpPr>
            <p:cNvPr id="3487" name="Google Shape;3487;p3"/>
            <p:cNvSpPr/>
            <p:nvPr/>
          </p:nvSpPr>
          <p:spPr>
            <a:xfrm>
              <a:off x="5121" y="2277"/>
              <a:ext cx="641" cy="1207"/>
            </a:xfrm>
            <a:custGeom>
              <a:avLst/>
              <a:gdLst/>
              <a:ahLst/>
              <a:cxnLst/>
              <a:rect l="l" t="t" r="r" b="b"/>
              <a:pathLst>
                <a:path w="271" h="510" extrusionOk="0">
                  <a:moveTo>
                    <a:pt x="220" y="510"/>
                  </a:moveTo>
                  <a:cubicBezTo>
                    <a:pt x="248" y="510"/>
                    <a:pt x="271" y="487"/>
                    <a:pt x="271" y="459"/>
                  </a:cubicBezTo>
                  <a:cubicBezTo>
                    <a:pt x="271" y="51"/>
                    <a:pt x="271" y="51"/>
                    <a:pt x="271" y="51"/>
                  </a:cubicBezTo>
                  <a:cubicBezTo>
                    <a:pt x="271" y="23"/>
                    <a:pt x="248" y="0"/>
                    <a:pt x="220" y="0"/>
                  </a:cubicBezTo>
                  <a:cubicBezTo>
                    <a:pt x="51" y="0"/>
                    <a:pt x="51" y="0"/>
                    <a:pt x="51" y="0"/>
                  </a:cubicBezTo>
                  <a:cubicBezTo>
                    <a:pt x="23" y="0"/>
                    <a:pt x="0" y="23"/>
                    <a:pt x="0" y="51"/>
                  </a:cubicBezTo>
                  <a:cubicBezTo>
                    <a:pt x="0" y="79"/>
                    <a:pt x="23" y="102"/>
                    <a:pt x="51" y="102"/>
                  </a:cubicBezTo>
                  <a:cubicBezTo>
                    <a:pt x="169" y="102"/>
                    <a:pt x="169" y="102"/>
                    <a:pt x="169" y="102"/>
                  </a:cubicBezTo>
                  <a:cubicBezTo>
                    <a:pt x="169" y="408"/>
                    <a:pt x="169" y="408"/>
                    <a:pt x="169" y="408"/>
                  </a:cubicBezTo>
                  <a:cubicBezTo>
                    <a:pt x="98" y="408"/>
                    <a:pt x="98" y="408"/>
                    <a:pt x="98" y="408"/>
                  </a:cubicBezTo>
                  <a:cubicBezTo>
                    <a:pt x="69" y="408"/>
                    <a:pt x="47" y="431"/>
                    <a:pt x="47" y="459"/>
                  </a:cubicBezTo>
                  <a:cubicBezTo>
                    <a:pt x="47" y="487"/>
                    <a:pt x="69" y="510"/>
                    <a:pt x="98" y="510"/>
                  </a:cubicBezTo>
                  <a:cubicBezTo>
                    <a:pt x="220" y="510"/>
                    <a:pt x="220" y="510"/>
                    <a:pt x="220" y="510"/>
                  </a:cubicBez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entury Gothic" panose="020B0502020202020204" pitchFamily="34" charset="0"/>
                <a:ea typeface="Century Gothic"/>
                <a:sym typeface="Century Gothic"/>
              </a:endParaRPr>
            </a:p>
          </p:txBody>
        </p:sp>
        <p:sp>
          <p:nvSpPr>
            <p:cNvPr id="3488" name="Google Shape;3488;p3"/>
            <p:cNvSpPr/>
            <p:nvPr/>
          </p:nvSpPr>
          <p:spPr>
            <a:xfrm>
              <a:off x="4677" y="347"/>
              <a:ext cx="3980" cy="3619"/>
            </a:xfrm>
            <a:custGeom>
              <a:avLst/>
              <a:gdLst/>
              <a:ahLst/>
              <a:cxnLst/>
              <a:rect l="l" t="t" r="r" b="b"/>
              <a:pathLst>
                <a:path w="1683" h="1530" extrusionOk="0">
                  <a:moveTo>
                    <a:pt x="1632" y="0"/>
                  </a:moveTo>
                  <a:cubicBezTo>
                    <a:pt x="51" y="0"/>
                    <a:pt x="51" y="0"/>
                    <a:pt x="51" y="0"/>
                  </a:cubicBezTo>
                  <a:cubicBezTo>
                    <a:pt x="23" y="0"/>
                    <a:pt x="0" y="23"/>
                    <a:pt x="0" y="51"/>
                  </a:cubicBezTo>
                  <a:cubicBezTo>
                    <a:pt x="0" y="79"/>
                    <a:pt x="23" y="102"/>
                    <a:pt x="51" y="102"/>
                  </a:cubicBezTo>
                  <a:cubicBezTo>
                    <a:pt x="1581" y="102"/>
                    <a:pt x="1581" y="102"/>
                    <a:pt x="1581" y="102"/>
                  </a:cubicBezTo>
                  <a:cubicBezTo>
                    <a:pt x="1581" y="1428"/>
                    <a:pt x="1581" y="1428"/>
                    <a:pt x="1581" y="1428"/>
                  </a:cubicBezTo>
                  <a:cubicBezTo>
                    <a:pt x="306" y="1428"/>
                    <a:pt x="306" y="1428"/>
                    <a:pt x="306" y="1428"/>
                  </a:cubicBezTo>
                  <a:cubicBezTo>
                    <a:pt x="278" y="1428"/>
                    <a:pt x="255" y="1451"/>
                    <a:pt x="255" y="1479"/>
                  </a:cubicBezTo>
                  <a:cubicBezTo>
                    <a:pt x="255" y="1507"/>
                    <a:pt x="278" y="1530"/>
                    <a:pt x="306" y="1530"/>
                  </a:cubicBezTo>
                  <a:cubicBezTo>
                    <a:pt x="1632" y="1530"/>
                    <a:pt x="1632" y="1530"/>
                    <a:pt x="1632" y="1530"/>
                  </a:cubicBezTo>
                  <a:cubicBezTo>
                    <a:pt x="1660" y="1530"/>
                    <a:pt x="1683" y="1507"/>
                    <a:pt x="1683" y="1479"/>
                  </a:cubicBezTo>
                  <a:cubicBezTo>
                    <a:pt x="1683" y="51"/>
                    <a:pt x="1683" y="51"/>
                    <a:pt x="1683" y="51"/>
                  </a:cubicBezTo>
                  <a:cubicBezTo>
                    <a:pt x="1683" y="23"/>
                    <a:pt x="1660" y="0"/>
                    <a:pt x="1632" y="0"/>
                  </a:cubicBez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entury Gothic" panose="020B0502020202020204" pitchFamily="34" charset="0"/>
                <a:ea typeface="Century Gothic"/>
                <a:sym typeface="Century Gothic"/>
              </a:endParaRPr>
            </a:p>
          </p:txBody>
        </p:sp>
        <p:sp>
          <p:nvSpPr>
            <p:cNvPr id="3489" name="Google Shape;3489;p3"/>
            <p:cNvSpPr/>
            <p:nvPr/>
          </p:nvSpPr>
          <p:spPr>
            <a:xfrm>
              <a:off x="2858" y="1795"/>
              <a:ext cx="2190" cy="4342"/>
            </a:xfrm>
            <a:custGeom>
              <a:avLst/>
              <a:gdLst/>
              <a:ahLst/>
              <a:cxnLst/>
              <a:rect l="l" t="t" r="r" b="b"/>
              <a:pathLst>
                <a:path w="926" h="1836" extrusionOk="0">
                  <a:moveTo>
                    <a:pt x="853" y="248"/>
                  </a:moveTo>
                  <a:cubicBezTo>
                    <a:pt x="837" y="106"/>
                    <a:pt x="725" y="0"/>
                    <a:pt x="593" y="0"/>
                  </a:cubicBezTo>
                  <a:cubicBezTo>
                    <a:pt x="333" y="0"/>
                    <a:pt x="333" y="0"/>
                    <a:pt x="333" y="0"/>
                  </a:cubicBezTo>
                  <a:cubicBezTo>
                    <a:pt x="201" y="0"/>
                    <a:pt x="89" y="106"/>
                    <a:pt x="73" y="248"/>
                  </a:cubicBezTo>
                  <a:cubicBezTo>
                    <a:pt x="5" y="840"/>
                    <a:pt x="5" y="840"/>
                    <a:pt x="5" y="840"/>
                  </a:cubicBezTo>
                  <a:cubicBezTo>
                    <a:pt x="0" y="890"/>
                    <a:pt x="15" y="939"/>
                    <a:pt x="47" y="975"/>
                  </a:cubicBezTo>
                  <a:cubicBezTo>
                    <a:pt x="75" y="1006"/>
                    <a:pt x="112" y="1024"/>
                    <a:pt x="152" y="1027"/>
                  </a:cubicBezTo>
                  <a:cubicBezTo>
                    <a:pt x="208" y="1789"/>
                    <a:pt x="208" y="1789"/>
                    <a:pt x="208" y="1789"/>
                  </a:cubicBezTo>
                  <a:cubicBezTo>
                    <a:pt x="210" y="1815"/>
                    <a:pt x="232" y="1836"/>
                    <a:pt x="259" y="1836"/>
                  </a:cubicBezTo>
                  <a:cubicBezTo>
                    <a:pt x="667" y="1836"/>
                    <a:pt x="667" y="1836"/>
                    <a:pt x="667" y="1836"/>
                  </a:cubicBezTo>
                  <a:cubicBezTo>
                    <a:pt x="694" y="1836"/>
                    <a:pt x="716" y="1815"/>
                    <a:pt x="718" y="1789"/>
                  </a:cubicBezTo>
                  <a:cubicBezTo>
                    <a:pt x="774" y="1027"/>
                    <a:pt x="774" y="1027"/>
                    <a:pt x="774" y="1027"/>
                  </a:cubicBezTo>
                  <a:cubicBezTo>
                    <a:pt x="814" y="1024"/>
                    <a:pt x="851" y="1006"/>
                    <a:pt x="879" y="975"/>
                  </a:cubicBezTo>
                  <a:cubicBezTo>
                    <a:pt x="911" y="939"/>
                    <a:pt x="926" y="890"/>
                    <a:pt x="921" y="840"/>
                  </a:cubicBezTo>
                  <a:lnTo>
                    <a:pt x="853" y="248"/>
                  </a:lnTo>
                  <a:close/>
                  <a:moveTo>
                    <a:pt x="803" y="907"/>
                  </a:moveTo>
                  <a:cubicBezTo>
                    <a:pt x="797" y="914"/>
                    <a:pt x="784" y="925"/>
                    <a:pt x="765" y="925"/>
                  </a:cubicBezTo>
                  <a:cubicBezTo>
                    <a:pt x="727" y="925"/>
                    <a:pt x="727" y="925"/>
                    <a:pt x="727" y="925"/>
                  </a:cubicBezTo>
                  <a:cubicBezTo>
                    <a:pt x="700" y="925"/>
                    <a:pt x="678" y="945"/>
                    <a:pt x="676" y="972"/>
                  </a:cubicBezTo>
                  <a:cubicBezTo>
                    <a:pt x="620" y="1734"/>
                    <a:pt x="620" y="1734"/>
                    <a:pt x="620" y="1734"/>
                  </a:cubicBezTo>
                  <a:cubicBezTo>
                    <a:pt x="306" y="1734"/>
                    <a:pt x="306" y="1734"/>
                    <a:pt x="306" y="1734"/>
                  </a:cubicBezTo>
                  <a:cubicBezTo>
                    <a:pt x="250" y="972"/>
                    <a:pt x="250" y="972"/>
                    <a:pt x="250" y="972"/>
                  </a:cubicBezTo>
                  <a:cubicBezTo>
                    <a:pt x="248" y="945"/>
                    <a:pt x="226" y="925"/>
                    <a:pt x="199" y="925"/>
                  </a:cubicBezTo>
                  <a:cubicBezTo>
                    <a:pt x="161" y="925"/>
                    <a:pt x="161" y="925"/>
                    <a:pt x="161" y="925"/>
                  </a:cubicBezTo>
                  <a:cubicBezTo>
                    <a:pt x="142" y="925"/>
                    <a:pt x="129" y="914"/>
                    <a:pt x="123" y="907"/>
                  </a:cubicBezTo>
                  <a:cubicBezTo>
                    <a:pt x="110" y="893"/>
                    <a:pt x="104" y="872"/>
                    <a:pt x="107" y="852"/>
                  </a:cubicBezTo>
                  <a:cubicBezTo>
                    <a:pt x="174" y="259"/>
                    <a:pt x="174" y="259"/>
                    <a:pt x="174" y="259"/>
                  </a:cubicBezTo>
                  <a:cubicBezTo>
                    <a:pt x="184" y="170"/>
                    <a:pt x="252" y="102"/>
                    <a:pt x="333" y="102"/>
                  </a:cubicBezTo>
                  <a:cubicBezTo>
                    <a:pt x="593" y="102"/>
                    <a:pt x="593" y="102"/>
                    <a:pt x="593" y="102"/>
                  </a:cubicBezTo>
                  <a:cubicBezTo>
                    <a:pt x="673" y="102"/>
                    <a:pt x="742" y="170"/>
                    <a:pt x="752" y="259"/>
                  </a:cubicBezTo>
                  <a:cubicBezTo>
                    <a:pt x="820" y="852"/>
                    <a:pt x="820" y="852"/>
                    <a:pt x="820" y="852"/>
                  </a:cubicBezTo>
                  <a:cubicBezTo>
                    <a:pt x="822" y="872"/>
                    <a:pt x="816" y="893"/>
                    <a:pt x="803" y="907"/>
                  </a:cubicBez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entury Gothic" panose="020B0502020202020204" pitchFamily="34" charset="0"/>
                <a:ea typeface="Century Gothic"/>
                <a:sym typeface="Century Gothic"/>
              </a:endParaRPr>
            </a:p>
          </p:txBody>
        </p:sp>
      </p:grpSp>
      <p:sp>
        <p:nvSpPr>
          <p:cNvPr id="3490" name="Google Shape;3490;p3"/>
          <p:cNvSpPr/>
          <p:nvPr/>
        </p:nvSpPr>
        <p:spPr>
          <a:xfrm>
            <a:off x="485555" y="195230"/>
            <a:ext cx="3160758" cy="3159216"/>
          </a:xfrm>
          <a:prstGeom prst="ellipse">
            <a:avLst/>
          </a:prstGeom>
          <a:solidFill>
            <a:schemeClr val="accent1"/>
          </a:solidFill>
          <a:ln w="19050" cap="flat" cmpd="sng">
            <a:solidFill>
              <a:schemeClr val="lt1"/>
            </a:solidFill>
            <a:prstDash val="solid"/>
            <a:miter lim="800000"/>
            <a:headEnd type="none" w="sm" len="sm"/>
            <a:tailEnd type="none" w="sm" len="sm"/>
          </a:ln>
        </p:spPr>
        <p:txBody>
          <a:bodyPr vert="horz" wrap="square" lIns="91440" tIns="45720" rIns="91440" bIns="45720" numCol="1" anchor="t" anchorCtr="0" compatLnSpc="1">
            <a:noAutofit/>
          </a:bodyPr>
          <a:lstStyle/>
          <a:p>
            <a:pPr marL="0" marR="0" lvl="0" indent="0" algn="l" rtl="0">
              <a:spcBef>
                <a:spcPts val="0"/>
              </a:spcBef>
              <a:spcAft>
                <a:spcPts val="0"/>
              </a:spcAft>
              <a:buNone/>
            </a:pPr>
            <a:endParaRPr sz="1800">
              <a:solidFill>
                <a:schemeClr val="lt1"/>
              </a:solidFill>
              <a:latin typeface="Century Gothic" panose="020B0502020202020204" pitchFamily="34" charset="0"/>
              <a:ea typeface="Century Gothic"/>
              <a:sym typeface="Century Gothic"/>
            </a:endParaRPr>
          </a:p>
        </p:txBody>
      </p:sp>
      <p:sp>
        <p:nvSpPr>
          <p:cNvPr id="3491" name="Google Shape;3491;p3"/>
          <p:cNvSpPr/>
          <p:nvPr/>
        </p:nvSpPr>
        <p:spPr>
          <a:xfrm>
            <a:off x="990531" y="1615454"/>
            <a:ext cx="2224364" cy="1200329"/>
          </a:xfrm>
          <a:prstGeom prst="rect">
            <a:avLst/>
          </a:prstGeom>
          <a:noFill/>
          <a:ln>
            <a:noFill/>
          </a:ln>
        </p:spPr>
        <p:txBody>
          <a:bodyPr wrap="square">
            <a:spAutoFit/>
          </a:bodyPr>
          <a:lstStyle/>
          <a:p>
            <a:pPr marL="0" marR="0" lvl="0" indent="0" algn="ctr" rtl="0">
              <a:spcBef>
                <a:spcPts val="0"/>
              </a:spcBef>
              <a:spcAft>
                <a:spcPts val="0"/>
              </a:spcAft>
              <a:buNone/>
            </a:pPr>
            <a:r>
              <a:rPr lang="de-CH" sz="1800" b="1" noProof="1">
                <a:solidFill>
                  <a:schemeClr val="lt1"/>
                </a:solidFill>
                <a:latin typeface="Century Gothic" panose="020B0502020202020204" pitchFamily="34" charset="0"/>
                <a:ea typeface="Century Gothic"/>
                <a:sym typeface="Century Gothic"/>
              </a:rPr>
              <a:t>Qu’est-ce qu’un pitch ? Et qu’est-ce qui fait un bon pitch ? </a:t>
            </a:r>
            <a:endParaRPr dirty="0">
              <a:latin typeface="Century Gothic" panose="020B0502020202020204" pitchFamily="34" charset="0"/>
            </a:endParaRPr>
          </a:p>
        </p:txBody>
      </p:sp>
      <p:grpSp>
        <p:nvGrpSpPr>
          <p:cNvPr id="3492" name="Google Shape;3492;p3"/>
          <p:cNvGrpSpPr/>
          <p:nvPr/>
        </p:nvGrpSpPr>
        <p:grpSpPr>
          <a:xfrm>
            <a:off x="1698434" y="708509"/>
            <a:ext cx="661070" cy="648635"/>
            <a:chOff x="2756" y="347"/>
            <a:chExt cx="5901" cy="5790"/>
          </a:xfrm>
        </p:grpSpPr>
        <p:sp>
          <p:nvSpPr>
            <p:cNvPr id="3493" name="Google Shape;3493;p3"/>
            <p:cNvSpPr/>
            <p:nvPr/>
          </p:nvSpPr>
          <p:spPr>
            <a:xfrm>
              <a:off x="6004" y="3484"/>
              <a:ext cx="2653" cy="2653"/>
            </a:xfrm>
            <a:custGeom>
              <a:avLst/>
              <a:gdLst/>
              <a:ahLst/>
              <a:cxnLst/>
              <a:rect l="l" t="t" r="r" b="b"/>
              <a:pathLst>
                <a:path w="1122" h="1122" extrusionOk="0">
                  <a:moveTo>
                    <a:pt x="911" y="801"/>
                  </a:moveTo>
                  <a:cubicBezTo>
                    <a:pt x="758" y="763"/>
                    <a:pt x="758" y="763"/>
                    <a:pt x="758" y="763"/>
                  </a:cubicBezTo>
                  <a:cubicBezTo>
                    <a:pt x="752" y="737"/>
                    <a:pt x="752" y="737"/>
                    <a:pt x="752" y="737"/>
                  </a:cubicBezTo>
                  <a:cubicBezTo>
                    <a:pt x="791" y="693"/>
                    <a:pt x="820" y="637"/>
                    <a:pt x="831" y="579"/>
                  </a:cubicBezTo>
                  <a:cubicBezTo>
                    <a:pt x="859" y="565"/>
                    <a:pt x="878" y="538"/>
                    <a:pt x="882" y="506"/>
                  </a:cubicBezTo>
                  <a:cubicBezTo>
                    <a:pt x="893" y="418"/>
                    <a:pt x="893" y="418"/>
                    <a:pt x="893" y="418"/>
                  </a:cubicBezTo>
                  <a:cubicBezTo>
                    <a:pt x="897" y="391"/>
                    <a:pt x="888" y="364"/>
                    <a:pt x="871" y="343"/>
                  </a:cubicBezTo>
                  <a:cubicBezTo>
                    <a:pt x="865" y="337"/>
                    <a:pt x="859" y="331"/>
                    <a:pt x="852" y="327"/>
                  </a:cubicBezTo>
                  <a:cubicBezTo>
                    <a:pt x="855" y="273"/>
                    <a:pt x="855" y="273"/>
                    <a:pt x="855" y="273"/>
                  </a:cubicBezTo>
                  <a:cubicBezTo>
                    <a:pt x="864" y="263"/>
                    <a:pt x="864" y="263"/>
                    <a:pt x="864" y="263"/>
                  </a:cubicBezTo>
                  <a:cubicBezTo>
                    <a:pt x="890" y="235"/>
                    <a:pt x="926" y="176"/>
                    <a:pt x="869" y="90"/>
                  </a:cubicBezTo>
                  <a:cubicBezTo>
                    <a:pt x="843" y="49"/>
                    <a:pt x="788" y="0"/>
                    <a:pt x="677" y="0"/>
                  </a:cubicBezTo>
                  <a:cubicBezTo>
                    <a:pt x="645" y="0"/>
                    <a:pt x="571" y="0"/>
                    <a:pt x="500" y="45"/>
                  </a:cubicBezTo>
                  <a:cubicBezTo>
                    <a:pt x="290" y="52"/>
                    <a:pt x="266" y="165"/>
                    <a:pt x="266" y="251"/>
                  </a:cubicBezTo>
                  <a:cubicBezTo>
                    <a:pt x="266" y="267"/>
                    <a:pt x="269" y="299"/>
                    <a:pt x="272" y="325"/>
                  </a:cubicBezTo>
                  <a:cubicBezTo>
                    <a:pt x="264" y="330"/>
                    <a:pt x="257" y="336"/>
                    <a:pt x="251" y="343"/>
                  </a:cubicBezTo>
                  <a:cubicBezTo>
                    <a:pt x="233" y="363"/>
                    <a:pt x="225" y="391"/>
                    <a:pt x="228" y="418"/>
                  </a:cubicBezTo>
                  <a:cubicBezTo>
                    <a:pt x="239" y="506"/>
                    <a:pt x="239" y="506"/>
                    <a:pt x="239" y="506"/>
                  </a:cubicBezTo>
                  <a:cubicBezTo>
                    <a:pt x="243" y="540"/>
                    <a:pt x="264" y="567"/>
                    <a:pt x="295" y="581"/>
                  </a:cubicBezTo>
                  <a:cubicBezTo>
                    <a:pt x="307" y="636"/>
                    <a:pt x="333" y="690"/>
                    <a:pt x="371" y="733"/>
                  </a:cubicBezTo>
                  <a:cubicBezTo>
                    <a:pt x="363" y="763"/>
                    <a:pt x="363" y="763"/>
                    <a:pt x="363" y="763"/>
                  </a:cubicBezTo>
                  <a:cubicBezTo>
                    <a:pt x="210" y="801"/>
                    <a:pt x="210" y="801"/>
                    <a:pt x="210" y="801"/>
                  </a:cubicBezTo>
                  <a:cubicBezTo>
                    <a:pt x="86" y="832"/>
                    <a:pt x="0" y="943"/>
                    <a:pt x="0" y="1071"/>
                  </a:cubicBezTo>
                  <a:cubicBezTo>
                    <a:pt x="0" y="1085"/>
                    <a:pt x="5" y="1098"/>
                    <a:pt x="15" y="1107"/>
                  </a:cubicBezTo>
                  <a:cubicBezTo>
                    <a:pt x="24" y="1117"/>
                    <a:pt x="37" y="1122"/>
                    <a:pt x="51" y="1122"/>
                  </a:cubicBezTo>
                  <a:cubicBezTo>
                    <a:pt x="1071" y="1122"/>
                    <a:pt x="1071" y="1122"/>
                    <a:pt x="1071" y="1122"/>
                  </a:cubicBezTo>
                  <a:cubicBezTo>
                    <a:pt x="1099" y="1122"/>
                    <a:pt x="1122" y="1099"/>
                    <a:pt x="1122" y="1071"/>
                  </a:cubicBezTo>
                  <a:cubicBezTo>
                    <a:pt x="1122" y="943"/>
                    <a:pt x="1035" y="832"/>
                    <a:pt x="911" y="801"/>
                  </a:cubicBezTo>
                  <a:close/>
                  <a:moveTo>
                    <a:pt x="109" y="1020"/>
                  </a:moveTo>
                  <a:cubicBezTo>
                    <a:pt x="127" y="962"/>
                    <a:pt x="174" y="915"/>
                    <a:pt x="235" y="900"/>
                  </a:cubicBezTo>
                  <a:cubicBezTo>
                    <a:pt x="418" y="854"/>
                    <a:pt x="418" y="854"/>
                    <a:pt x="418" y="854"/>
                  </a:cubicBezTo>
                  <a:cubicBezTo>
                    <a:pt x="436" y="850"/>
                    <a:pt x="450" y="836"/>
                    <a:pt x="455" y="817"/>
                  </a:cubicBezTo>
                  <a:cubicBezTo>
                    <a:pt x="477" y="730"/>
                    <a:pt x="477" y="730"/>
                    <a:pt x="477" y="730"/>
                  </a:cubicBezTo>
                  <a:cubicBezTo>
                    <a:pt x="481" y="712"/>
                    <a:pt x="476" y="693"/>
                    <a:pt x="462" y="681"/>
                  </a:cubicBezTo>
                  <a:cubicBezTo>
                    <a:pt x="422" y="643"/>
                    <a:pt x="396" y="589"/>
                    <a:pt x="392" y="535"/>
                  </a:cubicBezTo>
                  <a:cubicBezTo>
                    <a:pt x="390" y="508"/>
                    <a:pt x="367" y="494"/>
                    <a:pt x="340" y="494"/>
                  </a:cubicBezTo>
                  <a:cubicBezTo>
                    <a:pt x="327" y="412"/>
                    <a:pt x="327" y="412"/>
                    <a:pt x="327" y="412"/>
                  </a:cubicBezTo>
                  <a:cubicBezTo>
                    <a:pt x="342" y="412"/>
                    <a:pt x="356" y="406"/>
                    <a:pt x="366" y="395"/>
                  </a:cubicBezTo>
                  <a:cubicBezTo>
                    <a:pt x="375" y="384"/>
                    <a:pt x="380" y="370"/>
                    <a:pt x="378" y="355"/>
                  </a:cubicBezTo>
                  <a:cubicBezTo>
                    <a:pt x="374" y="324"/>
                    <a:pt x="368" y="268"/>
                    <a:pt x="368" y="251"/>
                  </a:cubicBezTo>
                  <a:cubicBezTo>
                    <a:pt x="368" y="198"/>
                    <a:pt x="368" y="148"/>
                    <a:pt x="517" y="146"/>
                  </a:cubicBezTo>
                  <a:cubicBezTo>
                    <a:pt x="527" y="146"/>
                    <a:pt x="537" y="143"/>
                    <a:pt x="546" y="137"/>
                  </a:cubicBezTo>
                  <a:cubicBezTo>
                    <a:pt x="595" y="102"/>
                    <a:pt x="650" y="102"/>
                    <a:pt x="677" y="102"/>
                  </a:cubicBezTo>
                  <a:cubicBezTo>
                    <a:pt x="756" y="102"/>
                    <a:pt x="777" y="135"/>
                    <a:pt x="784" y="145"/>
                  </a:cubicBezTo>
                  <a:cubicBezTo>
                    <a:pt x="805" y="177"/>
                    <a:pt x="796" y="186"/>
                    <a:pt x="791" y="192"/>
                  </a:cubicBezTo>
                  <a:cubicBezTo>
                    <a:pt x="769" y="215"/>
                    <a:pt x="769" y="215"/>
                    <a:pt x="769" y="215"/>
                  </a:cubicBezTo>
                  <a:cubicBezTo>
                    <a:pt x="760" y="223"/>
                    <a:pt x="754" y="235"/>
                    <a:pt x="754" y="248"/>
                  </a:cubicBezTo>
                  <a:cubicBezTo>
                    <a:pt x="748" y="359"/>
                    <a:pt x="748" y="359"/>
                    <a:pt x="748" y="359"/>
                  </a:cubicBezTo>
                  <a:cubicBezTo>
                    <a:pt x="748" y="373"/>
                    <a:pt x="749" y="383"/>
                    <a:pt x="759" y="393"/>
                  </a:cubicBezTo>
                  <a:cubicBezTo>
                    <a:pt x="768" y="403"/>
                    <a:pt x="778" y="405"/>
                    <a:pt x="792" y="405"/>
                  </a:cubicBezTo>
                  <a:cubicBezTo>
                    <a:pt x="786" y="488"/>
                    <a:pt x="786" y="488"/>
                    <a:pt x="786" y="488"/>
                  </a:cubicBezTo>
                  <a:cubicBezTo>
                    <a:pt x="759" y="488"/>
                    <a:pt x="737" y="508"/>
                    <a:pt x="735" y="535"/>
                  </a:cubicBezTo>
                  <a:cubicBezTo>
                    <a:pt x="730" y="590"/>
                    <a:pt x="702" y="647"/>
                    <a:pt x="661" y="684"/>
                  </a:cubicBezTo>
                  <a:cubicBezTo>
                    <a:pt x="647" y="696"/>
                    <a:pt x="641" y="716"/>
                    <a:pt x="646" y="734"/>
                  </a:cubicBezTo>
                  <a:cubicBezTo>
                    <a:pt x="666" y="817"/>
                    <a:pt x="666" y="817"/>
                    <a:pt x="666" y="817"/>
                  </a:cubicBezTo>
                  <a:cubicBezTo>
                    <a:pt x="671" y="836"/>
                    <a:pt x="685" y="850"/>
                    <a:pt x="704" y="854"/>
                  </a:cubicBezTo>
                  <a:cubicBezTo>
                    <a:pt x="886" y="900"/>
                    <a:pt x="886" y="900"/>
                    <a:pt x="886" y="900"/>
                  </a:cubicBezTo>
                  <a:cubicBezTo>
                    <a:pt x="948" y="915"/>
                    <a:pt x="995" y="962"/>
                    <a:pt x="1012" y="1020"/>
                  </a:cubicBezTo>
                  <a:lnTo>
                    <a:pt x="109" y="1020"/>
                  </a:ln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entury Gothic" panose="020B0502020202020204" pitchFamily="34" charset="0"/>
                <a:ea typeface="Century Gothic"/>
                <a:sym typeface="Century Gothic"/>
              </a:endParaRPr>
            </a:p>
          </p:txBody>
        </p:sp>
        <p:sp>
          <p:nvSpPr>
            <p:cNvPr id="3494" name="Google Shape;3494;p3"/>
            <p:cNvSpPr/>
            <p:nvPr/>
          </p:nvSpPr>
          <p:spPr>
            <a:xfrm>
              <a:off x="2756" y="347"/>
              <a:ext cx="5521" cy="5790"/>
            </a:xfrm>
            <a:custGeom>
              <a:avLst/>
              <a:gdLst/>
              <a:ahLst/>
              <a:cxnLst/>
              <a:rect l="l" t="t" r="r" b="b"/>
              <a:pathLst>
                <a:path w="2334" h="2448" extrusionOk="0">
                  <a:moveTo>
                    <a:pt x="1220" y="2346"/>
                  </a:moveTo>
                  <a:cubicBezTo>
                    <a:pt x="763" y="2346"/>
                    <a:pt x="763" y="2346"/>
                    <a:pt x="763" y="2346"/>
                  </a:cubicBezTo>
                  <a:cubicBezTo>
                    <a:pt x="788" y="2173"/>
                    <a:pt x="937" y="2040"/>
                    <a:pt x="1116" y="2040"/>
                  </a:cubicBezTo>
                  <a:cubicBezTo>
                    <a:pt x="1218" y="2040"/>
                    <a:pt x="1218" y="2040"/>
                    <a:pt x="1218" y="2040"/>
                  </a:cubicBezTo>
                  <a:cubicBezTo>
                    <a:pt x="1275" y="2040"/>
                    <a:pt x="1332" y="2055"/>
                    <a:pt x="1387" y="2084"/>
                  </a:cubicBezTo>
                  <a:cubicBezTo>
                    <a:pt x="1411" y="2098"/>
                    <a:pt x="1442" y="2089"/>
                    <a:pt x="1456" y="2064"/>
                  </a:cubicBezTo>
                  <a:cubicBezTo>
                    <a:pt x="1469" y="2039"/>
                    <a:pt x="1460" y="2008"/>
                    <a:pt x="1435" y="1995"/>
                  </a:cubicBezTo>
                  <a:cubicBezTo>
                    <a:pt x="1423" y="1988"/>
                    <a:pt x="1411" y="1983"/>
                    <a:pt x="1399" y="1978"/>
                  </a:cubicBezTo>
                  <a:cubicBezTo>
                    <a:pt x="1433" y="1938"/>
                    <a:pt x="1467" y="1896"/>
                    <a:pt x="1499" y="1849"/>
                  </a:cubicBezTo>
                  <a:cubicBezTo>
                    <a:pt x="1514" y="1825"/>
                    <a:pt x="1508" y="1794"/>
                    <a:pt x="1484" y="1778"/>
                  </a:cubicBezTo>
                  <a:cubicBezTo>
                    <a:pt x="1461" y="1763"/>
                    <a:pt x="1429" y="1769"/>
                    <a:pt x="1414" y="1792"/>
                  </a:cubicBezTo>
                  <a:cubicBezTo>
                    <a:pt x="1377" y="1847"/>
                    <a:pt x="1339" y="1896"/>
                    <a:pt x="1299" y="1938"/>
                  </a:cubicBezTo>
                  <a:cubicBezTo>
                    <a:pt x="1221" y="1938"/>
                    <a:pt x="1221" y="1938"/>
                    <a:pt x="1221" y="1938"/>
                  </a:cubicBezTo>
                  <a:cubicBezTo>
                    <a:pt x="1220" y="1938"/>
                    <a:pt x="1219" y="1938"/>
                    <a:pt x="1218" y="1938"/>
                  </a:cubicBezTo>
                  <a:cubicBezTo>
                    <a:pt x="1116" y="1938"/>
                    <a:pt x="1116" y="1938"/>
                    <a:pt x="1116" y="1938"/>
                  </a:cubicBezTo>
                  <a:cubicBezTo>
                    <a:pt x="1115" y="1938"/>
                    <a:pt x="1115" y="1938"/>
                    <a:pt x="1114" y="1938"/>
                  </a:cubicBezTo>
                  <a:cubicBezTo>
                    <a:pt x="1036" y="1938"/>
                    <a:pt x="1036" y="1938"/>
                    <a:pt x="1036" y="1938"/>
                  </a:cubicBezTo>
                  <a:cubicBezTo>
                    <a:pt x="567" y="1448"/>
                    <a:pt x="551" y="348"/>
                    <a:pt x="554" y="102"/>
                  </a:cubicBezTo>
                  <a:cubicBezTo>
                    <a:pt x="1780" y="102"/>
                    <a:pt x="1780" y="102"/>
                    <a:pt x="1780" y="102"/>
                  </a:cubicBezTo>
                  <a:cubicBezTo>
                    <a:pt x="1782" y="259"/>
                    <a:pt x="1776" y="765"/>
                    <a:pt x="1650" y="1236"/>
                  </a:cubicBezTo>
                  <a:cubicBezTo>
                    <a:pt x="1643" y="1263"/>
                    <a:pt x="1659" y="1291"/>
                    <a:pt x="1686" y="1298"/>
                  </a:cubicBezTo>
                  <a:cubicBezTo>
                    <a:pt x="1714" y="1305"/>
                    <a:pt x="1741" y="1290"/>
                    <a:pt x="1749" y="1262"/>
                  </a:cubicBezTo>
                  <a:cubicBezTo>
                    <a:pt x="1822" y="990"/>
                    <a:pt x="1855" y="713"/>
                    <a:pt x="1870" y="491"/>
                  </a:cubicBezTo>
                  <a:cubicBezTo>
                    <a:pt x="1927" y="436"/>
                    <a:pt x="2007" y="383"/>
                    <a:pt x="2078" y="430"/>
                  </a:cubicBezTo>
                  <a:cubicBezTo>
                    <a:pt x="2179" y="497"/>
                    <a:pt x="2227" y="733"/>
                    <a:pt x="2140" y="950"/>
                  </a:cubicBezTo>
                  <a:cubicBezTo>
                    <a:pt x="2116" y="1010"/>
                    <a:pt x="2077" y="1075"/>
                    <a:pt x="2026" y="1143"/>
                  </a:cubicBezTo>
                  <a:cubicBezTo>
                    <a:pt x="2009" y="1166"/>
                    <a:pt x="2014" y="1198"/>
                    <a:pt x="2036" y="1215"/>
                  </a:cubicBezTo>
                  <a:cubicBezTo>
                    <a:pt x="2045" y="1222"/>
                    <a:pt x="2056" y="1225"/>
                    <a:pt x="2067" y="1225"/>
                  </a:cubicBezTo>
                  <a:cubicBezTo>
                    <a:pt x="2082" y="1225"/>
                    <a:pt x="2098" y="1218"/>
                    <a:pt x="2108" y="1205"/>
                  </a:cubicBezTo>
                  <a:cubicBezTo>
                    <a:pt x="2165" y="1128"/>
                    <a:pt x="2207" y="1057"/>
                    <a:pt x="2234" y="988"/>
                  </a:cubicBezTo>
                  <a:cubicBezTo>
                    <a:pt x="2334" y="741"/>
                    <a:pt x="2288" y="446"/>
                    <a:pt x="2135" y="345"/>
                  </a:cubicBezTo>
                  <a:cubicBezTo>
                    <a:pt x="2096" y="319"/>
                    <a:pt x="2002" y="279"/>
                    <a:pt x="1878" y="356"/>
                  </a:cubicBezTo>
                  <a:cubicBezTo>
                    <a:pt x="1883" y="243"/>
                    <a:pt x="1883" y="155"/>
                    <a:pt x="1882" y="102"/>
                  </a:cubicBezTo>
                  <a:cubicBezTo>
                    <a:pt x="1932" y="102"/>
                    <a:pt x="1932" y="102"/>
                    <a:pt x="1932" y="102"/>
                  </a:cubicBezTo>
                  <a:cubicBezTo>
                    <a:pt x="1960" y="102"/>
                    <a:pt x="1983" y="79"/>
                    <a:pt x="1983" y="51"/>
                  </a:cubicBezTo>
                  <a:cubicBezTo>
                    <a:pt x="1983" y="23"/>
                    <a:pt x="1960" y="0"/>
                    <a:pt x="1932" y="0"/>
                  </a:cubicBezTo>
                  <a:cubicBezTo>
                    <a:pt x="402" y="0"/>
                    <a:pt x="402" y="0"/>
                    <a:pt x="402" y="0"/>
                  </a:cubicBezTo>
                  <a:cubicBezTo>
                    <a:pt x="374" y="0"/>
                    <a:pt x="351" y="23"/>
                    <a:pt x="351" y="51"/>
                  </a:cubicBezTo>
                  <a:cubicBezTo>
                    <a:pt x="351" y="79"/>
                    <a:pt x="374" y="102"/>
                    <a:pt x="402" y="102"/>
                  </a:cubicBezTo>
                  <a:cubicBezTo>
                    <a:pt x="452" y="102"/>
                    <a:pt x="452" y="102"/>
                    <a:pt x="452" y="102"/>
                  </a:cubicBezTo>
                  <a:cubicBezTo>
                    <a:pt x="451" y="155"/>
                    <a:pt x="451" y="243"/>
                    <a:pt x="456" y="356"/>
                  </a:cubicBezTo>
                  <a:cubicBezTo>
                    <a:pt x="332" y="279"/>
                    <a:pt x="239" y="319"/>
                    <a:pt x="200" y="345"/>
                  </a:cubicBezTo>
                  <a:cubicBezTo>
                    <a:pt x="46" y="446"/>
                    <a:pt x="0" y="741"/>
                    <a:pt x="100" y="988"/>
                  </a:cubicBezTo>
                  <a:cubicBezTo>
                    <a:pt x="242" y="1341"/>
                    <a:pt x="711" y="1661"/>
                    <a:pt x="731" y="1674"/>
                  </a:cubicBezTo>
                  <a:cubicBezTo>
                    <a:pt x="732" y="1676"/>
                    <a:pt x="735" y="1675"/>
                    <a:pt x="737" y="1676"/>
                  </a:cubicBezTo>
                  <a:cubicBezTo>
                    <a:pt x="791" y="1787"/>
                    <a:pt x="856" y="1889"/>
                    <a:pt x="933" y="1977"/>
                  </a:cubicBezTo>
                  <a:cubicBezTo>
                    <a:pt x="771" y="2048"/>
                    <a:pt x="657" y="2209"/>
                    <a:pt x="657" y="2397"/>
                  </a:cubicBezTo>
                  <a:cubicBezTo>
                    <a:pt x="657" y="2425"/>
                    <a:pt x="680" y="2448"/>
                    <a:pt x="708" y="2448"/>
                  </a:cubicBezTo>
                  <a:cubicBezTo>
                    <a:pt x="1220" y="2448"/>
                    <a:pt x="1220" y="2448"/>
                    <a:pt x="1220" y="2448"/>
                  </a:cubicBezTo>
                  <a:cubicBezTo>
                    <a:pt x="1248" y="2448"/>
                    <a:pt x="1270" y="2425"/>
                    <a:pt x="1270" y="2397"/>
                  </a:cubicBezTo>
                  <a:cubicBezTo>
                    <a:pt x="1270" y="2369"/>
                    <a:pt x="1248" y="2346"/>
                    <a:pt x="1220" y="2346"/>
                  </a:cubicBezTo>
                  <a:close/>
                  <a:moveTo>
                    <a:pt x="194" y="950"/>
                  </a:moveTo>
                  <a:cubicBezTo>
                    <a:pt x="107" y="733"/>
                    <a:pt x="155" y="496"/>
                    <a:pt x="256" y="430"/>
                  </a:cubicBezTo>
                  <a:cubicBezTo>
                    <a:pt x="327" y="383"/>
                    <a:pt x="407" y="435"/>
                    <a:pt x="463" y="490"/>
                  </a:cubicBezTo>
                  <a:cubicBezTo>
                    <a:pt x="482" y="776"/>
                    <a:pt x="532" y="1155"/>
                    <a:pt x="657" y="1492"/>
                  </a:cubicBezTo>
                  <a:cubicBezTo>
                    <a:pt x="510" y="1374"/>
                    <a:pt x="281" y="1165"/>
                    <a:pt x="194" y="950"/>
                  </a:cubicBez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entury Gothic" panose="020B0502020202020204" pitchFamily="34" charset="0"/>
                <a:ea typeface="Century Gothic"/>
                <a:sym typeface="Century Gothic"/>
              </a:endParaRPr>
            </a:p>
          </p:txBody>
        </p:sp>
        <p:sp>
          <p:nvSpPr>
            <p:cNvPr id="3495" name="Google Shape;3495;p3"/>
            <p:cNvSpPr/>
            <p:nvPr/>
          </p:nvSpPr>
          <p:spPr>
            <a:xfrm>
              <a:off x="4308" y="830"/>
              <a:ext cx="1223" cy="3860"/>
            </a:xfrm>
            <a:custGeom>
              <a:avLst/>
              <a:gdLst/>
              <a:ahLst/>
              <a:cxnLst/>
              <a:rect l="l" t="t" r="r" b="b"/>
              <a:pathLst>
                <a:path w="517" h="1632" extrusionOk="0">
                  <a:moveTo>
                    <a:pt x="51" y="0"/>
                  </a:moveTo>
                  <a:cubicBezTo>
                    <a:pt x="23" y="1"/>
                    <a:pt x="0" y="24"/>
                    <a:pt x="1" y="52"/>
                  </a:cubicBezTo>
                  <a:cubicBezTo>
                    <a:pt x="5" y="232"/>
                    <a:pt x="45" y="1154"/>
                    <a:pt x="421" y="1613"/>
                  </a:cubicBezTo>
                  <a:cubicBezTo>
                    <a:pt x="431" y="1626"/>
                    <a:pt x="445" y="1632"/>
                    <a:pt x="460" y="1632"/>
                  </a:cubicBezTo>
                  <a:cubicBezTo>
                    <a:pt x="472" y="1632"/>
                    <a:pt x="483" y="1628"/>
                    <a:pt x="492" y="1620"/>
                  </a:cubicBezTo>
                  <a:cubicBezTo>
                    <a:pt x="514" y="1602"/>
                    <a:pt x="517" y="1570"/>
                    <a:pt x="500" y="1549"/>
                  </a:cubicBezTo>
                  <a:cubicBezTo>
                    <a:pt x="145" y="1115"/>
                    <a:pt x="107" y="224"/>
                    <a:pt x="103" y="50"/>
                  </a:cubicBezTo>
                  <a:cubicBezTo>
                    <a:pt x="102" y="22"/>
                    <a:pt x="80" y="2"/>
                    <a:pt x="51" y="0"/>
                  </a:cubicBez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entury Gothic" panose="020B0502020202020204" pitchFamily="34" charset="0"/>
                <a:ea typeface="Century Gothic"/>
                <a:sym typeface="Century Gothic"/>
              </a:endParaRPr>
            </a:p>
          </p:txBody>
        </p:sp>
      </p:grpSp>
      <p:sp>
        <p:nvSpPr>
          <p:cNvPr id="3496" name="Google Shape;3496;p3"/>
          <p:cNvSpPr/>
          <p:nvPr/>
        </p:nvSpPr>
        <p:spPr>
          <a:xfrm>
            <a:off x="8382866" y="3449404"/>
            <a:ext cx="2667018" cy="838677"/>
          </a:xfrm>
          <a:prstGeom prst="rect">
            <a:avLst/>
          </a:prstGeom>
          <a:noFill/>
          <a:ln>
            <a:noFill/>
          </a:ln>
        </p:spPr>
        <p:txBody>
          <a:bodyPr wrap="square" lIns="68567" tIns="34283" rIns="68567" bIns="34283">
            <a:spAutoFit/>
          </a:bodyPr>
          <a:lstStyle/>
          <a:p>
            <a:pPr marL="0" marR="0" lvl="0" indent="0" algn="ctr" rtl="0">
              <a:spcBef>
                <a:spcPts val="0"/>
              </a:spcBef>
              <a:spcAft>
                <a:spcPts val="0"/>
              </a:spcAft>
              <a:buNone/>
            </a:pPr>
            <a:r>
              <a:rPr lang="de-CH" sz="1800" b="1" noProof="1">
                <a:solidFill>
                  <a:schemeClr val="bg1"/>
                </a:solidFill>
                <a:latin typeface="Century Gothic" panose="020B0502020202020204" pitchFamily="34" charset="0"/>
                <a:ea typeface="Century Gothic"/>
                <a:sym typeface="Century Gothic"/>
              </a:rPr>
              <a:t>Pitcher et recueillir du feedback </a:t>
            </a:r>
            <a:br>
              <a:rPr lang="de-CH" sz="1800" b="1" noProof="1">
                <a:solidFill>
                  <a:schemeClr val="bg1"/>
                </a:solidFill>
                <a:latin typeface="Century Gothic" panose="020B0502020202020204" pitchFamily="34" charset="0"/>
                <a:ea typeface="Century Gothic"/>
                <a:sym typeface="Century Gothic"/>
              </a:rPr>
            </a:br>
            <a:endParaRPr dirty="0">
              <a:solidFill>
                <a:schemeClr val="bg1"/>
              </a:solidFill>
              <a:latin typeface="Century Gothic" panose="020B0502020202020204" pitchFamily="34" charset="0"/>
            </a:endParaRPr>
          </a:p>
        </p:txBody>
      </p:sp>
      <p:sp>
        <p:nvSpPr>
          <p:cNvPr id="3497" name="Google Shape;3497;p3"/>
          <p:cNvSpPr/>
          <p:nvPr/>
        </p:nvSpPr>
        <p:spPr>
          <a:xfrm>
            <a:off x="4808249" y="436309"/>
            <a:ext cx="3159648" cy="3159216"/>
          </a:xfrm>
          <a:prstGeom prst="ellipse">
            <a:avLst/>
          </a:prstGeom>
          <a:solidFill>
            <a:srgbClr val="BEBEBE"/>
          </a:solidFill>
          <a:ln w="28575" cap="flat" cmpd="sng">
            <a:solidFill>
              <a:schemeClr val="lt1"/>
            </a:solidFill>
            <a:prstDash val="solid"/>
            <a:round/>
            <a:headEnd type="none" w="sm" len="sm"/>
            <a:tailEnd type="none" w="sm" len="sm"/>
          </a:ln>
        </p:spPr>
        <p:txBody>
          <a:bodyPr vert="horz" wrap="square" lIns="91440" tIns="45720" rIns="91440" bIns="45720" numCol="1" anchor="t" anchorCtr="0" compatLnSpc="1">
            <a:noAutofit/>
          </a:bodyPr>
          <a:lstStyle/>
          <a:p>
            <a:pPr marL="0" marR="0" lvl="0" indent="0" algn="l" rtl="0">
              <a:spcBef>
                <a:spcPts val="0"/>
              </a:spcBef>
              <a:spcAft>
                <a:spcPts val="0"/>
              </a:spcAft>
              <a:buNone/>
            </a:pPr>
            <a:endParaRPr sz="1800">
              <a:solidFill>
                <a:schemeClr val="dk1"/>
              </a:solidFill>
              <a:latin typeface="Century Gothic" panose="020B0502020202020204" pitchFamily="34" charset="0"/>
              <a:ea typeface="Century Gothic"/>
              <a:sym typeface="Century Gothic"/>
            </a:endParaRPr>
          </a:p>
        </p:txBody>
      </p:sp>
      <p:sp>
        <p:nvSpPr>
          <p:cNvPr id="3498" name="Google Shape;3498;p3"/>
          <p:cNvSpPr/>
          <p:nvPr/>
        </p:nvSpPr>
        <p:spPr>
          <a:xfrm>
            <a:off x="5080399" y="1885231"/>
            <a:ext cx="2636471" cy="923330"/>
          </a:xfrm>
          <a:prstGeom prst="rect">
            <a:avLst/>
          </a:prstGeom>
          <a:noFill/>
          <a:ln>
            <a:noFill/>
          </a:ln>
        </p:spPr>
        <p:txBody>
          <a:bodyPr wrap="square">
            <a:spAutoFit/>
          </a:bodyPr>
          <a:lstStyle/>
          <a:p>
            <a:pPr marL="0" marR="0" lvl="0" indent="0" algn="ctr" rtl="0">
              <a:spcBef>
                <a:spcPts val="0"/>
              </a:spcBef>
              <a:spcAft>
                <a:spcPts val="0"/>
              </a:spcAft>
              <a:buNone/>
            </a:pPr>
            <a:r>
              <a:rPr lang="de-CH" sz="1800" b="1" noProof="1">
                <a:solidFill>
                  <a:schemeClr val="lt1"/>
                </a:solidFill>
                <a:latin typeface="Century Gothic" panose="020B0502020202020204" pitchFamily="34" charset="0"/>
                <a:ea typeface="Century Gothic"/>
                <a:sym typeface="Century Gothic"/>
              </a:rPr>
              <a:t>Comment présenter de manière crédible et authentique ?</a:t>
            </a:r>
            <a:endParaRPr dirty="0">
              <a:latin typeface="Century Gothic" panose="020B0502020202020204" pitchFamily="34" charset="0"/>
            </a:endParaRPr>
          </a:p>
        </p:txBody>
      </p:sp>
      <p:sp>
        <p:nvSpPr>
          <p:cNvPr id="3499" name="Google Shape;3499;p3"/>
          <p:cNvSpPr/>
          <p:nvPr/>
        </p:nvSpPr>
        <p:spPr>
          <a:xfrm>
            <a:off x="6207778" y="1105502"/>
            <a:ext cx="330741" cy="264116"/>
          </a:xfrm>
          <a:custGeom>
            <a:avLst/>
            <a:gdLst/>
            <a:ahLst/>
            <a:cxnLst/>
            <a:rect l="l" t="t" r="r" b="b"/>
            <a:pathLst>
              <a:path w="458" h="342" extrusionOk="0">
                <a:moveTo>
                  <a:pt x="387" y="15"/>
                </a:moveTo>
                <a:cubicBezTo>
                  <a:pt x="153" y="248"/>
                  <a:pt x="153" y="248"/>
                  <a:pt x="153" y="248"/>
                </a:cubicBezTo>
                <a:cubicBezTo>
                  <a:pt x="71" y="165"/>
                  <a:pt x="71" y="165"/>
                  <a:pt x="71" y="165"/>
                </a:cubicBezTo>
                <a:cubicBezTo>
                  <a:pt x="56" y="150"/>
                  <a:pt x="31" y="150"/>
                  <a:pt x="16" y="165"/>
                </a:cubicBezTo>
                <a:cubicBezTo>
                  <a:pt x="0" y="181"/>
                  <a:pt x="0" y="205"/>
                  <a:pt x="16" y="221"/>
                </a:cubicBezTo>
                <a:cubicBezTo>
                  <a:pt x="125" y="331"/>
                  <a:pt x="125" y="331"/>
                  <a:pt x="125" y="331"/>
                </a:cubicBezTo>
                <a:cubicBezTo>
                  <a:pt x="133" y="338"/>
                  <a:pt x="143" y="342"/>
                  <a:pt x="153" y="342"/>
                </a:cubicBezTo>
                <a:cubicBezTo>
                  <a:pt x="163" y="342"/>
                  <a:pt x="173" y="338"/>
                  <a:pt x="181" y="331"/>
                </a:cubicBezTo>
                <a:cubicBezTo>
                  <a:pt x="443" y="70"/>
                  <a:pt x="443" y="70"/>
                  <a:pt x="443" y="70"/>
                </a:cubicBezTo>
                <a:cubicBezTo>
                  <a:pt x="458" y="55"/>
                  <a:pt x="458" y="30"/>
                  <a:pt x="443" y="15"/>
                </a:cubicBezTo>
                <a:cubicBezTo>
                  <a:pt x="428" y="0"/>
                  <a:pt x="403" y="0"/>
                  <a:pt x="387" y="15"/>
                </a:cubicBezTo>
                <a:close/>
                <a:moveTo>
                  <a:pt x="387" y="15"/>
                </a:moveTo>
                <a:cubicBezTo>
                  <a:pt x="387" y="15"/>
                  <a:pt x="387" y="15"/>
                  <a:pt x="387" y="15"/>
                </a:cubicBezTo>
              </a:path>
            </a:pathLst>
          </a:custGeom>
          <a:solidFill>
            <a:schemeClr val="lt1"/>
          </a:solidFill>
          <a:ln>
            <a:noFill/>
          </a:ln>
        </p:spPr>
        <p:txBody>
          <a:bodyPr vert="horz" wrap="square" lIns="68572" tIns="34286" rIns="68572" bIns="34286" numCol="1" anchor="t" anchorCtr="0" compatLnSpc="1">
            <a:noAutofit/>
          </a:bodyPr>
          <a:lstStyle/>
          <a:p>
            <a:pPr marL="0" marR="0" lvl="0" indent="0" algn="l" rtl="0">
              <a:spcBef>
                <a:spcPts val="0"/>
              </a:spcBef>
              <a:spcAft>
                <a:spcPts val="0"/>
              </a:spcAft>
              <a:buNone/>
            </a:pPr>
            <a:endParaRPr sz="2418">
              <a:solidFill>
                <a:schemeClr val="dk1"/>
              </a:solidFill>
              <a:latin typeface="Century Gothic" panose="020B0502020202020204" pitchFamily="34" charset="0"/>
              <a:ea typeface="Century Gothic"/>
              <a:sym typeface="Century Gothic"/>
            </a:endParaRPr>
          </a:p>
        </p:txBody>
      </p:sp>
      <p:sp>
        <p:nvSpPr>
          <p:cNvPr id="3500" name="Google Shape;3500;p3"/>
          <p:cNvSpPr/>
          <p:nvPr/>
        </p:nvSpPr>
        <p:spPr>
          <a:xfrm>
            <a:off x="5972783" y="983971"/>
            <a:ext cx="825582" cy="640297"/>
          </a:xfrm>
          <a:custGeom>
            <a:avLst/>
            <a:gdLst/>
            <a:ahLst/>
            <a:cxnLst/>
            <a:rect l="l" t="t" r="r" b="b"/>
            <a:pathLst>
              <a:path w="1974" h="1713" extrusionOk="0">
                <a:moveTo>
                  <a:pt x="1974" y="1125"/>
                </a:moveTo>
                <a:cubicBezTo>
                  <a:pt x="1974" y="226"/>
                  <a:pt x="1974" y="226"/>
                  <a:pt x="1974" y="226"/>
                </a:cubicBezTo>
                <a:cubicBezTo>
                  <a:pt x="1974" y="102"/>
                  <a:pt x="1873" y="0"/>
                  <a:pt x="1748" y="0"/>
                </a:cubicBezTo>
                <a:cubicBezTo>
                  <a:pt x="226" y="0"/>
                  <a:pt x="226" y="0"/>
                  <a:pt x="226" y="0"/>
                </a:cubicBezTo>
                <a:cubicBezTo>
                  <a:pt x="102" y="0"/>
                  <a:pt x="0" y="102"/>
                  <a:pt x="0" y="226"/>
                </a:cubicBezTo>
                <a:cubicBezTo>
                  <a:pt x="0" y="1125"/>
                  <a:pt x="0" y="1125"/>
                  <a:pt x="0" y="1125"/>
                </a:cubicBezTo>
                <a:cubicBezTo>
                  <a:pt x="0" y="1250"/>
                  <a:pt x="102" y="1351"/>
                  <a:pt x="226" y="1351"/>
                </a:cubicBezTo>
                <a:cubicBezTo>
                  <a:pt x="291" y="1351"/>
                  <a:pt x="291" y="1351"/>
                  <a:pt x="291" y="1351"/>
                </a:cubicBezTo>
                <a:cubicBezTo>
                  <a:pt x="291" y="1622"/>
                  <a:pt x="291" y="1622"/>
                  <a:pt x="291" y="1622"/>
                </a:cubicBezTo>
                <a:cubicBezTo>
                  <a:pt x="291" y="1672"/>
                  <a:pt x="331" y="1713"/>
                  <a:pt x="382" y="1713"/>
                </a:cubicBezTo>
                <a:cubicBezTo>
                  <a:pt x="382" y="1713"/>
                  <a:pt x="382" y="1713"/>
                  <a:pt x="382" y="1713"/>
                </a:cubicBezTo>
                <a:cubicBezTo>
                  <a:pt x="408" y="1713"/>
                  <a:pt x="433" y="1701"/>
                  <a:pt x="450" y="1681"/>
                </a:cubicBezTo>
                <a:cubicBezTo>
                  <a:pt x="736" y="1351"/>
                  <a:pt x="736" y="1351"/>
                  <a:pt x="736" y="1351"/>
                </a:cubicBezTo>
                <a:cubicBezTo>
                  <a:pt x="1749" y="1351"/>
                  <a:pt x="1749" y="1351"/>
                  <a:pt x="1749" y="1351"/>
                </a:cubicBezTo>
                <a:cubicBezTo>
                  <a:pt x="1873" y="1351"/>
                  <a:pt x="1974" y="1250"/>
                  <a:pt x="1974" y="1125"/>
                </a:cubicBezTo>
                <a:close/>
                <a:moveTo>
                  <a:pt x="707" y="1229"/>
                </a:moveTo>
                <a:cubicBezTo>
                  <a:pt x="689" y="1229"/>
                  <a:pt x="673" y="1236"/>
                  <a:pt x="661" y="1250"/>
                </a:cubicBezTo>
                <a:cubicBezTo>
                  <a:pt x="413" y="1536"/>
                  <a:pt x="413" y="1536"/>
                  <a:pt x="413" y="1536"/>
                </a:cubicBezTo>
                <a:cubicBezTo>
                  <a:pt x="413" y="1290"/>
                  <a:pt x="413" y="1290"/>
                  <a:pt x="413" y="1290"/>
                </a:cubicBezTo>
                <a:cubicBezTo>
                  <a:pt x="413" y="1256"/>
                  <a:pt x="385" y="1228"/>
                  <a:pt x="351" y="1228"/>
                </a:cubicBezTo>
                <a:cubicBezTo>
                  <a:pt x="226" y="1228"/>
                  <a:pt x="226" y="1228"/>
                  <a:pt x="226" y="1228"/>
                </a:cubicBezTo>
                <a:cubicBezTo>
                  <a:pt x="169" y="1228"/>
                  <a:pt x="123" y="1182"/>
                  <a:pt x="123" y="1125"/>
                </a:cubicBezTo>
                <a:cubicBezTo>
                  <a:pt x="123" y="226"/>
                  <a:pt x="123" y="226"/>
                  <a:pt x="123" y="226"/>
                </a:cubicBezTo>
                <a:cubicBezTo>
                  <a:pt x="123" y="169"/>
                  <a:pt x="169" y="123"/>
                  <a:pt x="226" y="123"/>
                </a:cubicBezTo>
                <a:cubicBezTo>
                  <a:pt x="1748" y="123"/>
                  <a:pt x="1748" y="123"/>
                  <a:pt x="1748" y="123"/>
                </a:cubicBezTo>
                <a:cubicBezTo>
                  <a:pt x="1805" y="123"/>
                  <a:pt x="1852" y="169"/>
                  <a:pt x="1852" y="226"/>
                </a:cubicBezTo>
                <a:cubicBezTo>
                  <a:pt x="1852" y="1125"/>
                  <a:pt x="1852" y="1125"/>
                  <a:pt x="1852" y="1125"/>
                </a:cubicBezTo>
                <a:cubicBezTo>
                  <a:pt x="1852" y="1182"/>
                  <a:pt x="1805" y="1229"/>
                  <a:pt x="1748" y="1229"/>
                </a:cubicBezTo>
                <a:cubicBezTo>
                  <a:pt x="707" y="1229"/>
                  <a:pt x="707" y="1229"/>
                  <a:pt x="707" y="1229"/>
                </a:cubicBezTo>
                <a:close/>
              </a:path>
            </a:pathLst>
          </a:custGeom>
          <a:solidFill>
            <a:schemeClr val="lt1"/>
          </a:solidFill>
          <a:ln>
            <a:noFill/>
          </a:ln>
        </p:spPr>
        <p:txBody>
          <a:bodyPr vert="horz" wrap="square" lIns="91440" tIns="45720" rIns="91440" bIns="45720" numCol="1" anchor="t" anchorCtr="0" compatLnSpc="1">
            <a:noAutofit/>
          </a:bodyPr>
          <a:lstStyle/>
          <a:p>
            <a:pPr marL="0" marR="0" lvl="0" indent="0" algn="l" rtl="0">
              <a:spcBef>
                <a:spcPts val="0"/>
              </a:spcBef>
              <a:spcAft>
                <a:spcPts val="0"/>
              </a:spcAft>
              <a:buNone/>
            </a:pPr>
            <a:endParaRPr sz="1800">
              <a:solidFill>
                <a:schemeClr val="dk1"/>
              </a:solidFill>
              <a:latin typeface="Century Gothic" panose="020B0502020202020204" pitchFamily="34" charset="0"/>
              <a:ea typeface="Century Gothic"/>
              <a:sym typeface="Century Gothic"/>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505"/>
        <p:cNvGrpSpPr/>
        <p:nvPr/>
      </p:nvGrpSpPr>
      <p:grpSpPr>
        <a:xfrm>
          <a:off x="0" y="0"/>
          <a:ext cx="0" cy="0"/>
          <a:chOff x="0" y="0"/>
          <a:chExt cx="0" cy="0"/>
        </a:xfrm>
      </p:grpSpPr>
      <p:sp>
        <p:nvSpPr>
          <p:cNvPr id="3506" name="Google Shape;3506;p4"/>
          <p:cNvSpPr txBox="1"/>
          <p:nvPr/>
        </p:nvSpPr>
        <p:spPr>
          <a:xfrm>
            <a:off x="941618" y="260758"/>
            <a:ext cx="9566963" cy="719970"/>
          </a:xfrm>
          <a:prstGeom prst="rect">
            <a:avLst/>
          </a:prstGeom>
          <a:noFill/>
          <a:ln>
            <a:noFill/>
          </a:ln>
        </p:spPr>
        <p:txBody>
          <a:bodyPr>
            <a:noAutofit/>
          </a:bodyPr>
          <a:lstStyle/>
          <a:p>
            <a:pPr marL="0" marR="0" lvl="0" indent="0" algn="l" rtl="0">
              <a:lnSpc>
                <a:spcPct val="90000"/>
              </a:lnSpc>
              <a:spcBef>
                <a:spcPts val="0"/>
              </a:spcBef>
              <a:spcAft>
                <a:spcPts val="0"/>
              </a:spcAft>
              <a:buClr>
                <a:srgbClr val="0070C0"/>
              </a:buClr>
              <a:buSzPts val="2400"/>
              <a:buFont typeface="Century Gothic"/>
              <a:buNone/>
            </a:pPr>
            <a:r>
              <a:rPr lang="de-CH" sz="2400" b="1" i="0" u="none" strike="noStrike" cap="none" noProof="1">
                <a:solidFill>
                  <a:schemeClr val="tx1"/>
                </a:solidFill>
                <a:latin typeface="Century Gothic" panose="020B0502020202020204" pitchFamily="34" charset="0"/>
                <a:ea typeface="Century Gothic"/>
                <a:sym typeface="Century Gothic"/>
              </a:rPr>
              <a:t>Pitch ? De quoi s'agit-il ?</a:t>
            </a:r>
            <a:endParaRPr dirty="0">
              <a:solidFill>
                <a:schemeClr val="tx1"/>
              </a:solidFill>
              <a:latin typeface="Century Gothic" panose="020B0502020202020204" pitchFamily="34" charset="0"/>
            </a:endParaRPr>
          </a:p>
        </p:txBody>
      </p:sp>
      <p:sp>
        <p:nvSpPr>
          <p:cNvPr id="3507" name="Google Shape;3507;p4"/>
          <p:cNvSpPr txBox="1"/>
          <p:nvPr/>
        </p:nvSpPr>
        <p:spPr>
          <a:xfrm>
            <a:off x="955413" y="1029132"/>
            <a:ext cx="10144166" cy="1319748"/>
          </a:xfrm>
          <a:prstGeom prst="rect">
            <a:avLst/>
          </a:prstGeom>
          <a:noFill/>
          <a:ln>
            <a:noFill/>
          </a:ln>
        </p:spPr>
        <p:txBody>
          <a:bodyPr vert="horz" lIns="91440" tIns="45720" rIns="91440" bIns="45720" rtlCol="0">
            <a:noAutofit/>
          </a:bodyPr>
          <a:lstStyle/>
          <a:p>
            <a:pPr marL="358775" lvl="0" indent="-358775">
              <a:lnSpc>
                <a:spcPct val="90000"/>
              </a:lnSpc>
              <a:buClr>
                <a:srgbClr val="0070C0"/>
              </a:buClr>
              <a:buSzPts val="2000"/>
            </a:pPr>
            <a:r>
              <a:rPr lang="de-CH" sz="2000" b="1" noProof="1">
                <a:solidFill>
                  <a:schemeClr val="tx1"/>
                </a:solidFill>
                <a:latin typeface="Century Gothic" panose="020B0502020202020204" pitchFamily="34" charset="0"/>
                <a:sym typeface="Century Gothic"/>
              </a:rPr>
              <a:t>Pitch = </a:t>
            </a:r>
            <a:r>
              <a:rPr lang="de-CH" sz="2000" b="1" noProof="1">
                <a:solidFill>
                  <a:schemeClr val="tx1"/>
                </a:solidFill>
                <a:latin typeface="Century Gothic" panose="020B0502020202020204" pitchFamily="34" charset="0"/>
              </a:rPr>
              <a:t>présentation d'une idée d'affaires devant un public</a:t>
            </a:r>
            <a:endParaRPr sz="2000" b="1" dirty="0">
              <a:solidFill>
                <a:schemeClr val="tx1"/>
              </a:solidFill>
              <a:latin typeface="Century Gothic" panose="020B0502020202020204" pitchFamily="34" charset="0"/>
              <a:sym typeface="Century Gothic"/>
            </a:endParaRPr>
          </a:p>
          <a:p>
            <a:pPr marL="631825" marR="0" lvl="1" indent="-231775" algn="l" rtl="0">
              <a:lnSpc>
                <a:spcPct val="90000"/>
              </a:lnSpc>
              <a:spcBef>
                <a:spcPts val="500"/>
              </a:spcBef>
              <a:spcAft>
                <a:spcPts val="0"/>
              </a:spcAft>
              <a:buClr>
                <a:srgbClr val="0E6E36"/>
              </a:buClr>
              <a:buSzPts val="2000"/>
              <a:buFont typeface="Noto Sans Symbols"/>
              <a:buNone/>
            </a:pPr>
            <a:endParaRPr sz="2000" b="0" i="0" u="none" strike="noStrike" cap="none" dirty="0">
              <a:solidFill>
                <a:srgbClr val="0B4874"/>
              </a:solidFill>
              <a:latin typeface="Century Gothic" panose="020B0502020202020204" pitchFamily="34" charset="0"/>
              <a:ea typeface="Century Gothic"/>
              <a:sym typeface="Century Gothic"/>
            </a:endParaRPr>
          </a:p>
          <a:p>
            <a:pPr marL="631825" marR="0" lvl="1" indent="-231775" algn="l" rtl="0">
              <a:lnSpc>
                <a:spcPct val="90000"/>
              </a:lnSpc>
              <a:spcBef>
                <a:spcPts val="500"/>
              </a:spcBef>
              <a:spcAft>
                <a:spcPts val="0"/>
              </a:spcAft>
              <a:buClr>
                <a:srgbClr val="0E6E36"/>
              </a:buClr>
              <a:buSzPts val="2000"/>
              <a:buFont typeface="Noto Sans Symbols"/>
              <a:buNone/>
            </a:pPr>
            <a:endParaRPr sz="2000" b="0" i="0" u="none" strike="noStrike" cap="none" dirty="0">
              <a:solidFill>
                <a:srgbClr val="0B4874"/>
              </a:solidFill>
              <a:latin typeface="Century Gothic" panose="020B0502020202020204" pitchFamily="34" charset="0"/>
              <a:ea typeface="Century Gothic"/>
              <a:sym typeface="Century Gothic"/>
            </a:endParaRPr>
          </a:p>
          <a:p>
            <a:pPr marL="631825" marR="0" lvl="1" indent="-231775" algn="l" rtl="0">
              <a:lnSpc>
                <a:spcPct val="90000"/>
              </a:lnSpc>
              <a:spcBef>
                <a:spcPts val="500"/>
              </a:spcBef>
              <a:spcAft>
                <a:spcPts val="0"/>
              </a:spcAft>
              <a:buClr>
                <a:srgbClr val="0E6E36"/>
              </a:buClr>
              <a:buSzPts val="2000"/>
              <a:buFont typeface="Noto Sans Symbols"/>
              <a:buNone/>
            </a:pPr>
            <a:endParaRPr sz="2000" b="0" i="0" u="none" strike="noStrike" cap="none" dirty="0">
              <a:solidFill>
                <a:srgbClr val="0B4874"/>
              </a:solidFill>
              <a:latin typeface="Century Gothic" panose="020B0502020202020204" pitchFamily="34" charset="0"/>
              <a:ea typeface="Century Gothic"/>
              <a:sym typeface="Century Gothic"/>
            </a:endParaRPr>
          </a:p>
          <a:p>
            <a:pPr marL="631825" marR="0" lvl="1" indent="-231775" algn="l" rtl="0">
              <a:lnSpc>
                <a:spcPct val="90000"/>
              </a:lnSpc>
              <a:spcBef>
                <a:spcPts val="500"/>
              </a:spcBef>
              <a:spcAft>
                <a:spcPts val="0"/>
              </a:spcAft>
              <a:buClr>
                <a:srgbClr val="0E6E36"/>
              </a:buClr>
              <a:buSzPts val="2000"/>
              <a:buFont typeface="Noto Sans Symbols"/>
              <a:buNone/>
            </a:pPr>
            <a:endParaRPr sz="2000" b="0" i="0" u="none" strike="noStrike" cap="none" dirty="0">
              <a:solidFill>
                <a:srgbClr val="0B4874"/>
              </a:solidFill>
              <a:latin typeface="Century Gothic" panose="020B0502020202020204" pitchFamily="34" charset="0"/>
              <a:ea typeface="Century Gothic"/>
              <a:sym typeface="Century Gothic"/>
            </a:endParaRPr>
          </a:p>
          <a:p>
            <a:pPr marL="631825" marR="0" lvl="1" indent="-231775" algn="l" rtl="0">
              <a:lnSpc>
                <a:spcPct val="90000"/>
              </a:lnSpc>
              <a:spcBef>
                <a:spcPts val="500"/>
              </a:spcBef>
              <a:spcAft>
                <a:spcPts val="0"/>
              </a:spcAft>
              <a:buClr>
                <a:srgbClr val="0E6E36"/>
              </a:buClr>
              <a:buSzPts val="2000"/>
              <a:buFont typeface="Noto Sans Symbols"/>
              <a:buNone/>
            </a:pPr>
            <a:endParaRPr sz="2000" b="0" i="0" u="none" strike="noStrike" cap="none" dirty="0">
              <a:solidFill>
                <a:srgbClr val="0B4874"/>
              </a:solidFill>
              <a:latin typeface="Century Gothic" panose="020B0502020202020204" pitchFamily="34" charset="0"/>
              <a:ea typeface="Century Gothic"/>
              <a:sym typeface="Century Gothic"/>
            </a:endParaRPr>
          </a:p>
          <a:p>
            <a:pPr marL="631825" marR="0" lvl="1" indent="-231775" algn="l" rtl="0">
              <a:lnSpc>
                <a:spcPct val="90000"/>
              </a:lnSpc>
              <a:spcBef>
                <a:spcPts val="500"/>
              </a:spcBef>
              <a:spcAft>
                <a:spcPts val="0"/>
              </a:spcAft>
              <a:buClr>
                <a:srgbClr val="0E6E36"/>
              </a:buClr>
              <a:buSzPts val="2000"/>
              <a:buFont typeface="Noto Sans Symbols"/>
              <a:buNone/>
            </a:pPr>
            <a:endParaRPr sz="2000" b="0" i="0" u="none" strike="noStrike" cap="none" dirty="0">
              <a:solidFill>
                <a:srgbClr val="0B4874"/>
              </a:solidFill>
              <a:latin typeface="Century Gothic" panose="020B0502020202020204" pitchFamily="34" charset="0"/>
              <a:ea typeface="Century Gothic"/>
              <a:sym typeface="Century Gothic"/>
            </a:endParaRPr>
          </a:p>
          <a:p>
            <a:pPr marL="631825" marR="0" lvl="1" indent="-358775" algn="l" rtl="0">
              <a:lnSpc>
                <a:spcPct val="90000"/>
              </a:lnSpc>
              <a:spcBef>
                <a:spcPts val="500"/>
              </a:spcBef>
              <a:spcAft>
                <a:spcPts val="0"/>
              </a:spcAft>
              <a:buClr>
                <a:srgbClr val="0E6E36"/>
              </a:buClr>
              <a:buSzPts val="2000"/>
              <a:buFont typeface="Arial"/>
              <a:buNone/>
            </a:pPr>
            <a:endParaRPr sz="2000" b="1" i="0" u="none" strike="noStrike" cap="none" dirty="0">
              <a:solidFill>
                <a:srgbClr val="0B4874"/>
              </a:solidFill>
              <a:latin typeface="Century Gothic" panose="020B0502020202020204" pitchFamily="34" charset="0"/>
              <a:ea typeface="Century Gothic"/>
              <a:sym typeface="Century Gothic"/>
            </a:endParaRPr>
          </a:p>
          <a:p>
            <a:pPr marL="631825" marR="0" lvl="1" indent="-358775" algn="l" rtl="0">
              <a:lnSpc>
                <a:spcPct val="90000"/>
              </a:lnSpc>
              <a:spcBef>
                <a:spcPts val="500"/>
              </a:spcBef>
              <a:spcAft>
                <a:spcPts val="0"/>
              </a:spcAft>
              <a:buClr>
                <a:srgbClr val="0E6E36"/>
              </a:buClr>
              <a:buSzPts val="2000"/>
              <a:buFont typeface="Arial"/>
              <a:buNone/>
            </a:pPr>
            <a:r>
              <a:rPr lang="de-CH" sz="2000" b="1" i="0" u="none" strike="noStrike" cap="none" noProof="1">
                <a:solidFill>
                  <a:srgbClr val="0B4874"/>
                </a:solidFill>
                <a:latin typeface="Century Gothic" panose="020B0502020202020204" pitchFamily="34" charset="0"/>
                <a:ea typeface="Century Gothic"/>
                <a:sym typeface="Century Gothic"/>
              </a:rPr>
              <a:t>				</a:t>
            </a:r>
            <a:endParaRPr dirty="0">
              <a:latin typeface="Century Gothic" panose="020B0502020202020204" pitchFamily="34" charset="0"/>
            </a:endParaRPr>
          </a:p>
        </p:txBody>
      </p:sp>
      <p:sp>
        <p:nvSpPr>
          <p:cNvPr id="3508" name="Google Shape;3508;p4"/>
          <p:cNvSpPr/>
          <p:nvPr/>
        </p:nvSpPr>
        <p:spPr>
          <a:xfrm>
            <a:off x="1140477" y="1950239"/>
            <a:ext cx="9069813" cy="4029141"/>
          </a:xfrm>
          <a:prstGeom prst="rect">
            <a:avLst/>
          </a:prstGeom>
          <a:noFill/>
          <a:ln w="28575" cap="flat" cmpd="sng">
            <a:solidFill>
              <a:srgbClr val="96CB00"/>
            </a:solidFill>
            <a:prstDash val="solid"/>
            <a:miter lim="800000"/>
            <a:headEnd type="none" w="sm" len="sm"/>
            <a:tailEnd type="none" w="sm" len="sm"/>
          </a:ln>
        </p:spPr>
        <p:txBody>
          <a:bodyPr rtlCol="0" anchor="ctr">
            <a:noAutofit/>
          </a:bodyPr>
          <a:lstStyle/>
          <a:p>
            <a:pPr marL="715963" marR="0" lvl="0" indent="-358775" algn="l" rtl="0">
              <a:lnSpc>
                <a:spcPct val="100000"/>
              </a:lnSpc>
              <a:spcBef>
                <a:spcPts val="0"/>
              </a:spcBef>
              <a:spcAft>
                <a:spcPts val="0"/>
              </a:spcAft>
              <a:buClr>
                <a:srgbClr val="073450"/>
              </a:buClr>
              <a:buSzPts val="2000"/>
              <a:buFont typeface="Century Gothic"/>
              <a:buNone/>
            </a:pPr>
            <a:r>
              <a:rPr lang="de-CH" sz="2000" b="1" i="0" u="none" strike="noStrike" cap="none" noProof="1">
                <a:solidFill>
                  <a:srgbClr val="073450"/>
                </a:solidFill>
                <a:latin typeface="Century Gothic" panose="020B0502020202020204" pitchFamily="34" charset="0"/>
                <a:ea typeface="Century Gothic"/>
                <a:sym typeface="Century Gothic"/>
              </a:rPr>
              <a:t>Tâche :</a:t>
            </a:r>
            <a:endParaRPr dirty="0">
              <a:latin typeface="Century Gothic" panose="020B0502020202020204" pitchFamily="34" charset="0"/>
            </a:endParaRPr>
          </a:p>
          <a:p>
            <a:pPr marL="715963" marR="0" lvl="0" indent="-358775" algn="l" rtl="0">
              <a:lnSpc>
                <a:spcPct val="100000"/>
              </a:lnSpc>
              <a:spcBef>
                <a:spcPts val="200"/>
              </a:spcBef>
              <a:spcAft>
                <a:spcPts val="0"/>
              </a:spcAft>
              <a:buClr>
                <a:schemeClr val="lt1"/>
              </a:buClr>
              <a:buSzPts val="1000"/>
              <a:buFont typeface="Century Gothic"/>
              <a:buNone/>
            </a:pPr>
            <a:endParaRPr sz="1000" b="0" i="0" u="none" strike="noStrike" cap="none" dirty="0">
              <a:solidFill>
                <a:srgbClr val="073450"/>
              </a:solidFill>
              <a:latin typeface="Century Gothic" panose="020B0502020202020204" pitchFamily="34" charset="0"/>
              <a:ea typeface="Century Gothic"/>
              <a:sym typeface="Century Gothic"/>
            </a:endParaRPr>
          </a:p>
          <a:p>
            <a:pPr marL="715963" marR="0" lvl="0" indent="-358775" algn="l" rtl="0">
              <a:lnSpc>
                <a:spcPct val="100000"/>
              </a:lnSpc>
              <a:spcBef>
                <a:spcPts val="200"/>
              </a:spcBef>
              <a:spcAft>
                <a:spcPts val="0"/>
              </a:spcAft>
              <a:buClr>
                <a:srgbClr val="073450"/>
              </a:buClr>
              <a:buSzPts val="2000"/>
              <a:buFont typeface="Century Gothic"/>
              <a:buNone/>
            </a:pPr>
            <a:r>
              <a:rPr lang="de-CH" sz="2000" b="0" i="0" u="none" strike="noStrike" cap="none" noProof="1">
                <a:solidFill>
                  <a:srgbClr val="073450"/>
                </a:solidFill>
                <a:latin typeface="Century Gothic" panose="020B0502020202020204" pitchFamily="34" charset="0"/>
                <a:ea typeface="Century Gothic"/>
                <a:sym typeface="Century Gothic"/>
              </a:rPr>
              <a:t>Nous allons maintenant regarder ensemble deux pitchs de l'émission «</a:t>
            </a:r>
            <a:r>
              <a:rPr lang="de-CH" sz="2000" noProof="1">
                <a:solidFill>
                  <a:srgbClr val="073450"/>
                </a:solidFill>
                <a:latin typeface="Century Gothic" panose="020B0502020202020204" pitchFamily="34" charset="0"/>
                <a:ea typeface="Century Gothic"/>
                <a:sym typeface="Century Gothic"/>
              </a:rPr>
              <a:t> </a:t>
            </a:r>
            <a:r>
              <a:rPr lang="de-CH" sz="2000" b="0" i="0" u="none" strike="noStrike" cap="none" noProof="1">
                <a:solidFill>
                  <a:srgbClr val="073450"/>
                </a:solidFill>
                <a:latin typeface="Century Gothic" panose="020B0502020202020204" pitchFamily="34" charset="0"/>
                <a:ea typeface="Century Gothic"/>
                <a:sym typeface="Century Gothic"/>
              </a:rPr>
              <a:t>Die Höhle der Löwen Suisse</a:t>
            </a:r>
            <a:r>
              <a:rPr lang="de-CH" sz="2000" noProof="1">
                <a:solidFill>
                  <a:srgbClr val="073450"/>
                </a:solidFill>
                <a:latin typeface="Century Gothic" panose="020B0502020202020204" pitchFamily="34" charset="0"/>
                <a:ea typeface="Century Gothic"/>
                <a:sym typeface="Century Gothic"/>
              </a:rPr>
              <a:t> </a:t>
            </a:r>
            <a:r>
              <a:rPr lang="de-CH" sz="2000" b="0" i="0" u="none" strike="noStrike" cap="none" noProof="1">
                <a:solidFill>
                  <a:srgbClr val="073450"/>
                </a:solidFill>
                <a:latin typeface="Century Gothic" panose="020B0502020202020204" pitchFamily="34" charset="0"/>
                <a:ea typeface="Century Gothic"/>
                <a:sym typeface="Century Gothic"/>
              </a:rPr>
              <a:t>». Merci de noter :</a:t>
            </a:r>
            <a:br>
              <a:rPr lang="de-CH" sz="2000" b="0" i="0" u="none" strike="noStrike" cap="none" noProof="1">
                <a:solidFill>
                  <a:srgbClr val="073450"/>
                </a:solidFill>
                <a:latin typeface="Century Gothic" panose="020B0502020202020204" pitchFamily="34" charset="0"/>
                <a:ea typeface="Century Gothic"/>
                <a:sym typeface="Century Gothic"/>
              </a:rPr>
            </a:br>
            <a:endParaRPr dirty="0">
              <a:latin typeface="Century Gothic" panose="020B0502020202020204" pitchFamily="34" charset="0"/>
            </a:endParaRPr>
          </a:p>
          <a:p>
            <a:pPr marL="715963" marR="0" lvl="0" indent="-358775" algn="l" rtl="0">
              <a:lnSpc>
                <a:spcPct val="100000"/>
              </a:lnSpc>
              <a:spcBef>
                <a:spcPts val="200"/>
              </a:spcBef>
              <a:spcAft>
                <a:spcPts val="0"/>
              </a:spcAft>
              <a:buClr>
                <a:srgbClr val="073450"/>
              </a:buClr>
              <a:buSzPts val="2000"/>
              <a:buFont typeface="Arial"/>
              <a:buChar char="•"/>
            </a:pPr>
            <a:r>
              <a:rPr lang="de-CH" sz="2000" b="0" i="0" u="none" strike="noStrike" cap="none" noProof="1">
                <a:solidFill>
                  <a:srgbClr val="073450"/>
                </a:solidFill>
                <a:latin typeface="Century Gothic" panose="020B0502020202020204" pitchFamily="34" charset="0"/>
                <a:ea typeface="Century Gothic"/>
                <a:sym typeface="Century Gothic"/>
              </a:rPr>
              <a:t>Quelle impression vous font ces pitchs ?</a:t>
            </a:r>
            <a:endParaRPr dirty="0">
              <a:latin typeface="Century Gothic" panose="020B0502020202020204" pitchFamily="34" charset="0"/>
            </a:endParaRPr>
          </a:p>
          <a:p>
            <a:pPr marL="715963" marR="0" lvl="0" indent="-358775" algn="l" rtl="0">
              <a:lnSpc>
                <a:spcPct val="100000"/>
              </a:lnSpc>
              <a:spcBef>
                <a:spcPts val="200"/>
              </a:spcBef>
              <a:spcAft>
                <a:spcPts val="0"/>
              </a:spcAft>
              <a:buClr>
                <a:srgbClr val="073450"/>
              </a:buClr>
              <a:buSzPts val="2000"/>
              <a:buFont typeface="Arial"/>
              <a:buChar char="•"/>
            </a:pPr>
            <a:r>
              <a:rPr lang="de-CH" sz="2000" b="0" i="0" u="none" strike="noStrike" cap="none" noProof="1">
                <a:solidFill>
                  <a:srgbClr val="073450"/>
                </a:solidFill>
                <a:latin typeface="Century Gothic" panose="020B0502020202020204" pitchFamily="34" charset="0"/>
                <a:ea typeface="Century Gothic"/>
                <a:sym typeface="Century Gothic"/>
              </a:rPr>
              <a:t>Quels aspects de l'idée d'affaires trouvez-vous convaincants ? Lesquels ne le sont pas ?</a:t>
            </a:r>
            <a:endParaRPr dirty="0">
              <a:latin typeface="Century Gothic" panose="020B0502020202020204" pitchFamily="34" charset="0"/>
            </a:endParaRPr>
          </a:p>
          <a:p>
            <a:pPr marL="715963" marR="0" lvl="0" indent="-358775" algn="l" rtl="0">
              <a:lnSpc>
                <a:spcPct val="100000"/>
              </a:lnSpc>
              <a:spcBef>
                <a:spcPts val="200"/>
              </a:spcBef>
              <a:spcAft>
                <a:spcPts val="0"/>
              </a:spcAft>
              <a:buClr>
                <a:srgbClr val="073450"/>
              </a:buClr>
              <a:buSzPts val="2000"/>
              <a:buFont typeface="Arial"/>
              <a:buChar char="•"/>
            </a:pPr>
            <a:r>
              <a:rPr lang="de-CH" sz="2000" b="0" i="0" u="none" strike="noStrike" cap="none" noProof="1">
                <a:solidFill>
                  <a:srgbClr val="073450"/>
                </a:solidFill>
                <a:latin typeface="Century Gothic" panose="020B0502020202020204" pitchFamily="34" charset="0"/>
                <a:ea typeface="Century Gothic"/>
                <a:sym typeface="Century Gothic"/>
              </a:rPr>
              <a:t>Quels aspects de la présentation trouvez-vous convaincants ? Lesquels ne le sont pas ?</a:t>
            </a:r>
            <a:endParaRPr dirty="0">
              <a:latin typeface="Century Gothic" panose="020B0502020202020204" pitchFamily="34" charset="0"/>
            </a:endParaRPr>
          </a:p>
          <a:p>
            <a:pPr marL="715963" marR="0" lvl="0" indent="-231775" algn="l" rtl="0">
              <a:lnSpc>
                <a:spcPct val="100000"/>
              </a:lnSpc>
              <a:spcBef>
                <a:spcPts val="200"/>
              </a:spcBef>
              <a:spcAft>
                <a:spcPts val="0"/>
              </a:spcAft>
              <a:buClr>
                <a:schemeClr val="lt1"/>
              </a:buClr>
              <a:buSzPts val="2000"/>
              <a:buFont typeface="Noto Sans Symbols"/>
              <a:buNone/>
            </a:pPr>
            <a:endParaRPr sz="2000" b="0" i="0" u="none" strike="noStrike" cap="none" dirty="0">
              <a:solidFill>
                <a:srgbClr val="073450"/>
              </a:solidFill>
              <a:latin typeface="Century Gothic" panose="020B0502020202020204" pitchFamily="34" charset="0"/>
              <a:ea typeface="Century Gothic"/>
              <a:sym typeface="Century Gothic"/>
            </a:endParaRPr>
          </a:p>
          <a:p>
            <a:pPr marL="715963" marR="0" lvl="0" indent="-358775" algn="l" rtl="0">
              <a:lnSpc>
                <a:spcPct val="100000"/>
              </a:lnSpc>
              <a:spcBef>
                <a:spcPts val="200"/>
              </a:spcBef>
              <a:spcAft>
                <a:spcPts val="0"/>
              </a:spcAft>
              <a:buClr>
                <a:srgbClr val="073450"/>
              </a:buClr>
              <a:buSzPts val="2000"/>
              <a:buFont typeface="Century Gothic"/>
              <a:buNone/>
            </a:pPr>
            <a:r>
              <a:rPr lang="de-CH" sz="2000" b="0" i="0" u="none" strike="noStrike" cap="none" noProof="1">
                <a:solidFill>
                  <a:srgbClr val="073450"/>
                </a:solidFill>
                <a:latin typeface="Century Gothic" panose="020B0502020202020204" pitchFamily="34" charset="0"/>
                <a:ea typeface="Century Gothic"/>
                <a:sym typeface="Century Gothic"/>
              </a:rPr>
              <a:t>Discutez ensuite brièvement à deux :</a:t>
            </a:r>
            <a:endParaRPr dirty="0">
              <a:latin typeface="Century Gothic" panose="020B0502020202020204" pitchFamily="34" charset="0"/>
            </a:endParaRPr>
          </a:p>
          <a:p>
            <a:pPr marL="715963" marR="0" lvl="0" indent="-358775" algn="l" rtl="0">
              <a:lnSpc>
                <a:spcPct val="100000"/>
              </a:lnSpc>
              <a:spcBef>
                <a:spcPts val="200"/>
              </a:spcBef>
              <a:spcAft>
                <a:spcPts val="0"/>
              </a:spcAft>
              <a:buClr>
                <a:srgbClr val="073450"/>
              </a:buClr>
              <a:buSzPts val="2000"/>
              <a:buFont typeface="Arial"/>
              <a:buChar char="•"/>
            </a:pPr>
            <a:r>
              <a:rPr lang="de-CH" sz="2000" b="0" i="0" u="none" strike="noStrike" cap="none" noProof="1">
                <a:solidFill>
                  <a:srgbClr val="073450"/>
                </a:solidFill>
                <a:latin typeface="Century Gothic" panose="020B0502020202020204" pitchFamily="34" charset="0"/>
                <a:ea typeface="Century Gothic"/>
                <a:sym typeface="Century Gothic"/>
              </a:rPr>
              <a:t>Quel pitch était meilleur ? Pourquoi ?</a:t>
            </a:r>
            <a:endParaRPr dirty="0">
              <a:latin typeface="Century Gothic" panose="020B0502020202020204" pitchFamily="34" charset="0"/>
            </a:endParaRPr>
          </a:p>
        </p:txBody>
      </p:sp>
      <p:sp>
        <p:nvSpPr>
          <p:cNvPr id="3509" name="Google Shape;3509;p4"/>
          <p:cNvSpPr txBox="1">
            <a:spLocks noGrp="1"/>
          </p:cNvSpPr>
          <p:nvPr>
            <p:ph type="sldNum" idx="12"/>
          </p:nvPr>
        </p:nvSpPr>
        <p:spPr>
          <a:xfrm>
            <a:off x="11510081" y="6356350"/>
            <a:ext cx="536009" cy="365125"/>
          </a:xfrm>
          <a:prstGeom prst="rect">
            <a:avLst/>
          </a:prstGeom>
          <a:noFill/>
          <a:ln>
            <a:noFill/>
          </a:ln>
        </p:spPr>
        <p:txBody>
          <a:bodyPr>
            <a:noAutofit/>
          </a:bodyPr>
          <a:lstStyle/>
          <a:p>
            <a:pPr marL="0" marR="0" lvl="0" indent="0" algn="r" rtl="0">
              <a:lnSpc>
                <a:spcPct val="100000"/>
              </a:lnSpc>
              <a:spcBef>
                <a:spcPts val="0"/>
              </a:spcBef>
              <a:spcAft>
                <a:spcPts val="0"/>
              </a:spcAft>
              <a:buClr>
                <a:srgbClr val="FFFFFF"/>
              </a:buClr>
              <a:buSzPts val="2400"/>
              <a:buFont typeface="Century Gothic"/>
              <a:buNone/>
            </a:pPr>
            <a:fld id="{00000000-1234-1234-1234-123412341234}" type="slidenum">
              <a:rPr lang="de-CH" sz="2400" b="1" i="0" u="none" strike="noStrike" cap="none" noProof="1">
                <a:solidFill>
                  <a:srgbClr val="FFFFFF"/>
                </a:solidFill>
                <a:ea typeface="Century Gothic"/>
                <a:sym typeface="Century Gothic"/>
              </a:rPr>
              <a:t>5</a:t>
            </a:fld>
            <a:endParaRPr sz="2400" b="1" i="0" u="none" strike="noStrike" cap="none">
              <a:solidFill>
                <a:srgbClr val="FFFFFF"/>
              </a:solidFill>
              <a:ea typeface="Century Gothic"/>
              <a:sym typeface="Century Gothic"/>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514"/>
        <p:cNvGrpSpPr/>
        <p:nvPr/>
      </p:nvGrpSpPr>
      <p:grpSpPr>
        <a:xfrm>
          <a:off x="0" y="0"/>
          <a:ext cx="0" cy="0"/>
          <a:chOff x="0" y="0"/>
          <a:chExt cx="0" cy="0"/>
        </a:xfrm>
      </p:grpSpPr>
      <p:sp>
        <p:nvSpPr>
          <p:cNvPr id="3515" name="Google Shape;3515;p5"/>
          <p:cNvSpPr txBox="1">
            <a:spLocks noGrp="1"/>
          </p:cNvSpPr>
          <p:nvPr>
            <p:ph type="body" idx="1"/>
          </p:nvPr>
        </p:nvSpPr>
        <p:spPr>
          <a:xfrm>
            <a:off x="1863431" y="2214346"/>
            <a:ext cx="7817304" cy="2548117"/>
          </a:xfrm>
          <a:prstGeom prst="rect">
            <a:avLst/>
          </a:prstGeom>
          <a:noFill/>
          <a:ln>
            <a:noFill/>
          </a:ln>
        </p:spPr>
        <p:txBody>
          <a:bodyPr>
            <a:normAutofit lnSpcReduction="10000"/>
          </a:bodyPr>
          <a:lstStyle/>
          <a:p>
            <a:pPr marL="0" lvl="0" indent="0" algn="l" rtl="0">
              <a:lnSpc>
                <a:spcPct val="90000"/>
              </a:lnSpc>
              <a:spcBef>
                <a:spcPts val="0"/>
              </a:spcBef>
              <a:spcAft>
                <a:spcPts val="0"/>
              </a:spcAft>
              <a:buClr>
                <a:srgbClr val="686868"/>
              </a:buClr>
              <a:buSzPts val="2400"/>
              <a:buNone/>
            </a:pPr>
            <a:r>
              <a:rPr lang="de-CH" b="1" kern="1200" noProof="1">
                <a:solidFill>
                  <a:schemeClr val="accent6">
                    <a:lumMod val="50000"/>
                  </a:schemeClr>
                </a:solidFill>
                <a:latin typeface="+mn-lt"/>
                <a:ea typeface="+mn-ea"/>
                <a:cs typeface="+mn-cs"/>
              </a:rPr>
              <a:t>Vatorex lors du pitch – </a:t>
            </a:r>
            <a:r>
              <a:rPr lang="de-CH" kern="1200" noProof="1">
                <a:solidFill>
                  <a:srgbClr val="92D050"/>
                </a:solidFill>
                <a:latin typeface="+mn-lt"/>
                <a:ea typeface="+mn-ea"/>
                <a:cs typeface="+mn-cs"/>
                <a:hlinkClick r:id="rId3"/>
              </a:rPr>
              <a:t>https://www.youtube.com/watch?v=QrDuPNtz8W8&amp;ab_channel=TV24 </a:t>
            </a:r>
            <a:endParaRPr kern="1200" dirty="0">
              <a:solidFill>
                <a:srgbClr val="92D050"/>
              </a:solidFill>
              <a:latin typeface="+mn-lt"/>
              <a:ea typeface="+mn-ea"/>
              <a:cs typeface="+mn-cs"/>
            </a:endParaRPr>
          </a:p>
          <a:p>
            <a:pPr marL="0" lvl="0" indent="0" algn="l" rtl="0">
              <a:lnSpc>
                <a:spcPct val="90000"/>
              </a:lnSpc>
              <a:spcBef>
                <a:spcPts val="1000"/>
              </a:spcBef>
              <a:spcAft>
                <a:spcPts val="0"/>
              </a:spcAft>
              <a:buClr>
                <a:srgbClr val="888D95"/>
              </a:buClr>
              <a:buSzPts val="2400"/>
              <a:buNone/>
            </a:pPr>
            <a:endParaRPr b="1" dirty="0">
              <a:solidFill>
                <a:srgbClr val="686868"/>
              </a:solidFill>
            </a:endParaRPr>
          </a:p>
          <a:p>
            <a:pPr marL="0" lvl="0" indent="0" algn="l" rtl="0">
              <a:lnSpc>
                <a:spcPct val="90000"/>
              </a:lnSpc>
              <a:spcBef>
                <a:spcPts val="1000"/>
              </a:spcBef>
              <a:spcAft>
                <a:spcPts val="0"/>
              </a:spcAft>
              <a:buClr>
                <a:srgbClr val="686868"/>
              </a:buClr>
              <a:buSzPts val="2400"/>
              <a:buNone/>
            </a:pPr>
            <a:r>
              <a:rPr lang="de-CH" b="1" kern="1200" noProof="1">
                <a:solidFill>
                  <a:schemeClr val="accent6">
                    <a:lumMod val="50000"/>
                  </a:schemeClr>
                </a:solidFill>
                <a:latin typeface="+mn-lt"/>
                <a:ea typeface="+mn-ea"/>
                <a:cs typeface="+mn-cs"/>
              </a:rPr>
              <a:t>Alver lors du pitch – </a:t>
            </a:r>
            <a:r>
              <a:rPr lang="de-CH" kern="1200" noProof="1">
                <a:solidFill>
                  <a:srgbClr val="92D050"/>
                </a:solidFill>
                <a:latin typeface="+mn-lt"/>
                <a:ea typeface="+mn-ea"/>
                <a:cs typeface="+mn-cs"/>
                <a:hlinkClick r:id="rId4"/>
              </a:rPr>
              <a:t>https://www.youtube.com/watch?v=4z9g4Axe6Pw&amp;ab_channel=AlverWorld </a:t>
            </a:r>
            <a:endParaRPr lang="de-CH" kern="1200" dirty="0">
              <a:solidFill>
                <a:srgbClr val="92D050"/>
              </a:solidFill>
              <a:latin typeface="+mn-lt"/>
              <a:ea typeface="+mn-ea"/>
              <a:cs typeface="+mn-cs"/>
            </a:endParaRPr>
          </a:p>
        </p:txBody>
      </p:sp>
      <p:sp>
        <p:nvSpPr>
          <p:cNvPr id="3516" name="Google Shape;3516;p5"/>
          <p:cNvSpPr txBox="1">
            <a:spLocks noGrp="1"/>
          </p:cNvSpPr>
          <p:nvPr>
            <p:ph type="sldNum" idx="12"/>
          </p:nvPr>
        </p:nvSpPr>
        <p:spPr>
          <a:xfrm>
            <a:off x="11510081" y="6356350"/>
            <a:ext cx="536009" cy="365125"/>
          </a:xfrm>
          <a:prstGeom prst="rect">
            <a:avLst/>
          </a:prstGeom>
          <a:noFill/>
          <a:ln>
            <a:noFill/>
          </a:ln>
        </p:spPr>
        <p:txBody>
          <a:bodyPr>
            <a:noAutofit/>
          </a:bodyPr>
          <a:lstStyle/>
          <a:p>
            <a:pPr marL="0" marR="0" lvl="0" indent="0" algn="r" rtl="0">
              <a:lnSpc>
                <a:spcPct val="100000"/>
              </a:lnSpc>
              <a:spcBef>
                <a:spcPts val="0"/>
              </a:spcBef>
              <a:spcAft>
                <a:spcPts val="0"/>
              </a:spcAft>
              <a:buClr>
                <a:srgbClr val="FFFFFF"/>
              </a:buClr>
              <a:buSzPts val="2400"/>
              <a:buFont typeface="Century Gothic"/>
              <a:buNone/>
            </a:pPr>
            <a:fld id="{00000000-1234-1234-1234-123412341234}" type="slidenum">
              <a:rPr lang="de-CH" sz="2400" b="1" u="none" strike="noStrike" cap="none" noProof="1">
                <a:solidFill>
                  <a:srgbClr val="FFFFFF"/>
                </a:solidFill>
                <a:ea typeface="Century Gothic"/>
                <a:sym typeface="Century Gothic"/>
              </a:rPr>
              <a:t>6</a:t>
            </a:fld>
            <a:endParaRPr sz="2400" b="1" u="none" strike="noStrike" cap="none" dirty="0">
              <a:solidFill>
                <a:srgbClr val="FFFFFF"/>
              </a:solidFill>
              <a:ea typeface="Century Gothic"/>
              <a:sym typeface="Century Gothic"/>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521"/>
        <p:cNvGrpSpPr/>
        <p:nvPr/>
      </p:nvGrpSpPr>
      <p:grpSpPr>
        <a:xfrm>
          <a:off x="0" y="0"/>
          <a:ext cx="0" cy="0"/>
          <a:chOff x="0" y="0"/>
          <a:chExt cx="0" cy="0"/>
        </a:xfrm>
      </p:grpSpPr>
      <p:sp>
        <p:nvSpPr>
          <p:cNvPr id="3522" name="Google Shape;3522;p6"/>
          <p:cNvSpPr txBox="1">
            <a:spLocks noGrp="1"/>
          </p:cNvSpPr>
          <p:nvPr>
            <p:ph type="sldNum" idx="12"/>
          </p:nvPr>
        </p:nvSpPr>
        <p:spPr>
          <a:xfrm>
            <a:off x="11510081" y="6356350"/>
            <a:ext cx="536009" cy="365125"/>
          </a:xfrm>
          <a:prstGeom prst="rect">
            <a:avLst/>
          </a:prstGeom>
          <a:noFill/>
          <a:ln>
            <a:noFill/>
          </a:ln>
        </p:spPr>
        <p:txBody>
          <a:bodyPr>
            <a:noAutofit/>
          </a:bodyPr>
          <a:lstStyle/>
          <a:p>
            <a:pPr marL="0" marR="0" lvl="0" indent="0" algn="r" rtl="0">
              <a:lnSpc>
                <a:spcPct val="100000"/>
              </a:lnSpc>
              <a:spcBef>
                <a:spcPts val="0"/>
              </a:spcBef>
              <a:spcAft>
                <a:spcPts val="0"/>
              </a:spcAft>
              <a:buClr>
                <a:srgbClr val="FFFFFF"/>
              </a:buClr>
              <a:buSzPts val="2400"/>
              <a:buFont typeface="Century Gothic"/>
              <a:buNone/>
            </a:pPr>
            <a:fld id="{00000000-1234-1234-1234-123412341234}" type="slidenum">
              <a:rPr lang="de-CH" sz="2400" b="1" i="0" u="none" strike="noStrike" cap="none" noProof="1">
                <a:solidFill>
                  <a:srgbClr val="FFFFFF"/>
                </a:solidFill>
                <a:ea typeface="Century Gothic"/>
                <a:sym typeface="Century Gothic"/>
              </a:rPr>
              <a:t>7</a:t>
            </a:fld>
            <a:endParaRPr sz="2400" b="1" i="0" u="none" strike="noStrike" cap="none">
              <a:solidFill>
                <a:srgbClr val="FFFFFF"/>
              </a:solidFill>
              <a:ea typeface="Century Gothic"/>
              <a:sym typeface="Century Gothic"/>
            </a:endParaRPr>
          </a:p>
        </p:txBody>
      </p:sp>
      <p:sp>
        <p:nvSpPr>
          <p:cNvPr id="3523" name="Google Shape;3523;p6"/>
          <p:cNvSpPr/>
          <p:nvPr/>
        </p:nvSpPr>
        <p:spPr>
          <a:xfrm>
            <a:off x="8097156" y="1930391"/>
            <a:ext cx="3160758" cy="3159216"/>
          </a:xfrm>
          <a:prstGeom prst="ellipse">
            <a:avLst/>
          </a:prstGeom>
          <a:solidFill>
            <a:srgbClr val="BEBEBE"/>
          </a:solidFill>
          <a:ln w="28575" cap="flat" cmpd="sng">
            <a:solidFill>
              <a:schemeClr val="lt1"/>
            </a:solidFill>
            <a:prstDash val="solid"/>
            <a:round/>
            <a:headEnd type="none" w="sm" len="sm"/>
            <a:tailEnd type="none" w="sm" len="sm"/>
          </a:ln>
        </p:spPr>
        <p:txBody>
          <a:bodyPr vert="horz" wrap="square" lIns="91440" tIns="45720" rIns="91440" bIns="45720" numCol="1" anchor="t" anchorCtr="0" compatLnSpc="1">
            <a:noAutofit/>
          </a:bodyPr>
          <a:lstStyle/>
          <a:p>
            <a:pPr marL="0" marR="0" lvl="0" indent="0" algn="l" rtl="0">
              <a:spcBef>
                <a:spcPts val="0"/>
              </a:spcBef>
              <a:spcAft>
                <a:spcPts val="0"/>
              </a:spcAft>
              <a:buNone/>
            </a:pPr>
            <a:endParaRPr sz="1800">
              <a:solidFill>
                <a:schemeClr val="dk1"/>
              </a:solidFill>
              <a:latin typeface="Century Gothic" panose="020B0502020202020204" pitchFamily="34" charset="0"/>
              <a:ea typeface="Century Gothic"/>
              <a:sym typeface="Century Gothic"/>
            </a:endParaRPr>
          </a:p>
        </p:txBody>
      </p:sp>
      <p:sp>
        <p:nvSpPr>
          <p:cNvPr id="3524" name="Google Shape;3524;p6"/>
          <p:cNvSpPr/>
          <p:nvPr/>
        </p:nvSpPr>
        <p:spPr>
          <a:xfrm>
            <a:off x="2359504" y="3125737"/>
            <a:ext cx="3159648" cy="3159216"/>
          </a:xfrm>
          <a:prstGeom prst="ellipse">
            <a:avLst/>
          </a:prstGeom>
          <a:solidFill>
            <a:schemeClr val="accent1"/>
          </a:solidFill>
          <a:ln w="19050" cap="flat" cmpd="sng">
            <a:solidFill>
              <a:schemeClr val="lt1"/>
            </a:solidFill>
            <a:prstDash val="solid"/>
            <a:miter lim="800000"/>
            <a:headEnd type="none" w="sm" len="sm"/>
            <a:tailEnd type="none" w="sm" len="sm"/>
          </a:ln>
        </p:spPr>
        <p:txBody>
          <a:bodyPr vert="horz" wrap="square" lIns="91440" tIns="45720" rIns="91440" bIns="45720" numCol="1" anchor="t" anchorCtr="0" compatLnSpc="1">
            <a:noAutofit/>
          </a:bodyPr>
          <a:lstStyle/>
          <a:p>
            <a:pPr marL="0" marR="0" lvl="0" indent="0" algn="l" rtl="0">
              <a:spcBef>
                <a:spcPts val="0"/>
              </a:spcBef>
              <a:spcAft>
                <a:spcPts val="0"/>
              </a:spcAft>
              <a:buNone/>
            </a:pPr>
            <a:endParaRPr sz="1800">
              <a:solidFill>
                <a:schemeClr val="lt1"/>
              </a:solidFill>
              <a:latin typeface="Century Gothic" panose="020B0502020202020204" pitchFamily="34" charset="0"/>
              <a:ea typeface="Century Gothic"/>
              <a:sym typeface="Century Gothic"/>
            </a:endParaRPr>
          </a:p>
        </p:txBody>
      </p:sp>
      <p:sp>
        <p:nvSpPr>
          <p:cNvPr id="3526" name="Google Shape;3526;p6"/>
          <p:cNvSpPr/>
          <p:nvPr/>
        </p:nvSpPr>
        <p:spPr>
          <a:xfrm>
            <a:off x="9716375" y="2453576"/>
            <a:ext cx="491278" cy="563105"/>
          </a:xfrm>
          <a:custGeom>
            <a:avLst/>
            <a:gdLst/>
            <a:ahLst/>
            <a:cxnLst/>
            <a:rect l="l" t="t" r="r" b="b"/>
            <a:pathLst>
              <a:path w="136" h="146" extrusionOk="0">
                <a:moveTo>
                  <a:pt x="94" y="17"/>
                </a:moveTo>
                <a:cubicBezTo>
                  <a:pt x="98" y="10"/>
                  <a:pt x="98" y="10"/>
                  <a:pt x="98" y="10"/>
                </a:cubicBezTo>
                <a:cubicBezTo>
                  <a:pt x="99" y="9"/>
                  <a:pt x="101" y="8"/>
                  <a:pt x="102" y="9"/>
                </a:cubicBezTo>
                <a:cubicBezTo>
                  <a:pt x="104" y="10"/>
                  <a:pt x="104" y="12"/>
                  <a:pt x="103" y="14"/>
                </a:cubicBezTo>
                <a:cubicBezTo>
                  <a:pt x="100" y="20"/>
                  <a:pt x="100" y="20"/>
                  <a:pt x="100" y="20"/>
                </a:cubicBezTo>
                <a:cubicBezTo>
                  <a:pt x="99" y="21"/>
                  <a:pt x="98" y="22"/>
                  <a:pt x="97" y="22"/>
                </a:cubicBezTo>
                <a:cubicBezTo>
                  <a:pt x="96" y="22"/>
                  <a:pt x="96" y="21"/>
                  <a:pt x="95" y="21"/>
                </a:cubicBezTo>
                <a:cubicBezTo>
                  <a:pt x="94" y="20"/>
                  <a:pt x="93" y="19"/>
                  <a:pt x="94" y="17"/>
                </a:cubicBezTo>
                <a:close/>
                <a:moveTo>
                  <a:pt x="37" y="20"/>
                </a:moveTo>
                <a:cubicBezTo>
                  <a:pt x="37" y="21"/>
                  <a:pt x="38" y="22"/>
                  <a:pt x="40" y="22"/>
                </a:cubicBezTo>
                <a:cubicBezTo>
                  <a:pt x="40" y="22"/>
                  <a:pt x="41" y="22"/>
                  <a:pt x="41" y="21"/>
                </a:cubicBezTo>
                <a:cubicBezTo>
                  <a:pt x="43" y="20"/>
                  <a:pt x="43" y="19"/>
                  <a:pt x="42" y="17"/>
                </a:cubicBezTo>
                <a:cubicBezTo>
                  <a:pt x="38" y="10"/>
                  <a:pt x="38" y="10"/>
                  <a:pt x="38" y="10"/>
                </a:cubicBezTo>
                <a:cubicBezTo>
                  <a:pt x="38" y="9"/>
                  <a:pt x="36" y="8"/>
                  <a:pt x="34" y="9"/>
                </a:cubicBezTo>
                <a:cubicBezTo>
                  <a:pt x="32" y="10"/>
                  <a:pt x="32" y="12"/>
                  <a:pt x="33" y="14"/>
                </a:cubicBezTo>
                <a:lnTo>
                  <a:pt x="37" y="20"/>
                </a:lnTo>
                <a:close/>
                <a:moveTo>
                  <a:pt x="68" y="14"/>
                </a:moveTo>
                <a:cubicBezTo>
                  <a:pt x="70" y="14"/>
                  <a:pt x="71" y="13"/>
                  <a:pt x="71" y="11"/>
                </a:cubicBezTo>
                <a:cubicBezTo>
                  <a:pt x="71" y="3"/>
                  <a:pt x="71" y="3"/>
                  <a:pt x="71" y="3"/>
                </a:cubicBezTo>
                <a:cubicBezTo>
                  <a:pt x="71" y="2"/>
                  <a:pt x="70" y="0"/>
                  <a:pt x="68" y="0"/>
                </a:cubicBezTo>
                <a:cubicBezTo>
                  <a:pt x="66" y="0"/>
                  <a:pt x="65" y="2"/>
                  <a:pt x="65" y="3"/>
                </a:cubicBezTo>
                <a:cubicBezTo>
                  <a:pt x="65" y="11"/>
                  <a:pt x="65" y="11"/>
                  <a:pt x="65" y="11"/>
                </a:cubicBezTo>
                <a:cubicBezTo>
                  <a:pt x="65" y="13"/>
                  <a:pt x="66" y="14"/>
                  <a:pt x="68" y="14"/>
                </a:cubicBezTo>
                <a:close/>
                <a:moveTo>
                  <a:pt x="11" y="65"/>
                </a:moveTo>
                <a:cubicBezTo>
                  <a:pt x="3" y="65"/>
                  <a:pt x="3" y="65"/>
                  <a:pt x="3" y="65"/>
                </a:cubicBezTo>
                <a:cubicBezTo>
                  <a:pt x="2" y="65"/>
                  <a:pt x="0" y="66"/>
                  <a:pt x="0" y="68"/>
                </a:cubicBezTo>
                <a:cubicBezTo>
                  <a:pt x="0" y="70"/>
                  <a:pt x="2" y="71"/>
                  <a:pt x="3" y="71"/>
                </a:cubicBezTo>
                <a:cubicBezTo>
                  <a:pt x="11" y="71"/>
                  <a:pt x="11" y="71"/>
                  <a:pt x="11" y="71"/>
                </a:cubicBezTo>
                <a:cubicBezTo>
                  <a:pt x="13" y="71"/>
                  <a:pt x="14" y="70"/>
                  <a:pt x="14" y="68"/>
                </a:cubicBezTo>
                <a:cubicBezTo>
                  <a:pt x="14" y="66"/>
                  <a:pt x="13" y="65"/>
                  <a:pt x="11" y="65"/>
                </a:cubicBezTo>
                <a:close/>
                <a:moveTo>
                  <a:pt x="133" y="65"/>
                </a:moveTo>
                <a:cubicBezTo>
                  <a:pt x="125" y="65"/>
                  <a:pt x="125" y="65"/>
                  <a:pt x="125" y="65"/>
                </a:cubicBezTo>
                <a:cubicBezTo>
                  <a:pt x="124" y="65"/>
                  <a:pt x="122" y="66"/>
                  <a:pt x="122" y="68"/>
                </a:cubicBezTo>
                <a:cubicBezTo>
                  <a:pt x="122" y="70"/>
                  <a:pt x="124" y="71"/>
                  <a:pt x="125" y="71"/>
                </a:cubicBezTo>
                <a:cubicBezTo>
                  <a:pt x="133" y="71"/>
                  <a:pt x="133" y="71"/>
                  <a:pt x="133" y="71"/>
                </a:cubicBezTo>
                <a:cubicBezTo>
                  <a:pt x="135" y="71"/>
                  <a:pt x="136" y="70"/>
                  <a:pt x="136" y="68"/>
                </a:cubicBezTo>
                <a:cubicBezTo>
                  <a:pt x="136" y="66"/>
                  <a:pt x="135" y="65"/>
                  <a:pt x="133" y="65"/>
                </a:cubicBezTo>
                <a:close/>
                <a:moveTo>
                  <a:pt x="127" y="34"/>
                </a:moveTo>
                <a:cubicBezTo>
                  <a:pt x="126" y="32"/>
                  <a:pt x="124" y="32"/>
                  <a:pt x="123" y="33"/>
                </a:cubicBezTo>
                <a:cubicBezTo>
                  <a:pt x="116" y="37"/>
                  <a:pt x="116" y="37"/>
                  <a:pt x="116" y="37"/>
                </a:cubicBezTo>
                <a:cubicBezTo>
                  <a:pt x="115" y="38"/>
                  <a:pt x="114" y="40"/>
                  <a:pt x="115" y="41"/>
                </a:cubicBezTo>
                <a:cubicBezTo>
                  <a:pt x="115" y="42"/>
                  <a:pt x="117" y="43"/>
                  <a:pt x="118" y="43"/>
                </a:cubicBezTo>
                <a:cubicBezTo>
                  <a:pt x="118" y="43"/>
                  <a:pt x="119" y="43"/>
                  <a:pt x="119" y="42"/>
                </a:cubicBezTo>
                <a:cubicBezTo>
                  <a:pt x="126" y="38"/>
                  <a:pt x="126" y="38"/>
                  <a:pt x="126" y="38"/>
                </a:cubicBezTo>
                <a:cubicBezTo>
                  <a:pt x="127" y="38"/>
                  <a:pt x="128" y="36"/>
                  <a:pt x="127" y="34"/>
                </a:cubicBezTo>
                <a:close/>
                <a:moveTo>
                  <a:pt x="110" y="68"/>
                </a:moveTo>
                <a:cubicBezTo>
                  <a:pt x="110" y="75"/>
                  <a:pt x="108" y="82"/>
                  <a:pt x="104" y="88"/>
                </a:cubicBezTo>
                <a:cubicBezTo>
                  <a:pt x="104" y="89"/>
                  <a:pt x="104" y="89"/>
                  <a:pt x="104" y="89"/>
                </a:cubicBezTo>
                <a:cubicBezTo>
                  <a:pt x="103" y="90"/>
                  <a:pt x="103" y="90"/>
                  <a:pt x="103" y="90"/>
                </a:cubicBezTo>
                <a:cubicBezTo>
                  <a:pt x="102" y="92"/>
                  <a:pt x="100" y="94"/>
                  <a:pt x="99" y="96"/>
                </a:cubicBezTo>
                <a:cubicBezTo>
                  <a:pt x="92" y="105"/>
                  <a:pt x="89" y="112"/>
                  <a:pt x="89" y="117"/>
                </a:cubicBezTo>
                <a:cubicBezTo>
                  <a:pt x="89" y="117"/>
                  <a:pt x="89" y="117"/>
                  <a:pt x="89" y="117"/>
                </a:cubicBezTo>
                <a:cubicBezTo>
                  <a:pt x="89" y="117"/>
                  <a:pt x="90" y="118"/>
                  <a:pt x="90" y="118"/>
                </a:cubicBezTo>
                <a:cubicBezTo>
                  <a:pt x="90" y="134"/>
                  <a:pt x="90" y="134"/>
                  <a:pt x="90" y="134"/>
                </a:cubicBezTo>
                <a:cubicBezTo>
                  <a:pt x="90" y="140"/>
                  <a:pt x="84" y="146"/>
                  <a:pt x="78" y="146"/>
                </a:cubicBezTo>
                <a:cubicBezTo>
                  <a:pt x="58" y="146"/>
                  <a:pt x="58" y="146"/>
                  <a:pt x="58" y="146"/>
                </a:cubicBezTo>
                <a:cubicBezTo>
                  <a:pt x="51" y="146"/>
                  <a:pt x="46" y="140"/>
                  <a:pt x="46" y="134"/>
                </a:cubicBezTo>
                <a:cubicBezTo>
                  <a:pt x="46" y="117"/>
                  <a:pt x="46" y="117"/>
                  <a:pt x="46" y="117"/>
                </a:cubicBezTo>
                <a:cubicBezTo>
                  <a:pt x="46" y="112"/>
                  <a:pt x="43" y="105"/>
                  <a:pt x="37" y="97"/>
                </a:cubicBezTo>
                <a:cubicBezTo>
                  <a:pt x="35" y="94"/>
                  <a:pt x="33" y="92"/>
                  <a:pt x="32" y="89"/>
                </a:cubicBezTo>
                <a:cubicBezTo>
                  <a:pt x="32" y="89"/>
                  <a:pt x="32" y="89"/>
                  <a:pt x="31" y="89"/>
                </a:cubicBezTo>
                <a:cubicBezTo>
                  <a:pt x="28" y="82"/>
                  <a:pt x="26" y="75"/>
                  <a:pt x="26" y="68"/>
                </a:cubicBezTo>
                <a:cubicBezTo>
                  <a:pt x="26" y="45"/>
                  <a:pt x="45" y="26"/>
                  <a:pt x="68" y="26"/>
                </a:cubicBezTo>
                <a:cubicBezTo>
                  <a:pt x="91" y="26"/>
                  <a:pt x="110" y="44"/>
                  <a:pt x="110" y="68"/>
                </a:cubicBezTo>
                <a:close/>
                <a:moveTo>
                  <a:pt x="83" y="120"/>
                </a:moveTo>
                <a:cubicBezTo>
                  <a:pt x="53" y="120"/>
                  <a:pt x="53" y="120"/>
                  <a:pt x="53" y="120"/>
                </a:cubicBezTo>
                <a:cubicBezTo>
                  <a:pt x="53" y="126"/>
                  <a:pt x="53" y="126"/>
                  <a:pt x="53" y="126"/>
                </a:cubicBezTo>
                <a:cubicBezTo>
                  <a:pt x="83" y="126"/>
                  <a:pt x="83" y="126"/>
                  <a:pt x="83" y="126"/>
                </a:cubicBezTo>
                <a:lnTo>
                  <a:pt x="83" y="120"/>
                </a:lnTo>
                <a:close/>
                <a:moveTo>
                  <a:pt x="83" y="134"/>
                </a:moveTo>
                <a:cubicBezTo>
                  <a:pt x="83" y="133"/>
                  <a:pt x="83" y="133"/>
                  <a:pt x="83" y="133"/>
                </a:cubicBezTo>
                <a:cubicBezTo>
                  <a:pt x="53" y="133"/>
                  <a:pt x="53" y="133"/>
                  <a:pt x="53" y="133"/>
                </a:cubicBezTo>
                <a:cubicBezTo>
                  <a:pt x="53" y="134"/>
                  <a:pt x="53" y="134"/>
                  <a:pt x="53" y="134"/>
                </a:cubicBezTo>
                <a:cubicBezTo>
                  <a:pt x="53" y="137"/>
                  <a:pt x="55" y="139"/>
                  <a:pt x="58" y="139"/>
                </a:cubicBezTo>
                <a:cubicBezTo>
                  <a:pt x="78" y="139"/>
                  <a:pt x="78" y="139"/>
                  <a:pt x="78" y="139"/>
                </a:cubicBezTo>
                <a:cubicBezTo>
                  <a:pt x="80" y="139"/>
                  <a:pt x="83" y="137"/>
                  <a:pt x="83" y="134"/>
                </a:cubicBezTo>
                <a:close/>
                <a:moveTo>
                  <a:pt x="103" y="68"/>
                </a:moveTo>
                <a:cubicBezTo>
                  <a:pt x="103" y="48"/>
                  <a:pt x="87" y="32"/>
                  <a:pt x="68" y="32"/>
                </a:cubicBezTo>
                <a:cubicBezTo>
                  <a:pt x="48" y="32"/>
                  <a:pt x="32" y="48"/>
                  <a:pt x="32" y="68"/>
                </a:cubicBezTo>
                <a:cubicBezTo>
                  <a:pt x="32" y="74"/>
                  <a:pt x="34" y="80"/>
                  <a:pt x="37" y="86"/>
                </a:cubicBezTo>
                <a:cubicBezTo>
                  <a:pt x="37" y="86"/>
                  <a:pt x="37" y="86"/>
                  <a:pt x="37" y="86"/>
                </a:cubicBezTo>
                <a:cubicBezTo>
                  <a:pt x="39" y="88"/>
                  <a:pt x="40" y="90"/>
                  <a:pt x="42" y="92"/>
                </a:cubicBezTo>
                <a:cubicBezTo>
                  <a:pt x="42" y="93"/>
                  <a:pt x="42" y="93"/>
                  <a:pt x="42" y="93"/>
                </a:cubicBezTo>
                <a:cubicBezTo>
                  <a:pt x="48" y="101"/>
                  <a:pt x="52" y="108"/>
                  <a:pt x="52" y="114"/>
                </a:cubicBezTo>
                <a:cubicBezTo>
                  <a:pt x="83" y="114"/>
                  <a:pt x="83" y="114"/>
                  <a:pt x="83" y="114"/>
                </a:cubicBezTo>
                <a:cubicBezTo>
                  <a:pt x="84" y="106"/>
                  <a:pt x="89" y="98"/>
                  <a:pt x="94" y="92"/>
                </a:cubicBezTo>
                <a:cubicBezTo>
                  <a:pt x="94" y="92"/>
                  <a:pt x="94" y="92"/>
                  <a:pt x="94" y="92"/>
                </a:cubicBezTo>
                <a:cubicBezTo>
                  <a:pt x="96" y="90"/>
                  <a:pt x="97" y="88"/>
                  <a:pt x="98" y="86"/>
                </a:cubicBezTo>
                <a:cubicBezTo>
                  <a:pt x="98" y="86"/>
                  <a:pt x="98" y="86"/>
                  <a:pt x="98" y="86"/>
                </a:cubicBezTo>
                <a:cubicBezTo>
                  <a:pt x="98" y="86"/>
                  <a:pt x="98" y="86"/>
                  <a:pt x="98" y="85"/>
                </a:cubicBezTo>
                <a:cubicBezTo>
                  <a:pt x="102" y="80"/>
                  <a:pt x="103" y="74"/>
                  <a:pt x="103" y="68"/>
                </a:cubicBezTo>
                <a:close/>
                <a:moveTo>
                  <a:pt x="20" y="37"/>
                </a:moveTo>
                <a:cubicBezTo>
                  <a:pt x="14" y="33"/>
                  <a:pt x="14" y="33"/>
                  <a:pt x="14" y="33"/>
                </a:cubicBezTo>
                <a:cubicBezTo>
                  <a:pt x="12" y="32"/>
                  <a:pt x="10" y="32"/>
                  <a:pt x="9" y="34"/>
                </a:cubicBezTo>
                <a:cubicBezTo>
                  <a:pt x="8" y="36"/>
                  <a:pt x="9" y="38"/>
                  <a:pt x="10" y="38"/>
                </a:cubicBezTo>
                <a:cubicBezTo>
                  <a:pt x="17" y="42"/>
                  <a:pt x="17" y="42"/>
                  <a:pt x="17" y="42"/>
                </a:cubicBezTo>
                <a:cubicBezTo>
                  <a:pt x="17" y="43"/>
                  <a:pt x="18" y="43"/>
                  <a:pt x="19" y="43"/>
                </a:cubicBezTo>
                <a:cubicBezTo>
                  <a:pt x="20" y="43"/>
                  <a:pt x="21" y="42"/>
                  <a:pt x="21" y="41"/>
                </a:cubicBezTo>
                <a:cubicBezTo>
                  <a:pt x="22" y="40"/>
                  <a:pt x="22" y="38"/>
                  <a:pt x="20" y="37"/>
                </a:cubicBezTo>
                <a:close/>
                <a:moveTo>
                  <a:pt x="20" y="37"/>
                </a:moveTo>
                <a:cubicBezTo>
                  <a:pt x="20" y="37"/>
                  <a:pt x="20" y="37"/>
                  <a:pt x="20" y="37"/>
                </a:cubicBezTo>
              </a:path>
            </a:pathLst>
          </a:custGeom>
          <a:solidFill>
            <a:schemeClr val="lt1"/>
          </a:solidFill>
          <a:ln>
            <a:noFill/>
          </a:ln>
        </p:spPr>
        <p:txBody>
          <a:bodyPr vert="horz" wrap="square" lIns="91440" tIns="45720" rIns="91440" bIns="45720" numCol="1" anchor="t" anchorCtr="0" compatLnSpc="1">
            <a:noAutofit/>
          </a:bodyPr>
          <a:lstStyle/>
          <a:p>
            <a:pPr marL="0" marR="0" lvl="0" indent="0" algn="l" rtl="0">
              <a:spcBef>
                <a:spcPts val="0"/>
              </a:spcBef>
              <a:spcAft>
                <a:spcPts val="0"/>
              </a:spcAft>
              <a:buNone/>
            </a:pPr>
            <a:endParaRPr sz="1800">
              <a:solidFill>
                <a:schemeClr val="lt1"/>
              </a:solidFill>
              <a:latin typeface="Century Gothic" panose="020B0502020202020204" pitchFamily="34" charset="0"/>
              <a:ea typeface="Century Gothic"/>
              <a:sym typeface="Century Gothic"/>
            </a:endParaRPr>
          </a:p>
        </p:txBody>
      </p:sp>
      <p:grpSp>
        <p:nvGrpSpPr>
          <p:cNvPr id="3527" name="Google Shape;3527;p6"/>
          <p:cNvGrpSpPr/>
          <p:nvPr/>
        </p:nvGrpSpPr>
        <p:grpSpPr>
          <a:xfrm>
            <a:off x="9172181" y="2763860"/>
            <a:ext cx="609231" cy="518636"/>
            <a:chOff x="-1847" y="777"/>
            <a:chExt cx="5790" cy="4929"/>
          </a:xfrm>
        </p:grpSpPr>
        <p:sp>
          <p:nvSpPr>
            <p:cNvPr id="3528" name="Google Shape;3528;p6"/>
            <p:cNvSpPr/>
            <p:nvPr/>
          </p:nvSpPr>
          <p:spPr>
            <a:xfrm>
              <a:off x="-1847" y="777"/>
              <a:ext cx="4669" cy="4053"/>
            </a:xfrm>
            <a:custGeom>
              <a:avLst/>
              <a:gdLst/>
              <a:ahLst/>
              <a:cxnLst/>
              <a:rect l="l" t="t" r="r" b="b"/>
              <a:pathLst>
                <a:path w="1974" h="1713" extrusionOk="0">
                  <a:moveTo>
                    <a:pt x="1974" y="1125"/>
                  </a:moveTo>
                  <a:cubicBezTo>
                    <a:pt x="1974" y="226"/>
                    <a:pt x="1974" y="226"/>
                    <a:pt x="1974" y="226"/>
                  </a:cubicBezTo>
                  <a:cubicBezTo>
                    <a:pt x="1974" y="102"/>
                    <a:pt x="1873" y="0"/>
                    <a:pt x="1748" y="0"/>
                  </a:cubicBezTo>
                  <a:cubicBezTo>
                    <a:pt x="226" y="0"/>
                    <a:pt x="226" y="0"/>
                    <a:pt x="226" y="0"/>
                  </a:cubicBezTo>
                  <a:cubicBezTo>
                    <a:pt x="102" y="0"/>
                    <a:pt x="0" y="102"/>
                    <a:pt x="0" y="226"/>
                  </a:cubicBezTo>
                  <a:cubicBezTo>
                    <a:pt x="0" y="1125"/>
                    <a:pt x="0" y="1125"/>
                    <a:pt x="0" y="1125"/>
                  </a:cubicBezTo>
                  <a:cubicBezTo>
                    <a:pt x="0" y="1250"/>
                    <a:pt x="102" y="1351"/>
                    <a:pt x="226" y="1351"/>
                  </a:cubicBezTo>
                  <a:cubicBezTo>
                    <a:pt x="291" y="1351"/>
                    <a:pt x="291" y="1351"/>
                    <a:pt x="291" y="1351"/>
                  </a:cubicBezTo>
                  <a:cubicBezTo>
                    <a:pt x="291" y="1622"/>
                    <a:pt x="291" y="1622"/>
                    <a:pt x="291" y="1622"/>
                  </a:cubicBezTo>
                  <a:cubicBezTo>
                    <a:pt x="291" y="1672"/>
                    <a:pt x="331" y="1713"/>
                    <a:pt x="382" y="1713"/>
                  </a:cubicBezTo>
                  <a:cubicBezTo>
                    <a:pt x="382" y="1713"/>
                    <a:pt x="382" y="1713"/>
                    <a:pt x="382" y="1713"/>
                  </a:cubicBezTo>
                  <a:cubicBezTo>
                    <a:pt x="408" y="1713"/>
                    <a:pt x="433" y="1701"/>
                    <a:pt x="450" y="1681"/>
                  </a:cubicBezTo>
                  <a:cubicBezTo>
                    <a:pt x="736" y="1351"/>
                    <a:pt x="736" y="1351"/>
                    <a:pt x="736" y="1351"/>
                  </a:cubicBezTo>
                  <a:cubicBezTo>
                    <a:pt x="1749" y="1351"/>
                    <a:pt x="1749" y="1351"/>
                    <a:pt x="1749" y="1351"/>
                  </a:cubicBezTo>
                  <a:cubicBezTo>
                    <a:pt x="1873" y="1351"/>
                    <a:pt x="1974" y="1250"/>
                    <a:pt x="1974" y="1125"/>
                  </a:cubicBezTo>
                  <a:close/>
                  <a:moveTo>
                    <a:pt x="707" y="1229"/>
                  </a:moveTo>
                  <a:cubicBezTo>
                    <a:pt x="689" y="1229"/>
                    <a:pt x="673" y="1236"/>
                    <a:pt x="661" y="1250"/>
                  </a:cubicBezTo>
                  <a:cubicBezTo>
                    <a:pt x="413" y="1536"/>
                    <a:pt x="413" y="1536"/>
                    <a:pt x="413" y="1536"/>
                  </a:cubicBezTo>
                  <a:cubicBezTo>
                    <a:pt x="413" y="1290"/>
                    <a:pt x="413" y="1290"/>
                    <a:pt x="413" y="1290"/>
                  </a:cubicBezTo>
                  <a:cubicBezTo>
                    <a:pt x="413" y="1256"/>
                    <a:pt x="385" y="1228"/>
                    <a:pt x="351" y="1228"/>
                  </a:cubicBezTo>
                  <a:cubicBezTo>
                    <a:pt x="226" y="1228"/>
                    <a:pt x="226" y="1228"/>
                    <a:pt x="226" y="1228"/>
                  </a:cubicBezTo>
                  <a:cubicBezTo>
                    <a:pt x="169" y="1228"/>
                    <a:pt x="123" y="1182"/>
                    <a:pt x="123" y="1125"/>
                  </a:cubicBezTo>
                  <a:cubicBezTo>
                    <a:pt x="123" y="226"/>
                    <a:pt x="123" y="226"/>
                    <a:pt x="123" y="226"/>
                  </a:cubicBezTo>
                  <a:cubicBezTo>
                    <a:pt x="123" y="169"/>
                    <a:pt x="169" y="123"/>
                    <a:pt x="226" y="123"/>
                  </a:cubicBezTo>
                  <a:cubicBezTo>
                    <a:pt x="1748" y="123"/>
                    <a:pt x="1748" y="123"/>
                    <a:pt x="1748" y="123"/>
                  </a:cubicBezTo>
                  <a:cubicBezTo>
                    <a:pt x="1805" y="123"/>
                    <a:pt x="1852" y="169"/>
                    <a:pt x="1852" y="226"/>
                  </a:cubicBezTo>
                  <a:cubicBezTo>
                    <a:pt x="1852" y="1125"/>
                    <a:pt x="1852" y="1125"/>
                    <a:pt x="1852" y="1125"/>
                  </a:cubicBezTo>
                  <a:cubicBezTo>
                    <a:pt x="1852" y="1182"/>
                    <a:pt x="1805" y="1229"/>
                    <a:pt x="1748" y="1229"/>
                  </a:cubicBezTo>
                  <a:cubicBezTo>
                    <a:pt x="707" y="1229"/>
                    <a:pt x="707" y="1229"/>
                    <a:pt x="707" y="1229"/>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entury Gothic" panose="020B0502020202020204" pitchFamily="34" charset="0"/>
                <a:ea typeface="Century Gothic"/>
                <a:sym typeface="Century Gothic"/>
              </a:endParaRPr>
            </a:p>
          </p:txBody>
        </p:sp>
        <p:sp>
          <p:nvSpPr>
            <p:cNvPr id="3529" name="Google Shape;3529;p6"/>
            <p:cNvSpPr/>
            <p:nvPr/>
          </p:nvSpPr>
          <p:spPr>
            <a:xfrm>
              <a:off x="-51" y="1652"/>
              <a:ext cx="3994" cy="4054"/>
            </a:xfrm>
            <a:custGeom>
              <a:avLst/>
              <a:gdLst/>
              <a:ahLst/>
              <a:cxnLst/>
              <a:rect l="l" t="t" r="r" b="b"/>
              <a:pathLst>
                <a:path w="1689" h="1713" extrusionOk="0">
                  <a:moveTo>
                    <a:pt x="1240" y="1682"/>
                  </a:moveTo>
                  <a:cubicBezTo>
                    <a:pt x="1257" y="1702"/>
                    <a:pt x="1282" y="1713"/>
                    <a:pt x="1308" y="1713"/>
                  </a:cubicBezTo>
                  <a:cubicBezTo>
                    <a:pt x="1318" y="1713"/>
                    <a:pt x="1329" y="1711"/>
                    <a:pt x="1340" y="1707"/>
                  </a:cubicBezTo>
                  <a:cubicBezTo>
                    <a:pt x="1376" y="1694"/>
                    <a:pt x="1399" y="1661"/>
                    <a:pt x="1399" y="1622"/>
                  </a:cubicBezTo>
                  <a:cubicBezTo>
                    <a:pt x="1399" y="1351"/>
                    <a:pt x="1399" y="1351"/>
                    <a:pt x="1399" y="1351"/>
                  </a:cubicBezTo>
                  <a:cubicBezTo>
                    <a:pt x="1463" y="1351"/>
                    <a:pt x="1463" y="1351"/>
                    <a:pt x="1463" y="1351"/>
                  </a:cubicBezTo>
                  <a:cubicBezTo>
                    <a:pt x="1588" y="1351"/>
                    <a:pt x="1689" y="1250"/>
                    <a:pt x="1689" y="1125"/>
                  </a:cubicBezTo>
                  <a:cubicBezTo>
                    <a:pt x="1689" y="226"/>
                    <a:pt x="1689" y="226"/>
                    <a:pt x="1689" y="226"/>
                  </a:cubicBezTo>
                  <a:cubicBezTo>
                    <a:pt x="1689" y="102"/>
                    <a:pt x="1588" y="0"/>
                    <a:pt x="1463" y="0"/>
                  </a:cubicBezTo>
                  <a:cubicBezTo>
                    <a:pt x="1429" y="0"/>
                    <a:pt x="1402" y="28"/>
                    <a:pt x="1402" y="61"/>
                  </a:cubicBezTo>
                  <a:cubicBezTo>
                    <a:pt x="1402" y="95"/>
                    <a:pt x="1429" y="123"/>
                    <a:pt x="1463" y="123"/>
                  </a:cubicBezTo>
                  <a:cubicBezTo>
                    <a:pt x="1520" y="123"/>
                    <a:pt x="1567" y="169"/>
                    <a:pt x="1567" y="226"/>
                  </a:cubicBezTo>
                  <a:cubicBezTo>
                    <a:pt x="1567" y="1125"/>
                    <a:pt x="1567" y="1125"/>
                    <a:pt x="1567" y="1125"/>
                  </a:cubicBezTo>
                  <a:cubicBezTo>
                    <a:pt x="1567" y="1182"/>
                    <a:pt x="1520" y="1229"/>
                    <a:pt x="1463" y="1229"/>
                  </a:cubicBezTo>
                  <a:cubicBezTo>
                    <a:pt x="1338" y="1229"/>
                    <a:pt x="1338" y="1229"/>
                    <a:pt x="1338" y="1229"/>
                  </a:cubicBezTo>
                  <a:cubicBezTo>
                    <a:pt x="1304" y="1229"/>
                    <a:pt x="1276" y="1256"/>
                    <a:pt x="1276" y="1290"/>
                  </a:cubicBezTo>
                  <a:cubicBezTo>
                    <a:pt x="1276" y="1537"/>
                    <a:pt x="1276" y="1537"/>
                    <a:pt x="1276" y="1537"/>
                  </a:cubicBezTo>
                  <a:cubicBezTo>
                    <a:pt x="1028" y="1250"/>
                    <a:pt x="1028" y="1250"/>
                    <a:pt x="1028" y="1250"/>
                  </a:cubicBezTo>
                  <a:cubicBezTo>
                    <a:pt x="1017" y="1237"/>
                    <a:pt x="1000" y="1229"/>
                    <a:pt x="982" y="1229"/>
                  </a:cubicBezTo>
                  <a:cubicBezTo>
                    <a:pt x="62" y="1229"/>
                    <a:pt x="62" y="1229"/>
                    <a:pt x="62" y="1229"/>
                  </a:cubicBezTo>
                  <a:cubicBezTo>
                    <a:pt x="28" y="1229"/>
                    <a:pt x="0" y="1257"/>
                    <a:pt x="0" y="1291"/>
                  </a:cubicBezTo>
                  <a:cubicBezTo>
                    <a:pt x="0" y="1325"/>
                    <a:pt x="28" y="1352"/>
                    <a:pt x="62" y="1352"/>
                  </a:cubicBezTo>
                  <a:cubicBezTo>
                    <a:pt x="954" y="1352"/>
                    <a:pt x="954" y="1352"/>
                    <a:pt x="954" y="1352"/>
                  </a:cubicBezTo>
                  <a:lnTo>
                    <a:pt x="1240" y="1682"/>
                  </a:ln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entury Gothic" panose="020B0502020202020204" pitchFamily="34" charset="0"/>
                <a:ea typeface="Century Gothic"/>
                <a:sym typeface="Century Gothic"/>
              </a:endParaRPr>
            </a:p>
          </p:txBody>
        </p:sp>
        <p:sp>
          <p:nvSpPr>
            <p:cNvPr id="3530" name="Google Shape;3530;p6"/>
            <p:cNvSpPr/>
            <p:nvPr/>
          </p:nvSpPr>
          <p:spPr>
            <a:xfrm>
              <a:off x="315" y="2253"/>
              <a:ext cx="345" cy="346"/>
            </a:xfrm>
            <a:prstGeom prst="ellipse">
              <a:avLst/>
            </a:pr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entury Gothic" panose="020B0502020202020204" pitchFamily="34" charset="0"/>
                <a:ea typeface="Century Gothic"/>
                <a:sym typeface="Century Gothic"/>
              </a:endParaRPr>
            </a:p>
          </p:txBody>
        </p:sp>
        <p:sp>
          <p:nvSpPr>
            <p:cNvPr id="3531" name="Google Shape;3531;p6"/>
            <p:cNvSpPr/>
            <p:nvPr/>
          </p:nvSpPr>
          <p:spPr>
            <a:xfrm>
              <a:off x="895" y="2253"/>
              <a:ext cx="345" cy="346"/>
            </a:xfrm>
            <a:prstGeom prst="ellipse">
              <a:avLst/>
            </a:pr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entury Gothic" panose="020B0502020202020204" pitchFamily="34" charset="0"/>
                <a:ea typeface="Century Gothic"/>
                <a:sym typeface="Century Gothic"/>
              </a:endParaRPr>
            </a:p>
          </p:txBody>
        </p:sp>
        <p:sp>
          <p:nvSpPr>
            <p:cNvPr id="3532" name="Google Shape;3532;p6"/>
            <p:cNvSpPr/>
            <p:nvPr/>
          </p:nvSpPr>
          <p:spPr>
            <a:xfrm>
              <a:off x="-262" y="2253"/>
              <a:ext cx="345" cy="346"/>
            </a:xfrm>
            <a:prstGeom prst="ellipse">
              <a:avLst/>
            </a:pr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entury Gothic" panose="020B0502020202020204" pitchFamily="34" charset="0"/>
                <a:ea typeface="Century Gothic"/>
                <a:sym typeface="Century Gothic"/>
              </a:endParaRPr>
            </a:p>
          </p:txBody>
        </p:sp>
      </p:grpSp>
      <p:grpSp>
        <p:nvGrpSpPr>
          <p:cNvPr id="3533" name="Google Shape;3533;p6"/>
          <p:cNvGrpSpPr/>
          <p:nvPr/>
        </p:nvGrpSpPr>
        <p:grpSpPr>
          <a:xfrm>
            <a:off x="3604838" y="3509999"/>
            <a:ext cx="700903" cy="699815"/>
            <a:chOff x="2858" y="347"/>
            <a:chExt cx="5799" cy="5790"/>
          </a:xfrm>
        </p:grpSpPr>
        <p:sp>
          <p:nvSpPr>
            <p:cNvPr id="3534" name="Google Shape;3534;p6"/>
            <p:cNvSpPr/>
            <p:nvPr/>
          </p:nvSpPr>
          <p:spPr>
            <a:xfrm>
              <a:off x="3350" y="347"/>
              <a:ext cx="1206" cy="1207"/>
            </a:xfrm>
            <a:custGeom>
              <a:avLst/>
              <a:gdLst/>
              <a:ahLst/>
              <a:cxnLst/>
              <a:rect l="l" t="t" r="r" b="b"/>
              <a:pathLst>
                <a:path w="510" h="510" extrusionOk="0">
                  <a:moveTo>
                    <a:pt x="255" y="510"/>
                  </a:moveTo>
                  <a:cubicBezTo>
                    <a:pt x="396" y="510"/>
                    <a:pt x="510" y="396"/>
                    <a:pt x="510" y="255"/>
                  </a:cubicBezTo>
                  <a:cubicBezTo>
                    <a:pt x="510" y="114"/>
                    <a:pt x="396" y="0"/>
                    <a:pt x="255" y="0"/>
                  </a:cubicBezTo>
                  <a:cubicBezTo>
                    <a:pt x="114" y="0"/>
                    <a:pt x="0" y="114"/>
                    <a:pt x="0" y="255"/>
                  </a:cubicBezTo>
                  <a:cubicBezTo>
                    <a:pt x="0" y="396"/>
                    <a:pt x="114" y="510"/>
                    <a:pt x="255" y="510"/>
                  </a:cubicBezTo>
                  <a:close/>
                  <a:moveTo>
                    <a:pt x="255" y="102"/>
                  </a:moveTo>
                  <a:cubicBezTo>
                    <a:pt x="339" y="102"/>
                    <a:pt x="408" y="171"/>
                    <a:pt x="408" y="255"/>
                  </a:cubicBezTo>
                  <a:cubicBezTo>
                    <a:pt x="408" y="339"/>
                    <a:pt x="339" y="408"/>
                    <a:pt x="255" y="408"/>
                  </a:cubicBezTo>
                  <a:cubicBezTo>
                    <a:pt x="171" y="408"/>
                    <a:pt x="102" y="339"/>
                    <a:pt x="102" y="255"/>
                  </a:cubicBezTo>
                  <a:cubicBezTo>
                    <a:pt x="102" y="171"/>
                    <a:pt x="171" y="102"/>
                    <a:pt x="255" y="102"/>
                  </a:cubicBez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entury Gothic" panose="020B0502020202020204" pitchFamily="34" charset="0"/>
                <a:ea typeface="Century Gothic"/>
                <a:sym typeface="Century Gothic"/>
              </a:endParaRPr>
            </a:p>
          </p:txBody>
        </p:sp>
        <p:sp>
          <p:nvSpPr>
            <p:cNvPr id="3535" name="Google Shape;3535;p6"/>
            <p:cNvSpPr/>
            <p:nvPr/>
          </p:nvSpPr>
          <p:spPr>
            <a:xfrm>
              <a:off x="7210" y="1071"/>
              <a:ext cx="965" cy="2413"/>
            </a:xfrm>
            <a:custGeom>
              <a:avLst/>
              <a:gdLst/>
              <a:ahLst/>
              <a:cxnLst/>
              <a:rect l="l" t="t" r="r" b="b"/>
              <a:pathLst>
                <a:path w="408" h="1020" extrusionOk="0">
                  <a:moveTo>
                    <a:pt x="357" y="1020"/>
                  </a:moveTo>
                  <a:cubicBezTo>
                    <a:pt x="385" y="1020"/>
                    <a:pt x="408" y="997"/>
                    <a:pt x="408" y="969"/>
                  </a:cubicBezTo>
                  <a:cubicBezTo>
                    <a:pt x="408" y="51"/>
                    <a:pt x="408" y="51"/>
                    <a:pt x="408" y="51"/>
                  </a:cubicBezTo>
                  <a:cubicBezTo>
                    <a:pt x="408" y="23"/>
                    <a:pt x="385" y="0"/>
                    <a:pt x="357" y="0"/>
                  </a:cubicBezTo>
                  <a:cubicBezTo>
                    <a:pt x="51" y="0"/>
                    <a:pt x="51" y="0"/>
                    <a:pt x="51" y="0"/>
                  </a:cubicBezTo>
                  <a:cubicBezTo>
                    <a:pt x="23" y="0"/>
                    <a:pt x="0" y="23"/>
                    <a:pt x="0" y="51"/>
                  </a:cubicBezTo>
                  <a:cubicBezTo>
                    <a:pt x="0" y="969"/>
                    <a:pt x="0" y="969"/>
                    <a:pt x="0" y="969"/>
                  </a:cubicBezTo>
                  <a:cubicBezTo>
                    <a:pt x="0" y="997"/>
                    <a:pt x="23" y="1020"/>
                    <a:pt x="51" y="1020"/>
                  </a:cubicBezTo>
                  <a:lnTo>
                    <a:pt x="357" y="1020"/>
                  </a:lnTo>
                  <a:close/>
                  <a:moveTo>
                    <a:pt x="102" y="102"/>
                  </a:moveTo>
                  <a:cubicBezTo>
                    <a:pt x="306" y="102"/>
                    <a:pt x="306" y="102"/>
                    <a:pt x="306" y="102"/>
                  </a:cubicBezTo>
                  <a:cubicBezTo>
                    <a:pt x="306" y="918"/>
                    <a:pt x="306" y="918"/>
                    <a:pt x="306" y="918"/>
                  </a:cubicBezTo>
                  <a:cubicBezTo>
                    <a:pt x="102" y="918"/>
                    <a:pt x="102" y="918"/>
                    <a:pt x="102" y="918"/>
                  </a:cubicBezTo>
                  <a:lnTo>
                    <a:pt x="102" y="102"/>
                  </a:ln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entury Gothic" panose="020B0502020202020204" pitchFamily="34" charset="0"/>
                <a:ea typeface="Century Gothic"/>
                <a:sym typeface="Century Gothic"/>
              </a:endParaRPr>
            </a:p>
          </p:txBody>
        </p:sp>
        <p:sp>
          <p:nvSpPr>
            <p:cNvPr id="3536" name="Google Shape;3536;p6"/>
            <p:cNvSpPr/>
            <p:nvPr/>
          </p:nvSpPr>
          <p:spPr>
            <a:xfrm>
              <a:off x="6004" y="1554"/>
              <a:ext cx="965" cy="1930"/>
            </a:xfrm>
            <a:custGeom>
              <a:avLst/>
              <a:gdLst/>
              <a:ahLst/>
              <a:cxnLst/>
              <a:rect l="l" t="t" r="r" b="b"/>
              <a:pathLst>
                <a:path w="408" h="816" extrusionOk="0">
                  <a:moveTo>
                    <a:pt x="357" y="816"/>
                  </a:moveTo>
                  <a:cubicBezTo>
                    <a:pt x="385" y="816"/>
                    <a:pt x="408" y="793"/>
                    <a:pt x="408" y="765"/>
                  </a:cubicBezTo>
                  <a:cubicBezTo>
                    <a:pt x="408" y="51"/>
                    <a:pt x="408" y="51"/>
                    <a:pt x="408" y="51"/>
                  </a:cubicBezTo>
                  <a:cubicBezTo>
                    <a:pt x="408" y="23"/>
                    <a:pt x="385" y="0"/>
                    <a:pt x="357" y="0"/>
                  </a:cubicBezTo>
                  <a:cubicBezTo>
                    <a:pt x="51" y="0"/>
                    <a:pt x="51" y="0"/>
                    <a:pt x="51" y="0"/>
                  </a:cubicBezTo>
                  <a:cubicBezTo>
                    <a:pt x="23" y="0"/>
                    <a:pt x="0" y="23"/>
                    <a:pt x="0" y="51"/>
                  </a:cubicBezTo>
                  <a:cubicBezTo>
                    <a:pt x="0" y="765"/>
                    <a:pt x="0" y="765"/>
                    <a:pt x="0" y="765"/>
                  </a:cubicBezTo>
                  <a:cubicBezTo>
                    <a:pt x="0" y="793"/>
                    <a:pt x="23" y="816"/>
                    <a:pt x="51" y="816"/>
                  </a:cubicBezTo>
                  <a:lnTo>
                    <a:pt x="357" y="816"/>
                  </a:lnTo>
                  <a:close/>
                  <a:moveTo>
                    <a:pt x="102" y="102"/>
                  </a:moveTo>
                  <a:cubicBezTo>
                    <a:pt x="306" y="102"/>
                    <a:pt x="306" y="102"/>
                    <a:pt x="306" y="102"/>
                  </a:cubicBezTo>
                  <a:cubicBezTo>
                    <a:pt x="306" y="714"/>
                    <a:pt x="306" y="714"/>
                    <a:pt x="306" y="714"/>
                  </a:cubicBezTo>
                  <a:cubicBezTo>
                    <a:pt x="102" y="714"/>
                    <a:pt x="102" y="714"/>
                    <a:pt x="102" y="714"/>
                  </a:cubicBezTo>
                  <a:lnTo>
                    <a:pt x="102" y="102"/>
                  </a:ln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entury Gothic" panose="020B0502020202020204" pitchFamily="34" charset="0"/>
                <a:ea typeface="Century Gothic"/>
                <a:sym typeface="Century Gothic"/>
              </a:endParaRPr>
            </a:p>
          </p:txBody>
        </p:sp>
        <p:sp>
          <p:nvSpPr>
            <p:cNvPr id="3537" name="Google Shape;3537;p6"/>
            <p:cNvSpPr/>
            <p:nvPr/>
          </p:nvSpPr>
          <p:spPr>
            <a:xfrm>
              <a:off x="5121" y="2277"/>
              <a:ext cx="641" cy="1207"/>
            </a:xfrm>
            <a:custGeom>
              <a:avLst/>
              <a:gdLst/>
              <a:ahLst/>
              <a:cxnLst/>
              <a:rect l="l" t="t" r="r" b="b"/>
              <a:pathLst>
                <a:path w="271" h="510" extrusionOk="0">
                  <a:moveTo>
                    <a:pt x="220" y="510"/>
                  </a:moveTo>
                  <a:cubicBezTo>
                    <a:pt x="248" y="510"/>
                    <a:pt x="271" y="487"/>
                    <a:pt x="271" y="459"/>
                  </a:cubicBezTo>
                  <a:cubicBezTo>
                    <a:pt x="271" y="51"/>
                    <a:pt x="271" y="51"/>
                    <a:pt x="271" y="51"/>
                  </a:cubicBezTo>
                  <a:cubicBezTo>
                    <a:pt x="271" y="23"/>
                    <a:pt x="248" y="0"/>
                    <a:pt x="220" y="0"/>
                  </a:cubicBezTo>
                  <a:cubicBezTo>
                    <a:pt x="51" y="0"/>
                    <a:pt x="51" y="0"/>
                    <a:pt x="51" y="0"/>
                  </a:cubicBezTo>
                  <a:cubicBezTo>
                    <a:pt x="23" y="0"/>
                    <a:pt x="0" y="23"/>
                    <a:pt x="0" y="51"/>
                  </a:cubicBezTo>
                  <a:cubicBezTo>
                    <a:pt x="0" y="79"/>
                    <a:pt x="23" y="102"/>
                    <a:pt x="51" y="102"/>
                  </a:cubicBezTo>
                  <a:cubicBezTo>
                    <a:pt x="169" y="102"/>
                    <a:pt x="169" y="102"/>
                    <a:pt x="169" y="102"/>
                  </a:cubicBezTo>
                  <a:cubicBezTo>
                    <a:pt x="169" y="408"/>
                    <a:pt x="169" y="408"/>
                    <a:pt x="169" y="408"/>
                  </a:cubicBezTo>
                  <a:cubicBezTo>
                    <a:pt x="98" y="408"/>
                    <a:pt x="98" y="408"/>
                    <a:pt x="98" y="408"/>
                  </a:cubicBezTo>
                  <a:cubicBezTo>
                    <a:pt x="69" y="408"/>
                    <a:pt x="47" y="431"/>
                    <a:pt x="47" y="459"/>
                  </a:cubicBezTo>
                  <a:cubicBezTo>
                    <a:pt x="47" y="487"/>
                    <a:pt x="69" y="510"/>
                    <a:pt x="98" y="510"/>
                  </a:cubicBezTo>
                  <a:cubicBezTo>
                    <a:pt x="220" y="510"/>
                    <a:pt x="220" y="510"/>
                    <a:pt x="220" y="510"/>
                  </a:cubicBez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entury Gothic" panose="020B0502020202020204" pitchFamily="34" charset="0"/>
                <a:ea typeface="Century Gothic"/>
                <a:sym typeface="Century Gothic"/>
              </a:endParaRPr>
            </a:p>
          </p:txBody>
        </p:sp>
        <p:sp>
          <p:nvSpPr>
            <p:cNvPr id="3538" name="Google Shape;3538;p6"/>
            <p:cNvSpPr/>
            <p:nvPr/>
          </p:nvSpPr>
          <p:spPr>
            <a:xfrm>
              <a:off x="4677" y="347"/>
              <a:ext cx="3980" cy="3619"/>
            </a:xfrm>
            <a:custGeom>
              <a:avLst/>
              <a:gdLst/>
              <a:ahLst/>
              <a:cxnLst/>
              <a:rect l="l" t="t" r="r" b="b"/>
              <a:pathLst>
                <a:path w="1683" h="1530" extrusionOk="0">
                  <a:moveTo>
                    <a:pt x="1632" y="0"/>
                  </a:moveTo>
                  <a:cubicBezTo>
                    <a:pt x="51" y="0"/>
                    <a:pt x="51" y="0"/>
                    <a:pt x="51" y="0"/>
                  </a:cubicBezTo>
                  <a:cubicBezTo>
                    <a:pt x="23" y="0"/>
                    <a:pt x="0" y="23"/>
                    <a:pt x="0" y="51"/>
                  </a:cubicBezTo>
                  <a:cubicBezTo>
                    <a:pt x="0" y="79"/>
                    <a:pt x="23" y="102"/>
                    <a:pt x="51" y="102"/>
                  </a:cubicBezTo>
                  <a:cubicBezTo>
                    <a:pt x="1581" y="102"/>
                    <a:pt x="1581" y="102"/>
                    <a:pt x="1581" y="102"/>
                  </a:cubicBezTo>
                  <a:cubicBezTo>
                    <a:pt x="1581" y="1428"/>
                    <a:pt x="1581" y="1428"/>
                    <a:pt x="1581" y="1428"/>
                  </a:cubicBezTo>
                  <a:cubicBezTo>
                    <a:pt x="306" y="1428"/>
                    <a:pt x="306" y="1428"/>
                    <a:pt x="306" y="1428"/>
                  </a:cubicBezTo>
                  <a:cubicBezTo>
                    <a:pt x="278" y="1428"/>
                    <a:pt x="255" y="1451"/>
                    <a:pt x="255" y="1479"/>
                  </a:cubicBezTo>
                  <a:cubicBezTo>
                    <a:pt x="255" y="1507"/>
                    <a:pt x="278" y="1530"/>
                    <a:pt x="306" y="1530"/>
                  </a:cubicBezTo>
                  <a:cubicBezTo>
                    <a:pt x="1632" y="1530"/>
                    <a:pt x="1632" y="1530"/>
                    <a:pt x="1632" y="1530"/>
                  </a:cubicBezTo>
                  <a:cubicBezTo>
                    <a:pt x="1660" y="1530"/>
                    <a:pt x="1683" y="1507"/>
                    <a:pt x="1683" y="1479"/>
                  </a:cubicBezTo>
                  <a:cubicBezTo>
                    <a:pt x="1683" y="51"/>
                    <a:pt x="1683" y="51"/>
                    <a:pt x="1683" y="51"/>
                  </a:cubicBezTo>
                  <a:cubicBezTo>
                    <a:pt x="1683" y="23"/>
                    <a:pt x="1660" y="0"/>
                    <a:pt x="1632" y="0"/>
                  </a:cubicBez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entury Gothic" panose="020B0502020202020204" pitchFamily="34" charset="0"/>
                <a:ea typeface="Century Gothic"/>
                <a:sym typeface="Century Gothic"/>
              </a:endParaRPr>
            </a:p>
          </p:txBody>
        </p:sp>
        <p:sp>
          <p:nvSpPr>
            <p:cNvPr id="3539" name="Google Shape;3539;p6"/>
            <p:cNvSpPr/>
            <p:nvPr/>
          </p:nvSpPr>
          <p:spPr>
            <a:xfrm>
              <a:off x="2858" y="1795"/>
              <a:ext cx="2190" cy="4342"/>
            </a:xfrm>
            <a:custGeom>
              <a:avLst/>
              <a:gdLst/>
              <a:ahLst/>
              <a:cxnLst/>
              <a:rect l="l" t="t" r="r" b="b"/>
              <a:pathLst>
                <a:path w="926" h="1836" extrusionOk="0">
                  <a:moveTo>
                    <a:pt x="853" y="248"/>
                  </a:moveTo>
                  <a:cubicBezTo>
                    <a:pt x="837" y="106"/>
                    <a:pt x="725" y="0"/>
                    <a:pt x="593" y="0"/>
                  </a:cubicBezTo>
                  <a:cubicBezTo>
                    <a:pt x="333" y="0"/>
                    <a:pt x="333" y="0"/>
                    <a:pt x="333" y="0"/>
                  </a:cubicBezTo>
                  <a:cubicBezTo>
                    <a:pt x="201" y="0"/>
                    <a:pt x="89" y="106"/>
                    <a:pt x="73" y="248"/>
                  </a:cubicBezTo>
                  <a:cubicBezTo>
                    <a:pt x="5" y="840"/>
                    <a:pt x="5" y="840"/>
                    <a:pt x="5" y="840"/>
                  </a:cubicBezTo>
                  <a:cubicBezTo>
                    <a:pt x="0" y="890"/>
                    <a:pt x="15" y="939"/>
                    <a:pt x="47" y="975"/>
                  </a:cubicBezTo>
                  <a:cubicBezTo>
                    <a:pt x="75" y="1006"/>
                    <a:pt x="112" y="1024"/>
                    <a:pt x="152" y="1027"/>
                  </a:cubicBezTo>
                  <a:cubicBezTo>
                    <a:pt x="208" y="1789"/>
                    <a:pt x="208" y="1789"/>
                    <a:pt x="208" y="1789"/>
                  </a:cubicBezTo>
                  <a:cubicBezTo>
                    <a:pt x="210" y="1815"/>
                    <a:pt x="232" y="1836"/>
                    <a:pt x="259" y="1836"/>
                  </a:cubicBezTo>
                  <a:cubicBezTo>
                    <a:pt x="667" y="1836"/>
                    <a:pt x="667" y="1836"/>
                    <a:pt x="667" y="1836"/>
                  </a:cubicBezTo>
                  <a:cubicBezTo>
                    <a:pt x="694" y="1836"/>
                    <a:pt x="716" y="1815"/>
                    <a:pt x="718" y="1789"/>
                  </a:cubicBezTo>
                  <a:cubicBezTo>
                    <a:pt x="774" y="1027"/>
                    <a:pt x="774" y="1027"/>
                    <a:pt x="774" y="1027"/>
                  </a:cubicBezTo>
                  <a:cubicBezTo>
                    <a:pt x="814" y="1024"/>
                    <a:pt x="851" y="1006"/>
                    <a:pt x="879" y="975"/>
                  </a:cubicBezTo>
                  <a:cubicBezTo>
                    <a:pt x="911" y="939"/>
                    <a:pt x="926" y="890"/>
                    <a:pt x="921" y="840"/>
                  </a:cubicBezTo>
                  <a:lnTo>
                    <a:pt x="853" y="248"/>
                  </a:lnTo>
                  <a:close/>
                  <a:moveTo>
                    <a:pt x="803" y="907"/>
                  </a:moveTo>
                  <a:cubicBezTo>
                    <a:pt x="797" y="914"/>
                    <a:pt x="784" y="925"/>
                    <a:pt x="765" y="925"/>
                  </a:cubicBezTo>
                  <a:cubicBezTo>
                    <a:pt x="727" y="925"/>
                    <a:pt x="727" y="925"/>
                    <a:pt x="727" y="925"/>
                  </a:cubicBezTo>
                  <a:cubicBezTo>
                    <a:pt x="700" y="925"/>
                    <a:pt x="678" y="945"/>
                    <a:pt x="676" y="972"/>
                  </a:cubicBezTo>
                  <a:cubicBezTo>
                    <a:pt x="620" y="1734"/>
                    <a:pt x="620" y="1734"/>
                    <a:pt x="620" y="1734"/>
                  </a:cubicBezTo>
                  <a:cubicBezTo>
                    <a:pt x="306" y="1734"/>
                    <a:pt x="306" y="1734"/>
                    <a:pt x="306" y="1734"/>
                  </a:cubicBezTo>
                  <a:cubicBezTo>
                    <a:pt x="250" y="972"/>
                    <a:pt x="250" y="972"/>
                    <a:pt x="250" y="972"/>
                  </a:cubicBezTo>
                  <a:cubicBezTo>
                    <a:pt x="248" y="945"/>
                    <a:pt x="226" y="925"/>
                    <a:pt x="199" y="925"/>
                  </a:cubicBezTo>
                  <a:cubicBezTo>
                    <a:pt x="161" y="925"/>
                    <a:pt x="161" y="925"/>
                    <a:pt x="161" y="925"/>
                  </a:cubicBezTo>
                  <a:cubicBezTo>
                    <a:pt x="142" y="925"/>
                    <a:pt x="129" y="914"/>
                    <a:pt x="123" y="907"/>
                  </a:cubicBezTo>
                  <a:cubicBezTo>
                    <a:pt x="110" y="893"/>
                    <a:pt x="104" y="872"/>
                    <a:pt x="107" y="852"/>
                  </a:cubicBezTo>
                  <a:cubicBezTo>
                    <a:pt x="174" y="259"/>
                    <a:pt x="174" y="259"/>
                    <a:pt x="174" y="259"/>
                  </a:cubicBezTo>
                  <a:cubicBezTo>
                    <a:pt x="184" y="170"/>
                    <a:pt x="252" y="102"/>
                    <a:pt x="333" y="102"/>
                  </a:cubicBezTo>
                  <a:cubicBezTo>
                    <a:pt x="593" y="102"/>
                    <a:pt x="593" y="102"/>
                    <a:pt x="593" y="102"/>
                  </a:cubicBezTo>
                  <a:cubicBezTo>
                    <a:pt x="673" y="102"/>
                    <a:pt x="742" y="170"/>
                    <a:pt x="752" y="259"/>
                  </a:cubicBezTo>
                  <a:cubicBezTo>
                    <a:pt x="820" y="852"/>
                    <a:pt x="820" y="852"/>
                    <a:pt x="820" y="852"/>
                  </a:cubicBezTo>
                  <a:cubicBezTo>
                    <a:pt x="822" y="872"/>
                    <a:pt x="816" y="893"/>
                    <a:pt x="803" y="907"/>
                  </a:cubicBez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entury Gothic" panose="020B0502020202020204" pitchFamily="34" charset="0"/>
                <a:ea typeface="Century Gothic"/>
                <a:sym typeface="Century Gothic"/>
              </a:endParaRPr>
            </a:p>
          </p:txBody>
        </p:sp>
      </p:grpSp>
      <p:sp>
        <p:nvSpPr>
          <p:cNvPr id="3541" name="Google Shape;3541;p6"/>
          <p:cNvSpPr/>
          <p:nvPr/>
        </p:nvSpPr>
        <p:spPr>
          <a:xfrm>
            <a:off x="4808249" y="436309"/>
            <a:ext cx="3159648" cy="3159216"/>
          </a:xfrm>
          <a:prstGeom prst="ellipse">
            <a:avLst/>
          </a:prstGeom>
          <a:solidFill>
            <a:srgbClr val="BEBEBE"/>
          </a:solidFill>
          <a:ln w="28575" cap="flat" cmpd="sng">
            <a:solidFill>
              <a:schemeClr val="lt1"/>
            </a:solidFill>
            <a:prstDash val="solid"/>
            <a:round/>
            <a:headEnd type="none" w="sm" len="sm"/>
            <a:tailEnd type="none" w="sm" len="sm"/>
          </a:ln>
        </p:spPr>
        <p:txBody>
          <a:bodyPr vert="horz" wrap="square" lIns="91440" tIns="45720" rIns="91440" bIns="45720" numCol="1" anchor="t" anchorCtr="0" compatLnSpc="1">
            <a:noAutofit/>
          </a:bodyPr>
          <a:lstStyle/>
          <a:p>
            <a:pPr marL="0" marR="0" lvl="0" indent="0" algn="l" rtl="0">
              <a:spcBef>
                <a:spcPts val="0"/>
              </a:spcBef>
              <a:spcAft>
                <a:spcPts val="0"/>
              </a:spcAft>
              <a:buNone/>
            </a:pPr>
            <a:endParaRPr sz="1800">
              <a:solidFill>
                <a:schemeClr val="dk1"/>
              </a:solidFill>
              <a:latin typeface="Century Gothic" panose="020B0502020202020204" pitchFamily="34" charset="0"/>
              <a:ea typeface="Century Gothic"/>
              <a:sym typeface="Century Gothic"/>
            </a:endParaRPr>
          </a:p>
        </p:txBody>
      </p:sp>
      <p:sp>
        <p:nvSpPr>
          <p:cNvPr id="3543" name="Google Shape;3543;p6"/>
          <p:cNvSpPr/>
          <p:nvPr/>
        </p:nvSpPr>
        <p:spPr>
          <a:xfrm>
            <a:off x="6207778" y="1105502"/>
            <a:ext cx="330741" cy="264116"/>
          </a:xfrm>
          <a:custGeom>
            <a:avLst/>
            <a:gdLst/>
            <a:ahLst/>
            <a:cxnLst/>
            <a:rect l="l" t="t" r="r" b="b"/>
            <a:pathLst>
              <a:path w="458" h="342" extrusionOk="0">
                <a:moveTo>
                  <a:pt x="387" y="15"/>
                </a:moveTo>
                <a:cubicBezTo>
                  <a:pt x="153" y="248"/>
                  <a:pt x="153" y="248"/>
                  <a:pt x="153" y="248"/>
                </a:cubicBezTo>
                <a:cubicBezTo>
                  <a:pt x="71" y="165"/>
                  <a:pt x="71" y="165"/>
                  <a:pt x="71" y="165"/>
                </a:cubicBezTo>
                <a:cubicBezTo>
                  <a:pt x="56" y="150"/>
                  <a:pt x="31" y="150"/>
                  <a:pt x="16" y="165"/>
                </a:cubicBezTo>
                <a:cubicBezTo>
                  <a:pt x="0" y="181"/>
                  <a:pt x="0" y="205"/>
                  <a:pt x="16" y="221"/>
                </a:cubicBezTo>
                <a:cubicBezTo>
                  <a:pt x="125" y="331"/>
                  <a:pt x="125" y="331"/>
                  <a:pt x="125" y="331"/>
                </a:cubicBezTo>
                <a:cubicBezTo>
                  <a:pt x="133" y="338"/>
                  <a:pt x="143" y="342"/>
                  <a:pt x="153" y="342"/>
                </a:cubicBezTo>
                <a:cubicBezTo>
                  <a:pt x="163" y="342"/>
                  <a:pt x="173" y="338"/>
                  <a:pt x="181" y="331"/>
                </a:cubicBezTo>
                <a:cubicBezTo>
                  <a:pt x="443" y="70"/>
                  <a:pt x="443" y="70"/>
                  <a:pt x="443" y="70"/>
                </a:cubicBezTo>
                <a:cubicBezTo>
                  <a:pt x="458" y="55"/>
                  <a:pt x="458" y="30"/>
                  <a:pt x="443" y="15"/>
                </a:cubicBezTo>
                <a:cubicBezTo>
                  <a:pt x="428" y="0"/>
                  <a:pt x="403" y="0"/>
                  <a:pt x="387" y="15"/>
                </a:cubicBezTo>
                <a:close/>
                <a:moveTo>
                  <a:pt x="387" y="15"/>
                </a:moveTo>
                <a:cubicBezTo>
                  <a:pt x="387" y="15"/>
                  <a:pt x="387" y="15"/>
                  <a:pt x="387" y="15"/>
                </a:cubicBezTo>
              </a:path>
            </a:pathLst>
          </a:custGeom>
          <a:solidFill>
            <a:schemeClr val="lt1"/>
          </a:solidFill>
          <a:ln>
            <a:noFill/>
          </a:ln>
        </p:spPr>
        <p:txBody>
          <a:bodyPr vert="horz" wrap="square" lIns="68572" tIns="34286" rIns="68572" bIns="34286" numCol="1" anchor="t" anchorCtr="0" compatLnSpc="1">
            <a:noAutofit/>
          </a:bodyPr>
          <a:lstStyle/>
          <a:p>
            <a:pPr marL="0" marR="0" lvl="0" indent="0" algn="l" rtl="0">
              <a:spcBef>
                <a:spcPts val="0"/>
              </a:spcBef>
              <a:spcAft>
                <a:spcPts val="0"/>
              </a:spcAft>
              <a:buNone/>
            </a:pPr>
            <a:endParaRPr sz="2418">
              <a:solidFill>
                <a:schemeClr val="dk1"/>
              </a:solidFill>
              <a:latin typeface="Century Gothic" panose="020B0502020202020204" pitchFamily="34" charset="0"/>
              <a:ea typeface="Century Gothic"/>
              <a:sym typeface="Century Gothic"/>
            </a:endParaRPr>
          </a:p>
        </p:txBody>
      </p:sp>
      <p:sp>
        <p:nvSpPr>
          <p:cNvPr id="3544" name="Google Shape;3544;p6"/>
          <p:cNvSpPr/>
          <p:nvPr/>
        </p:nvSpPr>
        <p:spPr>
          <a:xfrm>
            <a:off x="5972783" y="983971"/>
            <a:ext cx="825582" cy="640297"/>
          </a:xfrm>
          <a:custGeom>
            <a:avLst/>
            <a:gdLst/>
            <a:ahLst/>
            <a:cxnLst/>
            <a:rect l="l" t="t" r="r" b="b"/>
            <a:pathLst>
              <a:path w="1974" h="1713" extrusionOk="0">
                <a:moveTo>
                  <a:pt x="1974" y="1125"/>
                </a:moveTo>
                <a:cubicBezTo>
                  <a:pt x="1974" y="226"/>
                  <a:pt x="1974" y="226"/>
                  <a:pt x="1974" y="226"/>
                </a:cubicBezTo>
                <a:cubicBezTo>
                  <a:pt x="1974" y="102"/>
                  <a:pt x="1873" y="0"/>
                  <a:pt x="1748" y="0"/>
                </a:cubicBezTo>
                <a:cubicBezTo>
                  <a:pt x="226" y="0"/>
                  <a:pt x="226" y="0"/>
                  <a:pt x="226" y="0"/>
                </a:cubicBezTo>
                <a:cubicBezTo>
                  <a:pt x="102" y="0"/>
                  <a:pt x="0" y="102"/>
                  <a:pt x="0" y="226"/>
                </a:cubicBezTo>
                <a:cubicBezTo>
                  <a:pt x="0" y="1125"/>
                  <a:pt x="0" y="1125"/>
                  <a:pt x="0" y="1125"/>
                </a:cubicBezTo>
                <a:cubicBezTo>
                  <a:pt x="0" y="1250"/>
                  <a:pt x="102" y="1351"/>
                  <a:pt x="226" y="1351"/>
                </a:cubicBezTo>
                <a:cubicBezTo>
                  <a:pt x="291" y="1351"/>
                  <a:pt x="291" y="1351"/>
                  <a:pt x="291" y="1351"/>
                </a:cubicBezTo>
                <a:cubicBezTo>
                  <a:pt x="291" y="1622"/>
                  <a:pt x="291" y="1622"/>
                  <a:pt x="291" y="1622"/>
                </a:cubicBezTo>
                <a:cubicBezTo>
                  <a:pt x="291" y="1672"/>
                  <a:pt x="331" y="1713"/>
                  <a:pt x="382" y="1713"/>
                </a:cubicBezTo>
                <a:cubicBezTo>
                  <a:pt x="382" y="1713"/>
                  <a:pt x="382" y="1713"/>
                  <a:pt x="382" y="1713"/>
                </a:cubicBezTo>
                <a:cubicBezTo>
                  <a:pt x="408" y="1713"/>
                  <a:pt x="433" y="1701"/>
                  <a:pt x="450" y="1681"/>
                </a:cubicBezTo>
                <a:cubicBezTo>
                  <a:pt x="736" y="1351"/>
                  <a:pt x="736" y="1351"/>
                  <a:pt x="736" y="1351"/>
                </a:cubicBezTo>
                <a:cubicBezTo>
                  <a:pt x="1749" y="1351"/>
                  <a:pt x="1749" y="1351"/>
                  <a:pt x="1749" y="1351"/>
                </a:cubicBezTo>
                <a:cubicBezTo>
                  <a:pt x="1873" y="1351"/>
                  <a:pt x="1974" y="1250"/>
                  <a:pt x="1974" y="1125"/>
                </a:cubicBezTo>
                <a:close/>
                <a:moveTo>
                  <a:pt x="707" y="1229"/>
                </a:moveTo>
                <a:cubicBezTo>
                  <a:pt x="689" y="1229"/>
                  <a:pt x="673" y="1236"/>
                  <a:pt x="661" y="1250"/>
                </a:cubicBezTo>
                <a:cubicBezTo>
                  <a:pt x="413" y="1536"/>
                  <a:pt x="413" y="1536"/>
                  <a:pt x="413" y="1536"/>
                </a:cubicBezTo>
                <a:cubicBezTo>
                  <a:pt x="413" y="1290"/>
                  <a:pt x="413" y="1290"/>
                  <a:pt x="413" y="1290"/>
                </a:cubicBezTo>
                <a:cubicBezTo>
                  <a:pt x="413" y="1256"/>
                  <a:pt x="385" y="1228"/>
                  <a:pt x="351" y="1228"/>
                </a:cubicBezTo>
                <a:cubicBezTo>
                  <a:pt x="226" y="1228"/>
                  <a:pt x="226" y="1228"/>
                  <a:pt x="226" y="1228"/>
                </a:cubicBezTo>
                <a:cubicBezTo>
                  <a:pt x="169" y="1228"/>
                  <a:pt x="123" y="1182"/>
                  <a:pt x="123" y="1125"/>
                </a:cubicBezTo>
                <a:cubicBezTo>
                  <a:pt x="123" y="226"/>
                  <a:pt x="123" y="226"/>
                  <a:pt x="123" y="226"/>
                </a:cubicBezTo>
                <a:cubicBezTo>
                  <a:pt x="123" y="169"/>
                  <a:pt x="169" y="123"/>
                  <a:pt x="226" y="123"/>
                </a:cubicBezTo>
                <a:cubicBezTo>
                  <a:pt x="1748" y="123"/>
                  <a:pt x="1748" y="123"/>
                  <a:pt x="1748" y="123"/>
                </a:cubicBezTo>
                <a:cubicBezTo>
                  <a:pt x="1805" y="123"/>
                  <a:pt x="1852" y="169"/>
                  <a:pt x="1852" y="226"/>
                </a:cubicBezTo>
                <a:cubicBezTo>
                  <a:pt x="1852" y="1125"/>
                  <a:pt x="1852" y="1125"/>
                  <a:pt x="1852" y="1125"/>
                </a:cubicBezTo>
                <a:cubicBezTo>
                  <a:pt x="1852" y="1182"/>
                  <a:pt x="1805" y="1229"/>
                  <a:pt x="1748" y="1229"/>
                </a:cubicBezTo>
                <a:cubicBezTo>
                  <a:pt x="707" y="1229"/>
                  <a:pt x="707" y="1229"/>
                  <a:pt x="707" y="1229"/>
                </a:cubicBezTo>
                <a:close/>
              </a:path>
            </a:pathLst>
          </a:custGeom>
          <a:solidFill>
            <a:schemeClr val="lt1"/>
          </a:solidFill>
          <a:ln>
            <a:noFill/>
          </a:ln>
        </p:spPr>
        <p:txBody>
          <a:bodyPr vert="horz" wrap="square" lIns="91440" tIns="45720" rIns="91440" bIns="45720" numCol="1" anchor="t" anchorCtr="0" compatLnSpc="1">
            <a:noAutofit/>
          </a:bodyPr>
          <a:lstStyle/>
          <a:p>
            <a:pPr marL="0" marR="0" lvl="0" indent="0" algn="l" rtl="0">
              <a:spcBef>
                <a:spcPts val="0"/>
              </a:spcBef>
              <a:spcAft>
                <a:spcPts val="0"/>
              </a:spcAft>
              <a:buNone/>
            </a:pPr>
            <a:endParaRPr sz="1800">
              <a:solidFill>
                <a:schemeClr val="dk1"/>
              </a:solidFill>
              <a:latin typeface="Century Gothic" panose="020B0502020202020204" pitchFamily="34" charset="0"/>
              <a:ea typeface="Century Gothic"/>
              <a:sym typeface="Century Gothic"/>
            </a:endParaRPr>
          </a:p>
        </p:txBody>
      </p:sp>
      <p:sp>
        <p:nvSpPr>
          <p:cNvPr id="3545" name="Google Shape;3545;p6"/>
          <p:cNvSpPr/>
          <p:nvPr/>
        </p:nvSpPr>
        <p:spPr>
          <a:xfrm>
            <a:off x="509619" y="195230"/>
            <a:ext cx="3160758" cy="3159216"/>
          </a:xfrm>
          <a:prstGeom prst="ellipse">
            <a:avLst/>
          </a:prstGeom>
          <a:solidFill>
            <a:srgbClr val="BEBEBE"/>
          </a:solidFill>
          <a:ln w="28575" cap="flat" cmpd="sng">
            <a:solidFill>
              <a:schemeClr val="lt1"/>
            </a:solidFill>
            <a:prstDash val="solid"/>
            <a:round/>
            <a:headEnd type="none" w="sm" len="sm"/>
            <a:tailEnd type="none" w="sm" len="sm"/>
          </a:ln>
        </p:spPr>
        <p:txBody>
          <a:bodyPr vert="horz" wrap="square" lIns="91440" tIns="45720" rIns="91440" bIns="45720" numCol="1" anchor="t" anchorCtr="0" compatLnSpc="1">
            <a:noAutofit/>
          </a:bodyPr>
          <a:lstStyle/>
          <a:p>
            <a:pPr marL="0" marR="0" lvl="0" indent="0" algn="l" rtl="0">
              <a:spcBef>
                <a:spcPts val="0"/>
              </a:spcBef>
              <a:spcAft>
                <a:spcPts val="0"/>
              </a:spcAft>
              <a:buNone/>
            </a:pPr>
            <a:endParaRPr sz="1800">
              <a:solidFill>
                <a:schemeClr val="dk1"/>
              </a:solidFill>
              <a:latin typeface="Century Gothic" panose="020B0502020202020204" pitchFamily="34" charset="0"/>
              <a:ea typeface="Century Gothic"/>
              <a:sym typeface="Century Gothic"/>
            </a:endParaRPr>
          </a:p>
        </p:txBody>
      </p:sp>
      <p:grpSp>
        <p:nvGrpSpPr>
          <p:cNvPr id="3547" name="Google Shape;3547;p6"/>
          <p:cNvGrpSpPr/>
          <p:nvPr/>
        </p:nvGrpSpPr>
        <p:grpSpPr>
          <a:xfrm>
            <a:off x="1698434" y="708509"/>
            <a:ext cx="661070" cy="648635"/>
            <a:chOff x="2756" y="347"/>
            <a:chExt cx="5901" cy="5790"/>
          </a:xfrm>
        </p:grpSpPr>
        <p:sp>
          <p:nvSpPr>
            <p:cNvPr id="3548" name="Google Shape;3548;p6"/>
            <p:cNvSpPr/>
            <p:nvPr/>
          </p:nvSpPr>
          <p:spPr>
            <a:xfrm>
              <a:off x="6004" y="3484"/>
              <a:ext cx="2653" cy="2653"/>
            </a:xfrm>
            <a:custGeom>
              <a:avLst/>
              <a:gdLst/>
              <a:ahLst/>
              <a:cxnLst/>
              <a:rect l="l" t="t" r="r" b="b"/>
              <a:pathLst>
                <a:path w="1122" h="1122" extrusionOk="0">
                  <a:moveTo>
                    <a:pt x="911" y="801"/>
                  </a:moveTo>
                  <a:cubicBezTo>
                    <a:pt x="758" y="763"/>
                    <a:pt x="758" y="763"/>
                    <a:pt x="758" y="763"/>
                  </a:cubicBezTo>
                  <a:cubicBezTo>
                    <a:pt x="752" y="737"/>
                    <a:pt x="752" y="737"/>
                    <a:pt x="752" y="737"/>
                  </a:cubicBezTo>
                  <a:cubicBezTo>
                    <a:pt x="791" y="693"/>
                    <a:pt x="820" y="637"/>
                    <a:pt x="831" y="579"/>
                  </a:cubicBezTo>
                  <a:cubicBezTo>
                    <a:pt x="859" y="565"/>
                    <a:pt x="878" y="538"/>
                    <a:pt x="882" y="506"/>
                  </a:cubicBezTo>
                  <a:cubicBezTo>
                    <a:pt x="893" y="418"/>
                    <a:pt x="893" y="418"/>
                    <a:pt x="893" y="418"/>
                  </a:cubicBezTo>
                  <a:cubicBezTo>
                    <a:pt x="897" y="391"/>
                    <a:pt x="888" y="364"/>
                    <a:pt x="871" y="343"/>
                  </a:cubicBezTo>
                  <a:cubicBezTo>
                    <a:pt x="865" y="337"/>
                    <a:pt x="859" y="331"/>
                    <a:pt x="852" y="327"/>
                  </a:cubicBezTo>
                  <a:cubicBezTo>
                    <a:pt x="855" y="273"/>
                    <a:pt x="855" y="273"/>
                    <a:pt x="855" y="273"/>
                  </a:cubicBezTo>
                  <a:cubicBezTo>
                    <a:pt x="864" y="263"/>
                    <a:pt x="864" y="263"/>
                    <a:pt x="864" y="263"/>
                  </a:cubicBezTo>
                  <a:cubicBezTo>
                    <a:pt x="890" y="235"/>
                    <a:pt x="926" y="176"/>
                    <a:pt x="869" y="90"/>
                  </a:cubicBezTo>
                  <a:cubicBezTo>
                    <a:pt x="843" y="49"/>
                    <a:pt x="788" y="0"/>
                    <a:pt x="677" y="0"/>
                  </a:cubicBezTo>
                  <a:cubicBezTo>
                    <a:pt x="645" y="0"/>
                    <a:pt x="571" y="0"/>
                    <a:pt x="500" y="45"/>
                  </a:cubicBezTo>
                  <a:cubicBezTo>
                    <a:pt x="290" y="52"/>
                    <a:pt x="266" y="165"/>
                    <a:pt x="266" y="251"/>
                  </a:cubicBezTo>
                  <a:cubicBezTo>
                    <a:pt x="266" y="267"/>
                    <a:pt x="269" y="299"/>
                    <a:pt x="272" y="325"/>
                  </a:cubicBezTo>
                  <a:cubicBezTo>
                    <a:pt x="264" y="330"/>
                    <a:pt x="257" y="336"/>
                    <a:pt x="251" y="343"/>
                  </a:cubicBezTo>
                  <a:cubicBezTo>
                    <a:pt x="233" y="363"/>
                    <a:pt x="225" y="391"/>
                    <a:pt x="228" y="418"/>
                  </a:cubicBezTo>
                  <a:cubicBezTo>
                    <a:pt x="239" y="506"/>
                    <a:pt x="239" y="506"/>
                    <a:pt x="239" y="506"/>
                  </a:cubicBezTo>
                  <a:cubicBezTo>
                    <a:pt x="243" y="540"/>
                    <a:pt x="264" y="567"/>
                    <a:pt x="295" y="581"/>
                  </a:cubicBezTo>
                  <a:cubicBezTo>
                    <a:pt x="307" y="636"/>
                    <a:pt x="333" y="690"/>
                    <a:pt x="371" y="733"/>
                  </a:cubicBezTo>
                  <a:cubicBezTo>
                    <a:pt x="363" y="763"/>
                    <a:pt x="363" y="763"/>
                    <a:pt x="363" y="763"/>
                  </a:cubicBezTo>
                  <a:cubicBezTo>
                    <a:pt x="210" y="801"/>
                    <a:pt x="210" y="801"/>
                    <a:pt x="210" y="801"/>
                  </a:cubicBezTo>
                  <a:cubicBezTo>
                    <a:pt x="86" y="832"/>
                    <a:pt x="0" y="943"/>
                    <a:pt x="0" y="1071"/>
                  </a:cubicBezTo>
                  <a:cubicBezTo>
                    <a:pt x="0" y="1085"/>
                    <a:pt x="5" y="1098"/>
                    <a:pt x="15" y="1107"/>
                  </a:cubicBezTo>
                  <a:cubicBezTo>
                    <a:pt x="24" y="1117"/>
                    <a:pt x="37" y="1122"/>
                    <a:pt x="51" y="1122"/>
                  </a:cubicBezTo>
                  <a:cubicBezTo>
                    <a:pt x="1071" y="1122"/>
                    <a:pt x="1071" y="1122"/>
                    <a:pt x="1071" y="1122"/>
                  </a:cubicBezTo>
                  <a:cubicBezTo>
                    <a:pt x="1099" y="1122"/>
                    <a:pt x="1122" y="1099"/>
                    <a:pt x="1122" y="1071"/>
                  </a:cubicBezTo>
                  <a:cubicBezTo>
                    <a:pt x="1122" y="943"/>
                    <a:pt x="1035" y="832"/>
                    <a:pt x="911" y="801"/>
                  </a:cubicBezTo>
                  <a:close/>
                  <a:moveTo>
                    <a:pt x="109" y="1020"/>
                  </a:moveTo>
                  <a:cubicBezTo>
                    <a:pt x="127" y="962"/>
                    <a:pt x="174" y="915"/>
                    <a:pt x="235" y="900"/>
                  </a:cubicBezTo>
                  <a:cubicBezTo>
                    <a:pt x="418" y="854"/>
                    <a:pt x="418" y="854"/>
                    <a:pt x="418" y="854"/>
                  </a:cubicBezTo>
                  <a:cubicBezTo>
                    <a:pt x="436" y="850"/>
                    <a:pt x="450" y="836"/>
                    <a:pt x="455" y="817"/>
                  </a:cubicBezTo>
                  <a:cubicBezTo>
                    <a:pt x="477" y="730"/>
                    <a:pt x="477" y="730"/>
                    <a:pt x="477" y="730"/>
                  </a:cubicBezTo>
                  <a:cubicBezTo>
                    <a:pt x="481" y="712"/>
                    <a:pt x="476" y="693"/>
                    <a:pt x="462" y="681"/>
                  </a:cubicBezTo>
                  <a:cubicBezTo>
                    <a:pt x="422" y="643"/>
                    <a:pt x="396" y="589"/>
                    <a:pt x="392" y="535"/>
                  </a:cubicBezTo>
                  <a:cubicBezTo>
                    <a:pt x="390" y="508"/>
                    <a:pt x="367" y="494"/>
                    <a:pt x="340" y="494"/>
                  </a:cubicBezTo>
                  <a:cubicBezTo>
                    <a:pt x="327" y="412"/>
                    <a:pt x="327" y="412"/>
                    <a:pt x="327" y="412"/>
                  </a:cubicBezTo>
                  <a:cubicBezTo>
                    <a:pt x="342" y="412"/>
                    <a:pt x="356" y="406"/>
                    <a:pt x="366" y="395"/>
                  </a:cubicBezTo>
                  <a:cubicBezTo>
                    <a:pt x="375" y="384"/>
                    <a:pt x="380" y="370"/>
                    <a:pt x="378" y="355"/>
                  </a:cubicBezTo>
                  <a:cubicBezTo>
                    <a:pt x="374" y="324"/>
                    <a:pt x="368" y="268"/>
                    <a:pt x="368" y="251"/>
                  </a:cubicBezTo>
                  <a:cubicBezTo>
                    <a:pt x="368" y="198"/>
                    <a:pt x="368" y="148"/>
                    <a:pt x="517" y="146"/>
                  </a:cubicBezTo>
                  <a:cubicBezTo>
                    <a:pt x="527" y="146"/>
                    <a:pt x="537" y="143"/>
                    <a:pt x="546" y="137"/>
                  </a:cubicBezTo>
                  <a:cubicBezTo>
                    <a:pt x="595" y="102"/>
                    <a:pt x="650" y="102"/>
                    <a:pt x="677" y="102"/>
                  </a:cubicBezTo>
                  <a:cubicBezTo>
                    <a:pt x="756" y="102"/>
                    <a:pt x="777" y="135"/>
                    <a:pt x="784" y="145"/>
                  </a:cubicBezTo>
                  <a:cubicBezTo>
                    <a:pt x="805" y="177"/>
                    <a:pt x="796" y="186"/>
                    <a:pt x="791" y="192"/>
                  </a:cubicBezTo>
                  <a:cubicBezTo>
                    <a:pt x="769" y="215"/>
                    <a:pt x="769" y="215"/>
                    <a:pt x="769" y="215"/>
                  </a:cubicBezTo>
                  <a:cubicBezTo>
                    <a:pt x="760" y="223"/>
                    <a:pt x="754" y="235"/>
                    <a:pt x="754" y="248"/>
                  </a:cubicBezTo>
                  <a:cubicBezTo>
                    <a:pt x="748" y="359"/>
                    <a:pt x="748" y="359"/>
                    <a:pt x="748" y="359"/>
                  </a:cubicBezTo>
                  <a:cubicBezTo>
                    <a:pt x="748" y="373"/>
                    <a:pt x="749" y="383"/>
                    <a:pt x="759" y="393"/>
                  </a:cubicBezTo>
                  <a:cubicBezTo>
                    <a:pt x="768" y="403"/>
                    <a:pt x="778" y="405"/>
                    <a:pt x="792" y="405"/>
                  </a:cubicBezTo>
                  <a:cubicBezTo>
                    <a:pt x="786" y="488"/>
                    <a:pt x="786" y="488"/>
                    <a:pt x="786" y="488"/>
                  </a:cubicBezTo>
                  <a:cubicBezTo>
                    <a:pt x="759" y="488"/>
                    <a:pt x="737" y="508"/>
                    <a:pt x="735" y="535"/>
                  </a:cubicBezTo>
                  <a:cubicBezTo>
                    <a:pt x="730" y="590"/>
                    <a:pt x="702" y="647"/>
                    <a:pt x="661" y="684"/>
                  </a:cubicBezTo>
                  <a:cubicBezTo>
                    <a:pt x="647" y="696"/>
                    <a:pt x="641" y="716"/>
                    <a:pt x="646" y="734"/>
                  </a:cubicBezTo>
                  <a:cubicBezTo>
                    <a:pt x="666" y="817"/>
                    <a:pt x="666" y="817"/>
                    <a:pt x="666" y="817"/>
                  </a:cubicBezTo>
                  <a:cubicBezTo>
                    <a:pt x="671" y="836"/>
                    <a:pt x="685" y="850"/>
                    <a:pt x="704" y="854"/>
                  </a:cubicBezTo>
                  <a:cubicBezTo>
                    <a:pt x="886" y="900"/>
                    <a:pt x="886" y="900"/>
                    <a:pt x="886" y="900"/>
                  </a:cubicBezTo>
                  <a:cubicBezTo>
                    <a:pt x="948" y="915"/>
                    <a:pt x="995" y="962"/>
                    <a:pt x="1012" y="1020"/>
                  </a:cubicBezTo>
                  <a:lnTo>
                    <a:pt x="109" y="1020"/>
                  </a:ln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entury Gothic" panose="020B0502020202020204" pitchFamily="34" charset="0"/>
                <a:ea typeface="Century Gothic"/>
                <a:sym typeface="Century Gothic"/>
              </a:endParaRPr>
            </a:p>
          </p:txBody>
        </p:sp>
        <p:sp>
          <p:nvSpPr>
            <p:cNvPr id="3549" name="Google Shape;3549;p6"/>
            <p:cNvSpPr/>
            <p:nvPr/>
          </p:nvSpPr>
          <p:spPr>
            <a:xfrm>
              <a:off x="2756" y="347"/>
              <a:ext cx="5521" cy="5790"/>
            </a:xfrm>
            <a:custGeom>
              <a:avLst/>
              <a:gdLst/>
              <a:ahLst/>
              <a:cxnLst/>
              <a:rect l="l" t="t" r="r" b="b"/>
              <a:pathLst>
                <a:path w="2334" h="2448" extrusionOk="0">
                  <a:moveTo>
                    <a:pt x="1220" y="2346"/>
                  </a:moveTo>
                  <a:cubicBezTo>
                    <a:pt x="763" y="2346"/>
                    <a:pt x="763" y="2346"/>
                    <a:pt x="763" y="2346"/>
                  </a:cubicBezTo>
                  <a:cubicBezTo>
                    <a:pt x="788" y="2173"/>
                    <a:pt x="937" y="2040"/>
                    <a:pt x="1116" y="2040"/>
                  </a:cubicBezTo>
                  <a:cubicBezTo>
                    <a:pt x="1218" y="2040"/>
                    <a:pt x="1218" y="2040"/>
                    <a:pt x="1218" y="2040"/>
                  </a:cubicBezTo>
                  <a:cubicBezTo>
                    <a:pt x="1275" y="2040"/>
                    <a:pt x="1332" y="2055"/>
                    <a:pt x="1387" y="2084"/>
                  </a:cubicBezTo>
                  <a:cubicBezTo>
                    <a:pt x="1411" y="2098"/>
                    <a:pt x="1442" y="2089"/>
                    <a:pt x="1456" y="2064"/>
                  </a:cubicBezTo>
                  <a:cubicBezTo>
                    <a:pt x="1469" y="2039"/>
                    <a:pt x="1460" y="2008"/>
                    <a:pt x="1435" y="1995"/>
                  </a:cubicBezTo>
                  <a:cubicBezTo>
                    <a:pt x="1423" y="1988"/>
                    <a:pt x="1411" y="1983"/>
                    <a:pt x="1399" y="1978"/>
                  </a:cubicBezTo>
                  <a:cubicBezTo>
                    <a:pt x="1433" y="1938"/>
                    <a:pt x="1467" y="1896"/>
                    <a:pt x="1499" y="1849"/>
                  </a:cubicBezTo>
                  <a:cubicBezTo>
                    <a:pt x="1514" y="1825"/>
                    <a:pt x="1508" y="1794"/>
                    <a:pt x="1484" y="1778"/>
                  </a:cubicBezTo>
                  <a:cubicBezTo>
                    <a:pt x="1461" y="1763"/>
                    <a:pt x="1429" y="1769"/>
                    <a:pt x="1414" y="1792"/>
                  </a:cubicBezTo>
                  <a:cubicBezTo>
                    <a:pt x="1377" y="1847"/>
                    <a:pt x="1339" y="1896"/>
                    <a:pt x="1299" y="1938"/>
                  </a:cubicBezTo>
                  <a:cubicBezTo>
                    <a:pt x="1221" y="1938"/>
                    <a:pt x="1221" y="1938"/>
                    <a:pt x="1221" y="1938"/>
                  </a:cubicBezTo>
                  <a:cubicBezTo>
                    <a:pt x="1220" y="1938"/>
                    <a:pt x="1219" y="1938"/>
                    <a:pt x="1218" y="1938"/>
                  </a:cubicBezTo>
                  <a:cubicBezTo>
                    <a:pt x="1116" y="1938"/>
                    <a:pt x="1116" y="1938"/>
                    <a:pt x="1116" y="1938"/>
                  </a:cubicBezTo>
                  <a:cubicBezTo>
                    <a:pt x="1115" y="1938"/>
                    <a:pt x="1115" y="1938"/>
                    <a:pt x="1114" y="1938"/>
                  </a:cubicBezTo>
                  <a:cubicBezTo>
                    <a:pt x="1036" y="1938"/>
                    <a:pt x="1036" y="1938"/>
                    <a:pt x="1036" y="1938"/>
                  </a:cubicBezTo>
                  <a:cubicBezTo>
                    <a:pt x="567" y="1448"/>
                    <a:pt x="551" y="348"/>
                    <a:pt x="554" y="102"/>
                  </a:cubicBezTo>
                  <a:cubicBezTo>
                    <a:pt x="1780" y="102"/>
                    <a:pt x="1780" y="102"/>
                    <a:pt x="1780" y="102"/>
                  </a:cubicBezTo>
                  <a:cubicBezTo>
                    <a:pt x="1782" y="259"/>
                    <a:pt x="1776" y="765"/>
                    <a:pt x="1650" y="1236"/>
                  </a:cubicBezTo>
                  <a:cubicBezTo>
                    <a:pt x="1643" y="1263"/>
                    <a:pt x="1659" y="1291"/>
                    <a:pt x="1686" y="1298"/>
                  </a:cubicBezTo>
                  <a:cubicBezTo>
                    <a:pt x="1714" y="1305"/>
                    <a:pt x="1741" y="1290"/>
                    <a:pt x="1749" y="1262"/>
                  </a:cubicBezTo>
                  <a:cubicBezTo>
                    <a:pt x="1822" y="990"/>
                    <a:pt x="1855" y="713"/>
                    <a:pt x="1870" y="491"/>
                  </a:cubicBezTo>
                  <a:cubicBezTo>
                    <a:pt x="1927" y="436"/>
                    <a:pt x="2007" y="383"/>
                    <a:pt x="2078" y="430"/>
                  </a:cubicBezTo>
                  <a:cubicBezTo>
                    <a:pt x="2179" y="497"/>
                    <a:pt x="2227" y="733"/>
                    <a:pt x="2140" y="950"/>
                  </a:cubicBezTo>
                  <a:cubicBezTo>
                    <a:pt x="2116" y="1010"/>
                    <a:pt x="2077" y="1075"/>
                    <a:pt x="2026" y="1143"/>
                  </a:cubicBezTo>
                  <a:cubicBezTo>
                    <a:pt x="2009" y="1166"/>
                    <a:pt x="2014" y="1198"/>
                    <a:pt x="2036" y="1215"/>
                  </a:cubicBezTo>
                  <a:cubicBezTo>
                    <a:pt x="2045" y="1222"/>
                    <a:pt x="2056" y="1225"/>
                    <a:pt x="2067" y="1225"/>
                  </a:cubicBezTo>
                  <a:cubicBezTo>
                    <a:pt x="2082" y="1225"/>
                    <a:pt x="2098" y="1218"/>
                    <a:pt x="2108" y="1205"/>
                  </a:cubicBezTo>
                  <a:cubicBezTo>
                    <a:pt x="2165" y="1128"/>
                    <a:pt x="2207" y="1057"/>
                    <a:pt x="2234" y="988"/>
                  </a:cubicBezTo>
                  <a:cubicBezTo>
                    <a:pt x="2334" y="741"/>
                    <a:pt x="2288" y="446"/>
                    <a:pt x="2135" y="345"/>
                  </a:cubicBezTo>
                  <a:cubicBezTo>
                    <a:pt x="2096" y="319"/>
                    <a:pt x="2002" y="279"/>
                    <a:pt x="1878" y="356"/>
                  </a:cubicBezTo>
                  <a:cubicBezTo>
                    <a:pt x="1883" y="243"/>
                    <a:pt x="1883" y="155"/>
                    <a:pt x="1882" y="102"/>
                  </a:cubicBezTo>
                  <a:cubicBezTo>
                    <a:pt x="1932" y="102"/>
                    <a:pt x="1932" y="102"/>
                    <a:pt x="1932" y="102"/>
                  </a:cubicBezTo>
                  <a:cubicBezTo>
                    <a:pt x="1960" y="102"/>
                    <a:pt x="1983" y="79"/>
                    <a:pt x="1983" y="51"/>
                  </a:cubicBezTo>
                  <a:cubicBezTo>
                    <a:pt x="1983" y="23"/>
                    <a:pt x="1960" y="0"/>
                    <a:pt x="1932" y="0"/>
                  </a:cubicBezTo>
                  <a:cubicBezTo>
                    <a:pt x="402" y="0"/>
                    <a:pt x="402" y="0"/>
                    <a:pt x="402" y="0"/>
                  </a:cubicBezTo>
                  <a:cubicBezTo>
                    <a:pt x="374" y="0"/>
                    <a:pt x="351" y="23"/>
                    <a:pt x="351" y="51"/>
                  </a:cubicBezTo>
                  <a:cubicBezTo>
                    <a:pt x="351" y="79"/>
                    <a:pt x="374" y="102"/>
                    <a:pt x="402" y="102"/>
                  </a:cubicBezTo>
                  <a:cubicBezTo>
                    <a:pt x="452" y="102"/>
                    <a:pt x="452" y="102"/>
                    <a:pt x="452" y="102"/>
                  </a:cubicBezTo>
                  <a:cubicBezTo>
                    <a:pt x="451" y="155"/>
                    <a:pt x="451" y="243"/>
                    <a:pt x="456" y="356"/>
                  </a:cubicBezTo>
                  <a:cubicBezTo>
                    <a:pt x="332" y="279"/>
                    <a:pt x="239" y="319"/>
                    <a:pt x="200" y="345"/>
                  </a:cubicBezTo>
                  <a:cubicBezTo>
                    <a:pt x="46" y="446"/>
                    <a:pt x="0" y="741"/>
                    <a:pt x="100" y="988"/>
                  </a:cubicBezTo>
                  <a:cubicBezTo>
                    <a:pt x="242" y="1341"/>
                    <a:pt x="711" y="1661"/>
                    <a:pt x="731" y="1674"/>
                  </a:cubicBezTo>
                  <a:cubicBezTo>
                    <a:pt x="732" y="1676"/>
                    <a:pt x="735" y="1675"/>
                    <a:pt x="737" y="1676"/>
                  </a:cubicBezTo>
                  <a:cubicBezTo>
                    <a:pt x="791" y="1787"/>
                    <a:pt x="856" y="1889"/>
                    <a:pt x="933" y="1977"/>
                  </a:cubicBezTo>
                  <a:cubicBezTo>
                    <a:pt x="771" y="2048"/>
                    <a:pt x="657" y="2209"/>
                    <a:pt x="657" y="2397"/>
                  </a:cubicBezTo>
                  <a:cubicBezTo>
                    <a:pt x="657" y="2425"/>
                    <a:pt x="680" y="2448"/>
                    <a:pt x="708" y="2448"/>
                  </a:cubicBezTo>
                  <a:cubicBezTo>
                    <a:pt x="1220" y="2448"/>
                    <a:pt x="1220" y="2448"/>
                    <a:pt x="1220" y="2448"/>
                  </a:cubicBezTo>
                  <a:cubicBezTo>
                    <a:pt x="1248" y="2448"/>
                    <a:pt x="1270" y="2425"/>
                    <a:pt x="1270" y="2397"/>
                  </a:cubicBezTo>
                  <a:cubicBezTo>
                    <a:pt x="1270" y="2369"/>
                    <a:pt x="1248" y="2346"/>
                    <a:pt x="1220" y="2346"/>
                  </a:cubicBezTo>
                  <a:close/>
                  <a:moveTo>
                    <a:pt x="194" y="950"/>
                  </a:moveTo>
                  <a:cubicBezTo>
                    <a:pt x="107" y="733"/>
                    <a:pt x="155" y="496"/>
                    <a:pt x="256" y="430"/>
                  </a:cubicBezTo>
                  <a:cubicBezTo>
                    <a:pt x="327" y="383"/>
                    <a:pt x="407" y="435"/>
                    <a:pt x="463" y="490"/>
                  </a:cubicBezTo>
                  <a:cubicBezTo>
                    <a:pt x="482" y="776"/>
                    <a:pt x="532" y="1155"/>
                    <a:pt x="657" y="1492"/>
                  </a:cubicBezTo>
                  <a:cubicBezTo>
                    <a:pt x="510" y="1374"/>
                    <a:pt x="281" y="1165"/>
                    <a:pt x="194" y="950"/>
                  </a:cubicBez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entury Gothic" panose="020B0502020202020204" pitchFamily="34" charset="0"/>
                <a:ea typeface="Century Gothic"/>
                <a:sym typeface="Century Gothic"/>
              </a:endParaRPr>
            </a:p>
          </p:txBody>
        </p:sp>
        <p:sp>
          <p:nvSpPr>
            <p:cNvPr id="3550" name="Google Shape;3550;p6"/>
            <p:cNvSpPr/>
            <p:nvPr/>
          </p:nvSpPr>
          <p:spPr>
            <a:xfrm>
              <a:off x="4308" y="830"/>
              <a:ext cx="1223" cy="3860"/>
            </a:xfrm>
            <a:custGeom>
              <a:avLst/>
              <a:gdLst/>
              <a:ahLst/>
              <a:cxnLst/>
              <a:rect l="l" t="t" r="r" b="b"/>
              <a:pathLst>
                <a:path w="517" h="1632" extrusionOk="0">
                  <a:moveTo>
                    <a:pt x="51" y="0"/>
                  </a:moveTo>
                  <a:cubicBezTo>
                    <a:pt x="23" y="1"/>
                    <a:pt x="0" y="24"/>
                    <a:pt x="1" y="52"/>
                  </a:cubicBezTo>
                  <a:cubicBezTo>
                    <a:pt x="5" y="232"/>
                    <a:pt x="45" y="1154"/>
                    <a:pt x="421" y="1613"/>
                  </a:cubicBezTo>
                  <a:cubicBezTo>
                    <a:pt x="431" y="1626"/>
                    <a:pt x="445" y="1632"/>
                    <a:pt x="460" y="1632"/>
                  </a:cubicBezTo>
                  <a:cubicBezTo>
                    <a:pt x="472" y="1632"/>
                    <a:pt x="483" y="1628"/>
                    <a:pt x="492" y="1620"/>
                  </a:cubicBezTo>
                  <a:cubicBezTo>
                    <a:pt x="514" y="1602"/>
                    <a:pt x="517" y="1570"/>
                    <a:pt x="500" y="1549"/>
                  </a:cubicBezTo>
                  <a:cubicBezTo>
                    <a:pt x="145" y="1115"/>
                    <a:pt x="107" y="224"/>
                    <a:pt x="103" y="50"/>
                  </a:cubicBezTo>
                  <a:cubicBezTo>
                    <a:pt x="102" y="22"/>
                    <a:pt x="80" y="2"/>
                    <a:pt x="51" y="0"/>
                  </a:cubicBez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entury Gothic" panose="020B0502020202020204" pitchFamily="34" charset="0"/>
                <a:ea typeface="Century Gothic"/>
                <a:sym typeface="Century Gothic"/>
              </a:endParaRPr>
            </a:p>
          </p:txBody>
        </p:sp>
      </p:grpSp>
      <p:sp>
        <p:nvSpPr>
          <p:cNvPr id="2" name="Google Shape;3491;p3">
            <a:extLst>
              <a:ext uri="{FF2B5EF4-FFF2-40B4-BE49-F238E27FC236}">
                <a16:creationId xmlns:a16="http://schemas.microsoft.com/office/drawing/2014/main" id="{5180E920-0411-0085-7EDE-1FDCD82C23EE}"/>
              </a:ext>
            </a:extLst>
          </p:cNvPr>
          <p:cNvSpPr/>
          <p:nvPr/>
        </p:nvSpPr>
        <p:spPr>
          <a:xfrm>
            <a:off x="990531" y="1651550"/>
            <a:ext cx="2224364" cy="1200329"/>
          </a:xfrm>
          <a:prstGeom prst="rect">
            <a:avLst/>
          </a:prstGeom>
          <a:noFill/>
          <a:ln>
            <a:noFill/>
          </a:ln>
        </p:spPr>
        <p:txBody>
          <a:bodyPr wrap="square">
            <a:spAutoFit/>
          </a:bodyPr>
          <a:lstStyle/>
          <a:p>
            <a:pPr marL="0" marR="0" lvl="0" indent="0" algn="ctr" rtl="0">
              <a:spcBef>
                <a:spcPts val="0"/>
              </a:spcBef>
              <a:spcAft>
                <a:spcPts val="0"/>
              </a:spcAft>
              <a:buNone/>
            </a:pPr>
            <a:r>
              <a:rPr lang="de-CH" sz="1800" b="1" noProof="1">
                <a:solidFill>
                  <a:schemeClr val="lt1"/>
                </a:solidFill>
                <a:latin typeface="Century Gothic" panose="020B0502020202020204" pitchFamily="34" charset="0"/>
                <a:ea typeface="Century Gothic"/>
                <a:sym typeface="Century Gothic"/>
              </a:rPr>
              <a:t>Qu’est-ce qu’un pitch ? Et qu’est-ce qui fait un bon pitch ? </a:t>
            </a:r>
            <a:endParaRPr dirty="0">
              <a:latin typeface="Century Gothic" panose="020B0502020202020204" pitchFamily="34" charset="0"/>
            </a:endParaRPr>
          </a:p>
        </p:txBody>
      </p:sp>
      <p:sp>
        <p:nvSpPr>
          <p:cNvPr id="3" name="Google Shape;3475;p3">
            <a:extLst>
              <a:ext uri="{FF2B5EF4-FFF2-40B4-BE49-F238E27FC236}">
                <a16:creationId xmlns:a16="http://schemas.microsoft.com/office/drawing/2014/main" id="{D97ADDA9-423E-3166-134F-42FCED9BD3B7}"/>
              </a:ext>
            </a:extLst>
          </p:cNvPr>
          <p:cNvSpPr/>
          <p:nvPr/>
        </p:nvSpPr>
        <p:spPr>
          <a:xfrm>
            <a:off x="2603246" y="4506420"/>
            <a:ext cx="2636471" cy="1200329"/>
          </a:xfrm>
          <a:prstGeom prst="rect">
            <a:avLst/>
          </a:prstGeom>
          <a:noFill/>
          <a:ln>
            <a:noFill/>
          </a:ln>
        </p:spPr>
        <p:txBody>
          <a:bodyPr wrap="square">
            <a:spAutoFit/>
          </a:bodyPr>
          <a:lstStyle/>
          <a:p>
            <a:pPr marL="0" marR="0" lvl="0" indent="0" algn="ctr" rtl="0">
              <a:spcBef>
                <a:spcPts val="0"/>
              </a:spcBef>
              <a:spcAft>
                <a:spcPts val="0"/>
              </a:spcAft>
              <a:buNone/>
            </a:pPr>
            <a:r>
              <a:rPr lang="de-CH" sz="1800" b="1" noProof="1">
                <a:solidFill>
                  <a:schemeClr val="lt1"/>
                </a:solidFill>
                <a:latin typeface="Century Gothic" panose="020B0502020202020204" pitchFamily="34" charset="0"/>
                <a:ea typeface="Century Gothic"/>
                <a:sym typeface="Century Gothic"/>
              </a:rPr>
              <a:t>AIDA : Comment structurer une présentation convaincante ? </a:t>
            </a:r>
            <a:endParaRPr dirty="0">
              <a:latin typeface="Century Gothic" panose="020B0502020202020204" pitchFamily="34" charset="0"/>
            </a:endParaRPr>
          </a:p>
        </p:txBody>
      </p:sp>
      <p:sp>
        <p:nvSpPr>
          <p:cNvPr id="4" name="Google Shape;3498;p3">
            <a:extLst>
              <a:ext uri="{FF2B5EF4-FFF2-40B4-BE49-F238E27FC236}">
                <a16:creationId xmlns:a16="http://schemas.microsoft.com/office/drawing/2014/main" id="{99C2BCB6-4561-EA70-D05F-A76219A9B6EB}"/>
              </a:ext>
            </a:extLst>
          </p:cNvPr>
          <p:cNvSpPr/>
          <p:nvPr/>
        </p:nvSpPr>
        <p:spPr>
          <a:xfrm>
            <a:off x="5080399" y="1909295"/>
            <a:ext cx="2636471" cy="923330"/>
          </a:xfrm>
          <a:prstGeom prst="rect">
            <a:avLst/>
          </a:prstGeom>
          <a:noFill/>
          <a:ln>
            <a:noFill/>
          </a:ln>
        </p:spPr>
        <p:txBody>
          <a:bodyPr wrap="square">
            <a:spAutoFit/>
          </a:bodyPr>
          <a:lstStyle/>
          <a:p>
            <a:pPr marL="0" marR="0" lvl="0" indent="0" algn="ctr" rtl="0">
              <a:spcBef>
                <a:spcPts val="0"/>
              </a:spcBef>
              <a:spcAft>
                <a:spcPts val="0"/>
              </a:spcAft>
              <a:buNone/>
            </a:pPr>
            <a:r>
              <a:rPr lang="de-CH" sz="1800" b="1" noProof="1">
                <a:solidFill>
                  <a:schemeClr val="lt1"/>
                </a:solidFill>
                <a:latin typeface="Century Gothic" panose="020B0502020202020204" pitchFamily="34" charset="0"/>
                <a:ea typeface="Century Gothic"/>
                <a:sym typeface="Century Gothic"/>
              </a:rPr>
              <a:t>Comment présenter de manière crédible et authentique ?</a:t>
            </a:r>
            <a:endParaRPr dirty="0">
              <a:latin typeface="Century Gothic" panose="020B0502020202020204" pitchFamily="34" charset="0"/>
            </a:endParaRPr>
          </a:p>
        </p:txBody>
      </p:sp>
      <p:sp>
        <p:nvSpPr>
          <p:cNvPr id="5" name="Google Shape;3496;p3">
            <a:extLst>
              <a:ext uri="{FF2B5EF4-FFF2-40B4-BE49-F238E27FC236}">
                <a16:creationId xmlns:a16="http://schemas.microsoft.com/office/drawing/2014/main" id="{9B6351E5-CDCB-A6A1-EF2A-52ED902DC3CA}"/>
              </a:ext>
            </a:extLst>
          </p:cNvPr>
          <p:cNvSpPr/>
          <p:nvPr/>
        </p:nvSpPr>
        <p:spPr>
          <a:xfrm>
            <a:off x="8382866" y="3449404"/>
            <a:ext cx="2667018" cy="838661"/>
          </a:xfrm>
          <a:prstGeom prst="rect">
            <a:avLst/>
          </a:prstGeom>
          <a:noFill/>
          <a:ln>
            <a:noFill/>
          </a:ln>
        </p:spPr>
        <p:txBody>
          <a:bodyPr wrap="square" lIns="68567" tIns="34283" rIns="68567" bIns="34283">
            <a:spAutoFit/>
          </a:bodyPr>
          <a:lstStyle/>
          <a:p>
            <a:pPr marL="0" marR="0" lvl="0" indent="0" algn="ctr" rtl="0">
              <a:spcBef>
                <a:spcPts val="0"/>
              </a:spcBef>
              <a:spcAft>
                <a:spcPts val="0"/>
              </a:spcAft>
              <a:buNone/>
            </a:pPr>
            <a:r>
              <a:rPr lang="de-CH" sz="1800" b="1" noProof="1">
                <a:solidFill>
                  <a:schemeClr val="bg1"/>
                </a:solidFill>
                <a:latin typeface="Century Gothic" panose="020B0502020202020204" pitchFamily="34" charset="0"/>
                <a:ea typeface="Century Gothic"/>
                <a:sym typeface="Century Gothic"/>
              </a:rPr>
              <a:t>Pitcher et recueillir du feedback </a:t>
            </a:r>
            <a:br>
              <a:rPr lang="de-CH" sz="1800" b="1" noProof="1">
                <a:solidFill>
                  <a:schemeClr val="bg1"/>
                </a:solidFill>
                <a:latin typeface="Century Gothic" panose="020B0502020202020204" pitchFamily="34" charset="0"/>
                <a:ea typeface="Century Gothic"/>
                <a:sym typeface="Century Gothic"/>
              </a:rPr>
            </a:br>
            <a:endParaRPr dirty="0">
              <a:solidFill>
                <a:schemeClr val="bg1"/>
              </a:solidFill>
              <a:latin typeface="Century Gothic" panose="020B0502020202020204"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555"/>
        <p:cNvGrpSpPr/>
        <p:nvPr/>
      </p:nvGrpSpPr>
      <p:grpSpPr>
        <a:xfrm>
          <a:off x="0" y="0"/>
          <a:ext cx="0" cy="0"/>
          <a:chOff x="0" y="0"/>
          <a:chExt cx="0" cy="0"/>
        </a:xfrm>
      </p:grpSpPr>
      <p:sp>
        <p:nvSpPr>
          <p:cNvPr id="3556" name="Google Shape;3556;p7"/>
          <p:cNvSpPr/>
          <p:nvPr/>
        </p:nvSpPr>
        <p:spPr>
          <a:xfrm>
            <a:off x="1059057" y="5168826"/>
            <a:ext cx="10066380" cy="1117242"/>
          </a:xfrm>
          <a:prstGeom prst="roundRect">
            <a:avLst>
              <a:gd name="adj" fmla="val 16667"/>
            </a:avLst>
          </a:prstGeom>
          <a:solidFill>
            <a:srgbClr val="F2F2F2"/>
          </a:solidFill>
          <a:ln>
            <a:noFill/>
          </a:ln>
        </p:spPr>
        <p:txBody>
          <a:bodyPr rtlCol="0" anchor="ctr">
            <a:noAutofit/>
          </a:bodyPr>
          <a:lstStyle/>
          <a:p>
            <a:pPr marL="0" marR="0" lvl="0" indent="0" algn="ctr" rtl="0">
              <a:spcBef>
                <a:spcPts val="0"/>
              </a:spcBef>
              <a:spcAft>
                <a:spcPts val="0"/>
              </a:spcAft>
              <a:buNone/>
            </a:pPr>
            <a:endParaRPr sz="1800">
              <a:solidFill>
                <a:schemeClr val="lt1"/>
              </a:solidFill>
              <a:latin typeface="Century Gothic" panose="020B0502020202020204" pitchFamily="34" charset="0"/>
              <a:ea typeface="Century Gothic"/>
              <a:sym typeface="Century Gothic"/>
            </a:endParaRPr>
          </a:p>
        </p:txBody>
      </p:sp>
      <p:sp>
        <p:nvSpPr>
          <p:cNvPr id="3557" name="Google Shape;3557;p7"/>
          <p:cNvSpPr/>
          <p:nvPr/>
        </p:nvSpPr>
        <p:spPr>
          <a:xfrm>
            <a:off x="1022331" y="3757146"/>
            <a:ext cx="10066380" cy="1117242"/>
          </a:xfrm>
          <a:prstGeom prst="roundRect">
            <a:avLst>
              <a:gd name="adj" fmla="val 16667"/>
            </a:avLst>
          </a:prstGeom>
          <a:solidFill>
            <a:srgbClr val="F2F2F2"/>
          </a:solidFill>
          <a:ln>
            <a:noFill/>
          </a:ln>
        </p:spPr>
        <p:txBody>
          <a:bodyPr rtlCol="0" anchor="ctr">
            <a:noAutofit/>
          </a:bodyPr>
          <a:lstStyle/>
          <a:p>
            <a:pPr marL="0" marR="0" lvl="0" indent="0" algn="ctr" rtl="0">
              <a:spcBef>
                <a:spcPts val="0"/>
              </a:spcBef>
              <a:spcAft>
                <a:spcPts val="0"/>
              </a:spcAft>
              <a:buNone/>
            </a:pPr>
            <a:endParaRPr sz="1800">
              <a:solidFill>
                <a:schemeClr val="lt1"/>
              </a:solidFill>
              <a:latin typeface="Century Gothic" panose="020B0502020202020204" pitchFamily="34" charset="0"/>
              <a:ea typeface="Century Gothic"/>
              <a:sym typeface="Century Gothic"/>
            </a:endParaRPr>
          </a:p>
        </p:txBody>
      </p:sp>
      <p:sp>
        <p:nvSpPr>
          <p:cNvPr id="3558" name="Google Shape;3558;p7"/>
          <p:cNvSpPr/>
          <p:nvPr/>
        </p:nvSpPr>
        <p:spPr>
          <a:xfrm>
            <a:off x="1022331" y="2318504"/>
            <a:ext cx="10066380" cy="1117242"/>
          </a:xfrm>
          <a:prstGeom prst="roundRect">
            <a:avLst>
              <a:gd name="adj" fmla="val 16667"/>
            </a:avLst>
          </a:prstGeom>
          <a:solidFill>
            <a:srgbClr val="F2F2F2"/>
          </a:solidFill>
          <a:ln>
            <a:noFill/>
          </a:ln>
        </p:spPr>
        <p:txBody>
          <a:bodyPr rtlCol="0" anchor="ctr">
            <a:noAutofit/>
          </a:bodyPr>
          <a:lstStyle/>
          <a:p>
            <a:pPr marL="0" marR="0" lvl="0" indent="0" algn="ctr" rtl="0">
              <a:spcBef>
                <a:spcPts val="0"/>
              </a:spcBef>
              <a:spcAft>
                <a:spcPts val="0"/>
              </a:spcAft>
              <a:buNone/>
            </a:pPr>
            <a:endParaRPr sz="1800">
              <a:solidFill>
                <a:schemeClr val="lt1"/>
              </a:solidFill>
              <a:latin typeface="Century Gothic" panose="020B0502020202020204" pitchFamily="34" charset="0"/>
              <a:ea typeface="Century Gothic"/>
              <a:sym typeface="Century Gothic"/>
            </a:endParaRPr>
          </a:p>
        </p:txBody>
      </p:sp>
      <p:sp>
        <p:nvSpPr>
          <p:cNvPr id="3559" name="Google Shape;3559;p7"/>
          <p:cNvSpPr/>
          <p:nvPr/>
        </p:nvSpPr>
        <p:spPr>
          <a:xfrm>
            <a:off x="1022331" y="1062294"/>
            <a:ext cx="10066380" cy="990161"/>
          </a:xfrm>
          <a:prstGeom prst="roundRect">
            <a:avLst>
              <a:gd name="adj" fmla="val 16667"/>
            </a:avLst>
          </a:prstGeom>
          <a:solidFill>
            <a:srgbClr val="F2F2F2"/>
          </a:solidFill>
          <a:ln>
            <a:noFill/>
          </a:ln>
        </p:spPr>
        <p:txBody>
          <a:bodyPr rtlCol="0" anchor="ctr">
            <a:noAutofit/>
          </a:bodyPr>
          <a:lstStyle/>
          <a:p>
            <a:pPr marL="0" marR="0" lvl="0" indent="0" algn="ctr" rtl="0">
              <a:spcBef>
                <a:spcPts val="0"/>
              </a:spcBef>
              <a:spcAft>
                <a:spcPts val="0"/>
              </a:spcAft>
              <a:buNone/>
            </a:pPr>
            <a:endParaRPr sz="1800">
              <a:solidFill>
                <a:schemeClr val="lt1"/>
              </a:solidFill>
              <a:latin typeface="Century Gothic" panose="020B0502020202020204" pitchFamily="34" charset="0"/>
              <a:ea typeface="Century Gothic"/>
              <a:sym typeface="Century Gothic"/>
            </a:endParaRPr>
          </a:p>
        </p:txBody>
      </p:sp>
      <p:sp>
        <p:nvSpPr>
          <p:cNvPr id="3560" name="Google Shape;3560;p7"/>
          <p:cNvSpPr txBox="1"/>
          <p:nvPr/>
        </p:nvSpPr>
        <p:spPr>
          <a:xfrm>
            <a:off x="929586" y="260758"/>
            <a:ext cx="9566963" cy="719970"/>
          </a:xfrm>
          <a:prstGeom prst="rect">
            <a:avLst/>
          </a:prstGeom>
          <a:noFill/>
          <a:ln>
            <a:noFill/>
          </a:ln>
        </p:spPr>
        <p:txBody>
          <a:bodyPr>
            <a:noAutofit/>
          </a:bodyPr>
          <a:lstStyle/>
          <a:p>
            <a:pPr marL="0" marR="0" lvl="0" indent="0" algn="l" rtl="0">
              <a:lnSpc>
                <a:spcPct val="90000"/>
              </a:lnSpc>
              <a:spcBef>
                <a:spcPts val="0"/>
              </a:spcBef>
              <a:spcAft>
                <a:spcPts val="0"/>
              </a:spcAft>
              <a:buClr>
                <a:srgbClr val="0B4874"/>
              </a:buClr>
              <a:buSzPts val="2400"/>
              <a:buFont typeface="Century Gothic"/>
              <a:buNone/>
            </a:pPr>
            <a:r>
              <a:rPr lang="de-CH" sz="2400" b="1" i="0" u="none" strike="noStrike" cap="none" noProof="1">
                <a:solidFill>
                  <a:schemeClr val="tx1"/>
                </a:solidFill>
                <a:latin typeface="Century Gothic" panose="020B0502020202020204" pitchFamily="34" charset="0"/>
                <a:ea typeface="Century Gothic"/>
                <a:sym typeface="Century Gothic"/>
              </a:rPr>
              <a:t>AIDA </a:t>
            </a:r>
            <a:endParaRPr dirty="0">
              <a:solidFill>
                <a:schemeClr val="tx1"/>
              </a:solidFill>
              <a:latin typeface="Century Gothic" panose="020B0502020202020204" pitchFamily="34" charset="0"/>
            </a:endParaRPr>
          </a:p>
        </p:txBody>
      </p:sp>
      <p:sp>
        <p:nvSpPr>
          <p:cNvPr id="3561" name="Google Shape;3561;p7"/>
          <p:cNvSpPr txBox="1"/>
          <p:nvPr/>
        </p:nvSpPr>
        <p:spPr>
          <a:xfrm>
            <a:off x="1686503" y="1045488"/>
            <a:ext cx="9226876" cy="524179"/>
          </a:xfrm>
          <a:prstGeom prst="rect">
            <a:avLst/>
          </a:prstGeom>
          <a:noFill/>
          <a:ln>
            <a:noFill/>
          </a:ln>
        </p:spPr>
        <p:txBody>
          <a:bodyPr vert="horz" lIns="91440" tIns="45720" rIns="91440" bIns="45720" rtlCol="0">
            <a:noAutofit/>
          </a:bodyPr>
          <a:lstStyle/>
          <a:p>
            <a:pPr marL="0" marR="0" lvl="0" indent="0" algn="l" rtl="0">
              <a:lnSpc>
                <a:spcPct val="100000"/>
              </a:lnSpc>
              <a:spcBef>
                <a:spcPts val="0"/>
              </a:spcBef>
              <a:spcAft>
                <a:spcPts val="0"/>
              </a:spcAft>
              <a:buClr>
                <a:srgbClr val="0B4874"/>
              </a:buClr>
              <a:buSzPts val="2300"/>
              <a:buFont typeface="Arial"/>
              <a:buNone/>
            </a:pPr>
            <a:r>
              <a:rPr lang="de-CH" sz="2300" b="1" i="0" u="none" strike="noStrike" cap="none" noProof="1">
                <a:solidFill>
                  <a:schemeClr val="tx1"/>
                </a:solidFill>
                <a:latin typeface="Century Gothic" panose="020B0502020202020204" pitchFamily="34" charset="0"/>
                <a:ea typeface="Century Gothic"/>
                <a:sym typeface="Century Gothic"/>
              </a:rPr>
              <a:t>A - Attention : attirer l’attention </a:t>
            </a:r>
            <a:endParaRPr sz="2300" b="1" dirty="0">
              <a:solidFill>
                <a:schemeClr val="tx1"/>
              </a:solidFill>
              <a:latin typeface="Century Gothic" panose="020B0502020202020204" pitchFamily="34" charset="0"/>
              <a:ea typeface="Century Gothic"/>
              <a:sym typeface="Century Gothic"/>
            </a:endParaRPr>
          </a:p>
        </p:txBody>
      </p:sp>
      <p:sp>
        <p:nvSpPr>
          <p:cNvPr id="3562" name="Google Shape;3562;p7"/>
          <p:cNvSpPr/>
          <p:nvPr/>
        </p:nvSpPr>
        <p:spPr>
          <a:xfrm>
            <a:off x="1674318" y="2342808"/>
            <a:ext cx="9226876" cy="461665"/>
          </a:xfrm>
          <a:prstGeom prst="rect">
            <a:avLst/>
          </a:prstGeom>
          <a:noFill/>
          <a:ln>
            <a:noFill/>
          </a:ln>
        </p:spPr>
        <p:txBody>
          <a:bodyPr wrap="square">
            <a:spAutoFit/>
          </a:bodyPr>
          <a:lstStyle/>
          <a:p>
            <a:pPr lvl="0">
              <a:buClr>
                <a:srgbClr val="0B4874"/>
              </a:buClr>
              <a:buSzPts val="2300"/>
            </a:pPr>
            <a:r>
              <a:rPr lang="de-CH" sz="2300" b="1" i="0" u="none" strike="noStrike" cap="none" noProof="1">
                <a:solidFill>
                  <a:schemeClr val="tx1"/>
                </a:solidFill>
                <a:latin typeface="Century Gothic" panose="020B0502020202020204" pitchFamily="34" charset="0"/>
                <a:ea typeface="Century Gothic"/>
                <a:sym typeface="Century Gothic"/>
              </a:rPr>
              <a:t>I – </a:t>
            </a:r>
            <a:r>
              <a:rPr lang="de-CH" sz="2300" b="1" noProof="1">
                <a:solidFill>
                  <a:schemeClr val="tx1"/>
                </a:solidFill>
                <a:latin typeface="Century Gothic" panose="020B0502020202020204" pitchFamily="34" charset="0"/>
                <a:ea typeface="Century Gothic"/>
                <a:sym typeface="Century Gothic"/>
              </a:rPr>
              <a:t>Intérêt </a:t>
            </a:r>
            <a:r>
              <a:rPr lang="de-CH" sz="2300" b="1" i="0" u="none" strike="noStrike" cap="none" noProof="1">
                <a:solidFill>
                  <a:schemeClr val="tx1"/>
                </a:solidFill>
                <a:latin typeface="Century Gothic" panose="020B0502020202020204" pitchFamily="34" charset="0"/>
                <a:ea typeface="Century Gothic"/>
                <a:sym typeface="Century Gothic"/>
              </a:rPr>
              <a:t>: </a:t>
            </a:r>
            <a:r>
              <a:rPr lang="de-CH" sz="2400" noProof="1">
                <a:solidFill>
                  <a:schemeClr val="tx1"/>
                </a:solidFill>
                <a:latin typeface="Century Gothic" panose="020B0502020202020204" pitchFamily="34" charset="0"/>
              </a:rPr>
              <a:t>expliquer clairement la problématique et l'idée</a:t>
            </a:r>
            <a:endParaRPr sz="2300" b="1" dirty="0">
              <a:solidFill>
                <a:schemeClr val="tx1"/>
              </a:solidFill>
              <a:latin typeface="Century Gothic" panose="020B0502020202020204" pitchFamily="34" charset="0"/>
              <a:ea typeface="Century Gothic"/>
              <a:sym typeface="Century Gothic"/>
            </a:endParaRPr>
          </a:p>
        </p:txBody>
      </p:sp>
      <p:sp>
        <p:nvSpPr>
          <p:cNvPr id="3563" name="Google Shape;3563;p7"/>
          <p:cNvSpPr/>
          <p:nvPr/>
        </p:nvSpPr>
        <p:spPr>
          <a:xfrm>
            <a:off x="1674317" y="3814649"/>
            <a:ext cx="9253743" cy="446276"/>
          </a:xfrm>
          <a:prstGeom prst="rect">
            <a:avLst/>
          </a:prstGeom>
          <a:noFill/>
          <a:ln>
            <a:noFill/>
          </a:ln>
        </p:spPr>
        <p:txBody>
          <a:bodyPr wrap="square">
            <a:spAutoFit/>
          </a:bodyPr>
          <a:lstStyle/>
          <a:p>
            <a:pPr marL="0" marR="0" lvl="0" indent="0" algn="l" rtl="0">
              <a:spcBef>
                <a:spcPts val="0"/>
              </a:spcBef>
              <a:spcAft>
                <a:spcPts val="0"/>
              </a:spcAft>
              <a:buNone/>
            </a:pPr>
            <a:r>
              <a:rPr lang="de-CH" sz="2300" b="1" noProof="1">
                <a:solidFill>
                  <a:schemeClr val="tx1"/>
                </a:solidFill>
                <a:latin typeface="Century Gothic" panose="020B0502020202020204" pitchFamily="34" charset="0"/>
                <a:ea typeface="Century Gothic"/>
                <a:sym typeface="Century Gothic"/>
              </a:rPr>
              <a:t>D – Désir : donner envie de découvrir la solution </a:t>
            </a:r>
            <a:endParaRPr dirty="0">
              <a:solidFill>
                <a:schemeClr val="tx1"/>
              </a:solidFill>
              <a:latin typeface="Century Gothic" panose="020B0502020202020204" pitchFamily="34" charset="0"/>
            </a:endParaRPr>
          </a:p>
        </p:txBody>
      </p:sp>
      <p:sp>
        <p:nvSpPr>
          <p:cNvPr id="3564" name="Google Shape;3564;p7"/>
          <p:cNvSpPr txBox="1"/>
          <p:nvPr/>
        </p:nvSpPr>
        <p:spPr>
          <a:xfrm>
            <a:off x="1686351" y="5310553"/>
            <a:ext cx="9226876" cy="477054"/>
          </a:xfrm>
          <a:prstGeom prst="rect">
            <a:avLst/>
          </a:prstGeom>
          <a:noFill/>
          <a:ln>
            <a:noFill/>
          </a:ln>
        </p:spPr>
        <p:txBody>
          <a:bodyPr vert="horz" lIns="91440" tIns="45720" rIns="91440" bIns="45720" rtlCol="0">
            <a:normAutofit/>
          </a:bodyPr>
          <a:lstStyle/>
          <a:p>
            <a:pPr marL="0" marR="0" lvl="0" indent="0" algn="l" rtl="0">
              <a:lnSpc>
                <a:spcPct val="100000"/>
              </a:lnSpc>
              <a:spcBef>
                <a:spcPts val="0"/>
              </a:spcBef>
              <a:spcAft>
                <a:spcPts val="0"/>
              </a:spcAft>
              <a:buClr>
                <a:srgbClr val="0B4874"/>
              </a:buClr>
              <a:buSzPts val="2300"/>
              <a:buFont typeface="Arial"/>
              <a:buNone/>
            </a:pPr>
            <a:r>
              <a:rPr lang="de-CH" sz="2300" b="1" noProof="1">
                <a:solidFill>
                  <a:schemeClr val="tx1"/>
                </a:solidFill>
                <a:latin typeface="Century Gothic" panose="020B0502020202020204" pitchFamily="34" charset="0"/>
                <a:ea typeface="Century Gothic"/>
                <a:sym typeface="Century Gothic"/>
              </a:rPr>
              <a:t>A - Action : indiquer clairement la prochaine étape </a:t>
            </a:r>
            <a:endParaRPr sz="2300" b="1" i="0" u="none" strike="noStrike" cap="none" dirty="0">
              <a:solidFill>
                <a:schemeClr val="tx1"/>
              </a:solidFill>
              <a:latin typeface="Century Gothic" panose="020B0502020202020204" pitchFamily="34" charset="0"/>
              <a:ea typeface="Century Gothic"/>
              <a:sym typeface="Century Gothic"/>
            </a:endParaRPr>
          </a:p>
        </p:txBody>
      </p:sp>
      <p:sp>
        <p:nvSpPr>
          <p:cNvPr id="3565" name="Google Shape;3565;p7"/>
          <p:cNvSpPr txBox="1">
            <a:spLocks noGrp="1"/>
          </p:cNvSpPr>
          <p:nvPr>
            <p:ph type="sldNum" idx="12"/>
          </p:nvPr>
        </p:nvSpPr>
        <p:spPr>
          <a:xfrm>
            <a:off x="11510081" y="6356350"/>
            <a:ext cx="536009" cy="365125"/>
          </a:xfrm>
          <a:prstGeom prst="rect">
            <a:avLst/>
          </a:prstGeom>
          <a:noFill/>
          <a:ln>
            <a:noFill/>
          </a:ln>
        </p:spPr>
        <p:txBody>
          <a:bodyPr>
            <a:noAutofit/>
          </a:bodyPr>
          <a:lstStyle/>
          <a:p>
            <a:pPr marL="0" marR="0" lvl="0" indent="0" algn="r" rtl="0">
              <a:lnSpc>
                <a:spcPct val="100000"/>
              </a:lnSpc>
              <a:spcBef>
                <a:spcPts val="0"/>
              </a:spcBef>
              <a:spcAft>
                <a:spcPts val="0"/>
              </a:spcAft>
              <a:buClr>
                <a:srgbClr val="FFFFFF"/>
              </a:buClr>
              <a:buSzPts val="2400"/>
              <a:buFont typeface="Century Gothic"/>
              <a:buNone/>
            </a:pPr>
            <a:fld id="{00000000-1234-1234-1234-123412341234}" type="slidenum">
              <a:rPr lang="de-CH" sz="2400" b="1" i="0" u="none" strike="noStrike" cap="none" noProof="1">
                <a:solidFill>
                  <a:srgbClr val="FFFFFF"/>
                </a:solidFill>
                <a:ea typeface="Century Gothic"/>
                <a:sym typeface="Century Gothic"/>
              </a:rPr>
              <a:t>8</a:t>
            </a:fld>
            <a:endParaRPr sz="2400" b="1" i="0" u="none" strike="noStrike" cap="none">
              <a:solidFill>
                <a:srgbClr val="FFFFFF"/>
              </a:solidFill>
              <a:ea typeface="Century Gothic"/>
              <a:sym typeface="Century Gothic"/>
            </a:endParaRPr>
          </a:p>
        </p:txBody>
      </p:sp>
      <p:sp>
        <p:nvSpPr>
          <p:cNvPr id="3566" name="Google Shape;3566;p7"/>
          <p:cNvSpPr txBox="1"/>
          <p:nvPr/>
        </p:nvSpPr>
        <p:spPr>
          <a:xfrm>
            <a:off x="1674317" y="5652794"/>
            <a:ext cx="8828739" cy="369332"/>
          </a:xfrm>
          <a:prstGeom prst="rect">
            <a:avLst/>
          </a:prstGeom>
          <a:noFill/>
          <a:ln>
            <a:noFill/>
          </a:ln>
        </p:spPr>
        <p:txBody>
          <a:bodyPr wrap="square" rtlCol="0">
            <a:spAutoFit/>
          </a:bodyPr>
          <a:lstStyle/>
          <a:p>
            <a:pPr marL="0" marR="0" lvl="0" indent="0" algn="l" rtl="0">
              <a:spcBef>
                <a:spcPts val="0"/>
              </a:spcBef>
              <a:spcAft>
                <a:spcPts val="0"/>
              </a:spcAft>
              <a:buNone/>
            </a:pPr>
            <a:r>
              <a:rPr lang="de-CH" sz="1800" noProof="1">
                <a:solidFill>
                  <a:schemeClr val="tx1"/>
                </a:solidFill>
                <a:latin typeface="Century Gothic" panose="020B0502020202020204" pitchFamily="34" charset="0"/>
                <a:ea typeface="Century Gothic"/>
                <a:sym typeface="Century Gothic"/>
              </a:rPr>
              <a:t>Vous êtes capable d’indiquer clairement au public ce qu’il doit faire ensuite. </a:t>
            </a:r>
            <a:endParaRPr sz="1800" dirty="0">
              <a:solidFill>
                <a:schemeClr val="tx1"/>
              </a:solidFill>
              <a:latin typeface="Century Gothic" panose="020B0502020202020204" pitchFamily="34" charset="0"/>
              <a:ea typeface="Century Gothic"/>
              <a:sym typeface="Century Gothic"/>
            </a:endParaRPr>
          </a:p>
        </p:txBody>
      </p:sp>
      <p:sp>
        <p:nvSpPr>
          <p:cNvPr id="3567" name="Google Shape;3567;p7"/>
          <p:cNvSpPr txBox="1"/>
          <p:nvPr/>
        </p:nvSpPr>
        <p:spPr>
          <a:xfrm>
            <a:off x="1674318" y="4187740"/>
            <a:ext cx="8828739" cy="646331"/>
          </a:xfrm>
          <a:prstGeom prst="rect">
            <a:avLst/>
          </a:prstGeom>
          <a:noFill/>
          <a:ln>
            <a:noFill/>
          </a:ln>
        </p:spPr>
        <p:txBody>
          <a:bodyPr wrap="square" rtlCol="0">
            <a:spAutoFit/>
          </a:bodyPr>
          <a:lstStyle/>
          <a:p>
            <a:pPr marL="0" marR="0" lvl="0" indent="0" algn="l" rtl="0">
              <a:spcBef>
                <a:spcPts val="0"/>
              </a:spcBef>
              <a:spcAft>
                <a:spcPts val="0"/>
              </a:spcAft>
              <a:buNone/>
            </a:pPr>
            <a:r>
              <a:rPr lang="de-CH" sz="1800" noProof="1">
                <a:solidFill>
                  <a:schemeClr val="tx1"/>
                </a:solidFill>
                <a:latin typeface="Century Gothic" panose="020B0502020202020204" pitchFamily="34" charset="0"/>
                <a:ea typeface="Century Gothic"/>
                <a:sym typeface="Century Gothic"/>
              </a:rPr>
              <a:t>Vous pouvez montrer pourquoi votre idée est attrayante pour le groupe cible et ce que cela va améliorer. </a:t>
            </a:r>
            <a:endParaRPr sz="1800" dirty="0">
              <a:solidFill>
                <a:schemeClr val="tx1"/>
              </a:solidFill>
              <a:latin typeface="Century Gothic" panose="020B0502020202020204" pitchFamily="34" charset="0"/>
              <a:ea typeface="Century Gothic"/>
              <a:sym typeface="Century Gothic"/>
            </a:endParaRPr>
          </a:p>
        </p:txBody>
      </p:sp>
      <p:sp>
        <p:nvSpPr>
          <p:cNvPr id="3568" name="Google Shape;3568;p7"/>
          <p:cNvSpPr txBox="1"/>
          <p:nvPr/>
        </p:nvSpPr>
        <p:spPr>
          <a:xfrm>
            <a:off x="1674322" y="2728323"/>
            <a:ext cx="9414389" cy="646331"/>
          </a:xfrm>
          <a:prstGeom prst="rect">
            <a:avLst/>
          </a:prstGeom>
          <a:noFill/>
          <a:ln>
            <a:noFill/>
          </a:ln>
        </p:spPr>
        <p:txBody>
          <a:bodyPr wrap="square" rtlCol="0">
            <a:spAutoFit/>
          </a:bodyPr>
          <a:lstStyle/>
          <a:p>
            <a:pPr lvl="0"/>
            <a:r>
              <a:rPr lang="de-CH" sz="1800" noProof="1">
                <a:solidFill>
                  <a:schemeClr val="tx1"/>
                </a:solidFill>
                <a:latin typeface="Century Gothic" panose="020B0502020202020204" pitchFamily="34" charset="0"/>
              </a:rPr>
              <a:t>Vous pouvez expliquer la problématique et votre solution de façon à ce que même </a:t>
            </a:r>
            <a:r>
              <a:rPr lang="de-CH" sz="1800" noProof="1">
                <a:solidFill>
                  <a:schemeClr val="tx1"/>
                </a:solidFill>
                <a:latin typeface="Century Gothic" panose="020B0502020202020204" pitchFamily="34" charset="0"/>
                <a:ea typeface="Century Gothic"/>
                <a:sym typeface="Century Gothic"/>
              </a:rPr>
              <a:t>des personnes hors de votre groupe cible vous comprennent facilement. </a:t>
            </a:r>
            <a:endParaRPr sz="1800" dirty="0">
              <a:solidFill>
                <a:schemeClr val="tx1"/>
              </a:solidFill>
              <a:latin typeface="Century Gothic" panose="020B0502020202020204" pitchFamily="34" charset="0"/>
              <a:ea typeface="Century Gothic"/>
              <a:sym typeface="Century Gothic"/>
            </a:endParaRPr>
          </a:p>
        </p:txBody>
      </p:sp>
      <p:sp>
        <p:nvSpPr>
          <p:cNvPr id="3569" name="Google Shape;3569;p7"/>
          <p:cNvSpPr txBox="1"/>
          <p:nvPr/>
        </p:nvSpPr>
        <p:spPr>
          <a:xfrm>
            <a:off x="1674471" y="1398236"/>
            <a:ext cx="8828739" cy="646331"/>
          </a:xfrm>
          <a:prstGeom prst="rect">
            <a:avLst/>
          </a:prstGeom>
          <a:noFill/>
          <a:ln>
            <a:noFill/>
          </a:ln>
        </p:spPr>
        <p:txBody>
          <a:bodyPr wrap="square" rtlCol="0">
            <a:spAutoFit/>
          </a:bodyPr>
          <a:lstStyle/>
          <a:p>
            <a:pPr marL="0" marR="0" lvl="0" indent="0" algn="l" rtl="0">
              <a:spcBef>
                <a:spcPts val="0"/>
              </a:spcBef>
              <a:spcAft>
                <a:spcPts val="0"/>
              </a:spcAft>
              <a:buNone/>
            </a:pPr>
            <a:r>
              <a:rPr lang="de-CH" sz="1800" noProof="1">
                <a:solidFill>
                  <a:schemeClr val="tx1"/>
                </a:solidFill>
                <a:latin typeface="Century Gothic" panose="020B0502020202020204" pitchFamily="34" charset="0"/>
                <a:ea typeface="Century Gothic"/>
                <a:sym typeface="Century Gothic"/>
              </a:rPr>
              <a:t>Vous savez comment démarrer votre pitch pour éveiller immédiatement la curiosité du public.</a:t>
            </a:r>
            <a:endParaRPr sz="1800" dirty="0">
              <a:solidFill>
                <a:schemeClr val="tx1"/>
              </a:solidFill>
              <a:latin typeface="Century Gothic" panose="020B0502020202020204" pitchFamily="34" charset="0"/>
              <a:ea typeface="Century Gothic"/>
              <a:sym typeface="Century Gothic"/>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574"/>
        <p:cNvGrpSpPr/>
        <p:nvPr/>
      </p:nvGrpSpPr>
      <p:grpSpPr>
        <a:xfrm>
          <a:off x="0" y="0"/>
          <a:ext cx="0" cy="0"/>
          <a:chOff x="0" y="0"/>
          <a:chExt cx="0" cy="0"/>
        </a:xfrm>
      </p:grpSpPr>
      <p:sp>
        <p:nvSpPr>
          <p:cNvPr id="3575" name="Google Shape;3575;p8"/>
          <p:cNvSpPr/>
          <p:nvPr/>
        </p:nvSpPr>
        <p:spPr>
          <a:xfrm>
            <a:off x="881457" y="5181206"/>
            <a:ext cx="10260000" cy="1440000"/>
          </a:xfrm>
          <a:prstGeom prst="roundRect">
            <a:avLst>
              <a:gd name="adj" fmla="val 16667"/>
            </a:avLst>
          </a:prstGeom>
          <a:solidFill>
            <a:srgbClr val="B11B96"/>
          </a:solidFill>
          <a:ln>
            <a:noFill/>
          </a:ln>
        </p:spPr>
        <p:txBody>
          <a:bodyPr rtlCol="0" anchor="ctr">
            <a:noAutofit/>
          </a:bodyPr>
          <a:lstStyle/>
          <a:p>
            <a:pPr marL="0" marR="0" lvl="0" indent="0" algn="ctr" rtl="0">
              <a:spcBef>
                <a:spcPts val="0"/>
              </a:spcBef>
              <a:spcAft>
                <a:spcPts val="0"/>
              </a:spcAft>
              <a:buNone/>
            </a:pPr>
            <a:endParaRPr sz="1800">
              <a:solidFill>
                <a:schemeClr val="lt1"/>
              </a:solidFill>
              <a:latin typeface="Century Gothic" panose="020B0502020202020204" pitchFamily="34" charset="0"/>
              <a:ea typeface="Century Gothic"/>
              <a:sym typeface="Century Gothic"/>
            </a:endParaRPr>
          </a:p>
        </p:txBody>
      </p:sp>
      <p:sp>
        <p:nvSpPr>
          <p:cNvPr id="3576" name="Google Shape;3576;p8"/>
          <p:cNvSpPr/>
          <p:nvPr/>
        </p:nvSpPr>
        <p:spPr>
          <a:xfrm>
            <a:off x="881457" y="787746"/>
            <a:ext cx="10511967" cy="948587"/>
          </a:xfrm>
          <a:prstGeom prst="roundRect">
            <a:avLst>
              <a:gd name="adj" fmla="val 16667"/>
            </a:avLst>
          </a:prstGeom>
          <a:solidFill>
            <a:srgbClr val="F2F2F2"/>
          </a:solidFill>
          <a:ln>
            <a:noFill/>
          </a:ln>
        </p:spPr>
        <p:txBody>
          <a:bodyPr rtlCol="0" anchor="ctr">
            <a:noAutofit/>
          </a:bodyPr>
          <a:lstStyle/>
          <a:p>
            <a:pPr marL="0" marR="0" lvl="0" indent="0" algn="ctr" rtl="0">
              <a:spcBef>
                <a:spcPts val="0"/>
              </a:spcBef>
              <a:spcAft>
                <a:spcPts val="0"/>
              </a:spcAft>
              <a:buNone/>
            </a:pPr>
            <a:endParaRPr sz="1800">
              <a:solidFill>
                <a:schemeClr val="lt1"/>
              </a:solidFill>
              <a:latin typeface="Century Gothic" panose="020B0502020202020204" pitchFamily="34" charset="0"/>
              <a:ea typeface="Century Gothic"/>
              <a:sym typeface="Century Gothic"/>
            </a:endParaRPr>
          </a:p>
        </p:txBody>
      </p:sp>
      <p:sp>
        <p:nvSpPr>
          <p:cNvPr id="3577" name="Google Shape;3577;p8"/>
          <p:cNvSpPr txBox="1"/>
          <p:nvPr/>
        </p:nvSpPr>
        <p:spPr>
          <a:xfrm>
            <a:off x="929586" y="260758"/>
            <a:ext cx="9566963" cy="719970"/>
          </a:xfrm>
          <a:prstGeom prst="rect">
            <a:avLst/>
          </a:prstGeom>
          <a:noFill/>
          <a:ln>
            <a:noFill/>
          </a:ln>
        </p:spPr>
        <p:txBody>
          <a:bodyPr>
            <a:noAutofit/>
          </a:bodyPr>
          <a:lstStyle/>
          <a:p>
            <a:pPr marL="0" marR="0" lvl="0" indent="0" algn="l" rtl="0">
              <a:lnSpc>
                <a:spcPct val="90000"/>
              </a:lnSpc>
              <a:spcBef>
                <a:spcPts val="0"/>
              </a:spcBef>
              <a:spcAft>
                <a:spcPts val="0"/>
              </a:spcAft>
              <a:buClr>
                <a:srgbClr val="0B4874"/>
              </a:buClr>
              <a:buSzPts val="2400"/>
              <a:buFont typeface="Century Gothic"/>
              <a:buNone/>
            </a:pPr>
            <a:r>
              <a:rPr lang="de-CH" sz="2400" b="1" i="0" u="none" strike="noStrike" cap="none" noProof="1">
                <a:solidFill>
                  <a:srgbClr val="0B4874"/>
                </a:solidFill>
                <a:latin typeface="Century Gothic" panose="020B0502020202020204" pitchFamily="34" charset="0"/>
                <a:ea typeface="Century Gothic"/>
                <a:sym typeface="Century Gothic"/>
              </a:rPr>
              <a:t>AIDA </a:t>
            </a:r>
            <a:endParaRPr>
              <a:latin typeface="Century Gothic" panose="020B0502020202020204" pitchFamily="34" charset="0"/>
            </a:endParaRPr>
          </a:p>
        </p:txBody>
      </p:sp>
      <p:sp>
        <p:nvSpPr>
          <p:cNvPr id="3578" name="Google Shape;3578;p8"/>
          <p:cNvSpPr txBox="1"/>
          <p:nvPr/>
        </p:nvSpPr>
        <p:spPr>
          <a:xfrm>
            <a:off x="1475376" y="835874"/>
            <a:ext cx="9226876" cy="524179"/>
          </a:xfrm>
          <a:prstGeom prst="rect">
            <a:avLst/>
          </a:prstGeom>
          <a:noFill/>
          <a:ln>
            <a:noFill/>
          </a:ln>
        </p:spPr>
        <p:txBody>
          <a:bodyPr vert="horz" lIns="91440" tIns="45720" rIns="91440" bIns="45720" rtlCol="0">
            <a:noAutofit/>
          </a:bodyPr>
          <a:lstStyle/>
          <a:p>
            <a:pPr marL="0" marR="0" lvl="0" indent="0" algn="l" rtl="0">
              <a:lnSpc>
                <a:spcPct val="100000"/>
              </a:lnSpc>
              <a:spcBef>
                <a:spcPts val="0"/>
              </a:spcBef>
              <a:spcAft>
                <a:spcPts val="0"/>
              </a:spcAft>
              <a:buClr>
                <a:srgbClr val="0B4874"/>
              </a:buClr>
              <a:buSzPts val="2500"/>
              <a:buFont typeface="Arial"/>
              <a:buNone/>
            </a:pPr>
            <a:r>
              <a:rPr lang="de-CH" sz="2500" b="1" i="0" u="none" strike="noStrike" cap="none" noProof="1">
                <a:solidFill>
                  <a:srgbClr val="0B4874"/>
                </a:solidFill>
                <a:latin typeface="Century Gothic" panose="020B0502020202020204" pitchFamily="34" charset="0"/>
                <a:ea typeface="Century Gothic"/>
                <a:sym typeface="Century Gothic"/>
              </a:rPr>
              <a:t>A- Attention : Attirer l’attention </a:t>
            </a:r>
            <a:endParaRPr sz="2500" b="1" dirty="0">
              <a:solidFill>
                <a:srgbClr val="0B4874"/>
              </a:solidFill>
              <a:latin typeface="Century Gothic" panose="020B0502020202020204" pitchFamily="34" charset="0"/>
              <a:ea typeface="Century Gothic"/>
              <a:sym typeface="Century Gothic"/>
            </a:endParaRPr>
          </a:p>
        </p:txBody>
      </p:sp>
      <p:sp>
        <p:nvSpPr>
          <p:cNvPr id="3579" name="Google Shape;3579;p8"/>
          <p:cNvSpPr txBox="1">
            <a:spLocks noGrp="1"/>
          </p:cNvSpPr>
          <p:nvPr>
            <p:ph type="sldNum" idx="12"/>
          </p:nvPr>
        </p:nvSpPr>
        <p:spPr>
          <a:xfrm>
            <a:off x="11510081" y="6356350"/>
            <a:ext cx="536009" cy="365125"/>
          </a:xfrm>
          <a:prstGeom prst="rect">
            <a:avLst/>
          </a:prstGeom>
          <a:noFill/>
          <a:ln>
            <a:noFill/>
          </a:ln>
        </p:spPr>
        <p:txBody>
          <a:bodyPr>
            <a:noAutofit/>
          </a:bodyPr>
          <a:lstStyle/>
          <a:p>
            <a:pPr marL="0" marR="0" lvl="0" indent="0" algn="r" rtl="0">
              <a:lnSpc>
                <a:spcPct val="100000"/>
              </a:lnSpc>
              <a:spcBef>
                <a:spcPts val="0"/>
              </a:spcBef>
              <a:spcAft>
                <a:spcPts val="0"/>
              </a:spcAft>
              <a:buClr>
                <a:srgbClr val="FFFFFF"/>
              </a:buClr>
              <a:buSzPts val="2400"/>
              <a:buFont typeface="Century Gothic"/>
              <a:buNone/>
            </a:pPr>
            <a:fld id="{00000000-1234-1234-1234-123412341234}" type="slidenum">
              <a:rPr lang="de-CH" sz="2400" b="1" i="0" u="none" strike="noStrike" cap="none" noProof="1">
                <a:solidFill>
                  <a:srgbClr val="FFFFFF"/>
                </a:solidFill>
                <a:ea typeface="Century Gothic"/>
                <a:sym typeface="Century Gothic"/>
              </a:rPr>
              <a:t>9</a:t>
            </a:fld>
            <a:endParaRPr sz="2400" b="1" i="0" u="none" strike="noStrike" cap="none">
              <a:solidFill>
                <a:srgbClr val="FFFFFF"/>
              </a:solidFill>
              <a:ea typeface="Century Gothic"/>
              <a:sym typeface="Century Gothic"/>
            </a:endParaRPr>
          </a:p>
        </p:txBody>
      </p:sp>
      <p:sp>
        <p:nvSpPr>
          <p:cNvPr id="3580" name="Google Shape;3580;p8"/>
          <p:cNvSpPr txBox="1"/>
          <p:nvPr/>
        </p:nvSpPr>
        <p:spPr>
          <a:xfrm>
            <a:off x="1501782" y="1248778"/>
            <a:ext cx="10084158" cy="338554"/>
          </a:xfrm>
          <a:prstGeom prst="rect">
            <a:avLst/>
          </a:prstGeom>
          <a:noFill/>
          <a:ln>
            <a:noFill/>
          </a:ln>
        </p:spPr>
        <p:txBody>
          <a:bodyPr wrap="square" rtlCol="0">
            <a:spAutoFit/>
          </a:bodyPr>
          <a:lstStyle/>
          <a:p>
            <a:pPr marL="0" marR="0" lvl="0" indent="0" algn="l" rtl="0">
              <a:spcBef>
                <a:spcPts val="0"/>
              </a:spcBef>
              <a:spcAft>
                <a:spcPts val="0"/>
              </a:spcAft>
              <a:buNone/>
            </a:pPr>
            <a:r>
              <a:rPr lang="de-CH" sz="1600" noProof="1">
                <a:solidFill>
                  <a:srgbClr val="0B4874"/>
                </a:solidFill>
                <a:latin typeface="Century Gothic" panose="020B0502020202020204" pitchFamily="34" charset="0"/>
                <a:ea typeface="Century Gothic"/>
                <a:sym typeface="Century Gothic"/>
              </a:rPr>
              <a:t>Vous pouvez commencer votre pitch de manière à piquer immédiatement la curiosité du public. </a:t>
            </a:r>
            <a:endParaRPr sz="1600" dirty="0">
              <a:solidFill>
                <a:srgbClr val="0B4874"/>
              </a:solidFill>
              <a:latin typeface="Century Gothic" panose="020B0502020202020204" pitchFamily="34" charset="0"/>
              <a:ea typeface="Century Gothic"/>
              <a:sym typeface="Century Gothic"/>
            </a:endParaRPr>
          </a:p>
        </p:txBody>
      </p:sp>
      <p:sp>
        <p:nvSpPr>
          <p:cNvPr id="3581" name="Google Shape;3581;p8"/>
          <p:cNvSpPr txBox="1"/>
          <p:nvPr/>
        </p:nvSpPr>
        <p:spPr>
          <a:xfrm>
            <a:off x="1497454" y="2072986"/>
            <a:ext cx="9226876" cy="3046988"/>
          </a:xfrm>
          <a:prstGeom prst="rect">
            <a:avLst/>
          </a:prstGeom>
          <a:noFill/>
          <a:ln>
            <a:noFill/>
          </a:ln>
        </p:spPr>
        <p:txBody>
          <a:bodyPr wrap="square">
            <a:spAutoFit/>
          </a:bodyPr>
          <a:lstStyle/>
          <a:p>
            <a:pPr marL="0" marR="0" lvl="0" indent="0" algn="l" rtl="0">
              <a:spcBef>
                <a:spcPts val="600"/>
              </a:spcBef>
              <a:spcAft>
                <a:spcPts val="600"/>
              </a:spcAft>
              <a:buClr>
                <a:srgbClr val="686868"/>
              </a:buClr>
              <a:buSzPts val="1800"/>
              <a:buFont typeface="Century Gothic"/>
              <a:buNone/>
            </a:pPr>
            <a:r>
              <a:rPr lang="fr-CH" sz="1800" b="1" noProof="1">
                <a:solidFill>
                  <a:srgbClr val="686868"/>
                </a:solidFill>
                <a:latin typeface="Century Gothic" panose="020B0502020202020204" pitchFamily="34" charset="0"/>
                <a:ea typeface="Century Gothic"/>
                <a:sym typeface="Century Gothic"/>
              </a:rPr>
              <a:t>Concrètement, cela signifie par exemple : </a:t>
            </a:r>
            <a:endParaRPr lang="fr-CH" noProof="1">
              <a:solidFill>
                <a:srgbClr val="686868"/>
              </a:solidFill>
              <a:latin typeface="Century Gothic" panose="020B0502020202020204" pitchFamily="34" charset="0"/>
            </a:endParaRPr>
          </a:p>
          <a:p>
            <a:pPr marL="342900" lvl="0" indent="-342900" eaLnBrk="0" fontAlgn="base" hangingPunct="0">
              <a:spcBef>
                <a:spcPts val="600"/>
              </a:spcBef>
              <a:spcAft>
                <a:spcPts val="600"/>
              </a:spcAft>
              <a:buClrTx/>
              <a:buFont typeface="+mj-lt"/>
              <a:buAutoNum type="arabicPeriod"/>
            </a:pPr>
            <a:r>
              <a:rPr lang="fr-CH" sz="1800" noProof="1">
                <a:solidFill>
                  <a:srgbClr val="686868"/>
                </a:solidFill>
                <a:latin typeface="Century Gothic" panose="020B0502020202020204" pitchFamily="34" charset="0"/>
              </a:rPr>
              <a:t>Vous commencez par une</a:t>
            </a:r>
            <a:r>
              <a:rPr lang="fr-CH" noProof="1">
                <a:solidFill>
                  <a:srgbClr val="686868"/>
                </a:solidFill>
                <a:latin typeface="Century Gothic" panose="020B0502020202020204" pitchFamily="34" charset="0"/>
              </a:rPr>
              <a:t> </a:t>
            </a:r>
            <a:r>
              <a:rPr lang="fr-CH" sz="1800" b="1" noProof="1">
                <a:solidFill>
                  <a:srgbClr val="686868"/>
                </a:solidFill>
                <a:latin typeface="Century Gothic" panose="020B0502020202020204" pitchFamily="34" charset="0"/>
              </a:rPr>
              <a:t>question</a:t>
            </a:r>
            <a:r>
              <a:rPr lang="fr-CH" noProof="1">
                <a:solidFill>
                  <a:srgbClr val="686868"/>
                </a:solidFill>
                <a:latin typeface="Century Gothic" panose="020B0502020202020204" pitchFamily="34" charset="0"/>
              </a:rPr>
              <a:t> </a:t>
            </a:r>
            <a:r>
              <a:rPr lang="fr-CH" sz="1800" noProof="1">
                <a:solidFill>
                  <a:srgbClr val="686868"/>
                </a:solidFill>
                <a:latin typeface="Century Gothic" panose="020B0502020202020204" pitchFamily="34" charset="0"/>
              </a:rPr>
              <a:t>en lien direct avec le problème :</a:t>
            </a:r>
            <a:br>
              <a:rPr lang="fr-CH" sz="1800" noProof="1">
                <a:solidFill>
                  <a:srgbClr val="686868"/>
                </a:solidFill>
                <a:latin typeface="Century Gothic" panose="020B0502020202020204" pitchFamily="34" charset="0"/>
              </a:rPr>
            </a:br>
            <a:r>
              <a:rPr lang="fr-CH" sz="1800" i="1" noProof="1">
                <a:solidFill>
                  <a:srgbClr val="686868"/>
                </a:solidFill>
                <a:latin typeface="Century Gothic" panose="020B0502020202020204" pitchFamily="34" charset="0"/>
              </a:rPr>
              <a:t>« Vous connaissez ce sentiment quand… ? »</a:t>
            </a:r>
            <a:r>
              <a:rPr lang="fr-CH" i="1" noProof="1">
                <a:solidFill>
                  <a:srgbClr val="686868"/>
                </a:solidFill>
                <a:latin typeface="Century Gothic" panose="020B0502020202020204" pitchFamily="34" charset="0"/>
              </a:rPr>
              <a:t> </a:t>
            </a:r>
            <a:endParaRPr lang="fr-CH" sz="4000" i="1" noProof="1">
              <a:solidFill>
                <a:srgbClr val="686868"/>
              </a:solidFill>
              <a:latin typeface="Century Gothic" panose="020B0502020202020204" pitchFamily="34" charset="0"/>
            </a:endParaRPr>
          </a:p>
          <a:p>
            <a:pPr marL="342900" lvl="0" indent="-342900" eaLnBrk="0" fontAlgn="base" hangingPunct="0">
              <a:spcBef>
                <a:spcPts val="600"/>
              </a:spcBef>
              <a:spcAft>
                <a:spcPts val="600"/>
              </a:spcAft>
              <a:buClrTx/>
              <a:buFont typeface="+mj-lt"/>
              <a:buAutoNum type="arabicPeriod"/>
            </a:pPr>
            <a:r>
              <a:rPr lang="fr-CH" sz="1800" noProof="1">
                <a:solidFill>
                  <a:srgbClr val="686868"/>
                </a:solidFill>
                <a:latin typeface="Century Gothic" panose="020B0502020202020204" pitchFamily="34" charset="0"/>
              </a:rPr>
              <a:t>Vous commencez par un</a:t>
            </a:r>
            <a:r>
              <a:rPr lang="fr-CH" noProof="1">
                <a:solidFill>
                  <a:srgbClr val="686868"/>
                </a:solidFill>
                <a:latin typeface="Century Gothic" panose="020B0502020202020204" pitchFamily="34" charset="0"/>
              </a:rPr>
              <a:t> </a:t>
            </a:r>
            <a:r>
              <a:rPr lang="fr-CH" sz="1800" b="1" noProof="1">
                <a:solidFill>
                  <a:srgbClr val="686868"/>
                </a:solidFill>
                <a:latin typeface="Century Gothic" panose="020B0502020202020204" pitchFamily="34" charset="0"/>
              </a:rPr>
              <a:t>chiffre ou un fait marquant</a:t>
            </a:r>
            <a:r>
              <a:rPr lang="fr-CH" noProof="1">
                <a:solidFill>
                  <a:srgbClr val="686868"/>
                </a:solidFill>
                <a:latin typeface="Century Gothic" panose="020B0502020202020204" pitchFamily="34" charset="0"/>
              </a:rPr>
              <a:t> </a:t>
            </a:r>
            <a:r>
              <a:rPr lang="fr-CH" sz="1800" noProof="1">
                <a:solidFill>
                  <a:srgbClr val="686868"/>
                </a:solidFill>
                <a:latin typeface="Century Gothic" panose="020B0502020202020204" pitchFamily="34" charset="0"/>
              </a:rPr>
              <a:t>:</a:t>
            </a:r>
            <a:br>
              <a:rPr lang="fr-CH" sz="1800" noProof="1">
                <a:solidFill>
                  <a:srgbClr val="686868"/>
                </a:solidFill>
                <a:latin typeface="Century Gothic" panose="020B0502020202020204" pitchFamily="34" charset="0"/>
              </a:rPr>
            </a:br>
            <a:r>
              <a:rPr lang="fr-CH" sz="1800" i="1" noProof="1">
                <a:solidFill>
                  <a:srgbClr val="686868"/>
                </a:solidFill>
                <a:latin typeface="Century Gothic" panose="020B0502020202020204" pitchFamily="34" charset="0"/>
              </a:rPr>
              <a:t>« En Suisse, chaque jour… »</a:t>
            </a:r>
            <a:r>
              <a:rPr lang="fr-CH" i="1" noProof="1">
                <a:solidFill>
                  <a:srgbClr val="686868"/>
                </a:solidFill>
                <a:latin typeface="Century Gothic" panose="020B0502020202020204" pitchFamily="34" charset="0"/>
              </a:rPr>
              <a:t> </a:t>
            </a:r>
            <a:endParaRPr lang="fr-CH" sz="4000" i="1" noProof="1">
              <a:solidFill>
                <a:srgbClr val="686868"/>
              </a:solidFill>
              <a:latin typeface="Century Gothic" panose="020B0502020202020204" pitchFamily="34" charset="0"/>
            </a:endParaRPr>
          </a:p>
          <a:p>
            <a:pPr marL="342900" lvl="0" indent="-342900" eaLnBrk="0" fontAlgn="base" hangingPunct="0">
              <a:spcBef>
                <a:spcPts val="600"/>
              </a:spcBef>
              <a:spcAft>
                <a:spcPts val="600"/>
              </a:spcAft>
              <a:buClrTx/>
              <a:buFont typeface="+mj-lt"/>
              <a:buAutoNum type="arabicPeriod"/>
            </a:pPr>
            <a:r>
              <a:rPr lang="fr-CH" sz="1800" noProof="1">
                <a:solidFill>
                  <a:srgbClr val="686868"/>
                </a:solidFill>
                <a:latin typeface="Century Gothic" panose="020B0502020202020204" pitchFamily="34" charset="0"/>
              </a:rPr>
              <a:t>Vous racontez</a:t>
            </a:r>
            <a:r>
              <a:rPr lang="fr-CH" noProof="1">
                <a:solidFill>
                  <a:srgbClr val="686868"/>
                </a:solidFill>
                <a:latin typeface="Century Gothic" panose="020B0502020202020204" pitchFamily="34" charset="0"/>
              </a:rPr>
              <a:t> </a:t>
            </a:r>
            <a:r>
              <a:rPr lang="fr-CH" sz="1800" b="1" noProof="1">
                <a:solidFill>
                  <a:srgbClr val="686868"/>
                </a:solidFill>
                <a:latin typeface="Century Gothic" panose="020B0502020202020204" pitchFamily="34" charset="0"/>
              </a:rPr>
              <a:t>une scène très courte</a:t>
            </a:r>
            <a:r>
              <a:rPr lang="fr-CH" noProof="1">
                <a:solidFill>
                  <a:srgbClr val="686868"/>
                </a:solidFill>
                <a:latin typeface="Century Gothic" panose="020B0502020202020204" pitchFamily="34" charset="0"/>
              </a:rPr>
              <a:t> </a:t>
            </a:r>
            <a:r>
              <a:rPr lang="fr-CH" sz="1800" noProof="1">
                <a:solidFill>
                  <a:srgbClr val="686868"/>
                </a:solidFill>
                <a:latin typeface="Century Gothic" panose="020B0502020202020204" pitchFamily="34" charset="0"/>
              </a:rPr>
              <a:t>de votre quotidien ou de celui de votre groupe cible :</a:t>
            </a:r>
            <a:br>
              <a:rPr lang="fr-CH" sz="1800" noProof="1">
                <a:solidFill>
                  <a:srgbClr val="686868"/>
                </a:solidFill>
                <a:latin typeface="Century Gothic" panose="020B0502020202020204" pitchFamily="34" charset="0"/>
              </a:rPr>
            </a:br>
            <a:r>
              <a:rPr lang="fr-CH" sz="1800" i="1" noProof="1">
                <a:solidFill>
                  <a:srgbClr val="686868"/>
                </a:solidFill>
                <a:latin typeface="Century Gothic" panose="020B0502020202020204" pitchFamily="34" charset="0"/>
              </a:rPr>
              <a:t>« La semaine dernière, dans l'entreprise formatrice, il nous est arrivé ceci … » </a:t>
            </a:r>
            <a:br>
              <a:rPr lang="fr-CH" sz="1800" i="1" noProof="1">
                <a:solidFill>
                  <a:srgbClr val="686868"/>
                </a:solidFill>
                <a:latin typeface="Century Gothic" panose="020B0502020202020204" pitchFamily="34" charset="0"/>
                <a:ea typeface="Century Gothic"/>
                <a:sym typeface="Century Gothic"/>
              </a:rPr>
            </a:br>
            <a:endParaRPr lang="fr-CH" sz="1800" b="1" i="1" noProof="1">
              <a:solidFill>
                <a:srgbClr val="686868"/>
              </a:solidFill>
              <a:latin typeface="Century Gothic" panose="020B0502020202020204" pitchFamily="34" charset="0"/>
              <a:ea typeface="Century Gothic"/>
              <a:sym typeface="Century Gothic"/>
            </a:endParaRPr>
          </a:p>
        </p:txBody>
      </p:sp>
      <p:pic>
        <p:nvPicPr>
          <p:cNvPr id="3583" name="Google Shape;3583;p8" descr="Klemmbrett abgehakt Silhouette"/>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907905" y="5436022"/>
            <a:ext cx="914400" cy="914400"/>
          </a:xfrm>
          <a:prstGeom prst="rect">
            <a:avLst/>
          </a:prstGeom>
          <a:noFill/>
          <a:ln>
            <a:noFill/>
          </a:ln>
        </p:spPr>
      </p:pic>
      <p:sp>
        <p:nvSpPr>
          <p:cNvPr id="3" name="Google Shape;3596;p9">
            <a:extLst>
              <a:ext uri="{FF2B5EF4-FFF2-40B4-BE49-F238E27FC236}">
                <a16:creationId xmlns:a16="http://schemas.microsoft.com/office/drawing/2014/main" id="{12096A18-5876-8F9D-45B5-8F5E1B131ADE}"/>
              </a:ext>
            </a:extLst>
          </p:cNvPr>
          <p:cNvSpPr txBox="1"/>
          <p:nvPr/>
        </p:nvSpPr>
        <p:spPr>
          <a:xfrm>
            <a:off x="1794909" y="5250213"/>
            <a:ext cx="9453093" cy="1446550"/>
          </a:xfrm>
          <a:prstGeom prst="rect">
            <a:avLst/>
          </a:prstGeom>
          <a:noFill/>
          <a:ln>
            <a:noFill/>
          </a:ln>
        </p:spPr>
        <p:txBody>
          <a:bodyPr wrap="square">
            <a:spAutoFit/>
          </a:bodyPr>
          <a:lstStyle/>
          <a:p>
            <a:pPr lvl="0" eaLnBrk="0" fontAlgn="base" hangingPunct="0">
              <a:spcBef>
                <a:spcPct val="0"/>
              </a:spcBef>
              <a:spcAft>
                <a:spcPct val="0"/>
              </a:spcAft>
              <a:buClrTx/>
            </a:pPr>
            <a:r>
              <a:rPr lang="de-CH" sz="1800" b="1" noProof="1">
                <a:solidFill>
                  <a:schemeClr val="bg1"/>
                </a:solidFill>
                <a:latin typeface="Century Gothic" panose="020B0502020202020204" pitchFamily="34" charset="0"/>
              </a:rPr>
              <a:t>Liste de contrôle pour votre équipe :</a:t>
            </a:r>
          </a:p>
          <a:p>
            <a:pPr marL="360363" lvl="0" indent="-360363" eaLnBrk="0" fontAlgn="base" hangingPunct="0">
              <a:spcBef>
                <a:spcPct val="0"/>
              </a:spcBef>
              <a:spcAft>
                <a:spcPct val="0"/>
              </a:spcAft>
              <a:buClrTx/>
              <a:buFont typeface="Arial" panose="020B0604020202020204" pitchFamily="34" charset="0"/>
              <a:buChar char="•"/>
            </a:pPr>
            <a:r>
              <a:rPr lang="de-DE" altLang="de-DE" noProof="1">
                <a:solidFill>
                  <a:schemeClr val="bg1"/>
                </a:solidFill>
                <a:latin typeface="Century Gothic" panose="020B0502020202020204" pitchFamily="34" charset="0"/>
              </a:rPr>
              <a:t>Avons-nous renoncé aux formules creuses du type </a:t>
            </a:r>
            <a:r>
              <a:rPr lang="de-DE" altLang="de-DE" i="1" noProof="1">
                <a:solidFill>
                  <a:schemeClr val="bg1"/>
                </a:solidFill>
                <a:latin typeface="Century Gothic" panose="020B0502020202020204" pitchFamily="34" charset="0"/>
              </a:rPr>
              <a:t>« Nous vous souhaitons la bienvenue à notre présentation…» </a:t>
            </a:r>
            <a:r>
              <a:rPr lang="de-DE" altLang="de-DE" noProof="1">
                <a:solidFill>
                  <a:schemeClr val="bg1"/>
                </a:solidFill>
                <a:latin typeface="Century Gothic" panose="020B0502020202020204" pitchFamily="34" charset="0"/>
              </a:rPr>
              <a:t>pour commencer par une accroche percutante ?</a:t>
            </a:r>
            <a:r>
              <a:rPr lang="de-DE" altLang="de-DE" sz="1100" noProof="1">
                <a:solidFill>
                  <a:schemeClr val="bg1"/>
                </a:solidFill>
                <a:latin typeface="Century Gothic" panose="020B0502020202020204" pitchFamily="34" charset="0"/>
              </a:rPr>
              <a:t> </a:t>
            </a:r>
            <a:endParaRPr lang="de-DE" altLang="de-DE" sz="3200" dirty="0">
              <a:solidFill>
                <a:schemeClr val="bg1"/>
              </a:solidFill>
              <a:latin typeface="Century Gothic" panose="020B0502020202020204" pitchFamily="34" charset="0"/>
            </a:endParaRPr>
          </a:p>
          <a:p>
            <a:pPr marL="360363" lvl="0" indent="-360363" eaLnBrk="0" fontAlgn="base" hangingPunct="0">
              <a:spcBef>
                <a:spcPct val="0"/>
              </a:spcBef>
              <a:spcAft>
                <a:spcPct val="0"/>
              </a:spcAft>
              <a:buClrTx/>
              <a:buFont typeface="Arial" panose="020B0604020202020204" pitchFamily="34" charset="0"/>
              <a:buChar char="•"/>
            </a:pPr>
            <a:r>
              <a:rPr lang="de-DE" altLang="de-DE" noProof="1">
                <a:solidFill>
                  <a:schemeClr val="bg1"/>
                </a:solidFill>
                <a:latin typeface="Century Gothic" panose="020B0502020202020204" pitchFamily="34" charset="0"/>
              </a:rPr>
              <a:t>Notre introduction montre-t-elle immédiatement ce que nous visons (problème / groupe cible) ?</a:t>
            </a:r>
            <a:r>
              <a:rPr lang="de-DE" altLang="de-DE" sz="1100" noProof="1">
                <a:solidFill>
                  <a:schemeClr val="bg1"/>
                </a:solidFill>
                <a:latin typeface="Century Gothic" panose="020B0502020202020204" pitchFamily="34" charset="0"/>
              </a:rPr>
              <a:t> </a:t>
            </a:r>
            <a:endParaRPr lang="de-DE" altLang="de-DE" sz="3200" dirty="0">
              <a:solidFill>
                <a:schemeClr val="bg1"/>
              </a:solidFill>
              <a:latin typeface="Century Gothic" panose="020B0502020202020204" pitchFamily="34" charset="0"/>
            </a:endParaRPr>
          </a:p>
          <a:p>
            <a:pPr marL="360363" lvl="0" indent="-360363" eaLnBrk="0" fontAlgn="base" hangingPunct="0">
              <a:spcBef>
                <a:spcPct val="0"/>
              </a:spcBef>
              <a:spcAft>
                <a:spcPct val="0"/>
              </a:spcAft>
              <a:buClrTx/>
              <a:buFont typeface="Arial" panose="020B0604020202020204" pitchFamily="34" charset="0"/>
              <a:buChar char="•"/>
            </a:pPr>
            <a:r>
              <a:rPr lang="de-DE" altLang="de-DE" noProof="1">
                <a:solidFill>
                  <a:schemeClr val="bg1"/>
                </a:solidFill>
                <a:latin typeface="Century Gothic" panose="020B0502020202020204" pitchFamily="34" charset="0"/>
              </a:rPr>
              <a:t>Est-il clair qui dans l'équipe se charge de l'introduction et quelle sera exactement la première phrase ?</a:t>
            </a:r>
            <a:endParaRPr lang="de-DE" altLang="de-DE" sz="3200" dirty="0">
              <a:solidFill>
                <a:schemeClr val="bg1"/>
              </a:solidFill>
              <a:latin typeface="Century Gothic" panose="020B0502020202020204" pitchFamily="34" charset="0"/>
            </a:endParaRPr>
          </a:p>
          <a:p>
            <a:pPr lvl="0">
              <a:buClr>
                <a:schemeClr val="lt1"/>
              </a:buClr>
              <a:buSzPts val="1800"/>
            </a:pPr>
            <a:endParaRPr dirty="0">
              <a:latin typeface="Century Gothic" panose="020B0502020202020204" pitchFamily="34" charset="0"/>
            </a:endParaRPr>
          </a:p>
        </p:txBody>
      </p:sp>
    </p:spTree>
  </p:cSld>
  <p:clrMapOvr>
    <a:masterClrMapping/>
  </p:clrMapOvr>
</p:sld>
</file>

<file path=ppt/theme/theme1.xml><?xml version="1.0" encoding="utf-8"?>
<a:theme xmlns:a="http://schemas.openxmlformats.org/drawingml/2006/main" name="1_myidea">
  <a:themeElements>
    <a:clrScheme name="myidea-01">
      <a:dk1>
        <a:srgbClr val="073450"/>
      </a:dk1>
      <a:lt1>
        <a:srgbClr val="FFFFFF"/>
      </a:lt1>
      <a:dk2>
        <a:srgbClr val="135B87"/>
      </a:dk2>
      <a:lt2>
        <a:srgbClr val="D0D0D0"/>
      </a:lt2>
      <a:accent1>
        <a:srgbClr val="8EB403"/>
      </a:accent1>
      <a:accent2>
        <a:srgbClr val="FFC424"/>
      </a:accent2>
      <a:accent3>
        <a:srgbClr val="E7AB14"/>
      </a:accent3>
      <a:accent4>
        <a:srgbClr val="FF9E61"/>
      </a:accent4>
      <a:accent5>
        <a:srgbClr val="D17930"/>
      </a:accent5>
      <a:accent6>
        <a:srgbClr val="D0D0D0"/>
      </a:accent6>
      <a:hlink>
        <a:srgbClr val="96CB00"/>
      </a:hlink>
      <a:folHlink>
        <a:srgbClr val="B11B96"/>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myidea">
  <a:themeElements>
    <a:clrScheme name="myidea-01">
      <a:dk1>
        <a:srgbClr val="073450"/>
      </a:dk1>
      <a:lt1>
        <a:srgbClr val="FFFFFF"/>
      </a:lt1>
      <a:dk2>
        <a:srgbClr val="135B87"/>
      </a:dk2>
      <a:lt2>
        <a:srgbClr val="D0D0D0"/>
      </a:lt2>
      <a:accent1>
        <a:srgbClr val="8EB403"/>
      </a:accent1>
      <a:accent2>
        <a:srgbClr val="FFC424"/>
      </a:accent2>
      <a:accent3>
        <a:srgbClr val="E7AB14"/>
      </a:accent3>
      <a:accent4>
        <a:srgbClr val="FF9E61"/>
      </a:accent4>
      <a:accent5>
        <a:srgbClr val="D17930"/>
      </a:accent5>
      <a:accent6>
        <a:srgbClr val="D0D0D0"/>
      </a:accent6>
      <a:hlink>
        <a:srgbClr val="96CB00"/>
      </a:hlink>
      <a:folHlink>
        <a:srgbClr val="B11B96"/>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myidea">
  <a:themeElements>
    <a:clrScheme name="myidea-01">
      <a:dk1>
        <a:srgbClr val="073450"/>
      </a:dk1>
      <a:lt1>
        <a:srgbClr val="FFFFFF"/>
      </a:lt1>
      <a:dk2>
        <a:srgbClr val="135B87"/>
      </a:dk2>
      <a:lt2>
        <a:srgbClr val="D0D0D0"/>
      </a:lt2>
      <a:accent1>
        <a:srgbClr val="8EB403"/>
      </a:accent1>
      <a:accent2>
        <a:srgbClr val="FFC424"/>
      </a:accent2>
      <a:accent3>
        <a:srgbClr val="E7AB14"/>
      </a:accent3>
      <a:accent4>
        <a:srgbClr val="FF9E61"/>
      </a:accent4>
      <a:accent5>
        <a:srgbClr val="D17930"/>
      </a:accent5>
      <a:accent6>
        <a:srgbClr val="D0D0D0"/>
      </a:accent6>
      <a:hlink>
        <a:srgbClr val="96CB00"/>
      </a:hlink>
      <a:folHlink>
        <a:srgbClr val="B11B96"/>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myidea">
  <a:themeElements>
    <a:clrScheme name="myidea-01">
      <a:dk1>
        <a:srgbClr val="073450"/>
      </a:dk1>
      <a:lt1>
        <a:sysClr val="window" lastClr="FFFFFF"/>
      </a:lt1>
      <a:dk2>
        <a:srgbClr val="135B87"/>
      </a:dk2>
      <a:lt2>
        <a:srgbClr val="D0D0D0"/>
      </a:lt2>
      <a:accent1>
        <a:srgbClr val="8EB403"/>
      </a:accent1>
      <a:accent2>
        <a:srgbClr val="FFC424"/>
      </a:accent2>
      <a:accent3>
        <a:srgbClr val="E7AB14"/>
      </a:accent3>
      <a:accent4>
        <a:srgbClr val="FF9E61"/>
      </a:accent4>
      <a:accent5>
        <a:srgbClr val="D17930"/>
      </a:accent5>
      <a:accent6>
        <a:srgbClr val="D0D0D0"/>
      </a:accent6>
      <a:hlink>
        <a:srgbClr val="96CB00"/>
      </a:hlink>
      <a:folHlink>
        <a:srgbClr val="B11B96"/>
      </a:folHlink>
    </a:clrScheme>
    <a:fontScheme name="myidea">
      <a:majorFont>
        <a:latin typeface="Century Gothic"/>
        <a:ea typeface=""/>
        <a:cs typeface=""/>
      </a:majorFont>
      <a:minorFont>
        <a:latin typeface="Century Gothic"/>
        <a:ea typeface=""/>
        <a:cs typeface=""/>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yidea" id="{188F9B45-897C-40C9-85A2-A9C2BA700BD4}" vid="{19FBC268-E0C9-463F-9190-6FDD742A0217}"/>
    </a:ext>
  </a:extLst>
</a:theme>
</file>

<file path=ppt/theme/theme5.xml><?xml version="1.0" encoding="utf-8"?>
<a:theme xmlns:a="http://schemas.openxmlformats.org/drawingml/2006/main" name="Тема Office">
  <a:themeElements>
    <a:clrScheme name="Стандартная">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E757B5C1F0A4244B7FF39DEE0DF149F" ma:contentTypeVersion="3" ma:contentTypeDescription="Crée un document." ma:contentTypeScope="" ma:versionID="3767cfdc895a1bb55ae69b041ffab885">
  <xsd:schema xmlns:xsd="http://www.w3.org/2001/XMLSchema" xmlns:xs="http://www.w3.org/2001/XMLSchema" xmlns:p="http://schemas.microsoft.com/office/2006/metadata/properties" xmlns:ns2="0ca11a60-d99f-4f95-af13-e1881b3dd8be" targetNamespace="http://schemas.microsoft.com/office/2006/metadata/properties" ma:root="true" ma:fieldsID="b06e4c24349359fa3707dd910da2c750" ns2:_="">
    <xsd:import namespace="0ca11a60-d99f-4f95-af13-e1881b3dd8be"/>
    <xsd:element name="properties">
      <xsd:complexType>
        <xsd:sequence>
          <xsd:element name="documentManagement">
            <xsd:complexType>
              <xsd:all>
                <xsd:element ref="ns2:MediaServiceMetadata" minOccurs="0"/>
                <xsd:element ref="ns2:MediaServiceFastMetadata"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ca11a60-d99f-4f95-af13-e1881b3dd8b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9B4B67F-8E64-4C88-B301-920BB3F8AD6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ca11a60-d99f-4f95-af13-e1881b3dd8b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1426CBB8-46B5-464C-8EA4-E1CB3C326B6F}">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468BA964-BD5F-4AD6-855D-948ACF51F31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0</TotalTime>
  <Words>5668</Words>
  <Application>Microsoft Office PowerPoint</Application>
  <PresentationFormat>Breitbild</PresentationFormat>
  <Paragraphs>391</Paragraphs>
  <Slides>28</Slides>
  <Notes>28</Notes>
  <HiddenSlides>0</HiddenSlides>
  <MMClips>0</MMClips>
  <ScaleCrop>false</ScaleCrop>
  <HeadingPairs>
    <vt:vector size="6" baseType="variant">
      <vt:variant>
        <vt:lpstr>Verwendete Schriftarten</vt:lpstr>
      </vt:variant>
      <vt:variant>
        <vt:i4>6</vt:i4>
      </vt:variant>
      <vt:variant>
        <vt:lpstr>Design</vt:lpstr>
      </vt:variant>
      <vt:variant>
        <vt:i4>4</vt:i4>
      </vt:variant>
      <vt:variant>
        <vt:lpstr>Folientitel</vt:lpstr>
      </vt:variant>
      <vt:variant>
        <vt:i4>28</vt:i4>
      </vt:variant>
    </vt:vector>
  </HeadingPairs>
  <TitlesOfParts>
    <vt:vector size="38" baseType="lpstr">
      <vt:lpstr>Malgun Gothic</vt:lpstr>
      <vt:lpstr>Arial</vt:lpstr>
      <vt:lpstr>Calibri</vt:lpstr>
      <vt:lpstr>Century Gothic</vt:lpstr>
      <vt:lpstr>Noto Sans Symbols</vt:lpstr>
      <vt:lpstr>Roboto</vt:lpstr>
      <vt:lpstr>1_myidea</vt:lpstr>
      <vt:lpstr>myidea</vt:lpstr>
      <vt:lpstr>2_myidea</vt:lpstr>
      <vt:lpstr>3_myidea</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Вертинская Елена</dc:creator>
  <cp:lastModifiedBy>Stucki Jana</cp:lastModifiedBy>
  <cp:revision>39</cp:revision>
  <dcterms:created xsi:type="dcterms:W3CDTF">2020-11-11T18:04:37Z</dcterms:created>
  <dcterms:modified xsi:type="dcterms:W3CDTF">2026-08-26T15:18:22Z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89eb5799-d0fd-4e27-b9df-61ef8d68c68c_Enabled">
    <vt:lpwstr>true</vt:lpwstr>
  </property>
  <property fmtid="{D5CDD505-2E9C-101B-9397-08002B2CF9AE}" pid="3" name="MSIP_Label_89eb5799-d0fd-4e27-b9df-61ef8d68c68c_SetDate">
    <vt:lpwstr>2020-12-27T13:36:00Z</vt:lpwstr>
  </property>
  <property fmtid="{D5CDD505-2E9C-101B-9397-08002B2CF9AE}" pid="4" name="MSIP_Label_89eb5799-d0fd-4e27-b9df-61ef8d68c68c_Method">
    <vt:lpwstr>Privileged</vt:lpwstr>
  </property>
  <property fmtid="{D5CDD505-2E9C-101B-9397-08002B2CF9AE}" pid="5" name="MSIP_Label_89eb5799-d0fd-4e27-b9df-61ef8d68c68c_Name">
    <vt:lpwstr>89eb5799-d0fd-4e27-b9df-61ef8d68c68c</vt:lpwstr>
  </property>
  <property fmtid="{D5CDD505-2E9C-101B-9397-08002B2CF9AE}" pid="6" name="MSIP_Label_89eb5799-d0fd-4e27-b9df-61ef8d68c68c_SiteId">
    <vt:lpwstr>d6a1cf8c-768e-4187-a738-b6e50c4deb4a</vt:lpwstr>
  </property>
  <property fmtid="{D5CDD505-2E9C-101B-9397-08002B2CF9AE}" pid="7" name="MSIP_Label_89eb5799-d0fd-4e27-b9df-61ef8d68c68c_ActionId">
    <vt:lpwstr>389c2b07-49a2-45df-bd3a-f01433ce34e9</vt:lpwstr>
  </property>
  <property fmtid="{D5CDD505-2E9C-101B-9397-08002B2CF9AE}" pid="8" name="MSIP_Label_89eb5799-d0fd-4e27-b9df-61ef8d68c68c_ContentBits">
    <vt:lpwstr>0</vt:lpwstr>
  </property>
  <property fmtid="{D5CDD505-2E9C-101B-9397-08002B2CF9AE}" pid="9" name="ContentTypeId">
    <vt:lpwstr>0x0101000E757B5C1F0A4244B7FF39DEE0DF149F</vt:lpwstr>
  </property>
</Properties>
</file>