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2.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3.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 id="2147483726" r:id="rId5"/>
    <p:sldMasterId id="2147483794" r:id="rId6"/>
    <p:sldMasterId id="2147483810" r:id="rId7"/>
  </p:sldMasterIdLst>
  <p:notesMasterIdLst>
    <p:notesMasterId r:id="rId17"/>
  </p:notesMasterIdLst>
  <p:sldIdLst>
    <p:sldId id="256" r:id="rId8"/>
    <p:sldId id="2192" r:id="rId9"/>
    <p:sldId id="257" r:id="rId10"/>
    <p:sldId id="258" r:id="rId11"/>
    <p:sldId id="259" r:id="rId12"/>
    <p:sldId id="260" r:id="rId13"/>
    <p:sldId id="261" r:id="rId14"/>
    <p:sldId id="262" r:id="rId15"/>
    <p:sldId id="263" r:id="rId16"/>
  </p:sldIdLst>
  <p:sldSz cx="12192000" cy="6858000"/>
  <p:notesSz cx="6797675" cy="99266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83">
          <p15:clr>
            <a:srgbClr val="A4A3A4"/>
          </p15:clr>
        </p15:guide>
        <p15:guide id="2" pos="3817">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4" roundtripDataSignature="AMtx7mhqOCEzgwmyBbJxJaZlG2nVBsGe1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85593" autoAdjust="0"/>
  </p:normalViewPr>
  <p:slideViewPr>
    <p:cSldViewPr snapToGrid="0">
      <p:cViewPr varScale="1">
        <p:scale>
          <a:sx n="63" d="100"/>
          <a:sy n="63" d="100"/>
        </p:scale>
        <p:origin x="780" y="60"/>
      </p:cViewPr>
      <p:guideLst>
        <p:guide orient="horz" pos="2183"/>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26"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notesMaster" Target="notesMasters/notesMaster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customschemas.google.com/relationships/presentationmetadata" Target="metadata"/><Relationship Id="rId5" Type="http://schemas.openxmlformats.org/officeDocument/2006/relationships/slideMaster" Target="slideMasters/slideMaster2.xml"/><Relationship Id="rId15" Type="http://schemas.openxmlformats.org/officeDocument/2006/relationships/slide" Target="slides/slide8.xml"/><Relationship Id="rId28" Type="http://schemas.openxmlformats.org/officeDocument/2006/relationships/tableStyles" Target="tableStyles.xml"/><Relationship Id="rId10" Type="http://schemas.openxmlformats.org/officeDocument/2006/relationships/slide" Target="slides/slide3.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èzes Sandra" userId="9a9ec689-efb9-401c-81a9-c452cf0afa3c" providerId="ADAL" clId="{218DB384-2EF5-44C3-9583-832ADE053691}"/>
    <pc:docChg chg="undo custSel modSld">
      <pc:chgData name="Grèzes Sandra" userId="9a9ec689-efb9-401c-81a9-c452cf0afa3c" providerId="ADAL" clId="{218DB384-2EF5-44C3-9583-832ADE053691}" dt="2026-07-07T06:48:24.259" v="161" actId="20577"/>
      <pc:docMkLst>
        <pc:docMk/>
      </pc:docMkLst>
      <pc:sldChg chg="modNotesTx">
        <pc:chgData name="Grèzes Sandra" userId="9a9ec689-efb9-401c-81a9-c452cf0afa3c" providerId="ADAL" clId="{218DB384-2EF5-44C3-9583-832ADE053691}" dt="2026-07-07T06:31:56.140" v="10" actId="20577"/>
        <pc:sldMkLst>
          <pc:docMk/>
          <pc:sldMk cId="0" sldId="256"/>
        </pc:sldMkLst>
      </pc:sldChg>
      <pc:sldChg chg="modNotesTx">
        <pc:chgData name="Grèzes Sandra" userId="9a9ec689-efb9-401c-81a9-c452cf0afa3c" providerId="ADAL" clId="{218DB384-2EF5-44C3-9583-832ADE053691}" dt="2026-07-07T06:35:31.244" v="43" actId="20577"/>
        <pc:sldMkLst>
          <pc:docMk/>
          <pc:sldMk cId="0" sldId="257"/>
        </pc:sldMkLst>
      </pc:sldChg>
      <pc:sldChg chg="modNotesTx">
        <pc:chgData name="Grèzes Sandra" userId="9a9ec689-efb9-401c-81a9-c452cf0afa3c" providerId="ADAL" clId="{218DB384-2EF5-44C3-9583-832ADE053691}" dt="2026-07-07T06:37:19.481" v="60" actId="20577"/>
        <pc:sldMkLst>
          <pc:docMk/>
          <pc:sldMk cId="0" sldId="258"/>
        </pc:sldMkLst>
      </pc:sldChg>
      <pc:sldChg chg="modNotesTx">
        <pc:chgData name="Grèzes Sandra" userId="9a9ec689-efb9-401c-81a9-c452cf0afa3c" providerId="ADAL" clId="{218DB384-2EF5-44C3-9583-832ADE053691}" dt="2026-07-07T06:40:03.451" v="92" actId="20577"/>
        <pc:sldMkLst>
          <pc:docMk/>
          <pc:sldMk cId="0" sldId="259"/>
        </pc:sldMkLst>
      </pc:sldChg>
      <pc:sldChg chg="modNotesTx">
        <pc:chgData name="Grèzes Sandra" userId="9a9ec689-efb9-401c-81a9-c452cf0afa3c" providerId="ADAL" clId="{218DB384-2EF5-44C3-9583-832ADE053691}" dt="2026-07-07T06:42:17.197" v="121" actId="20577"/>
        <pc:sldMkLst>
          <pc:docMk/>
          <pc:sldMk cId="0" sldId="260"/>
        </pc:sldMkLst>
      </pc:sldChg>
      <pc:sldChg chg="modNotesTx">
        <pc:chgData name="Grèzes Sandra" userId="9a9ec689-efb9-401c-81a9-c452cf0afa3c" providerId="ADAL" clId="{218DB384-2EF5-44C3-9583-832ADE053691}" dt="2026-07-07T06:45:27.031" v="132" actId="20577"/>
        <pc:sldMkLst>
          <pc:docMk/>
          <pc:sldMk cId="0" sldId="261"/>
        </pc:sldMkLst>
      </pc:sldChg>
      <pc:sldChg chg="modNotesTx">
        <pc:chgData name="Grèzes Sandra" userId="9a9ec689-efb9-401c-81a9-c452cf0afa3c" providerId="ADAL" clId="{218DB384-2EF5-44C3-9583-832ADE053691}" dt="2026-07-07T06:47:10.138" v="147" actId="20577"/>
        <pc:sldMkLst>
          <pc:docMk/>
          <pc:sldMk cId="0" sldId="262"/>
        </pc:sldMkLst>
      </pc:sldChg>
      <pc:sldChg chg="modNotesTx">
        <pc:chgData name="Grèzes Sandra" userId="9a9ec689-efb9-401c-81a9-c452cf0afa3c" providerId="ADAL" clId="{218DB384-2EF5-44C3-9583-832ADE053691}" dt="2026-07-07T06:48:24.259" v="161" actId="20577"/>
        <pc:sldMkLst>
          <pc:docMk/>
          <pc:sldMk cId="0" sldId="26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8056"/>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0443" y="0"/>
            <a:ext cx="2945659" cy="498056"/>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28584"/>
            <a:ext cx="2945659" cy="498055"/>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de-CH"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8"/>
        <p:cNvGrpSpPr/>
        <p:nvPr/>
      </p:nvGrpSpPr>
      <p:grpSpPr>
        <a:xfrm>
          <a:off x="0" y="0"/>
          <a:ext cx="0" cy="0"/>
          <a:chOff x="0" y="0"/>
          <a:chExt cx="0" cy="0"/>
        </a:xfrm>
      </p:grpSpPr>
      <p:sp>
        <p:nvSpPr>
          <p:cNvPr id="3449" name="Google Shape;3449;p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50" name="Google Shape;3450;p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latin typeface="Century Gothic" panose="020B0502020202020204" pitchFamily="34" charset="0"/>
              </a:rPr>
              <a:t>Lors du développement de leurs propres idées d’affaires dans le cadre de </a:t>
            </a:r>
            <a:r>
              <a:rPr lang="fr-CH" sz="1100" i="1" noProof="0" dirty="0">
                <a:latin typeface="Century Gothic" panose="020B0502020202020204" pitchFamily="34" charset="0"/>
              </a:rPr>
              <a:t>myidea</a:t>
            </a:r>
            <a:r>
              <a:rPr lang="fr-CH" sz="1100" noProof="0" dirty="0">
                <a:latin typeface="Century Gothic" panose="020B0502020202020204" pitchFamily="34" charset="0"/>
              </a:rPr>
              <a:t>, certains thèmes, activités et outils/stratégies correspondants apparaissent à plusieurs reprises afin de soutenir le processus. La plupart ont été abordés ou travaillés et utilisés dans le cadre du cours de culture générale (ABU). Afin de s’assurer que tous 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disposent des compétences de base nécessaires pour travailler avec </a:t>
            </a:r>
            <a:r>
              <a:rPr lang="fr-CH" sz="1100" i="1" noProof="0" dirty="0">
                <a:latin typeface="Century Gothic" panose="020B0502020202020204" pitchFamily="34" charset="0"/>
              </a:rPr>
              <a:t>myidea</a:t>
            </a:r>
            <a:r>
              <a:rPr lang="fr-CH" sz="1100" noProof="0" dirty="0">
                <a:latin typeface="Century Gothic" panose="020B0502020202020204" pitchFamily="34" charset="0"/>
              </a:rPr>
              <a:t>, ces thèmes, activités et outils/stratégies correspondants sont brièvement répétés ici si besoin. Des premières indications sont également données sur l’endroit et la manière dont ils deviennent pertinents dans </a:t>
            </a:r>
            <a:r>
              <a:rPr lang="fr-CH" sz="1100" i="1" noProof="0" dirty="0">
                <a:latin typeface="Century Gothic" panose="020B0502020202020204" pitchFamily="34" charset="0"/>
              </a:rPr>
              <a:t>myidea</a:t>
            </a:r>
            <a:r>
              <a:rPr lang="fr-CH" sz="1100" noProof="0" dirty="0">
                <a:latin typeface="Century Gothic" panose="020B0502020202020204" pitchFamily="34" charset="0"/>
              </a:rPr>
              <a:t>. Pour marquer de tels thèmes récurrents dans </a:t>
            </a:r>
            <a:r>
              <a:rPr lang="fr-CH" sz="1100" i="1" noProof="0" dirty="0">
                <a:latin typeface="Century Gothic" panose="020B0502020202020204" pitchFamily="34" charset="0"/>
              </a:rPr>
              <a:t>myidea 2.0</a:t>
            </a:r>
            <a:r>
              <a:rPr lang="fr-CH" sz="1100" noProof="0" dirty="0">
                <a:latin typeface="Century Gothic" panose="020B0502020202020204" pitchFamily="34" charset="0"/>
              </a:rPr>
              <a:t>, l’icône flèche-dans-un-cercle présentée ici est utilisée. Cela permet aux </a:t>
            </a:r>
            <a:r>
              <a:rPr lang="fr-CH" sz="1100" noProof="0" dirty="0" err="1">
                <a:latin typeface="Century Gothic" panose="020B0502020202020204" pitchFamily="34" charset="0"/>
              </a:rPr>
              <a:t>enseignant·e·s</a:t>
            </a:r>
            <a:r>
              <a:rPr lang="fr-CH" sz="1100" noProof="0" dirty="0">
                <a:latin typeface="Century Gothic" panose="020B0502020202020204" pitchFamily="34" charset="0"/>
              </a:rPr>
              <a:t> de faire des liens explicites, tandis que cela crée un effet de reconnaissance chez 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a:t>
            </a:r>
          </a:p>
        </p:txBody>
      </p:sp>
      <p:sp>
        <p:nvSpPr>
          <p:cNvPr id="3451" name="Google Shape;3451;p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entury Gothic"/>
              <a:buNone/>
            </a:pPr>
            <a:fld id="{00000000-1234-1234-1234-123412341234}" type="slidenum">
              <a:rPr lang="de-CH" sz="1200" b="0" i="0" u="none" strike="noStrike" cap="none">
                <a:solidFill>
                  <a:srgbClr val="000000"/>
                </a:solidFill>
                <a:latin typeface="Century Gothic"/>
                <a:ea typeface="Century Gothic"/>
                <a:cs typeface="Century Gothic"/>
                <a:sym typeface="Century Gothic"/>
              </a:rPr>
              <a:t>1</a:t>
            </a:fld>
            <a:endParaRPr sz="1200" b="0" i="0" u="none" strike="noStrike" cap="none">
              <a:solidFill>
                <a:srgbClr val="000000"/>
              </a:solidFill>
              <a:latin typeface="Century Gothic"/>
              <a:ea typeface="Century Gothic"/>
              <a:cs typeface="Century Gothic"/>
              <a:sym typeface="Century Gothic"/>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E617FE-E5DE-11D2-6466-1ED064905D8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53E2418-E581-D178-FD49-14CA418C9F66}"/>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2B708556-0D50-6321-BA36-4462A9F1605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kern="1200" noProof="0" dirty="0">
              <a:solidFill>
                <a:schemeClr val="tx1"/>
              </a:solidFill>
              <a:latin typeface="Century Gothic" panose="020B0502020202020204" pitchFamily="34" charset="0"/>
              <a:ea typeface="+mn-ea"/>
              <a:cs typeface="+mn-cs"/>
            </a:endParaRPr>
          </a:p>
        </p:txBody>
      </p:sp>
      <p:sp>
        <p:nvSpPr>
          <p:cNvPr id="4" name="Foliennummernplatzhalter 3">
            <a:extLst>
              <a:ext uri="{FF2B5EF4-FFF2-40B4-BE49-F238E27FC236}">
                <a16:creationId xmlns:a16="http://schemas.microsoft.com/office/drawing/2014/main" id="{E44B62CD-6593-EB09-524F-29D9D10A7B4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66978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9"/>
        <p:cNvGrpSpPr/>
        <p:nvPr/>
      </p:nvGrpSpPr>
      <p:grpSpPr>
        <a:xfrm>
          <a:off x="0" y="0"/>
          <a:ext cx="0" cy="0"/>
          <a:chOff x="0" y="0"/>
          <a:chExt cx="0" cy="0"/>
        </a:xfrm>
      </p:grpSpPr>
      <p:sp>
        <p:nvSpPr>
          <p:cNvPr id="3460" name="Google Shape;3460;p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1" name="Google Shape;3461;p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latin typeface="Century Gothic" panose="020B0502020202020204" pitchFamily="34" charset="0"/>
              </a:rPr>
              <a:t>Une Persona est une représentation fictive mais réaliste d’une cliente ou d’un client typique. Elle aide les équipes tout au long du processus </a:t>
            </a:r>
            <a:r>
              <a:rPr lang="fr-CH" sz="1100" i="1" noProof="0" dirty="0">
                <a:latin typeface="Century Gothic" panose="020B0502020202020204" pitchFamily="34" charset="0"/>
              </a:rPr>
              <a:t>myidea </a:t>
            </a:r>
            <a:r>
              <a:rPr lang="fr-CH" sz="1100" noProof="0" dirty="0">
                <a:latin typeface="Century Gothic" panose="020B0502020202020204" pitchFamily="34" charset="0"/>
              </a:rPr>
              <a:t>à garder une image claire de la personne pour laquelle elles développent une solution.</a:t>
            </a:r>
          </a:p>
          <a:p>
            <a:pPr marL="0" indent="0"/>
            <a:endParaRPr lang="fr-CH" sz="1100" noProof="0" dirty="0">
              <a:latin typeface="Century Gothic" panose="020B0502020202020204" pitchFamily="34" charset="0"/>
            </a:endParaRPr>
          </a:p>
          <a:p>
            <a:pPr marL="0" indent="0"/>
            <a:r>
              <a:rPr lang="fr-CH" sz="1100" noProof="0" dirty="0">
                <a:latin typeface="Century Gothic" panose="020B0502020202020204" pitchFamily="34" charset="0"/>
              </a:rPr>
              <a:t>La Persona fait partie des thèmes récurrents, car elle est utile à </a:t>
            </a:r>
            <a:r>
              <a:rPr lang="fr-CH" sz="1100" b="1" noProof="0" dirty="0">
                <a:latin typeface="Century Gothic" panose="020B0502020202020204" pitchFamily="34" charset="0"/>
              </a:rPr>
              <a:t>toutes les étapes </a:t>
            </a:r>
            <a:r>
              <a:rPr lang="fr-CH" sz="1100" noProof="0" dirty="0">
                <a:latin typeface="Century Gothic" panose="020B0502020202020204" pitchFamily="34" charset="0"/>
              </a:rPr>
              <a:t>du processus de Design </a:t>
            </a:r>
            <a:r>
              <a:rPr lang="fr-CH" sz="1100" noProof="0" dirty="0" err="1">
                <a:latin typeface="Century Gothic" panose="020B0502020202020204" pitchFamily="34" charset="0"/>
              </a:rPr>
              <a:t>thinking</a:t>
            </a:r>
            <a:r>
              <a:rPr lang="fr-CH" sz="1100" noProof="0" dirty="0">
                <a:latin typeface="Century Gothic" panose="020B0502020202020204" pitchFamily="34" charset="0"/>
              </a:rPr>
              <a:t> – pas uniquement dans la « phase de problématique ». Elle sert de point de référence stable et représente le « type de personne » que 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souhaitent aider.</a:t>
            </a:r>
          </a:p>
          <a:p>
            <a:pPr marL="0" indent="0"/>
            <a:endParaRPr lang="fr-CH" sz="1100" noProof="0" dirty="0">
              <a:latin typeface="Century Gothic" panose="020B0502020202020204" pitchFamily="34" charset="0"/>
            </a:endParaRPr>
          </a:p>
          <a:p>
            <a:pPr marL="0" indent="0"/>
            <a:r>
              <a:rPr lang="fr-CH" sz="1100" noProof="0" dirty="0">
                <a:latin typeface="Century Gothic" panose="020B0502020202020204" pitchFamily="34" charset="0"/>
              </a:rPr>
              <a:t>Bien que la Persona soit </a:t>
            </a:r>
            <a:r>
              <a:rPr lang="fr-CH" sz="1100" b="1" noProof="0" dirty="0">
                <a:latin typeface="Century Gothic" panose="020B0502020202020204" pitchFamily="34" charset="0"/>
              </a:rPr>
              <a:t>fictive</a:t>
            </a:r>
            <a:r>
              <a:rPr lang="fr-CH" sz="1100" noProof="0" dirty="0">
                <a:latin typeface="Century Gothic" panose="020B0502020202020204" pitchFamily="34" charset="0"/>
              </a:rPr>
              <a:t>, elle est créée à partir de constats </a:t>
            </a:r>
            <a:r>
              <a:rPr lang="fr-CH" sz="1100" b="1" noProof="0" dirty="0">
                <a:latin typeface="Century Gothic" panose="020B0502020202020204" pitchFamily="34" charset="0"/>
              </a:rPr>
              <a:t>réels issus de recherches </a:t>
            </a:r>
            <a:r>
              <a:rPr lang="fr-CH" sz="1100" noProof="0" dirty="0">
                <a:latin typeface="Century Gothic" panose="020B0502020202020204" pitchFamily="34" charset="0"/>
              </a:rPr>
              <a:t>secondaires et de recherches sur le terrain. Elle n’a pas vocation à être statistiquement exacte, mais à aider 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à donner un « visage » concret à leur client, afin qu’ils puissent développer leur solution de manière cohérente et empathique.</a:t>
            </a:r>
          </a:p>
          <a:p>
            <a:pPr marL="0" indent="0"/>
            <a:endParaRPr lang="fr-CH" sz="1100" noProof="0" dirty="0">
              <a:latin typeface="Century Gothic" panose="020B0502020202020204" pitchFamily="34" charset="0"/>
            </a:endParaRPr>
          </a:p>
          <a:p>
            <a:pPr marL="0" indent="0"/>
            <a:r>
              <a:rPr lang="fr-CH" sz="1100" noProof="0" dirty="0">
                <a:latin typeface="Century Gothic" panose="020B0502020202020204" pitchFamily="34" charset="0"/>
              </a:rPr>
              <a:t>Il peut être utile de connaître les principales différences entre la carte d’empathie, la Persona et les « Jobs to Be Done » :</a:t>
            </a:r>
          </a:p>
          <a:p>
            <a:pPr marL="171450" indent="-171450">
              <a:buFont typeface="Arial" panose="020B0604020202020204" pitchFamily="34" charset="0"/>
              <a:buChar char="•"/>
            </a:pPr>
            <a:r>
              <a:rPr lang="fr-CH" sz="1100" noProof="0" dirty="0">
                <a:latin typeface="Century Gothic" panose="020B0502020202020204" pitchFamily="34" charset="0"/>
              </a:rPr>
              <a:t>Carte d’empathie = se concentre sur les émotions, pensées et comportements liés au problème. Elle repose sur des informations généralement recueillies lors d’échanges avec des personnes réelles.</a:t>
            </a:r>
          </a:p>
          <a:p>
            <a:pPr marL="171450" indent="-171450">
              <a:buFont typeface="Arial" panose="020B0604020202020204" pitchFamily="34" charset="0"/>
              <a:buChar char="•"/>
            </a:pPr>
            <a:r>
              <a:rPr lang="fr-CH" sz="1100" noProof="0" dirty="0">
                <a:latin typeface="Century Gothic" panose="020B0502020202020204" pitchFamily="34" charset="0"/>
              </a:rPr>
              <a:t>Persona = une description plus large et générale de la personne, avant même d’examiner le problème en détail. Elle inclut le contexte, le mode de vie, les habitudes et les motivations. De plus, elle reste utile tout au long de la génération d’idées, du développement de prototypes et des pitchs récurrents.</a:t>
            </a:r>
          </a:p>
          <a:p>
            <a:pPr marL="171450" indent="-171450">
              <a:buFont typeface="Arial" panose="020B0604020202020204" pitchFamily="34" charset="0"/>
              <a:buChar char="•"/>
            </a:pPr>
            <a:r>
              <a:rPr lang="fr-CH" sz="1100" noProof="0" dirty="0">
                <a:latin typeface="Century Gothic" panose="020B0502020202020204" pitchFamily="34" charset="0"/>
              </a:rPr>
              <a:t>Jobs to Be Done = décrit ce que la cliente ou le client souhaite accomplir (objectif) et pourquoi (motivation et contexte). Différentes </a:t>
            </a:r>
            <a:r>
              <a:rPr lang="fr-CH" sz="1100" noProof="0" dirty="0" err="1">
                <a:latin typeface="Century Gothic" panose="020B0502020202020204" pitchFamily="34" charset="0"/>
              </a:rPr>
              <a:t>Personas</a:t>
            </a:r>
            <a:r>
              <a:rPr lang="fr-CH" sz="1100" noProof="0" dirty="0">
                <a:latin typeface="Century Gothic" panose="020B0502020202020204" pitchFamily="34" charset="0"/>
              </a:rPr>
              <a:t> peuvent avoir le même « Job to Be Done ».</a:t>
            </a:r>
          </a:p>
          <a:p>
            <a:pPr marL="0" indent="0"/>
            <a:endParaRPr lang="fr-CH" sz="1100" noProof="0" dirty="0">
              <a:latin typeface="Century Gothic" panose="020B0502020202020204" pitchFamily="34" charset="0"/>
            </a:endParaRPr>
          </a:p>
          <a:p>
            <a:pPr marL="0" indent="0"/>
            <a:r>
              <a:rPr lang="fr-CH" sz="1100" b="1" noProof="0" dirty="0">
                <a:latin typeface="Century Gothic" panose="020B0502020202020204" pitchFamily="34" charset="0"/>
              </a:rPr>
              <a:t>Important : </a:t>
            </a:r>
            <a:r>
              <a:rPr lang="fr-CH" sz="1100" noProof="0" dirty="0">
                <a:latin typeface="Century Gothic" panose="020B0502020202020204" pitchFamily="34" charset="0"/>
              </a:rPr>
              <a:t>Les </a:t>
            </a:r>
            <a:r>
              <a:rPr lang="fr-CH" sz="1100" noProof="0" dirty="0" err="1">
                <a:latin typeface="Century Gothic" panose="020B0502020202020204" pitchFamily="34" charset="0"/>
              </a:rPr>
              <a:t>Personas</a:t>
            </a:r>
            <a:r>
              <a:rPr lang="fr-CH" sz="1100" noProof="0" dirty="0">
                <a:latin typeface="Century Gothic" panose="020B0502020202020204" pitchFamily="34" charset="0"/>
              </a:rPr>
              <a:t> ne sont pas figées. 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peuvent adapter ou modifier la Persona à mesure que de nouvelles connaissances sont acquises. Elle évite que 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disent « notre segment de clientèle, c’est tout le monde » – elle oblige à imaginer une cliente ou un client concret. Les </a:t>
            </a:r>
            <a:r>
              <a:rPr lang="fr-CH" sz="1100" noProof="0" dirty="0" err="1">
                <a:latin typeface="Century Gothic" panose="020B0502020202020204" pitchFamily="34" charset="0"/>
              </a:rPr>
              <a:t>Personas</a:t>
            </a:r>
            <a:r>
              <a:rPr lang="fr-CH" sz="1100" noProof="0" dirty="0">
                <a:latin typeface="Century Gothic" panose="020B0502020202020204" pitchFamily="34" charset="0"/>
              </a:rPr>
              <a:t> sont des outils inspirants. Elles stimulent l’empathie et la créativité, mais ne doivent pas limiter l’exploration de différents clients qui pourraient avoir des Jobs to Be Done similaires.</a:t>
            </a:r>
          </a:p>
          <a:p>
            <a:pPr marL="0" indent="0"/>
            <a:endParaRPr lang="fr-CH" sz="1100" noProof="0" dirty="0">
              <a:latin typeface="Century Gothic" panose="020B0502020202020204" pitchFamily="34" charset="0"/>
            </a:endParaRPr>
          </a:p>
          <a:p>
            <a:pPr marL="0" indent="0"/>
            <a:r>
              <a:rPr lang="fr-CH" sz="1100" noProof="0" dirty="0">
                <a:latin typeface="Century Gothic" panose="020B0502020202020204" pitchFamily="34" charset="0"/>
              </a:rPr>
              <a:t>La Persona constitue la base de tout ce qui suit.</a:t>
            </a:r>
          </a:p>
          <a:p>
            <a:pPr marL="171450" indent="-171450">
              <a:buFont typeface="Arial" panose="020B0604020202020204" pitchFamily="34" charset="0"/>
              <a:buChar char="•"/>
            </a:pPr>
            <a:r>
              <a:rPr lang="fr-CH" sz="1100" noProof="0" dirty="0">
                <a:latin typeface="Century Gothic" panose="020B0502020202020204" pitchFamily="34" charset="0"/>
              </a:rPr>
              <a:t>Lors de la définition des </a:t>
            </a:r>
            <a:r>
              <a:rPr lang="fr-CH" sz="1100" b="1" noProof="0" dirty="0">
                <a:latin typeface="Century Gothic" panose="020B0502020202020204" pitchFamily="34" charset="0"/>
              </a:rPr>
              <a:t>Jobs to Be Done</a:t>
            </a:r>
            <a:r>
              <a:rPr lang="fr-CH" sz="1100" noProof="0" dirty="0">
                <a:latin typeface="Century Gothic" panose="020B0502020202020204" pitchFamily="34" charset="0"/>
              </a:rPr>
              <a:t>, la Persona aide à se concentrer sur ce que cette cliente ou ce client souhaite accomplir. </a:t>
            </a:r>
          </a:p>
          <a:p>
            <a:pPr marL="171450" indent="-171450">
              <a:buFont typeface="Arial" panose="020B0604020202020204" pitchFamily="34" charset="0"/>
              <a:buChar char="•"/>
            </a:pPr>
            <a:r>
              <a:rPr lang="fr-CH" sz="1100" noProof="0" dirty="0">
                <a:latin typeface="Century Gothic" panose="020B0502020202020204" pitchFamily="34" charset="0"/>
              </a:rPr>
              <a:t>Lors de l’identification des problèmes, la Persona montre quelles frustrations sont particulièrement pertinentes.</a:t>
            </a:r>
          </a:p>
          <a:p>
            <a:pPr marL="171450" indent="-171450">
              <a:buFont typeface="Arial" panose="020B0604020202020204" pitchFamily="34" charset="0"/>
              <a:buChar char="•"/>
            </a:pPr>
            <a:r>
              <a:rPr lang="fr-CH" sz="1100" noProof="0" dirty="0">
                <a:latin typeface="Century Gothic" panose="020B0502020202020204" pitchFamily="34" charset="0"/>
              </a:rPr>
              <a:t>Lors de la génération d’idées, la Persona sert de boussole pour évaluer les idées : « Quelles fonctionnalités sont importantes pour cette Persona ? »</a:t>
            </a:r>
          </a:p>
          <a:p>
            <a:pPr marL="171450" indent="-171450">
              <a:buFont typeface="Arial" panose="020B0604020202020204" pitchFamily="34" charset="0"/>
              <a:buChar char="•"/>
            </a:pPr>
            <a:r>
              <a:rPr lang="fr-CH" sz="1100" noProof="0" dirty="0">
                <a:latin typeface="Century Gothic" panose="020B0502020202020204" pitchFamily="34" charset="0"/>
              </a:rPr>
              <a:t>Lors du pitch, la Persona permet un récit vivant, plus facile à transmettre.</a:t>
            </a:r>
          </a:p>
          <a:p>
            <a:pPr marL="0" lvl="0" indent="0" algn="l" rtl="0">
              <a:spcBef>
                <a:spcPts val="0"/>
              </a:spcBef>
              <a:spcAft>
                <a:spcPts val="0"/>
              </a:spcAft>
              <a:buNone/>
            </a:pPr>
            <a:endParaRPr lang="fr-CH" sz="1100" noProof="0" dirty="0">
              <a:latin typeface="Century Gothic" panose="020B0502020202020204" pitchFamily="34" charset="0"/>
              <a:ea typeface="Century Gothic"/>
              <a:cs typeface="Century Gothic"/>
              <a:sym typeface="Century Gothic"/>
            </a:endParaRPr>
          </a:p>
          <a:p>
            <a:pPr marL="0" lvl="0" indent="0" algn="l" rtl="0">
              <a:spcBef>
                <a:spcPts val="600"/>
              </a:spcBef>
              <a:spcAft>
                <a:spcPts val="0"/>
              </a:spcAft>
              <a:buNone/>
            </a:pPr>
            <a:endParaRPr dirty="0"/>
          </a:p>
        </p:txBody>
      </p:sp>
      <p:sp>
        <p:nvSpPr>
          <p:cNvPr id="3462" name="Google Shape;3462;p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8"/>
        <p:cNvGrpSpPr/>
        <p:nvPr/>
      </p:nvGrpSpPr>
      <p:grpSpPr>
        <a:xfrm>
          <a:off x="0" y="0"/>
          <a:ext cx="0" cy="0"/>
          <a:chOff x="0" y="0"/>
          <a:chExt cx="0" cy="0"/>
        </a:xfrm>
      </p:grpSpPr>
      <p:sp>
        <p:nvSpPr>
          <p:cNvPr id="3469" name="Google Shape;3469;p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70" name="Google Shape;3470;p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latin typeface="Century Gothic" panose="020B0502020202020204" pitchFamily="34" charset="0"/>
              </a:rPr>
              <a:t>Cette diapositive illustre pourquoi les </a:t>
            </a:r>
            <a:r>
              <a:rPr lang="fr-CH" sz="1100" noProof="0" dirty="0" err="1">
                <a:latin typeface="Century Gothic" panose="020B0502020202020204" pitchFamily="34" charset="0"/>
              </a:rPr>
              <a:t>Personas</a:t>
            </a:r>
            <a:r>
              <a:rPr lang="fr-CH" sz="1100" noProof="0" dirty="0">
                <a:latin typeface="Century Gothic" panose="020B0502020202020204" pitchFamily="34" charset="0"/>
              </a:rPr>
              <a:t> sont si efficaces : elles apportent de la précision. 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commencent souvent avec des segments de clientèle vagues (« jeunes », « </a:t>
            </a:r>
            <a:r>
              <a:rPr lang="fr-CH" sz="1100" noProof="0" dirty="0" err="1">
                <a:latin typeface="Century Gothic" panose="020B0502020202020204" pitchFamily="34" charset="0"/>
              </a:rPr>
              <a:t>voyageur·euse·s</a:t>
            </a:r>
            <a:r>
              <a:rPr lang="fr-CH" sz="1100" noProof="0" dirty="0">
                <a:latin typeface="Century Gothic" panose="020B0502020202020204" pitchFamily="34" charset="0"/>
              </a:rPr>
              <a:t> », « </a:t>
            </a:r>
            <a:r>
              <a:rPr lang="fr-CH" sz="1100" noProof="0" dirty="0" err="1">
                <a:latin typeface="Century Gothic" panose="020B0502020202020204" pitchFamily="34" charset="0"/>
              </a:rPr>
              <a:t>employé·e·s</a:t>
            </a:r>
            <a:r>
              <a:rPr lang="fr-CH" sz="1100" noProof="0" dirty="0">
                <a:latin typeface="Century Gothic" panose="020B0502020202020204" pitchFamily="34" charset="0"/>
              </a:rPr>
              <a:t> »). Une Persona les oblige à choisir une « personne » concrète et spécifique, au lieu de s’adresser à « tout le monde ».</a:t>
            </a:r>
          </a:p>
          <a:p>
            <a:pPr marL="0" indent="0"/>
            <a:endParaRPr lang="fr-CH" sz="1100" noProof="0" dirty="0">
              <a:latin typeface="Century Gothic" panose="020B0502020202020204" pitchFamily="34" charset="0"/>
            </a:endParaRPr>
          </a:p>
          <a:p>
            <a:pPr marL="0" indent="0"/>
            <a:r>
              <a:rPr lang="fr-CH" sz="1100" noProof="0" dirty="0">
                <a:latin typeface="Century Gothic" panose="020B0502020202020204" pitchFamily="34" charset="0"/>
              </a:rPr>
              <a:t>Le Design </a:t>
            </a:r>
            <a:r>
              <a:rPr lang="fr-CH" sz="1100" noProof="0" dirty="0" err="1">
                <a:latin typeface="Century Gothic" panose="020B0502020202020204" pitchFamily="34" charset="0"/>
              </a:rPr>
              <a:t>thinking</a:t>
            </a:r>
            <a:r>
              <a:rPr lang="fr-CH" sz="1100" noProof="0" dirty="0">
                <a:latin typeface="Century Gothic" panose="020B0502020202020204" pitchFamily="34" charset="0"/>
              </a:rPr>
              <a:t> commence toujours par comprendre de </a:t>
            </a:r>
            <a:r>
              <a:rPr lang="fr-CH" sz="1100" i="1" noProof="0" dirty="0">
                <a:latin typeface="Century Gothic" panose="020B0502020202020204" pitchFamily="34" charset="0"/>
              </a:rPr>
              <a:t>vraies personnes dans des contextes réels</a:t>
            </a:r>
            <a:r>
              <a:rPr lang="fr-CH" sz="1100" noProof="0" dirty="0">
                <a:latin typeface="Century Gothic" panose="020B0502020202020204" pitchFamily="34" charset="0"/>
              </a:rPr>
              <a:t>. La Persona agit comme une ancre mentale :</a:t>
            </a:r>
          </a:p>
          <a:p>
            <a:pPr marL="171450" indent="-171450">
              <a:buFont typeface="Arial" panose="020B0604020202020204" pitchFamily="34" charset="0"/>
              <a:buChar char="•"/>
            </a:pPr>
            <a:r>
              <a:rPr lang="fr-CH" sz="1100" noProof="0" dirty="0">
                <a:latin typeface="Century Gothic" panose="020B0502020202020204" pitchFamily="34" charset="0"/>
              </a:rPr>
              <a:t>Elle évite les généralisations.</a:t>
            </a:r>
          </a:p>
          <a:p>
            <a:pPr marL="171450" indent="-171450">
              <a:buFont typeface="Arial" panose="020B0604020202020204" pitchFamily="34" charset="0"/>
              <a:buChar char="•"/>
            </a:pPr>
            <a:r>
              <a:rPr lang="fr-CH" sz="1100" noProof="0" dirty="0">
                <a:latin typeface="Century Gothic" panose="020B0502020202020204" pitchFamily="34" charset="0"/>
              </a:rPr>
              <a:t>Elle clarifie à quels besoins la solution doit répondre.</a:t>
            </a:r>
          </a:p>
          <a:p>
            <a:pPr marL="171450" indent="-171450">
              <a:buFont typeface="Arial" panose="020B0604020202020204" pitchFamily="34" charset="0"/>
              <a:buChar char="•"/>
            </a:pPr>
            <a:r>
              <a:rPr lang="fr-CH" sz="1100" noProof="0" dirty="0">
                <a:latin typeface="Century Gothic" panose="020B0502020202020204" pitchFamily="34" charset="0"/>
              </a:rPr>
              <a:t>Elle soutient une conception basée sur l’empathie plutôt qu’une approche purement axée sur l’entreprise.</a:t>
            </a:r>
          </a:p>
          <a:p>
            <a:pPr marL="0" indent="0"/>
            <a:endParaRPr lang="fr-CH" sz="1100" noProof="0" dirty="0">
              <a:latin typeface="Century Gothic" panose="020B0502020202020204" pitchFamily="34" charset="0"/>
            </a:endParaRPr>
          </a:p>
          <a:p>
            <a:pPr marL="0" indent="0"/>
            <a:r>
              <a:rPr lang="fr-CH" sz="1100" noProof="0" dirty="0">
                <a:latin typeface="Century Gothic" panose="020B0502020202020204" pitchFamily="34" charset="0"/>
              </a:rPr>
              <a:t>La Persona ne concerne donc pas uniquement les données démographiques (âge, genre, profession), mais aussi les motivations, routines, souhaits, peurs et habitudes quotidiennes. Ces éléments sont d’autant plus importants lorsque 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développent ensuite les « Jobs to </a:t>
            </a:r>
            <a:r>
              <a:rPr lang="fr-CH" sz="1100" noProof="0" dirty="0" err="1">
                <a:latin typeface="Century Gothic" panose="020B0502020202020204" pitchFamily="34" charset="0"/>
              </a:rPr>
              <a:t>be</a:t>
            </a:r>
            <a:r>
              <a:rPr lang="fr-CH" sz="1100" noProof="0" dirty="0">
                <a:latin typeface="Century Gothic" panose="020B0502020202020204" pitchFamily="34" charset="0"/>
              </a:rPr>
              <a:t> Done », les « Pain Points » et les questions CPN (« Comment pourrions-nous »).</a:t>
            </a:r>
          </a:p>
        </p:txBody>
      </p:sp>
      <p:sp>
        <p:nvSpPr>
          <p:cNvPr id="3471" name="Google Shape;3471;p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6"/>
        <p:cNvGrpSpPr/>
        <p:nvPr/>
      </p:nvGrpSpPr>
      <p:grpSpPr>
        <a:xfrm>
          <a:off x="0" y="0"/>
          <a:ext cx="0" cy="0"/>
          <a:chOff x="0" y="0"/>
          <a:chExt cx="0" cy="0"/>
        </a:xfrm>
      </p:grpSpPr>
      <p:sp>
        <p:nvSpPr>
          <p:cNvPr id="3477" name="Google Shape;3477;p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78" name="Google Shape;3478;p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latin typeface="Century Gothic" panose="020B0502020202020204" pitchFamily="34" charset="0"/>
              </a:rPr>
              <a:t>Cette diapositive explique </a:t>
            </a:r>
            <a:r>
              <a:rPr lang="fr-CH" sz="1100" i="1" noProof="0" dirty="0">
                <a:latin typeface="Century Gothic" panose="020B0502020202020204" pitchFamily="34" charset="0"/>
              </a:rPr>
              <a:t>pourquoi </a:t>
            </a:r>
            <a:r>
              <a:rPr lang="fr-CH" sz="1100" noProof="0" dirty="0">
                <a:latin typeface="Century Gothic" panose="020B0502020202020204" pitchFamily="34" charset="0"/>
              </a:rPr>
              <a:t>les </a:t>
            </a:r>
            <a:r>
              <a:rPr lang="fr-CH" sz="1100" noProof="0" dirty="0" err="1">
                <a:latin typeface="Century Gothic" panose="020B0502020202020204" pitchFamily="34" charset="0"/>
              </a:rPr>
              <a:t>Personas</a:t>
            </a:r>
            <a:r>
              <a:rPr lang="fr-CH" sz="1100" noProof="0" dirty="0">
                <a:latin typeface="Century Gothic" panose="020B0502020202020204" pitchFamily="34" charset="0"/>
              </a:rPr>
              <a:t> sont utiles dans l’entrepreneuriat. Les </a:t>
            </a:r>
            <a:r>
              <a:rPr lang="fr-CH" sz="1100" noProof="0" dirty="0" err="1">
                <a:latin typeface="Century Gothic" panose="020B0502020202020204" pitchFamily="34" charset="0"/>
              </a:rPr>
              <a:t>Personas</a:t>
            </a:r>
            <a:r>
              <a:rPr lang="fr-CH" sz="1100" noProof="0" dirty="0">
                <a:latin typeface="Century Gothic" panose="020B0502020202020204" pitchFamily="34" charset="0"/>
              </a:rPr>
              <a:t> transmettent une image concrète et compréhensible des </a:t>
            </a:r>
            <a:r>
              <a:rPr lang="fr-CH" sz="1100" noProof="0" dirty="0" err="1">
                <a:latin typeface="Century Gothic" panose="020B0502020202020204" pitchFamily="34" charset="0"/>
              </a:rPr>
              <a:t>client·e·s</a:t>
            </a:r>
            <a:r>
              <a:rPr lang="fr-CH" sz="1100" noProof="0" dirty="0">
                <a:latin typeface="Century Gothic" panose="020B0502020202020204" pitchFamily="34" charset="0"/>
              </a:rPr>
              <a:t>. Nous comprenons mieux les personnes que des segments de marché abstraits. Lors de l’introduction du concept de « Persona », il est utile que la personne exemple soit proche de l’univers des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 par exemple </a:t>
            </a:r>
            <a:r>
              <a:rPr lang="fr-CH" sz="1100" noProof="0" dirty="0" err="1">
                <a:latin typeface="Century Gothic" panose="020B0502020202020204" pitchFamily="34" charset="0"/>
              </a:rPr>
              <a:t>un·e</a:t>
            </a:r>
            <a:r>
              <a:rPr lang="fr-CH" sz="1100" noProof="0" dirty="0">
                <a:latin typeface="Century Gothic" panose="020B0502020202020204" pitchFamily="34" charset="0"/>
              </a:rPr>
              <a:t> </a:t>
            </a:r>
            <a:r>
              <a:rPr lang="fr-CH" sz="1100" noProof="0" dirty="0" err="1">
                <a:latin typeface="Century Gothic" panose="020B0502020202020204" pitchFamily="34" charset="0"/>
              </a:rPr>
              <a:t>apprenti·e</a:t>
            </a:r>
            <a:r>
              <a:rPr lang="fr-CH" sz="1100" noProof="0" dirty="0">
                <a:latin typeface="Century Gothic" panose="020B0502020202020204" pitchFamily="34" charset="0"/>
              </a:rPr>
              <a:t> </a:t>
            </a:r>
            <a:r>
              <a:rPr lang="fr-CH" sz="1100" noProof="0" dirty="0" err="1">
                <a:latin typeface="Century Gothic" panose="020B0502020202020204" pitchFamily="34" charset="0"/>
              </a:rPr>
              <a:t>cuisinier·ère</a:t>
            </a:r>
            <a:r>
              <a:rPr lang="fr-CH" sz="1100" noProof="0" dirty="0">
                <a:latin typeface="Century Gothic" panose="020B0502020202020204" pitchFamily="34" charset="0"/>
              </a:rPr>
              <a:t>, une jeune collaboratrice en logistique ou </a:t>
            </a:r>
            <a:r>
              <a:rPr lang="fr-CH" sz="1100" noProof="0" dirty="0" err="1">
                <a:latin typeface="Century Gothic" panose="020B0502020202020204" pitchFamily="34" charset="0"/>
              </a:rPr>
              <a:t>un·e</a:t>
            </a:r>
            <a:r>
              <a:rPr lang="fr-CH" sz="1100" noProof="0" dirty="0">
                <a:latin typeface="Century Gothic" panose="020B0502020202020204" pitchFamily="34" charset="0"/>
              </a:rPr>
              <a:t> </a:t>
            </a:r>
            <a:r>
              <a:rPr lang="fr-CH" sz="1100" noProof="0" dirty="0" err="1">
                <a:latin typeface="Century Gothic" panose="020B0502020202020204" pitchFamily="34" charset="0"/>
              </a:rPr>
              <a:t>apprenti·e</a:t>
            </a:r>
            <a:r>
              <a:rPr lang="fr-CH" sz="1100" noProof="0" dirty="0">
                <a:latin typeface="Century Gothic" panose="020B0502020202020204" pitchFamily="34" charset="0"/>
              </a:rPr>
              <a:t> dans l’hôtellerie. Ainsi, 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peuvent plus facilement s’approprier l’idée que l’on développe des solutions pour une personne précise.</a:t>
            </a:r>
          </a:p>
          <a:p>
            <a:pPr marL="0" indent="0"/>
            <a:endParaRPr lang="fr-CH" sz="1100" b="1" noProof="0" dirty="0">
              <a:latin typeface="Century Gothic" panose="020B0502020202020204" pitchFamily="34" charset="0"/>
            </a:endParaRPr>
          </a:p>
          <a:p>
            <a:pPr marL="0" indent="0"/>
            <a:r>
              <a:rPr lang="fr-CH" sz="1100" b="1" noProof="0" dirty="0">
                <a:latin typeface="Century Gothic" panose="020B0502020202020204" pitchFamily="34" charset="0"/>
              </a:rPr>
              <a:t>La différence entre segment de clientèle et Persona :</a:t>
            </a:r>
          </a:p>
          <a:p>
            <a:pPr marL="0" indent="0"/>
            <a:r>
              <a:rPr lang="fr-CH" sz="1100" b="1" noProof="0" dirty="0">
                <a:latin typeface="Century Gothic" panose="020B0502020202020204" pitchFamily="34" charset="0"/>
              </a:rPr>
              <a:t>Segment de clientèle : </a:t>
            </a:r>
            <a:r>
              <a:rPr lang="fr-CH" sz="1100" noProof="0" dirty="0">
                <a:latin typeface="Century Gothic" panose="020B0502020202020204" pitchFamily="34" charset="0"/>
              </a:rPr>
              <a:t>Il s’agit d’un </a:t>
            </a:r>
            <a:r>
              <a:rPr lang="fr-CH" sz="1100" i="1" noProof="0" dirty="0">
                <a:latin typeface="Century Gothic" panose="020B0502020202020204" pitchFamily="34" charset="0"/>
              </a:rPr>
              <a:t>segment </a:t>
            </a:r>
            <a:r>
              <a:rPr lang="fr-CH" sz="1100" noProof="0" dirty="0">
                <a:latin typeface="Century Gothic" panose="020B0502020202020204" pitchFamily="34" charset="0"/>
              </a:rPr>
              <a:t>décrit à l’aide de chiffres et de caractéristiques générales (par exemple </a:t>
            </a:r>
            <a:r>
              <a:rPr lang="fr-CH" sz="1100" i="1" noProof="0" dirty="0">
                <a:latin typeface="Century Gothic" panose="020B0502020202020204" pitchFamily="34" charset="0"/>
              </a:rPr>
              <a:t>« âge 17–35 ans, vit en Suisse, travaille dans un secteur spécifique, revenu moyen, fait la navette chaque jour »</a:t>
            </a:r>
            <a:r>
              <a:rPr lang="fr-CH" sz="1100" noProof="0" dirty="0">
                <a:latin typeface="Century Gothic" panose="020B0502020202020204" pitchFamily="34" charset="0"/>
              </a:rPr>
              <a:t>). Cela aide à définir </a:t>
            </a:r>
            <a:r>
              <a:rPr lang="fr-CH" sz="1100" i="1" noProof="0" dirty="0">
                <a:latin typeface="Century Gothic" panose="020B0502020202020204" pitchFamily="34" charset="0"/>
              </a:rPr>
              <a:t>qui appartient </a:t>
            </a:r>
            <a:r>
              <a:rPr lang="fr-CH" sz="1100" noProof="0" dirty="0">
                <a:latin typeface="Century Gothic" panose="020B0502020202020204" pitchFamily="34" charset="0"/>
              </a:rPr>
              <a:t>au marché cible et </a:t>
            </a:r>
            <a:r>
              <a:rPr lang="fr-CH" sz="1100" i="1" noProof="0" dirty="0">
                <a:latin typeface="Century Gothic" panose="020B0502020202020204" pitchFamily="34" charset="0"/>
              </a:rPr>
              <a:t>qui n’en fait pas partie</a:t>
            </a:r>
            <a:r>
              <a:rPr lang="fr-CH" sz="1100" noProof="0" dirty="0">
                <a:latin typeface="Century Gothic" panose="020B0502020202020204" pitchFamily="34" charset="0"/>
              </a:rPr>
              <a:t>, mais cela reste abstrait.</a:t>
            </a:r>
          </a:p>
          <a:p>
            <a:pPr marL="0" indent="0"/>
            <a:endParaRPr lang="fr-CH" sz="1100" noProof="0" dirty="0">
              <a:latin typeface="Century Gothic" panose="020B0502020202020204" pitchFamily="34" charset="0"/>
            </a:endParaRPr>
          </a:p>
          <a:p>
            <a:pPr marL="0" indent="0"/>
            <a:r>
              <a:rPr lang="fr-CH" sz="1100" b="1" noProof="0" dirty="0">
                <a:latin typeface="Century Gothic" panose="020B0502020202020204" pitchFamily="34" charset="0"/>
              </a:rPr>
              <a:t>Persona : </a:t>
            </a:r>
            <a:r>
              <a:rPr lang="fr-CH" sz="1100" noProof="0" dirty="0">
                <a:latin typeface="Century Gothic" panose="020B0502020202020204" pitchFamily="34" charset="0"/>
              </a:rPr>
              <a:t>Une Persona est une </a:t>
            </a:r>
            <a:r>
              <a:rPr lang="fr-CH" sz="1100" i="1" noProof="0" dirty="0">
                <a:latin typeface="Century Gothic" panose="020B0502020202020204" pitchFamily="34" charset="0"/>
              </a:rPr>
              <a:t>figure fictive mais réaliste</a:t>
            </a:r>
            <a:r>
              <a:rPr lang="fr-CH" sz="1100" noProof="0" dirty="0">
                <a:latin typeface="Century Gothic" panose="020B0502020202020204" pitchFamily="34" charset="0"/>
              </a:rPr>
              <a:t>, créée pour représenter ce segment. Elle comprend un nom, un âge, un contexte, des motivations, des frustrations, des citations et des schémas de comportement. Elle donne un visage, une voix et une histoire au segment de clientèle, ce qui permet aux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de mieux s’identifier à elle et d’expliquer plus tard leurs choix lors du pitch.</a:t>
            </a:r>
          </a:p>
          <a:p>
            <a:pPr marL="0" indent="0"/>
            <a:endParaRPr lang="fr-CH" sz="1100" noProof="0" dirty="0">
              <a:latin typeface="Century Gothic" panose="020B0502020202020204" pitchFamily="34" charset="0"/>
            </a:endParaRPr>
          </a:p>
          <a:p>
            <a:pPr marL="0" indent="0"/>
            <a:r>
              <a:rPr lang="fr-CH" sz="1100" b="1" noProof="0" dirty="0">
                <a:latin typeface="Century Gothic" panose="020B0502020202020204" pitchFamily="34" charset="0"/>
              </a:rPr>
              <a:t>Pourquoi les </a:t>
            </a:r>
            <a:r>
              <a:rPr lang="fr-CH" sz="1100" b="1" noProof="0" dirty="0" err="1">
                <a:latin typeface="Century Gothic" panose="020B0502020202020204" pitchFamily="34" charset="0"/>
              </a:rPr>
              <a:t>Personas</a:t>
            </a:r>
            <a:r>
              <a:rPr lang="fr-CH" sz="1100" b="1" noProof="0" dirty="0">
                <a:latin typeface="Century Gothic" panose="020B0502020202020204" pitchFamily="34" charset="0"/>
              </a:rPr>
              <a:t> aident les </a:t>
            </a:r>
            <a:r>
              <a:rPr lang="fr-CH" sz="1100" b="1" noProof="0" dirty="0" err="1">
                <a:latin typeface="Century Gothic" panose="020B0502020202020204" pitchFamily="34" charset="0"/>
              </a:rPr>
              <a:t>apprenti·e·s</a:t>
            </a:r>
            <a:r>
              <a:rPr lang="fr-CH" sz="1100" b="1" noProof="0" dirty="0">
                <a:latin typeface="Century Gothic" panose="020B0502020202020204" pitchFamily="34" charset="0"/>
              </a:rPr>
              <a:t> :</a:t>
            </a:r>
          </a:p>
          <a:p>
            <a:pPr marL="171450" indent="-171450">
              <a:buFont typeface="Arial" panose="020B0604020202020204" pitchFamily="34" charset="0"/>
              <a:buChar char="•"/>
            </a:pPr>
            <a:r>
              <a:rPr lang="fr-CH" sz="1100" noProof="0" dirty="0">
                <a:latin typeface="Century Gothic" panose="020B0502020202020204" pitchFamily="34" charset="0"/>
              </a:rPr>
              <a:t>Elles favorisent l’empathie et une compréhension approfondie du quotidien des </a:t>
            </a:r>
            <a:r>
              <a:rPr lang="fr-CH" sz="1100" noProof="0" dirty="0" err="1">
                <a:latin typeface="Century Gothic" panose="020B0502020202020204" pitchFamily="34" charset="0"/>
              </a:rPr>
              <a:t>client·e·s</a:t>
            </a:r>
            <a:r>
              <a:rPr lang="fr-CH" sz="1100" noProof="0" dirty="0">
                <a:latin typeface="Century Gothic" panose="020B0502020202020204" pitchFamily="34" charset="0"/>
              </a:rPr>
              <a:t>.</a:t>
            </a:r>
          </a:p>
          <a:p>
            <a:pPr marL="171450" indent="-171450">
              <a:buFont typeface="Arial" panose="020B0604020202020204" pitchFamily="34" charset="0"/>
              <a:buChar char="•"/>
            </a:pPr>
            <a:r>
              <a:rPr lang="fr-CH" sz="1100" noProof="0" dirty="0">
                <a:latin typeface="Century Gothic" panose="020B0502020202020204" pitchFamily="34" charset="0"/>
              </a:rPr>
              <a:t>Elles aident 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à rester </a:t>
            </a:r>
            <a:r>
              <a:rPr lang="fr-CH" sz="1100" noProof="0" dirty="0" err="1">
                <a:latin typeface="Century Gothic" panose="020B0502020202020204" pitchFamily="34" charset="0"/>
              </a:rPr>
              <a:t>concentré·e·s</a:t>
            </a:r>
            <a:r>
              <a:rPr lang="fr-CH" sz="1100" noProof="0" dirty="0">
                <a:latin typeface="Century Gothic" panose="020B0502020202020204" pitchFamily="34" charset="0"/>
              </a:rPr>
              <a:t>, au lieu de dire : « Notre produit est destiné à tout le monde. »</a:t>
            </a:r>
          </a:p>
          <a:p>
            <a:pPr marL="171450" indent="-171450">
              <a:buFont typeface="Arial" panose="020B0604020202020204" pitchFamily="34" charset="0"/>
              <a:buChar char="•"/>
            </a:pPr>
            <a:r>
              <a:rPr lang="fr-CH" sz="1100" noProof="0" dirty="0">
                <a:latin typeface="Century Gothic" panose="020B0502020202020204" pitchFamily="34" charset="0"/>
              </a:rPr>
              <a:t>Elles soutiennent les décisions tout au long du projet : les fonctionnalités du produit, la communication, les priorités et la narration du pitch deviennent souvent plus claires lorsqu’on imagine ce que la Persona dirait ou ferait.</a:t>
            </a:r>
          </a:p>
          <a:p>
            <a:pPr marL="0" indent="0"/>
            <a:endParaRPr lang="fr-CH" sz="1100" noProof="0" dirty="0">
              <a:latin typeface="Century Gothic" panose="020B0502020202020204" pitchFamily="34" charset="0"/>
            </a:endParaRPr>
          </a:p>
          <a:p>
            <a:pPr marL="0" indent="0"/>
            <a:r>
              <a:rPr lang="fr-CH" sz="1100" b="1" noProof="0" dirty="0">
                <a:latin typeface="Century Gothic" panose="020B0502020202020204" pitchFamily="34" charset="0"/>
              </a:rPr>
              <a:t>Important :</a:t>
            </a:r>
          </a:p>
          <a:p>
            <a:pPr marL="171450" indent="-171450">
              <a:buFont typeface="Arial" panose="020B0604020202020204" pitchFamily="34" charset="0"/>
              <a:buChar char="•"/>
            </a:pPr>
            <a:r>
              <a:rPr lang="fr-CH" sz="1100" noProof="0" dirty="0">
                <a:latin typeface="Century Gothic" panose="020B0502020202020204" pitchFamily="34" charset="0"/>
              </a:rPr>
              <a:t>Une Persona </a:t>
            </a:r>
            <a:r>
              <a:rPr lang="fr-CH" sz="1100" i="1" noProof="0" dirty="0">
                <a:latin typeface="Century Gothic" panose="020B0502020202020204" pitchFamily="34" charset="0"/>
              </a:rPr>
              <a:t>n’est pas </a:t>
            </a:r>
            <a:r>
              <a:rPr lang="fr-CH" sz="1100" noProof="0" dirty="0">
                <a:latin typeface="Century Gothic" panose="020B0502020202020204" pitchFamily="34" charset="0"/>
              </a:rPr>
              <a:t>une description figée ou « parfaite ». Elle doit évoluer au fur et à mesure que 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découvrent de nouveaux éléments lors de leurs recherches.</a:t>
            </a:r>
          </a:p>
          <a:p>
            <a:pPr marL="171450" indent="-171450">
              <a:buFont typeface="Arial" panose="020B0604020202020204" pitchFamily="34" charset="0"/>
              <a:buChar char="•"/>
            </a:pPr>
            <a:r>
              <a:rPr lang="fr-CH" sz="1100" noProof="0" dirty="0">
                <a:latin typeface="Century Gothic" panose="020B0502020202020204" pitchFamily="34" charset="0"/>
              </a:rPr>
              <a:t>Différentes </a:t>
            </a:r>
            <a:r>
              <a:rPr lang="fr-CH" sz="1100" noProof="0" dirty="0" err="1">
                <a:latin typeface="Century Gothic" panose="020B0502020202020204" pitchFamily="34" charset="0"/>
              </a:rPr>
              <a:t>Personas</a:t>
            </a:r>
            <a:r>
              <a:rPr lang="fr-CH" sz="1100" noProof="0" dirty="0">
                <a:latin typeface="Century Gothic" panose="020B0502020202020204" pitchFamily="34" charset="0"/>
              </a:rPr>
              <a:t> peuvent avoir à accomplir la même tâche (Jobs to </a:t>
            </a:r>
            <a:r>
              <a:rPr lang="fr-CH" sz="1100" noProof="0" dirty="0" err="1">
                <a:latin typeface="Century Gothic" panose="020B0502020202020204" pitchFamily="34" charset="0"/>
              </a:rPr>
              <a:t>be</a:t>
            </a:r>
            <a:r>
              <a:rPr lang="fr-CH" sz="1100" noProof="0" dirty="0">
                <a:latin typeface="Century Gothic" panose="020B0502020202020204" pitchFamily="34" charset="0"/>
              </a:rPr>
              <a:t> Done) ; cela aide 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à ne pas confondre la Persona avec le problème.</a:t>
            </a:r>
          </a:p>
          <a:p>
            <a:pPr marL="171450" indent="-171450">
              <a:buFont typeface="Arial" panose="020B0604020202020204" pitchFamily="34" charset="0"/>
              <a:buChar char="•"/>
            </a:pPr>
            <a:r>
              <a:rPr lang="fr-CH" sz="1100" noProof="0" dirty="0">
                <a:latin typeface="Century Gothic" panose="020B0502020202020204" pitchFamily="34" charset="0"/>
              </a:rPr>
              <a:t>Les </a:t>
            </a:r>
            <a:r>
              <a:rPr lang="fr-CH" sz="1100" noProof="0" dirty="0" err="1">
                <a:latin typeface="Century Gothic" panose="020B0502020202020204" pitchFamily="34" charset="0"/>
              </a:rPr>
              <a:t>Personas</a:t>
            </a:r>
            <a:r>
              <a:rPr lang="fr-CH" sz="1100" noProof="0" dirty="0">
                <a:latin typeface="Century Gothic" panose="020B0502020202020204" pitchFamily="34" charset="0"/>
              </a:rPr>
              <a:t> peuvent entraîner des biais si elles sont prises trop littéralement (« concevoir uniquement pour Lea »). Rappelez aux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que les </a:t>
            </a:r>
            <a:r>
              <a:rPr lang="fr-CH" sz="1100" noProof="0" dirty="0" err="1">
                <a:latin typeface="Century Gothic" panose="020B0502020202020204" pitchFamily="34" charset="0"/>
              </a:rPr>
              <a:t>Personas</a:t>
            </a:r>
            <a:r>
              <a:rPr lang="fr-CH" sz="1100" noProof="0" dirty="0">
                <a:latin typeface="Century Gothic" panose="020B0502020202020204" pitchFamily="34" charset="0"/>
              </a:rPr>
              <a:t> sont des outils d’inspiration et de focalisation, et non des définitions rigides du marché.</a:t>
            </a:r>
          </a:p>
          <a:p>
            <a:pPr marL="171450" indent="-171450">
              <a:buFont typeface="Arial" panose="020B0604020202020204" pitchFamily="34" charset="0"/>
              <a:buChar char="•"/>
            </a:pPr>
            <a:r>
              <a:rPr lang="fr-CH" sz="1100" noProof="0" dirty="0">
                <a:latin typeface="Century Gothic" panose="020B0502020202020204" pitchFamily="34" charset="0"/>
              </a:rPr>
              <a:t>Les </a:t>
            </a:r>
            <a:r>
              <a:rPr lang="fr-CH" sz="1100" noProof="0" dirty="0" err="1">
                <a:latin typeface="Century Gothic" panose="020B0502020202020204" pitchFamily="34" charset="0"/>
              </a:rPr>
              <a:t>Personas</a:t>
            </a:r>
            <a:r>
              <a:rPr lang="fr-CH" sz="1100" noProof="0" dirty="0">
                <a:latin typeface="Century Gothic" panose="020B0502020202020204" pitchFamily="34" charset="0"/>
              </a:rPr>
              <a:t> sont des </a:t>
            </a:r>
            <a:r>
              <a:rPr lang="fr-CH" sz="1100" b="1" noProof="0" dirty="0">
                <a:latin typeface="Century Gothic" panose="020B0502020202020204" pitchFamily="34" charset="0"/>
              </a:rPr>
              <a:t>outils pratiques et flexibles</a:t>
            </a:r>
            <a:r>
              <a:rPr lang="fr-CH" sz="1100" noProof="0" dirty="0">
                <a:latin typeface="Century Gothic" panose="020B0502020202020204" pitchFamily="34" charset="0"/>
              </a:rPr>
              <a:t>. Elles doivent soutenir la compréhension des problèmes, la génération d’idées et le storytelling tout au long du processus </a:t>
            </a:r>
            <a:r>
              <a:rPr lang="fr-CH" sz="1100" i="1" noProof="0" dirty="0">
                <a:latin typeface="Century Gothic" panose="020B0502020202020204" pitchFamily="34" charset="0"/>
              </a:rPr>
              <a:t>myidea</a:t>
            </a:r>
            <a:r>
              <a:rPr lang="fr-CH" sz="1100" noProof="0" dirty="0">
                <a:latin typeface="Century Gothic" panose="020B0502020202020204" pitchFamily="34" charset="0"/>
              </a:rPr>
              <a:t>.</a:t>
            </a:r>
          </a:p>
          <a:p>
            <a:pPr marL="0" lvl="0" indent="0" algn="l" rtl="0">
              <a:spcBef>
                <a:spcPts val="600"/>
              </a:spcBef>
              <a:spcAft>
                <a:spcPts val="0"/>
              </a:spcAft>
              <a:buNone/>
            </a:pPr>
            <a:endParaRPr dirty="0"/>
          </a:p>
        </p:txBody>
      </p:sp>
      <p:sp>
        <p:nvSpPr>
          <p:cNvPr id="3479" name="Google Shape;3479;p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3"/>
        <p:cNvGrpSpPr/>
        <p:nvPr/>
      </p:nvGrpSpPr>
      <p:grpSpPr>
        <a:xfrm>
          <a:off x="0" y="0"/>
          <a:ext cx="0" cy="0"/>
          <a:chOff x="0" y="0"/>
          <a:chExt cx="0" cy="0"/>
        </a:xfrm>
      </p:grpSpPr>
      <p:sp>
        <p:nvSpPr>
          <p:cNvPr id="3494" name="Google Shape;3494;p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95" name="Google Shape;3495;p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latin typeface="Century Gothic" panose="020B0502020202020204" pitchFamily="34" charset="0"/>
              </a:rPr>
              <a:t>Cette diapositive présente le déroulement du travail pour la création d’une Persona.</a:t>
            </a:r>
          </a:p>
          <a:p>
            <a:pPr marL="0" indent="0"/>
            <a:endParaRPr lang="fr-CH" sz="1100" noProof="0" dirty="0">
              <a:latin typeface="Century Gothic" panose="020B0502020202020204" pitchFamily="34" charset="0"/>
            </a:endParaRPr>
          </a:p>
          <a:p>
            <a:pPr marL="0" indent="0"/>
            <a:r>
              <a:rPr lang="fr-CH" sz="1100" b="1" noProof="0" dirty="0">
                <a:latin typeface="Century Gothic" panose="020B0502020202020204" pitchFamily="34" charset="0"/>
              </a:rPr>
              <a:t>Étape 1 – Collecter des données  </a:t>
            </a:r>
          </a:p>
          <a:p>
            <a:pPr marL="0" indent="0"/>
            <a:r>
              <a:rPr lang="fr-CH" sz="1100" noProof="0" dirty="0">
                <a:latin typeface="Century Gothic" panose="020B0502020202020204" pitchFamily="34" charset="0"/>
              </a:rPr>
              <a:t>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collectent d’abord des informations réelles. Celles-ci peuvent provenir de différentes sources (voir module 1.2) :</a:t>
            </a:r>
          </a:p>
          <a:p>
            <a:pPr marL="171450" indent="-171450">
              <a:buFont typeface="Arial" panose="020B0604020202020204" pitchFamily="34" charset="0"/>
              <a:buChar char="•"/>
            </a:pPr>
            <a:r>
              <a:rPr lang="fr-CH" sz="1100" noProof="0" dirty="0">
                <a:latin typeface="Century Gothic" panose="020B0502020202020204" pitchFamily="34" charset="0"/>
              </a:rPr>
              <a:t>Recherche secondaire (articles, rapports, avis en ligne)</a:t>
            </a:r>
          </a:p>
          <a:p>
            <a:pPr marL="171450" indent="-171450">
              <a:buFont typeface="Arial" panose="020B0604020202020204" pitchFamily="34" charset="0"/>
              <a:buChar char="•"/>
            </a:pPr>
            <a:r>
              <a:rPr lang="fr-CH" sz="1100" noProof="0" dirty="0">
                <a:latin typeface="Century Gothic" panose="020B0502020202020204" pitchFamily="34" charset="0"/>
              </a:rPr>
              <a:t>Recherche sur le terrain (entretiens, observations)</a:t>
            </a:r>
          </a:p>
          <a:p>
            <a:pPr marL="0" indent="0"/>
            <a:r>
              <a:rPr lang="fr-CH" sz="1100" noProof="0" dirty="0">
                <a:latin typeface="Century Gothic" panose="020B0502020202020204" pitchFamily="34" charset="0"/>
              </a:rPr>
              <a:t>L’objectif est d’éviter que la Persona soit créée à partir de l’imagination.</a:t>
            </a:r>
          </a:p>
          <a:p>
            <a:pPr marL="0" indent="0"/>
            <a:endParaRPr lang="fr-CH" sz="1100" noProof="0" dirty="0">
              <a:latin typeface="Century Gothic" panose="020B0502020202020204" pitchFamily="34" charset="0"/>
            </a:endParaRPr>
          </a:p>
          <a:p>
            <a:pPr marL="0" indent="0"/>
            <a:r>
              <a:rPr lang="fr-CH" sz="1100" b="1" noProof="0" dirty="0">
                <a:latin typeface="Century Gothic" panose="020B0502020202020204" pitchFamily="34" charset="0"/>
              </a:rPr>
              <a:t>Étape 2 – Identifier des schémas  </a:t>
            </a:r>
          </a:p>
          <a:p>
            <a:pPr marL="0" indent="0"/>
            <a:r>
              <a:rPr lang="fr-CH" sz="1100" noProof="0" dirty="0">
                <a:latin typeface="Century Gothic" panose="020B0502020202020204" pitchFamily="34" charset="0"/>
              </a:rPr>
              <a:t>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identifient des points communs entre plusieurs personnes :</a:t>
            </a:r>
          </a:p>
          <a:p>
            <a:pPr marL="171450" indent="-171450">
              <a:buFont typeface="Arial" panose="020B0604020202020204" pitchFamily="34" charset="0"/>
              <a:buChar char="•"/>
            </a:pPr>
            <a:r>
              <a:rPr lang="fr-CH" sz="1100" noProof="0" dirty="0">
                <a:latin typeface="Century Gothic" panose="020B0502020202020204" pitchFamily="34" charset="0"/>
              </a:rPr>
              <a:t>Que souhaitent beaucoup d’entre elles ?</a:t>
            </a:r>
          </a:p>
          <a:p>
            <a:pPr marL="171450" indent="-171450">
              <a:buFont typeface="Arial" panose="020B0604020202020204" pitchFamily="34" charset="0"/>
              <a:buChar char="•"/>
            </a:pPr>
            <a:r>
              <a:rPr lang="fr-CH" sz="1100" noProof="0" dirty="0">
                <a:latin typeface="Century Gothic" panose="020B0502020202020204" pitchFamily="34" charset="0"/>
              </a:rPr>
              <a:t>Avec quoi rencontrent-elles des difficultés ?</a:t>
            </a:r>
          </a:p>
          <a:p>
            <a:pPr marL="171450" indent="-171450">
              <a:buFont typeface="Arial" panose="020B0604020202020204" pitchFamily="34" charset="0"/>
              <a:buChar char="•"/>
            </a:pPr>
            <a:r>
              <a:rPr lang="fr-CH" sz="1100" noProof="0" dirty="0">
                <a:latin typeface="Century Gothic" panose="020B0502020202020204" pitchFamily="34" charset="0"/>
              </a:rPr>
              <a:t>Quelles routines ou habitudes reviennent fréquemment ?</a:t>
            </a:r>
          </a:p>
          <a:p>
            <a:pPr marL="0" indent="0"/>
            <a:r>
              <a:rPr lang="fr-CH" sz="1100" noProof="0" dirty="0">
                <a:latin typeface="Century Gothic" panose="020B0502020202020204" pitchFamily="34" charset="0"/>
              </a:rPr>
              <a:t>Les schémas permettent d’éviter de créer une Persona sur la base d’un seul cas extrême.</a:t>
            </a:r>
          </a:p>
          <a:p>
            <a:pPr marL="0" indent="0"/>
            <a:endParaRPr lang="fr-CH" sz="1100" noProof="0" dirty="0">
              <a:latin typeface="Century Gothic" panose="020B0502020202020204" pitchFamily="34" charset="0"/>
            </a:endParaRPr>
          </a:p>
          <a:p>
            <a:pPr marL="0" indent="0"/>
            <a:r>
              <a:rPr lang="fr-CH" sz="1100" b="1" noProof="0" dirty="0">
                <a:latin typeface="Century Gothic" panose="020B0502020202020204" pitchFamily="34" charset="0"/>
              </a:rPr>
              <a:t>Étape 3 – Créer une Persona  </a:t>
            </a:r>
          </a:p>
          <a:p>
            <a:pPr marL="0" indent="0"/>
            <a:r>
              <a:rPr lang="fr-CH" sz="1100" noProof="0" dirty="0">
                <a:latin typeface="Century Gothic" panose="020B0502020202020204" pitchFamily="34" charset="0"/>
              </a:rPr>
              <a:t>Une Persona doit contenir les éléments suivants :</a:t>
            </a:r>
          </a:p>
          <a:p>
            <a:pPr marL="171450" indent="-171450">
              <a:buFont typeface="Arial" panose="020B0604020202020204" pitchFamily="34" charset="0"/>
              <a:buChar char="•"/>
            </a:pPr>
            <a:r>
              <a:rPr lang="fr-CH" sz="1100" noProof="0" dirty="0">
                <a:latin typeface="Century Gothic" panose="020B0502020202020204" pitchFamily="34" charset="0"/>
              </a:rPr>
              <a:t>Nom et image (fictifs)</a:t>
            </a:r>
          </a:p>
          <a:p>
            <a:pPr marL="171450" indent="-171450">
              <a:buFont typeface="Arial" panose="020B0604020202020204" pitchFamily="34" charset="0"/>
              <a:buChar char="•"/>
            </a:pPr>
            <a:r>
              <a:rPr lang="fr-CH" sz="1100" noProof="0" dirty="0">
                <a:latin typeface="Century Gothic" panose="020B0502020202020204" pitchFamily="34" charset="0"/>
              </a:rPr>
              <a:t>Âge, profession, parcours</a:t>
            </a:r>
          </a:p>
          <a:p>
            <a:pPr marL="171450" indent="-171450">
              <a:buFont typeface="Arial" panose="020B0604020202020204" pitchFamily="34" charset="0"/>
              <a:buChar char="•"/>
            </a:pPr>
            <a:r>
              <a:rPr lang="fr-CH" sz="1100" noProof="0" dirty="0">
                <a:latin typeface="Century Gothic" panose="020B0502020202020204" pitchFamily="34" charset="0"/>
              </a:rPr>
              <a:t>Objectifs et motivations (pourquoi la personne s’y intéresse)</a:t>
            </a:r>
          </a:p>
          <a:p>
            <a:pPr marL="171450" indent="-171450">
              <a:buFont typeface="Arial" panose="020B0604020202020204" pitchFamily="34" charset="0"/>
              <a:buChar char="•"/>
            </a:pPr>
            <a:r>
              <a:rPr lang="fr-CH" sz="1100" noProof="0" dirty="0">
                <a:latin typeface="Century Gothic" panose="020B0502020202020204" pitchFamily="34" charset="0"/>
              </a:rPr>
              <a:t>Frustrations et obstacles</a:t>
            </a:r>
          </a:p>
          <a:p>
            <a:pPr marL="171450" indent="-171450">
              <a:buFont typeface="Arial" panose="020B0604020202020204" pitchFamily="34" charset="0"/>
              <a:buChar char="•"/>
            </a:pPr>
            <a:r>
              <a:rPr lang="fr-CH" sz="1100" noProof="0" dirty="0">
                <a:latin typeface="Century Gothic" panose="020B0502020202020204" pitchFamily="34" charset="0"/>
              </a:rPr>
              <a:t>Une citation qui reflète sa façon de penser</a:t>
            </a:r>
          </a:p>
          <a:p>
            <a:pPr marL="171450" indent="-171450">
              <a:buFont typeface="Arial" panose="020B0604020202020204" pitchFamily="34" charset="0"/>
              <a:buChar char="•"/>
            </a:pPr>
            <a:endParaRPr lang="fr-CH" sz="1100" noProof="0" dirty="0">
              <a:latin typeface="Century Gothic" panose="020B0502020202020204" pitchFamily="34" charset="0"/>
            </a:endParaRPr>
          </a:p>
          <a:p>
            <a:pPr marL="0" indent="0"/>
            <a:r>
              <a:rPr lang="fr-CH" sz="1100" b="1" noProof="0" dirty="0">
                <a:latin typeface="Century Gothic" panose="020B0502020202020204" pitchFamily="34" charset="0"/>
              </a:rPr>
              <a:t>Important : La Persona n’est pas la même chose que la carte d’empathie.</a:t>
            </a:r>
          </a:p>
          <a:p>
            <a:pPr marL="171450" indent="-171450">
              <a:buFont typeface="Arial" panose="020B0604020202020204" pitchFamily="34" charset="0"/>
              <a:buChar char="•"/>
            </a:pPr>
            <a:r>
              <a:rPr lang="fr-CH" sz="1100" noProof="0" dirty="0">
                <a:latin typeface="Century Gothic" panose="020B0502020202020204" pitchFamily="34" charset="0"/>
              </a:rPr>
              <a:t>Persona = Qui est la cliente ou le client.</a:t>
            </a:r>
          </a:p>
          <a:p>
            <a:pPr marL="171450" indent="-171450">
              <a:buFont typeface="Arial" panose="020B0604020202020204" pitchFamily="34" charset="0"/>
              <a:buChar char="•"/>
            </a:pPr>
            <a:r>
              <a:rPr lang="fr-CH" sz="1100" noProof="0" dirty="0">
                <a:latin typeface="Century Gothic" panose="020B0502020202020204" pitchFamily="34" charset="0"/>
              </a:rPr>
              <a:t>La carte d’empathie = Comment la cliente ou le client vit le problème.</a:t>
            </a:r>
          </a:p>
          <a:p>
            <a:endParaRPr sz="1100" dirty="0">
              <a:latin typeface="Century Gothic"/>
              <a:ea typeface="Century Gothic"/>
              <a:cs typeface="Century Gothic"/>
              <a:sym typeface="Century Gothic"/>
            </a:endParaRPr>
          </a:p>
        </p:txBody>
      </p:sp>
      <p:sp>
        <p:nvSpPr>
          <p:cNvPr id="3496" name="Google Shape;3496;p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3"/>
        <p:cNvGrpSpPr/>
        <p:nvPr/>
      </p:nvGrpSpPr>
      <p:grpSpPr>
        <a:xfrm>
          <a:off x="0" y="0"/>
          <a:ext cx="0" cy="0"/>
          <a:chOff x="0" y="0"/>
          <a:chExt cx="0" cy="0"/>
        </a:xfrm>
      </p:grpSpPr>
      <p:sp>
        <p:nvSpPr>
          <p:cNvPr id="3514" name="Google Shape;3514;p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5" name="Google Shape;3515;p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latin typeface="Century Gothic" panose="020B0502020202020204" pitchFamily="34" charset="0"/>
              </a:rPr>
              <a:t>Cette diapositive présente la première étape : la collecte d’informations avant la création d’une Persona.</a:t>
            </a:r>
          </a:p>
          <a:p>
            <a:pPr marL="0" indent="0"/>
            <a:endParaRPr lang="fr-CH" sz="1100" noProof="0" dirty="0">
              <a:latin typeface="Century Gothic" panose="020B0502020202020204" pitchFamily="34" charset="0"/>
            </a:endParaRPr>
          </a:p>
          <a:p>
            <a:pPr marL="0" indent="0"/>
            <a:r>
              <a:rPr lang="fr-CH" sz="1100" noProof="0" dirty="0">
                <a:latin typeface="Century Gothic" panose="020B0502020202020204" pitchFamily="34" charset="0"/>
              </a:rPr>
              <a:t>Il est important que 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a:t>
            </a:r>
            <a:r>
              <a:rPr lang="fr-CH" sz="1100" b="1" noProof="0" dirty="0">
                <a:latin typeface="Century Gothic" panose="020B0502020202020204" pitchFamily="34" charset="0"/>
              </a:rPr>
              <a:t>n’inventent pas de détails de toutes pièces</a:t>
            </a:r>
            <a:r>
              <a:rPr lang="fr-CH" sz="1100" noProof="0" dirty="0">
                <a:latin typeface="Century Gothic" panose="020B0502020202020204" pitchFamily="34" charset="0"/>
              </a:rPr>
              <a:t>. Une Persona repose sur des </a:t>
            </a:r>
            <a:r>
              <a:rPr lang="fr-CH" sz="1100" b="1" noProof="0" dirty="0">
                <a:latin typeface="Century Gothic" panose="020B0502020202020204" pitchFamily="34" charset="0"/>
              </a:rPr>
              <a:t>données réelles</a:t>
            </a:r>
            <a:r>
              <a:rPr lang="fr-CH" sz="1100" noProof="0" dirty="0">
                <a:latin typeface="Century Gothic" panose="020B0502020202020204" pitchFamily="34" charset="0"/>
              </a:rPr>
              <a:t>, collectées par les méthodes</a:t>
            </a:r>
          </a:p>
          <a:p>
            <a:pPr marL="0" indent="0"/>
            <a:r>
              <a:rPr lang="fr-CH" sz="1100" noProof="0" dirty="0">
                <a:latin typeface="Century Gothic" panose="020B0502020202020204" pitchFamily="34" charset="0"/>
              </a:rPr>
              <a:t>suivantes :</a:t>
            </a:r>
          </a:p>
          <a:p>
            <a:pPr marL="171450" indent="-171450">
              <a:buFont typeface="Arial" panose="020B0604020202020204" pitchFamily="34" charset="0"/>
              <a:buChar char="•"/>
            </a:pPr>
            <a:r>
              <a:rPr lang="fr-CH" sz="1100" b="1" noProof="0" dirty="0">
                <a:latin typeface="Century Gothic" panose="020B0502020202020204" pitchFamily="34" charset="0"/>
              </a:rPr>
              <a:t>Recherche secondaire : </a:t>
            </a:r>
            <a:r>
              <a:rPr lang="fr-CH" sz="1100" noProof="0" dirty="0">
                <a:latin typeface="Century Gothic" panose="020B0502020202020204" pitchFamily="34" charset="0"/>
              </a:rPr>
              <a:t>statistiques démographiques, habitudes générales des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rapports sur le comportement des jeunes, observations en ligne (par exemple, ce que les jeunes disent sur </a:t>
            </a:r>
            <a:r>
              <a:rPr lang="fr-CH" sz="1100" noProof="0" dirty="0" err="1">
                <a:latin typeface="Century Gothic" panose="020B0502020202020204" pitchFamily="34" charset="0"/>
              </a:rPr>
              <a:t>TikTok</a:t>
            </a:r>
            <a:r>
              <a:rPr lang="fr-CH" sz="1100" noProof="0" dirty="0">
                <a:latin typeface="Century Gothic" panose="020B0502020202020204" pitchFamily="34" charset="0"/>
              </a:rPr>
              <a:t> à propos des habitudes alimentaires).</a:t>
            </a:r>
          </a:p>
          <a:p>
            <a:pPr marL="171450" indent="-171450">
              <a:buFont typeface="Arial" panose="020B0604020202020204" pitchFamily="34" charset="0"/>
              <a:buChar char="•"/>
            </a:pPr>
            <a:r>
              <a:rPr lang="fr-CH" sz="1100" b="1" noProof="0" dirty="0">
                <a:latin typeface="Century Gothic" panose="020B0502020202020204" pitchFamily="34" charset="0"/>
              </a:rPr>
              <a:t>Recherche sur le terrain : les </a:t>
            </a:r>
            <a:r>
              <a:rPr lang="fr-CH" sz="1100" b="1" noProof="0" dirty="0" err="1">
                <a:latin typeface="Century Gothic" panose="020B0502020202020204" pitchFamily="34" charset="0"/>
              </a:rPr>
              <a:t>Personas</a:t>
            </a:r>
            <a:r>
              <a:rPr lang="fr-CH" sz="1100" b="1" noProof="0" dirty="0">
                <a:latin typeface="Century Gothic" panose="020B0502020202020204" pitchFamily="34" charset="0"/>
              </a:rPr>
              <a:t> </a:t>
            </a:r>
            <a:r>
              <a:rPr lang="fr-CH" sz="1100" noProof="0" dirty="0">
                <a:latin typeface="Century Gothic" panose="020B0502020202020204" pitchFamily="34" charset="0"/>
              </a:rPr>
              <a:t>doivent concerner des personnes qui correspondent réellement au segment de clientèle visé. 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doivent se rendre là où ces personnes se trouvent : par exemple, interroger des </a:t>
            </a:r>
            <a:r>
              <a:rPr lang="fr-CH" sz="1100" noProof="0" dirty="0" err="1">
                <a:latin typeface="Century Gothic" panose="020B0502020202020204" pitchFamily="34" charset="0"/>
              </a:rPr>
              <a:t>client·e·s</a:t>
            </a:r>
            <a:r>
              <a:rPr lang="fr-CH" sz="1100" noProof="0" dirty="0">
                <a:latin typeface="Century Gothic" panose="020B0502020202020204" pitchFamily="34" charset="0"/>
              </a:rPr>
              <a:t> dans ou à proximité d’un commerce, échanger avec des </a:t>
            </a:r>
            <a:r>
              <a:rPr lang="fr-CH" sz="1100" noProof="0" dirty="0" err="1">
                <a:latin typeface="Century Gothic" panose="020B0502020202020204" pitchFamily="34" charset="0"/>
              </a:rPr>
              <a:t>employé·e·s</a:t>
            </a:r>
            <a:r>
              <a:rPr lang="fr-CH" sz="1100" noProof="0" dirty="0">
                <a:latin typeface="Century Gothic" panose="020B0502020202020204" pitchFamily="34" charset="0"/>
              </a:rPr>
              <a:t> pendant ou après leur service (si ces personnes acceptent l’échange), ou observer les comportements dans des environnements réels pertinents (cantines, salles de sport, transports publics, snacks, etc.). Les </a:t>
            </a:r>
            <a:r>
              <a:rPr lang="fr-CH" sz="1100" noProof="0" dirty="0" err="1">
                <a:latin typeface="Century Gothic" panose="020B0502020202020204" pitchFamily="34" charset="0"/>
              </a:rPr>
              <a:t>ami·e·s</a:t>
            </a:r>
            <a:r>
              <a:rPr lang="fr-CH" sz="1100" noProof="0" dirty="0">
                <a:latin typeface="Century Gothic" panose="020B0502020202020204" pitchFamily="34" charset="0"/>
              </a:rPr>
              <a:t>, camarades de classe ou membres de la famille ne doivent être sollicités que s’ils appartiennent effectivement au segment de clientèle. Sinon, ils peuvent être intégrés à un court « tour d’entraînement » afin d’exercer les compétences d’entretien.</a:t>
            </a:r>
          </a:p>
          <a:p>
            <a:pPr marL="0" indent="0"/>
            <a:endParaRPr lang="fr-CH" sz="1100" b="1" noProof="0" dirty="0">
              <a:latin typeface="Century Gothic" panose="020B0502020202020204" pitchFamily="34" charset="0"/>
            </a:endParaRPr>
          </a:p>
          <a:p>
            <a:pPr marL="0" indent="0"/>
            <a:r>
              <a:rPr lang="fr-CH" sz="1100" b="1" noProof="0" dirty="0">
                <a:latin typeface="Century Gothic" panose="020B0502020202020204" pitchFamily="34" charset="0"/>
              </a:rPr>
              <a:t>Important :</a:t>
            </a:r>
          </a:p>
          <a:p>
            <a:pPr marL="171450" indent="-171450">
              <a:buFont typeface="Arial" panose="020B0604020202020204" pitchFamily="34" charset="0"/>
              <a:buChar char="•"/>
            </a:pPr>
            <a:r>
              <a:rPr lang="fr-CH" sz="1100" noProof="0" dirty="0">
                <a:latin typeface="Century Gothic" panose="020B0502020202020204" pitchFamily="34" charset="0"/>
              </a:rPr>
              <a:t>Une Persona n’est pertinente que si elle repose </a:t>
            </a:r>
            <a:r>
              <a:rPr lang="fr-CH" sz="1100" b="1" noProof="0" dirty="0">
                <a:latin typeface="Century Gothic" panose="020B0502020202020204" pitchFamily="34" charset="0"/>
              </a:rPr>
              <a:t>sur des schémas observés chez des personnes réelles</a:t>
            </a:r>
            <a:r>
              <a:rPr lang="fr-CH" sz="1100" noProof="0" dirty="0">
                <a:latin typeface="Century Gothic" panose="020B0502020202020204" pitchFamily="34" charset="0"/>
              </a:rPr>
              <a:t>. La première étape consiste donc à collecter autant d’informations concrètes que possible.</a:t>
            </a:r>
          </a:p>
          <a:p>
            <a:pPr marL="171450" indent="-171450">
              <a:buFont typeface="Arial" panose="020B0604020202020204" pitchFamily="34" charset="0"/>
              <a:buChar char="•"/>
            </a:pPr>
            <a:r>
              <a:rPr lang="fr-CH" sz="1100" noProof="0" dirty="0">
                <a:latin typeface="Century Gothic" panose="020B0502020202020204" pitchFamily="34" charset="0"/>
              </a:rPr>
              <a:t>Les informations collectées </a:t>
            </a:r>
            <a:r>
              <a:rPr lang="fr-CH" sz="1100" b="1" noProof="0" dirty="0">
                <a:latin typeface="Century Gothic" panose="020B0502020202020204" pitchFamily="34" charset="0"/>
              </a:rPr>
              <a:t>ne constituent pas encore la Persona</a:t>
            </a:r>
            <a:r>
              <a:rPr lang="fr-CH" sz="1100" noProof="0" dirty="0">
                <a:latin typeface="Century Gothic" panose="020B0502020202020204" pitchFamily="34" charset="0"/>
              </a:rPr>
              <a:t>, mais représentent uniquement la matière première.</a:t>
            </a:r>
          </a:p>
          <a:p>
            <a:pPr marL="0" lvl="0" indent="0" algn="l" rtl="0">
              <a:spcBef>
                <a:spcPts val="600"/>
              </a:spcBef>
              <a:spcAft>
                <a:spcPts val="0"/>
              </a:spcAft>
              <a:buNone/>
            </a:pPr>
            <a:endParaRPr sz="1100" dirty="0">
              <a:latin typeface="Century Gothic"/>
              <a:ea typeface="Century Gothic"/>
              <a:cs typeface="Century Gothic"/>
              <a:sym typeface="Century Gothic"/>
            </a:endParaRPr>
          </a:p>
        </p:txBody>
      </p:sp>
      <p:sp>
        <p:nvSpPr>
          <p:cNvPr id="3516" name="Google Shape;3516;p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6"/>
        <p:cNvGrpSpPr/>
        <p:nvPr/>
      </p:nvGrpSpPr>
      <p:grpSpPr>
        <a:xfrm>
          <a:off x="0" y="0"/>
          <a:ext cx="0" cy="0"/>
          <a:chOff x="0" y="0"/>
          <a:chExt cx="0" cy="0"/>
        </a:xfrm>
      </p:grpSpPr>
      <p:sp>
        <p:nvSpPr>
          <p:cNvPr id="3527" name="Google Shape;3527;p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28" name="Google Shape;3528;p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latin typeface="Century Gothic" panose="020B0502020202020204" pitchFamily="34" charset="0"/>
              </a:rPr>
              <a:t>Cette diapositive montre aux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comment transformer des données brutes en enseignements exploitables. 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doivent comprendre qu’identifier des motifs signifie :</a:t>
            </a:r>
          </a:p>
          <a:p>
            <a:pPr marL="171450" indent="-171450">
              <a:buFont typeface="Arial" panose="020B0604020202020204" pitchFamily="34" charset="0"/>
              <a:buChar char="•"/>
            </a:pPr>
            <a:r>
              <a:rPr lang="fr-CH" sz="1100" noProof="0" dirty="0">
                <a:latin typeface="Century Gothic" panose="020B0502020202020204" pitchFamily="34" charset="0"/>
              </a:rPr>
              <a:t>Regrouper des déclarations similaires</a:t>
            </a:r>
          </a:p>
          <a:p>
            <a:pPr marL="171450" indent="-171450">
              <a:buFont typeface="Arial" panose="020B0604020202020204" pitchFamily="34" charset="0"/>
              <a:buChar char="•"/>
            </a:pPr>
            <a:r>
              <a:rPr lang="fr-CH" sz="1100" noProof="0" dirty="0">
                <a:latin typeface="Century Gothic" panose="020B0502020202020204" pitchFamily="34" charset="0"/>
              </a:rPr>
              <a:t>Mettre en avant des comportements ou des besoins qui apparaissent fréquemment</a:t>
            </a:r>
          </a:p>
          <a:p>
            <a:pPr marL="171450" indent="-171450">
              <a:buFont typeface="Arial" panose="020B0604020202020204" pitchFamily="34" charset="0"/>
              <a:buChar char="•"/>
            </a:pPr>
            <a:r>
              <a:rPr lang="fr-CH" sz="1100" noProof="0" dirty="0">
                <a:latin typeface="Century Gothic" panose="020B0502020202020204" pitchFamily="34" charset="0"/>
              </a:rPr>
              <a:t>Distinguer les cas isolés des tendances générales</a:t>
            </a:r>
          </a:p>
          <a:p>
            <a:pPr marL="0" indent="0"/>
            <a:endParaRPr lang="fr-CH" sz="1100" noProof="0" dirty="0">
              <a:latin typeface="Century Gothic" panose="020B0502020202020204" pitchFamily="34" charset="0"/>
            </a:endParaRPr>
          </a:p>
          <a:p>
            <a:pPr marL="0" indent="0"/>
            <a:r>
              <a:rPr lang="fr-CH" sz="1100" b="1" noProof="0" dirty="0">
                <a:latin typeface="Century Gothic" panose="020B0502020202020204" pitchFamily="34" charset="0"/>
              </a:rPr>
              <a:t>Pourquoi est-ce important : </a:t>
            </a:r>
            <a:r>
              <a:rPr lang="fr-CH" sz="1100" noProof="0" dirty="0">
                <a:latin typeface="Century Gothic" panose="020B0502020202020204" pitchFamily="34" charset="0"/>
              </a:rPr>
              <a:t>une Persona ne doit pas représenter </a:t>
            </a:r>
            <a:r>
              <a:rPr lang="fr-CH" sz="1100" b="1" noProof="0" dirty="0">
                <a:latin typeface="Century Gothic" panose="020B0502020202020204" pitchFamily="34" charset="0"/>
              </a:rPr>
              <a:t>une seule personne</a:t>
            </a:r>
            <a:r>
              <a:rPr lang="fr-CH" sz="1100" noProof="0" dirty="0">
                <a:latin typeface="Century Gothic" panose="020B0502020202020204" pitchFamily="34" charset="0"/>
              </a:rPr>
              <a:t>, mais bien un segment de clientèle présentant des similarités.</a:t>
            </a:r>
          </a:p>
          <a:p>
            <a:pPr marL="0" indent="0"/>
            <a:endParaRPr lang="fr-CH" sz="1100" noProof="0" dirty="0">
              <a:latin typeface="Century Gothic" panose="020B0502020202020204" pitchFamily="34" charset="0"/>
            </a:endParaRPr>
          </a:p>
          <a:p>
            <a:pPr marL="0" indent="0"/>
            <a:r>
              <a:rPr lang="fr-CH" sz="1100" b="1" noProof="0" dirty="0">
                <a:latin typeface="Century Gothic" panose="020B0502020202020204" pitchFamily="34" charset="0"/>
              </a:rPr>
              <a:t>Activité pédagogique possible : </a:t>
            </a:r>
            <a:r>
              <a:rPr lang="fr-CH" sz="1100" noProof="0" dirty="0">
                <a:latin typeface="Century Gothic" panose="020B0502020202020204" pitchFamily="34" charset="0"/>
              </a:rPr>
              <a:t>Demandez aux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d’écrire chaque donnée sur un post-it, puis de regrouper ces post-</a:t>
            </a:r>
            <a:r>
              <a:rPr lang="fr-CH" sz="1100" noProof="0" dirty="0" err="1">
                <a:latin typeface="Century Gothic" panose="020B0502020202020204" pitchFamily="34" charset="0"/>
              </a:rPr>
              <a:t>its</a:t>
            </a:r>
            <a:r>
              <a:rPr lang="fr-CH" sz="1100" noProof="0" dirty="0">
                <a:latin typeface="Century Gothic" panose="020B0502020202020204" pitchFamily="34" charset="0"/>
              </a:rPr>
              <a:t> en catégories (par exemple : motivations, frustrations, habitudes). Cela permet d’obtenir une vue d’ensemble visuelle des motifs récurrents.</a:t>
            </a:r>
          </a:p>
          <a:p>
            <a:pPr marL="0" indent="0"/>
            <a:endParaRPr lang="fr-CH" sz="1100" noProof="0" dirty="0">
              <a:latin typeface="Century Gothic" panose="020B0502020202020204" pitchFamily="34" charset="0"/>
            </a:endParaRPr>
          </a:p>
          <a:p>
            <a:pPr marL="0" indent="0"/>
            <a:r>
              <a:rPr lang="fr-CH" sz="1100" b="1" noProof="0" dirty="0">
                <a:latin typeface="Century Gothic" panose="020B0502020202020204" pitchFamily="34" charset="0"/>
              </a:rPr>
              <a:t>Important pour les phases ultérieures :</a:t>
            </a:r>
          </a:p>
          <a:p>
            <a:pPr marL="0" indent="0"/>
            <a:r>
              <a:rPr lang="fr-CH" sz="1100" noProof="0" dirty="0">
                <a:latin typeface="Century Gothic" panose="020B0502020202020204" pitchFamily="34" charset="0"/>
              </a:rPr>
              <a:t>Les motifs permettent de relier les </a:t>
            </a:r>
            <a:r>
              <a:rPr lang="fr-CH" sz="1100" noProof="0" dirty="0" err="1">
                <a:latin typeface="Century Gothic" panose="020B0502020202020204" pitchFamily="34" charset="0"/>
              </a:rPr>
              <a:t>Personas</a:t>
            </a:r>
            <a:r>
              <a:rPr lang="fr-CH" sz="1100" noProof="0" dirty="0">
                <a:latin typeface="Century Gothic" panose="020B0502020202020204" pitchFamily="34" charset="0"/>
              </a:rPr>
              <a:t> aux Jobs to Be Done. Par exemple, si le souhait de manger plus sainement durant une semaine stressante revient plusieurs fois, cela indique un Job to Be Done récurrent.</a:t>
            </a:r>
            <a:endParaRPr sz="1100" dirty="0">
              <a:latin typeface="Century Gothic" panose="020B0502020202020204" pitchFamily="34" charset="0"/>
            </a:endParaRPr>
          </a:p>
        </p:txBody>
      </p:sp>
      <p:sp>
        <p:nvSpPr>
          <p:cNvPr id="3529" name="Google Shape;3529;p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5"/>
        <p:cNvGrpSpPr/>
        <p:nvPr/>
      </p:nvGrpSpPr>
      <p:grpSpPr>
        <a:xfrm>
          <a:off x="0" y="0"/>
          <a:ext cx="0" cy="0"/>
          <a:chOff x="0" y="0"/>
          <a:chExt cx="0" cy="0"/>
        </a:xfrm>
      </p:grpSpPr>
      <p:sp>
        <p:nvSpPr>
          <p:cNvPr id="3536" name="Google Shape;3536;p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37" name="Google Shape;3537;p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latin typeface="Century Gothic" panose="020B0502020202020204" pitchFamily="34" charset="0"/>
              </a:rPr>
              <a:t>Cette diapositive guide 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dans la création de la véritable Persona.</a:t>
            </a:r>
          </a:p>
          <a:p>
            <a:pPr marL="0" indent="0"/>
            <a:r>
              <a:rPr lang="fr-CH" sz="1100" noProof="0" dirty="0">
                <a:latin typeface="Century Gothic" panose="020B0502020202020204" pitchFamily="34" charset="0"/>
              </a:rPr>
              <a:t>Soulignez que cette étape transforme des schémas en une figure </a:t>
            </a:r>
            <a:r>
              <a:rPr lang="fr-CH" sz="1100" b="1" noProof="0" dirty="0">
                <a:latin typeface="Century Gothic" panose="020B0502020202020204" pitchFamily="34" charset="0"/>
              </a:rPr>
              <a:t>fictive mais réaliste</a:t>
            </a:r>
            <a:r>
              <a:rPr lang="fr-CH" sz="1100" noProof="0" dirty="0">
                <a:latin typeface="Century Gothic" panose="020B0502020202020204" pitchFamily="34" charset="0"/>
              </a:rPr>
              <a:t>, qui représente leur segment de clientèle.</a:t>
            </a:r>
          </a:p>
          <a:p>
            <a:pPr marL="0" indent="0"/>
            <a:r>
              <a:rPr lang="fr-CH" sz="1100" noProof="0" dirty="0">
                <a:latin typeface="Century Gothic" panose="020B0502020202020204" pitchFamily="34" charset="0"/>
              </a:rPr>
              <a:t>À mettre en avant :</a:t>
            </a:r>
          </a:p>
          <a:p>
            <a:pPr marL="171450" indent="-171450">
              <a:buFont typeface="Arial" panose="020B0604020202020204" pitchFamily="34" charset="0"/>
              <a:buChar char="•"/>
            </a:pPr>
            <a:r>
              <a:rPr lang="fr-CH" sz="1100" noProof="0" dirty="0">
                <a:latin typeface="Century Gothic" panose="020B0502020202020204" pitchFamily="34" charset="0"/>
              </a:rPr>
              <a:t>La Persona n’est pas une biographie, mais un </a:t>
            </a:r>
            <a:r>
              <a:rPr lang="fr-CH" sz="1100" b="1" noProof="0" dirty="0">
                <a:latin typeface="Century Gothic" panose="020B0502020202020204" pitchFamily="34" charset="0"/>
              </a:rPr>
              <a:t>outil de design.</a:t>
            </a:r>
          </a:p>
          <a:p>
            <a:pPr marL="171450" indent="-171450">
              <a:buFont typeface="Arial" panose="020B0604020202020204" pitchFamily="34" charset="0"/>
              <a:buChar char="•"/>
            </a:pPr>
            <a:r>
              <a:rPr lang="fr-CH" sz="1100" noProof="0" dirty="0">
                <a:latin typeface="Century Gothic" panose="020B0502020202020204" pitchFamily="34" charset="0"/>
              </a:rPr>
              <a:t>Elle doit aider 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à garder « un visage en tête » lors de la conception de leur solution.</a:t>
            </a:r>
          </a:p>
          <a:p>
            <a:pPr marL="171450" indent="-171450">
              <a:buFont typeface="Arial" panose="020B0604020202020204" pitchFamily="34" charset="0"/>
              <a:buChar char="•"/>
            </a:pPr>
            <a:r>
              <a:rPr lang="fr-CH" sz="1100" noProof="0" dirty="0">
                <a:latin typeface="Century Gothic" panose="020B0502020202020204" pitchFamily="34" charset="0"/>
              </a:rPr>
              <a:t>Elle n’a pas besoin d’être parfaite : elle peut évoluer au fil des recherches sur le terrain.</a:t>
            </a:r>
          </a:p>
          <a:p>
            <a:pPr marL="0" indent="0"/>
            <a:endParaRPr lang="fr-CH" sz="1100" noProof="0" dirty="0">
              <a:latin typeface="Century Gothic" panose="020B0502020202020204" pitchFamily="34" charset="0"/>
            </a:endParaRPr>
          </a:p>
          <a:p>
            <a:pPr marL="0" indent="0"/>
            <a:r>
              <a:rPr lang="fr-CH" sz="1100" b="1" noProof="0" dirty="0">
                <a:latin typeface="Century Gothic" panose="020B0502020202020204" pitchFamily="34" charset="0"/>
              </a:rPr>
              <a:t>Important :</a:t>
            </a:r>
          </a:p>
          <a:p>
            <a:pPr marL="171450" indent="-171450">
              <a:buFont typeface="Arial" panose="020B0604020202020204" pitchFamily="34" charset="0"/>
              <a:buChar char="•"/>
            </a:pPr>
            <a:r>
              <a:rPr lang="fr-CH" sz="1100" noProof="0" dirty="0">
                <a:latin typeface="Century Gothic" panose="020B0502020202020204" pitchFamily="34" charset="0"/>
              </a:rPr>
              <a:t>Les </a:t>
            </a:r>
            <a:r>
              <a:rPr lang="fr-CH" sz="1100" noProof="0" dirty="0" err="1">
                <a:latin typeface="Century Gothic" panose="020B0502020202020204" pitchFamily="34" charset="0"/>
              </a:rPr>
              <a:t>Personas</a:t>
            </a:r>
            <a:r>
              <a:rPr lang="fr-CH" sz="1100" noProof="0" dirty="0">
                <a:latin typeface="Century Gothic" panose="020B0502020202020204" pitchFamily="34" charset="0"/>
              </a:rPr>
              <a:t> ne doivent pas devenir des stéréotypes.</a:t>
            </a:r>
          </a:p>
          <a:p>
            <a:pPr marL="171450" indent="-171450">
              <a:buFont typeface="Arial" panose="020B0604020202020204" pitchFamily="34" charset="0"/>
              <a:buChar char="•"/>
            </a:pPr>
            <a:r>
              <a:rPr lang="fr-CH" sz="1100" noProof="0" dirty="0">
                <a:latin typeface="Century Gothic" panose="020B0502020202020204" pitchFamily="34" charset="0"/>
              </a:rPr>
              <a:t>Encouragez 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à développer la Persona à partir de véritables insights, et non sur la base de suppositions.</a:t>
            </a:r>
          </a:p>
          <a:p>
            <a:pPr marL="171450" indent="-171450">
              <a:buFont typeface="Arial" panose="020B0604020202020204" pitchFamily="34" charset="0"/>
              <a:buChar char="•"/>
            </a:pPr>
            <a:r>
              <a:rPr lang="fr-CH" sz="1100" noProof="0" dirty="0">
                <a:latin typeface="Century Gothic" panose="020B0502020202020204" pitchFamily="34" charset="0"/>
              </a:rPr>
              <a:t>L’exemple de la Persona de Lea montre comment intégrer motivations, frustrations et comportements, sans submerger les </a:t>
            </a:r>
            <a:r>
              <a:rPr lang="fr-CH" sz="1100" noProof="0" dirty="0" err="1">
                <a:latin typeface="Century Gothic" panose="020B0502020202020204" pitchFamily="34" charset="0"/>
              </a:rPr>
              <a:t>apprenti·e·s</a:t>
            </a:r>
            <a:r>
              <a:rPr lang="fr-CH" sz="1100" noProof="0" dirty="0">
                <a:latin typeface="Century Gothic" panose="020B0502020202020204" pitchFamily="34" charset="0"/>
              </a:rPr>
              <a:t> avec trop de détails. Ainsi, la Persona reste compréhensible et proche du contexte de l’école professionnelle.</a:t>
            </a:r>
          </a:p>
          <a:p>
            <a:pPr marL="0" lvl="0" indent="0" algn="l" rtl="0">
              <a:spcBef>
                <a:spcPts val="600"/>
              </a:spcBef>
              <a:spcAft>
                <a:spcPts val="0"/>
              </a:spcAft>
              <a:buNone/>
            </a:pPr>
            <a:endParaRPr sz="1100" dirty="0">
              <a:latin typeface="Century Gothic"/>
              <a:ea typeface="Century Gothic"/>
              <a:cs typeface="Century Gothic"/>
              <a:sym typeface="Century Gothic"/>
            </a:endParaRPr>
          </a:p>
        </p:txBody>
      </p:sp>
      <p:sp>
        <p:nvSpPr>
          <p:cNvPr id="3538" name="Google Shape;3538;p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4.pn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83.png"/><Relationship Id="rId2" Type="http://schemas.openxmlformats.org/officeDocument/2006/relationships/image" Target="../media/image73.png"/><Relationship Id="rId1" Type="http://schemas.openxmlformats.org/officeDocument/2006/relationships/slideMaster" Target="../slideMasters/slideMaster1.xml"/><Relationship Id="rId6" Type="http://schemas.openxmlformats.org/officeDocument/2006/relationships/image" Target="../media/image77.png"/><Relationship Id="rId11" Type="http://schemas.openxmlformats.org/officeDocument/2006/relationships/image" Target="../media/image82.png"/><Relationship Id="rId5" Type="http://schemas.openxmlformats.org/officeDocument/2006/relationships/image" Target="../media/image76.png"/><Relationship Id="rId15" Type="http://schemas.openxmlformats.org/officeDocument/2006/relationships/image" Target="../media/image50.png"/><Relationship Id="rId10" Type="http://schemas.openxmlformats.org/officeDocument/2006/relationships/image" Target="../media/image81.png"/><Relationship Id="rId4" Type="http://schemas.openxmlformats.org/officeDocument/2006/relationships/image" Target="../media/image75.png"/><Relationship Id="rId9" Type="http://schemas.openxmlformats.org/officeDocument/2006/relationships/image" Target="../media/image80.png"/><Relationship Id="rId14" Type="http://schemas.openxmlformats.org/officeDocument/2006/relationships/image" Target="../media/image85.png"/></Relationships>
</file>

<file path=ppt/slideLayouts/_rels/slideLayout100.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43.png"/><Relationship Id="rId7" Type="http://schemas.openxmlformats.org/officeDocument/2006/relationships/image" Target="../media/image54.png"/><Relationship Id="rId2" Type="http://schemas.openxmlformats.org/officeDocument/2006/relationships/image" Target="../media/image51.png"/><Relationship Id="rId1" Type="http://schemas.openxmlformats.org/officeDocument/2006/relationships/slideMaster" Target="../slideMasters/slideMaster3.xml"/><Relationship Id="rId6" Type="http://schemas.openxmlformats.org/officeDocument/2006/relationships/image" Target="../media/image53.png"/><Relationship Id="rId11" Type="http://schemas.openxmlformats.org/officeDocument/2006/relationships/image" Target="../media/image50.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44.png"/><Relationship Id="rId9" Type="http://schemas.openxmlformats.org/officeDocument/2006/relationships/image" Target="../media/image56.png"/></Relationships>
</file>

<file path=ppt/slideLayouts/_rels/slideLayout101.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50.png"/><Relationship Id="rId2" Type="http://schemas.openxmlformats.org/officeDocument/2006/relationships/image" Target="../media/image58.png"/><Relationship Id="rId1" Type="http://schemas.openxmlformats.org/officeDocument/2006/relationships/slideMaster" Target="../slideMasters/slideMaster3.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Layouts/_rels/slideLayout102.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68.png"/><Relationship Id="rId1" Type="http://schemas.openxmlformats.org/officeDocument/2006/relationships/slideMaster" Target="../slideMasters/slideMaster3.xml"/><Relationship Id="rId6" Type="http://schemas.openxmlformats.org/officeDocument/2006/relationships/image" Target="../media/image50.png"/><Relationship Id="rId5" Type="http://schemas.openxmlformats.org/officeDocument/2006/relationships/image" Target="../media/image43.png"/><Relationship Id="rId4" Type="http://schemas.openxmlformats.org/officeDocument/2006/relationships/image" Target="../media/image69.png"/><Relationship Id="rId9" Type="http://schemas.openxmlformats.org/officeDocument/2006/relationships/image" Target="../media/image72.png"/></Relationships>
</file>

<file path=ppt/slideLayouts/_rels/slideLayout103.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4.pn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83.png"/><Relationship Id="rId2" Type="http://schemas.openxmlformats.org/officeDocument/2006/relationships/image" Target="../media/image73.png"/><Relationship Id="rId1" Type="http://schemas.openxmlformats.org/officeDocument/2006/relationships/slideMaster" Target="../slideMasters/slideMaster3.xml"/><Relationship Id="rId6" Type="http://schemas.openxmlformats.org/officeDocument/2006/relationships/image" Target="../media/image77.png"/><Relationship Id="rId11" Type="http://schemas.openxmlformats.org/officeDocument/2006/relationships/image" Target="../media/image82.png"/><Relationship Id="rId5" Type="http://schemas.openxmlformats.org/officeDocument/2006/relationships/image" Target="../media/image76.png"/><Relationship Id="rId15" Type="http://schemas.openxmlformats.org/officeDocument/2006/relationships/image" Target="../media/image50.png"/><Relationship Id="rId10" Type="http://schemas.openxmlformats.org/officeDocument/2006/relationships/image" Target="../media/image81.png"/><Relationship Id="rId4" Type="http://schemas.openxmlformats.org/officeDocument/2006/relationships/image" Target="../media/image75.png"/><Relationship Id="rId9" Type="http://schemas.openxmlformats.org/officeDocument/2006/relationships/image" Target="../media/image80.png"/><Relationship Id="rId14" Type="http://schemas.openxmlformats.org/officeDocument/2006/relationships/image" Target="../media/image85.png"/></Relationships>
</file>

<file path=ppt/slideLayouts/_rels/slideLayout104.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7.png"/><Relationship Id="rId7" Type="http://schemas.openxmlformats.org/officeDocument/2006/relationships/image" Target="../media/image89.png"/><Relationship Id="rId2" Type="http://schemas.openxmlformats.org/officeDocument/2006/relationships/image" Target="../media/image86.png"/><Relationship Id="rId1" Type="http://schemas.openxmlformats.org/officeDocument/2006/relationships/slideMaster" Target="../slideMasters/slideMaster3.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88.png"/><Relationship Id="rId9" Type="http://schemas.openxmlformats.org/officeDocument/2006/relationships/image" Target="../media/image50.png"/></Relationships>
</file>

<file path=ppt/slideLayouts/_rels/slideLayout105.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101.png"/><Relationship Id="rId3" Type="http://schemas.openxmlformats.org/officeDocument/2006/relationships/image" Target="../media/image50.png"/><Relationship Id="rId7" Type="http://schemas.openxmlformats.org/officeDocument/2006/relationships/image" Target="../media/image95.png"/><Relationship Id="rId12" Type="http://schemas.openxmlformats.org/officeDocument/2006/relationships/image" Target="../media/image100.png"/><Relationship Id="rId2" Type="http://schemas.openxmlformats.org/officeDocument/2006/relationships/image" Target="../media/image91.png"/><Relationship Id="rId1" Type="http://schemas.openxmlformats.org/officeDocument/2006/relationships/slideMaster" Target="../slideMasters/slideMaster3.xml"/><Relationship Id="rId6" Type="http://schemas.openxmlformats.org/officeDocument/2006/relationships/image" Target="../media/image94.png"/><Relationship Id="rId11" Type="http://schemas.openxmlformats.org/officeDocument/2006/relationships/image" Target="../media/image99.png"/><Relationship Id="rId5" Type="http://schemas.openxmlformats.org/officeDocument/2006/relationships/image" Target="../media/image93.png"/><Relationship Id="rId10" Type="http://schemas.openxmlformats.org/officeDocument/2006/relationships/image" Target="../media/image98.png"/><Relationship Id="rId4" Type="http://schemas.openxmlformats.org/officeDocument/2006/relationships/image" Target="../media/image92.png"/><Relationship Id="rId9" Type="http://schemas.openxmlformats.org/officeDocument/2006/relationships/image" Target="../media/image97.png"/></Relationships>
</file>

<file path=ppt/slideLayouts/_rels/slideLayout106.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50.png"/><Relationship Id="rId7" Type="http://schemas.openxmlformats.org/officeDocument/2006/relationships/image" Target="../media/image104.png"/><Relationship Id="rId2" Type="http://schemas.openxmlformats.org/officeDocument/2006/relationships/image" Target="../media/image102.png"/><Relationship Id="rId1" Type="http://schemas.openxmlformats.org/officeDocument/2006/relationships/slideMaster" Target="../slideMasters/slideMaster3.xml"/><Relationship Id="rId6" Type="http://schemas.openxmlformats.org/officeDocument/2006/relationships/image" Target="../media/image103.png"/><Relationship Id="rId11" Type="http://schemas.openxmlformats.org/officeDocument/2006/relationships/image" Target="../media/image108.png"/><Relationship Id="rId5" Type="http://schemas.openxmlformats.org/officeDocument/2006/relationships/image" Target="../media/image93.png"/><Relationship Id="rId10" Type="http://schemas.openxmlformats.org/officeDocument/2006/relationships/image" Target="../media/image107.png"/><Relationship Id="rId4" Type="http://schemas.openxmlformats.org/officeDocument/2006/relationships/image" Target="../media/image92.png"/><Relationship Id="rId9" Type="http://schemas.openxmlformats.org/officeDocument/2006/relationships/image" Target="../media/image106.png"/></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112.png"/><Relationship Id="rId2" Type="http://schemas.openxmlformats.org/officeDocument/2006/relationships/image" Target="../media/image109.png"/><Relationship Id="rId1" Type="http://schemas.openxmlformats.org/officeDocument/2006/relationships/slideMaster" Target="../slideMasters/slideMaster3.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92.png"/></Relationships>
</file>

<file path=ppt/slideLayouts/_rels/slideLayout10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40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401.png"/><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image" Target="../media/image399.png"/><Relationship Id="rId11" Type="http://schemas.openxmlformats.org/officeDocument/2006/relationships/image" Target="../media/image400.png"/><Relationship Id="rId5" Type="http://schemas.openxmlformats.org/officeDocument/2006/relationships/image" Target="../media/image398.png"/><Relationship Id="rId10" Type="http://schemas.openxmlformats.org/officeDocument/2006/relationships/image" Target="../media/image9.png"/><Relationship Id="rId4" Type="http://schemas.openxmlformats.org/officeDocument/2006/relationships/image" Target="../media/image397.png"/><Relationship Id="rId9" Type="http://schemas.openxmlformats.org/officeDocument/2006/relationships/image" Target="../media/image8.png"/></Relationships>
</file>

<file path=ppt/slideLayouts/_rels/slideLayout10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Master" Target="../slideMasters/slideMaster4.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403.png"/><Relationship Id="rId9" Type="http://schemas.openxmlformats.org/officeDocument/2006/relationships/image" Target="../media/image30.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7.png"/><Relationship Id="rId7" Type="http://schemas.openxmlformats.org/officeDocument/2006/relationships/image" Target="../media/image89.png"/><Relationship Id="rId2" Type="http://schemas.openxmlformats.org/officeDocument/2006/relationships/image" Target="../media/image86.png"/><Relationship Id="rId1" Type="http://schemas.openxmlformats.org/officeDocument/2006/relationships/slideMaster" Target="../slideMasters/slideMaster1.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88.png"/><Relationship Id="rId9" Type="http://schemas.openxmlformats.org/officeDocument/2006/relationships/image" Target="../media/image50.png"/></Relationships>
</file>

<file path=ppt/slideLayouts/_rels/slideLayout11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Master" Target="../slideMasters/slideMaster4.xml"/><Relationship Id="rId6" Type="http://schemas.openxmlformats.org/officeDocument/2006/relationships/image" Target="../media/image37.png"/><Relationship Id="rId5" Type="http://schemas.openxmlformats.org/officeDocument/2006/relationships/image" Target="../media/image404.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s>
</file>

<file path=ppt/slideLayouts/_rels/slideLayout11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4.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405.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112.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Master" Target="../slideMasters/slideMaster4.xml"/><Relationship Id="rId6" Type="http://schemas.openxmlformats.org/officeDocument/2006/relationships/image" Target="../media/image46.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s>
</file>

<file path=ppt/slideLayouts/_rels/slideLayout113.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43.png"/><Relationship Id="rId7" Type="http://schemas.openxmlformats.org/officeDocument/2006/relationships/image" Target="../media/image54.png"/><Relationship Id="rId2" Type="http://schemas.openxmlformats.org/officeDocument/2006/relationships/image" Target="../media/image51.png"/><Relationship Id="rId1" Type="http://schemas.openxmlformats.org/officeDocument/2006/relationships/slideMaster" Target="../slideMasters/slideMaster4.xml"/><Relationship Id="rId6" Type="http://schemas.openxmlformats.org/officeDocument/2006/relationships/image" Target="../media/image53.png"/><Relationship Id="rId11" Type="http://schemas.openxmlformats.org/officeDocument/2006/relationships/image" Target="../media/image50.png"/><Relationship Id="rId5" Type="http://schemas.openxmlformats.org/officeDocument/2006/relationships/image" Target="../media/image52.png"/><Relationship Id="rId10" Type="http://schemas.openxmlformats.org/officeDocument/2006/relationships/image" Target="../media/image407.png"/><Relationship Id="rId4" Type="http://schemas.openxmlformats.org/officeDocument/2006/relationships/image" Target="../media/image44.png"/><Relationship Id="rId9" Type="http://schemas.openxmlformats.org/officeDocument/2006/relationships/image" Target="../media/image406.png"/></Relationships>
</file>

<file path=ppt/slideLayouts/_rels/slideLayout11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50.png"/><Relationship Id="rId2" Type="http://schemas.openxmlformats.org/officeDocument/2006/relationships/image" Target="../media/image58.png"/><Relationship Id="rId1" Type="http://schemas.openxmlformats.org/officeDocument/2006/relationships/slideMaster" Target="../slideMasters/slideMaster4.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409.png"/><Relationship Id="rId10" Type="http://schemas.openxmlformats.org/officeDocument/2006/relationships/image" Target="../media/image411.png"/><Relationship Id="rId4" Type="http://schemas.openxmlformats.org/officeDocument/2006/relationships/image" Target="../media/image408.png"/><Relationship Id="rId9" Type="http://schemas.openxmlformats.org/officeDocument/2006/relationships/image" Target="../media/image410.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394.png"/><Relationship Id="rId1" Type="http://schemas.openxmlformats.org/officeDocument/2006/relationships/slideMaster" Target="../slideMasters/slideMaster4.xml"/><Relationship Id="rId6" Type="http://schemas.openxmlformats.org/officeDocument/2006/relationships/image" Target="../media/image71.png"/><Relationship Id="rId5" Type="http://schemas.openxmlformats.org/officeDocument/2006/relationships/image" Target="../media/image50.png"/><Relationship Id="rId4" Type="http://schemas.openxmlformats.org/officeDocument/2006/relationships/image" Target="../media/image43.png"/></Relationships>
</file>

<file path=ppt/slideLayouts/_rels/slideLayout116.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4.pn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83.png"/><Relationship Id="rId2" Type="http://schemas.openxmlformats.org/officeDocument/2006/relationships/image" Target="../media/image73.png"/><Relationship Id="rId1" Type="http://schemas.openxmlformats.org/officeDocument/2006/relationships/slideMaster" Target="../slideMasters/slideMaster4.xml"/><Relationship Id="rId6" Type="http://schemas.openxmlformats.org/officeDocument/2006/relationships/image" Target="../media/image412.png"/><Relationship Id="rId11" Type="http://schemas.openxmlformats.org/officeDocument/2006/relationships/image" Target="../media/image82.png"/><Relationship Id="rId5" Type="http://schemas.openxmlformats.org/officeDocument/2006/relationships/image" Target="../media/image76.png"/><Relationship Id="rId15" Type="http://schemas.openxmlformats.org/officeDocument/2006/relationships/image" Target="../media/image50.png"/><Relationship Id="rId10" Type="http://schemas.openxmlformats.org/officeDocument/2006/relationships/image" Target="../media/image396.png"/><Relationship Id="rId4" Type="http://schemas.openxmlformats.org/officeDocument/2006/relationships/image" Target="../media/image75.png"/><Relationship Id="rId9" Type="http://schemas.openxmlformats.org/officeDocument/2006/relationships/image" Target="../media/image80.png"/><Relationship Id="rId14" Type="http://schemas.openxmlformats.org/officeDocument/2006/relationships/image" Target="../media/image413.png"/></Relationships>
</file>

<file path=ppt/slideLayouts/_rels/slideLayout117.xml.rels><?xml version="1.0" encoding="UTF-8" standalone="yes"?>
<Relationships xmlns="http://schemas.openxmlformats.org/package/2006/relationships"><Relationship Id="rId8" Type="http://schemas.openxmlformats.org/officeDocument/2006/relationships/image" Target="../media/image414.png"/><Relationship Id="rId3" Type="http://schemas.openxmlformats.org/officeDocument/2006/relationships/image" Target="../media/image87.png"/><Relationship Id="rId7" Type="http://schemas.openxmlformats.org/officeDocument/2006/relationships/image" Target="../media/image89.png"/><Relationship Id="rId2" Type="http://schemas.openxmlformats.org/officeDocument/2006/relationships/image" Target="../media/image86.png"/><Relationship Id="rId1" Type="http://schemas.openxmlformats.org/officeDocument/2006/relationships/slideMaster" Target="../slideMasters/slideMaster4.xml"/><Relationship Id="rId6" Type="http://schemas.openxmlformats.org/officeDocument/2006/relationships/image" Target="../media/image411.png"/><Relationship Id="rId5" Type="http://schemas.openxmlformats.org/officeDocument/2006/relationships/image" Target="../media/image410.png"/><Relationship Id="rId4" Type="http://schemas.openxmlformats.org/officeDocument/2006/relationships/image" Target="../media/image88.png"/><Relationship Id="rId9" Type="http://schemas.openxmlformats.org/officeDocument/2006/relationships/image" Target="../media/image50.png"/></Relationships>
</file>

<file path=ppt/slideLayouts/_rels/slideLayout118.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418.png"/><Relationship Id="rId3" Type="http://schemas.openxmlformats.org/officeDocument/2006/relationships/image" Target="../media/image50.png"/><Relationship Id="rId7" Type="http://schemas.openxmlformats.org/officeDocument/2006/relationships/image" Target="../media/image417.png"/><Relationship Id="rId12" Type="http://schemas.openxmlformats.org/officeDocument/2006/relationships/image" Target="../media/image100.png"/><Relationship Id="rId2" Type="http://schemas.openxmlformats.org/officeDocument/2006/relationships/image" Target="../media/image91.png"/><Relationship Id="rId1" Type="http://schemas.openxmlformats.org/officeDocument/2006/relationships/slideMaster" Target="../slideMasters/slideMaster4.xml"/><Relationship Id="rId6" Type="http://schemas.openxmlformats.org/officeDocument/2006/relationships/image" Target="../media/image94.png"/><Relationship Id="rId11" Type="http://schemas.openxmlformats.org/officeDocument/2006/relationships/image" Target="../media/image99.png"/><Relationship Id="rId5" Type="http://schemas.openxmlformats.org/officeDocument/2006/relationships/image" Target="../media/image416.png"/><Relationship Id="rId10" Type="http://schemas.openxmlformats.org/officeDocument/2006/relationships/image" Target="../media/image98.png"/><Relationship Id="rId4" Type="http://schemas.openxmlformats.org/officeDocument/2006/relationships/image" Target="../media/image415.png"/><Relationship Id="rId9" Type="http://schemas.openxmlformats.org/officeDocument/2006/relationships/image" Target="../media/image97.png"/></Relationships>
</file>

<file path=ppt/slideLayouts/_rels/slideLayout119.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50.png"/><Relationship Id="rId7" Type="http://schemas.openxmlformats.org/officeDocument/2006/relationships/image" Target="../media/image104.png"/><Relationship Id="rId2" Type="http://schemas.openxmlformats.org/officeDocument/2006/relationships/image" Target="../media/image102.png"/><Relationship Id="rId1" Type="http://schemas.openxmlformats.org/officeDocument/2006/relationships/slideMaster" Target="../slideMasters/slideMaster4.xml"/><Relationship Id="rId6" Type="http://schemas.openxmlformats.org/officeDocument/2006/relationships/image" Target="../media/image103.png"/><Relationship Id="rId11" Type="http://schemas.openxmlformats.org/officeDocument/2006/relationships/image" Target="../media/image108.png"/><Relationship Id="rId5" Type="http://schemas.openxmlformats.org/officeDocument/2006/relationships/image" Target="../media/image416.png"/><Relationship Id="rId10" Type="http://schemas.openxmlformats.org/officeDocument/2006/relationships/image" Target="../media/image107.png"/><Relationship Id="rId4" Type="http://schemas.openxmlformats.org/officeDocument/2006/relationships/image" Target="../media/image415.png"/><Relationship Id="rId9" Type="http://schemas.openxmlformats.org/officeDocument/2006/relationships/image" Target="../media/image106.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101.png"/><Relationship Id="rId3" Type="http://schemas.openxmlformats.org/officeDocument/2006/relationships/image" Target="../media/image50.png"/><Relationship Id="rId7" Type="http://schemas.openxmlformats.org/officeDocument/2006/relationships/image" Target="../media/image95.png"/><Relationship Id="rId12" Type="http://schemas.openxmlformats.org/officeDocument/2006/relationships/image" Target="../media/image100.png"/><Relationship Id="rId2" Type="http://schemas.openxmlformats.org/officeDocument/2006/relationships/image" Target="../media/image91.png"/><Relationship Id="rId1" Type="http://schemas.openxmlformats.org/officeDocument/2006/relationships/slideMaster" Target="../slideMasters/slideMaster1.xml"/><Relationship Id="rId6" Type="http://schemas.openxmlformats.org/officeDocument/2006/relationships/image" Target="../media/image94.png"/><Relationship Id="rId11" Type="http://schemas.openxmlformats.org/officeDocument/2006/relationships/image" Target="../media/image99.png"/><Relationship Id="rId5" Type="http://schemas.openxmlformats.org/officeDocument/2006/relationships/image" Target="../media/image93.png"/><Relationship Id="rId10" Type="http://schemas.openxmlformats.org/officeDocument/2006/relationships/image" Target="../media/image98.png"/><Relationship Id="rId4" Type="http://schemas.openxmlformats.org/officeDocument/2006/relationships/image" Target="../media/image92.png"/><Relationship Id="rId9" Type="http://schemas.openxmlformats.org/officeDocument/2006/relationships/image" Target="../media/image97.png"/></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419.png"/><Relationship Id="rId2" Type="http://schemas.openxmlformats.org/officeDocument/2006/relationships/image" Target="../media/image109.png"/><Relationship Id="rId1" Type="http://schemas.openxmlformats.org/officeDocument/2006/relationships/slideMaster" Target="../slideMasters/slideMaster4.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415.png"/></Relationships>
</file>

<file path=ppt/slideLayouts/_rels/slideLayout121.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14.png"/><Relationship Id="rId7" Type="http://schemas.openxmlformats.org/officeDocument/2006/relationships/image" Target="../media/image116.png"/><Relationship Id="rId2" Type="http://schemas.openxmlformats.org/officeDocument/2006/relationships/image" Target="../media/image113.png"/><Relationship Id="rId1" Type="http://schemas.openxmlformats.org/officeDocument/2006/relationships/slideMaster" Target="../slideMasters/slideMaster4.xml"/><Relationship Id="rId6" Type="http://schemas.openxmlformats.org/officeDocument/2006/relationships/image" Target="../media/image415.png"/><Relationship Id="rId5" Type="http://schemas.openxmlformats.org/officeDocument/2006/relationships/image" Target="../media/image50.png"/><Relationship Id="rId4" Type="http://schemas.openxmlformats.org/officeDocument/2006/relationships/image" Target="../media/image115.png"/></Relationships>
</file>

<file path=ppt/slideLayouts/_rels/slideLayout122.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50.png"/><Relationship Id="rId7" Type="http://schemas.openxmlformats.org/officeDocument/2006/relationships/image" Target="../media/image420.png"/><Relationship Id="rId2" Type="http://schemas.openxmlformats.org/officeDocument/2006/relationships/image" Target="../media/image118.png"/><Relationship Id="rId1" Type="http://schemas.openxmlformats.org/officeDocument/2006/relationships/slideMaster" Target="../slideMasters/slideMaster4.xml"/><Relationship Id="rId6" Type="http://schemas.openxmlformats.org/officeDocument/2006/relationships/image" Target="../media/image119.png"/><Relationship Id="rId5" Type="http://schemas.openxmlformats.org/officeDocument/2006/relationships/image" Target="../media/image414.png"/><Relationship Id="rId4" Type="http://schemas.openxmlformats.org/officeDocument/2006/relationships/image" Target="../media/image415.png"/><Relationship Id="rId9" Type="http://schemas.openxmlformats.org/officeDocument/2006/relationships/image" Target="../media/image122.png"/></Relationships>
</file>

<file path=ppt/slideLayouts/_rels/slideLayout123.xml.rels><?xml version="1.0" encoding="UTF-8" standalone="yes"?>
<Relationships xmlns="http://schemas.openxmlformats.org/package/2006/relationships"><Relationship Id="rId8" Type="http://schemas.openxmlformats.org/officeDocument/2006/relationships/image" Target="../media/image126.png"/><Relationship Id="rId3" Type="http://schemas.openxmlformats.org/officeDocument/2006/relationships/image" Target="../media/image50.png"/><Relationship Id="rId7" Type="http://schemas.openxmlformats.org/officeDocument/2006/relationships/image" Target="../media/image125.png"/><Relationship Id="rId2" Type="http://schemas.openxmlformats.org/officeDocument/2006/relationships/image" Target="../media/image114.png"/><Relationship Id="rId1" Type="http://schemas.openxmlformats.org/officeDocument/2006/relationships/slideMaster" Target="../slideMasters/slideMaster4.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415.png"/><Relationship Id="rId9" Type="http://schemas.openxmlformats.org/officeDocument/2006/relationships/image" Target="../media/image127.png"/></Relationships>
</file>

<file path=ppt/slideLayouts/_rels/slideLayout124.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50.png"/><Relationship Id="rId7" Type="http://schemas.openxmlformats.org/officeDocument/2006/relationships/image" Target="../media/image128.png"/><Relationship Id="rId2" Type="http://schemas.openxmlformats.org/officeDocument/2006/relationships/image" Target="../media/image421.png"/><Relationship Id="rId1" Type="http://schemas.openxmlformats.org/officeDocument/2006/relationships/slideMaster" Target="../slideMasters/slideMaster4.xml"/><Relationship Id="rId6" Type="http://schemas.openxmlformats.org/officeDocument/2006/relationships/image" Target="../media/image125.png"/><Relationship Id="rId11" Type="http://schemas.openxmlformats.org/officeDocument/2006/relationships/image" Target="../media/image131.png"/><Relationship Id="rId5" Type="http://schemas.openxmlformats.org/officeDocument/2006/relationships/image" Target="../media/image123.png"/><Relationship Id="rId10" Type="http://schemas.openxmlformats.org/officeDocument/2006/relationships/image" Target="../media/image130.png"/><Relationship Id="rId4" Type="http://schemas.openxmlformats.org/officeDocument/2006/relationships/image" Target="../media/image415.png"/><Relationship Id="rId9" Type="http://schemas.openxmlformats.org/officeDocument/2006/relationships/image" Target="../media/image124.png"/></Relationships>
</file>

<file path=ppt/slideLayouts/_rels/slideLayout125.xml.rels><?xml version="1.0" encoding="UTF-8" standalone="yes"?>
<Relationships xmlns="http://schemas.openxmlformats.org/package/2006/relationships"><Relationship Id="rId8" Type="http://schemas.openxmlformats.org/officeDocument/2006/relationships/image" Target="../media/image414.png"/><Relationship Id="rId3" Type="http://schemas.openxmlformats.org/officeDocument/2006/relationships/image" Target="../media/image133.png"/><Relationship Id="rId7" Type="http://schemas.openxmlformats.org/officeDocument/2006/relationships/image" Target="../media/image423.png"/><Relationship Id="rId2" Type="http://schemas.openxmlformats.org/officeDocument/2006/relationships/image" Target="../media/image132.png"/><Relationship Id="rId1" Type="http://schemas.openxmlformats.org/officeDocument/2006/relationships/slideMaster" Target="../slideMasters/slideMaster4.xml"/><Relationship Id="rId6" Type="http://schemas.openxmlformats.org/officeDocument/2006/relationships/image" Target="../media/image422.png"/><Relationship Id="rId5" Type="http://schemas.openxmlformats.org/officeDocument/2006/relationships/image" Target="../media/image415.png"/><Relationship Id="rId4" Type="http://schemas.openxmlformats.org/officeDocument/2006/relationships/image" Target="../media/image50.png"/></Relationships>
</file>

<file path=ppt/slideLayouts/_rels/slideLayout126.xml.rels><?xml version="1.0" encoding="UTF-8" standalone="yes"?>
<Relationships xmlns="http://schemas.openxmlformats.org/package/2006/relationships"><Relationship Id="rId8" Type="http://schemas.openxmlformats.org/officeDocument/2006/relationships/image" Target="../media/image424.png"/><Relationship Id="rId3" Type="http://schemas.openxmlformats.org/officeDocument/2006/relationships/image" Target="../media/image136.png"/><Relationship Id="rId7" Type="http://schemas.openxmlformats.org/officeDocument/2006/relationships/image" Target="../media/image137.png"/><Relationship Id="rId2" Type="http://schemas.openxmlformats.org/officeDocument/2006/relationships/image" Target="../media/image114.png"/><Relationship Id="rId1" Type="http://schemas.openxmlformats.org/officeDocument/2006/relationships/slideMaster" Target="../slideMasters/slideMaster4.xml"/><Relationship Id="rId6" Type="http://schemas.openxmlformats.org/officeDocument/2006/relationships/image" Target="../media/image414.png"/><Relationship Id="rId5" Type="http://schemas.openxmlformats.org/officeDocument/2006/relationships/image" Target="../media/image415.png"/><Relationship Id="rId4" Type="http://schemas.openxmlformats.org/officeDocument/2006/relationships/image" Target="../media/image50.png"/></Relationships>
</file>

<file path=ppt/slideLayouts/_rels/slideLayout127.xml.rels><?xml version="1.0" encoding="UTF-8" standalone="yes"?>
<Relationships xmlns="http://schemas.openxmlformats.org/package/2006/relationships"><Relationship Id="rId8" Type="http://schemas.openxmlformats.org/officeDocument/2006/relationships/image" Target="../media/image430.png"/><Relationship Id="rId3" Type="http://schemas.openxmlformats.org/officeDocument/2006/relationships/image" Target="../media/image425.png"/><Relationship Id="rId7" Type="http://schemas.openxmlformats.org/officeDocument/2006/relationships/image" Target="../media/image429.png"/><Relationship Id="rId2" Type="http://schemas.openxmlformats.org/officeDocument/2006/relationships/image" Target="../media/image411.png"/><Relationship Id="rId1" Type="http://schemas.openxmlformats.org/officeDocument/2006/relationships/slideMaster" Target="../slideMasters/slideMaster4.xml"/><Relationship Id="rId6" Type="http://schemas.openxmlformats.org/officeDocument/2006/relationships/image" Target="../media/image428.png"/><Relationship Id="rId5" Type="http://schemas.openxmlformats.org/officeDocument/2006/relationships/image" Target="../media/image427.png"/><Relationship Id="rId10" Type="http://schemas.openxmlformats.org/officeDocument/2006/relationships/image" Target="../media/image50.png"/><Relationship Id="rId4" Type="http://schemas.openxmlformats.org/officeDocument/2006/relationships/image" Target="../media/image426.png"/><Relationship Id="rId9" Type="http://schemas.openxmlformats.org/officeDocument/2006/relationships/image" Target="../media/image431.png"/></Relationships>
</file>

<file path=ppt/slideLayouts/_rels/slideLayout128.xml.rels><?xml version="1.0" encoding="UTF-8" standalone="yes"?>
<Relationships xmlns="http://schemas.openxmlformats.org/package/2006/relationships"><Relationship Id="rId8" Type="http://schemas.openxmlformats.org/officeDocument/2006/relationships/image" Target="../media/image152.png"/><Relationship Id="rId3" Type="http://schemas.openxmlformats.org/officeDocument/2006/relationships/image" Target="../media/image50.png"/><Relationship Id="rId7" Type="http://schemas.openxmlformats.org/officeDocument/2006/relationships/image" Target="../media/image432.png"/><Relationship Id="rId2" Type="http://schemas.openxmlformats.org/officeDocument/2006/relationships/image" Target="../media/image427.png"/><Relationship Id="rId1" Type="http://schemas.openxmlformats.org/officeDocument/2006/relationships/slideMaster" Target="../slideMasters/slideMaster4.xml"/><Relationship Id="rId6" Type="http://schemas.openxmlformats.org/officeDocument/2006/relationships/image" Target="../media/image150.png"/><Relationship Id="rId11" Type="http://schemas.openxmlformats.org/officeDocument/2006/relationships/image" Target="../media/image433.png"/><Relationship Id="rId5" Type="http://schemas.openxmlformats.org/officeDocument/2006/relationships/image" Target="../media/image149.png"/><Relationship Id="rId10" Type="http://schemas.openxmlformats.org/officeDocument/2006/relationships/image" Target="../media/image154.png"/><Relationship Id="rId4" Type="http://schemas.openxmlformats.org/officeDocument/2006/relationships/image" Target="../media/image148.png"/><Relationship Id="rId9" Type="http://schemas.openxmlformats.org/officeDocument/2006/relationships/image" Target="../media/image153.png"/></Relationships>
</file>

<file path=ppt/slideLayouts/_rels/slideLayout129.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image" Target="../media/image50.png"/><Relationship Id="rId7" Type="http://schemas.openxmlformats.org/officeDocument/2006/relationships/image" Target="../media/image158.png"/><Relationship Id="rId2" Type="http://schemas.openxmlformats.org/officeDocument/2006/relationships/image" Target="../media/image156.png"/><Relationship Id="rId1" Type="http://schemas.openxmlformats.org/officeDocument/2006/relationships/slideMaster" Target="../slideMasters/slideMaster4.xml"/><Relationship Id="rId6" Type="http://schemas.openxmlformats.org/officeDocument/2006/relationships/image" Target="../media/image433.png"/><Relationship Id="rId11" Type="http://schemas.openxmlformats.org/officeDocument/2006/relationships/image" Target="../media/image434.png"/><Relationship Id="rId5" Type="http://schemas.openxmlformats.org/officeDocument/2006/relationships/image" Target="../media/image157.png"/><Relationship Id="rId10" Type="http://schemas.openxmlformats.org/officeDocument/2006/relationships/image" Target="../media/image161.png"/><Relationship Id="rId4" Type="http://schemas.openxmlformats.org/officeDocument/2006/relationships/image" Target="../media/image149.png"/><Relationship Id="rId9" Type="http://schemas.openxmlformats.org/officeDocument/2006/relationships/image" Target="../media/image160.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50.png"/><Relationship Id="rId7" Type="http://schemas.openxmlformats.org/officeDocument/2006/relationships/image" Target="../media/image104.png"/><Relationship Id="rId2" Type="http://schemas.openxmlformats.org/officeDocument/2006/relationships/image" Target="../media/image102.png"/><Relationship Id="rId1" Type="http://schemas.openxmlformats.org/officeDocument/2006/relationships/slideMaster" Target="../slideMasters/slideMaster1.xml"/><Relationship Id="rId6" Type="http://schemas.openxmlformats.org/officeDocument/2006/relationships/image" Target="../media/image103.png"/><Relationship Id="rId11" Type="http://schemas.openxmlformats.org/officeDocument/2006/relationships/image" Target="../media/image108.png"/><Relationship Id="rId5" Type="http://schemas.openxmlformats.org/officeDocument/2006/relationships/image" Target="../media/image93.png"/><Relationship Id="rId10" Type="http://schemas.openxmlformats.org/officeDocument/2006/relationships/image" Target="../media/image107.png"/><Relationship Id="rId4" Type="http://schemas.openxmlformats.org/officeDocument/2006/relationships/image" Target="../media/image92.png"/><Relationship Id="rId9" Type="http://schemas.openxmlformats.org/officeDocument/2006/relationships/image" Target="../media/image106.png"/></Relationships>
</file>

<file path=ppt/slideLayouts/_rels/slideLayout130.xml.rels><?xml version="1.0" encoding="UTF-8" standalone="yes"?>
<Relationships xmlns="http://schemas.openxmlformats.org/package/2006/relationships"><Relationship Id="rId8" Type="http://schemas.openxmlformats.org/officeDocument/2006/relationships/image" Target="../media/image437.png"/><Relationship Id="rId3" Type="http://schemas.openxmlformats.org/officeDocument/2006/relationships/image" Target="../media/image164.png"/><Relationship Id="rId7" Type="http://schemas.openxmlformats.org/officeDocument/2006/relationships/image" Target="../media/image436.png"/><Relationship Id="rId2" Type="http://schemas.openxmlformats.org/officeDocument/2006/relationships/image" Target="../media/image435.png"/><Relationship Id="rId1" Type="http://schemas.openxmlformats.org/officeDocument/2006/relationships/slideMaster" Target="../slideMasters/slideMaster4.xml"/><Relationship Id="rId6" Type="http://schemas.openxmlformats.org/officeDocument/2006/relationships/image" Target="../media/image433.png"/><Relationship Id="rId5" Type="http://schemas.openxmlformats.org/officeDocument/2006/relationships/image" Target="../media/image165.png"/><Relationship Id="rId4" Type="http://schemas.openxmlformats.org/officeDocument/2006/relationships/image" Target="../media/image50.png"/><Relationship Id="rId9" Type="http://schemas.openxmlformats.org/officeDocument/2006/relationships/image" Target="../media/image168.png"/></Relationships>
</file>

<file path=ppt/slideLayouts/_rels/slideLayout131.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43.png"/><Relationship Id="rId7" Type="http://schemas.openxmlformats.org/officeDocument/2006/relationships/image" Target="../media/image149.png"/><Relationship Id="rId2" Type="http://schemas.openxmlformats.org/officeDocument/2006/relationships/image" Target="../media/image438.png"/><Relationship Id="rId1" Type="http://schemas.openxmlformats.org/officeDocument/2006/relationships/slideMaster" Target="../slideMasters/slideMaster4.xml"/><Relationship Id="rId6" Type="http://schemas.openxmlformats.org/officeDocument/2006/relationships/image" Target="../media/image50.png"/><Relationship Id="rId5" Type="http://schemas.openxmlformats.org/officeDocument/2006/relationships/image" Target="../media/image427.png"/><Relationship Id="rId10" Type="http://schemas.openxmlformats.org/officeDocument/2006/relationships/image" Target="../media/image439.png"/><Relationship Id="rId4" Type="http://schemas.openxmlformats.org/officeDocument/2006/relationships/image" Target="../media/image170.png"/><Relationship Id="rId9" Type="http://schemas.openxmlformats.org/officeDocument/2006/relationships/image" Target="../media/image433.png"/></Relationships>
</file>

<file path=ppt/slideLayouts/_rels/slideLayout132.xml.rels><?xml version="1.0" encoding="UTF-8" standalone="yes"?>
<Relationships xmlns="http://schemas.openxmlformats.org/package/2006/relationships"><Relationship Id="rId8" Type="http://schemas.openxmlformats.org/officeDocument/2006/relationships/image" Target="../media/image176.png"/><Relationship Id="rId3" Type="http://schemas.openxmlformats.org/officeDocument/2006/relationships/image" Target="../media/image173.png"/><Relationship Id="rId7" Type="http://schemas.openxmlformats.org/officeDocument/2006/relationships/image" Target="../media/image433.png"/><Relationship Id="rId2" Type="http://schemas.openxmlformats.org/officeDocument/2006/relationships/image" Target="../media/image172.png"/><Relationship Id="rId1" Type="http://schemas.openxmlformats.org/officeDocument/2006/relationships/slideMaster" Target="../slideMasters/slideMaster4.xml"/><Relationship Id="rId6" Type="http://schemas.openxmlformats.org/officeDocument/2006/relationships/image" Target="../media/image50.png"/><Relationship Id="rId5" Type="http://schemas.openxmlformats.org/officeDocument/2006/relationships/image" Target="../media/image175.png"/><Relationship Id="rId4" Type="http://schemas.openxmlformats.org/officeDocument/2006/relationships/image" Target="../media/image174.png"/><Relationship Id="rId9" Type="http://schemas.openxmlformats.org/officeDocument/2006/relationships/image" Target="../media/image177.png"/></Relationships>
</file>

<file path=ppt/slideLayouts/_rels/slideLayout133.xml.rels><?xml version="1.0" encoding="UTF-8" standalone="yes"?>
<Relationships xmlns="http://schemas.openxmlformats.org/package/2006/relationships"><Relationship Id="rId8" Type="http://schemas.openxmlformats.org/officeDocument/2006/relationships/image" Target="../media/image182.png"/><Relationship Id="rId3" Type="http://schemas.openxmlformats.org/officeDocument/2006/relationships/image" Target="../media/image179.png"/><Relationship Id="rId7" Type="http://schemas.openxmlformats.org/officeDocument/2006/relationships/image" Target="../media/image181.png"/><Relationship Id="rId2" Type="http://schemas.openxmlformats.org/officeDocument/2006/relationships/image" Target="../media/image178.png"/><Relationship Id="rId1" Type="http://schemas.openxmlformats.org/officeDocument/2006/relationships/slideMaster" Target="../slideMasters/slideMaster4.xml"/><Relationship Id="rId6" Type="http://schemas.openxmlformats.org/officeDocument/2006/relationships/image" Target="../media/image180.png"/><Relationship Id="rId5" Type="http://schemas.openxmlformats.org/officeDocument/2006/relationships/image" Target="../media/image433.png"/><Relationship Id="rId4" Type="http://schemas.openxmlformats.org/officeDocument/2006/relationships/image" Target="../media/image50.png"/><Relationship Id="rId9" Type="http://schemas.openxmlformats.org/officeDocument/2006/relationships/image" Target="../media/image183.png"/></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441.png"/><Relationship Id="rId2" Type="http://schemas.openxmlformats.org/officeDocument/2006/relationships/image" Target="../media/image184.png"/><Relationship Id="rId1" Type="http://schemas.openxmlformats.org/officeDocument/2006/relationships/slideMaster" Target="../slideMasters/slideMaster4.xml"/><Relationship Id="rId6" Type="http://schemas.openxmlformats.org/officeDocument/2006/relationships/image" Target="../media/image440.png"/><Relationship Id="rId5" Type="http://schemas.openxmlformats.org/officeDocument/2006/relationships/image" Target="../media/image185.png"/><Relationship Id="rId4" Type="http://schemas.openxmlformats.org/officeDocument/2006/relationships/image" Target="../media/image433.png"/></Relationships>
</file>

<file path=ppt/slideLayouts/_rels/slideLayout135.xml.rels><?xml version="1.0" encoding="UTF-8" standalone="yes"?>
<Relationships xmlns="http://schemas.openxmlformats.org/package/2006/relationships"><Relationship Id="rId8" Type="http://schemas.openxmlformats.org/officeDocument/2006/relationships/image" Target="../media/image442.png"/><Relationship Id="rId3" Type="http://schemas.openxmlformats.org/officeDocument/2006/relationships/image" Target="../media/image188.png"/><Relationship Id="rId7" Type="http://schemas.openxmlformats.org/officeDocument/2006/relationships/image" Target="../media/image189.png"/><Relationship Id="rId2" Type="http://schemas.openxmlformats.org/officeDocument/2006/relationships/image" Target="../media/image187.png"/><Relationship Id="rId1" Type="http://schemas.openxmlformats.org/officeDocument/2006/relationships/slideMaster" Target="../slideMasters/slideMaster4.xml"/><Relationship Id="rId6" Type="http://schemas.openxmlformats.org/officeDocument/2006/relationships/image" Target="../media/image433.png"/><Relationship Id="rId5" Type="http://schemas.openxmlformats.org/officeDocument/2006/relationships/image" Target="../media/image50.png"/><Relationship Id="rId4" Type="http://schemas.openxmlformats.org/officeDocument/2006/relationships/image" Target="../media/image427.png"/><Relationship Id="rId9" Type="http://schemas.openxmlformats.org/officeDocument/2006/relationships/image" Target="../media/image411.png"/></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444.png"/><Relationship Id="rId7" Type="http://schemas.openxmlformats.org/officeDocument/2006/relationships/image" Target="../media/image446.png"/><Relationship Id="rId2" Type="http://schemas.openxmlformats.org/officeDocument/2006/relationships/image" Target="../media/image443.png"/><Relationship Id="rId1" Type="http://schemas.openxmlformats.org/officeDocument/2006/relationships/slideMaster" Target="../slideMasters/slideMaster4.xml"/><Relationship Id="rId6" Type="http://schemas.openxmlformats.org/officeDocument/2006/relationships/image" Target="../media/image445.png"/><Relationship Id="rId5" Type="http://schemas.openxmlformats.org/officeDocument/2006/relationships/image" Target="../media/image433.png"/><Relationship Id="rId4" Type="http://schemas.openxmlformats.org/officeDocument/2006/relationships/image" Target="../media/image50.png"/></Relationships>
</file>

<file path=ppt/slideLayouts/_rels/slideLayout137.xml.rels><?xml version="1.0" encoding="UTF-8" standalone="yes"?>
<Relationships xmlns="http://schemas.openxmlformats.org/package/2006/relationships"><Relationship Id="rId8" Type="http://schemas.openxmlformats.org/officeDocument/2006/relationships/image" Target="../media/image198.png"/><Relationship Id="rId3" Type="http://schemas.openxmlformats.org/officeDocument/2006/relationships/image" Target="../media/image195.png"/><Relationship Id="rId7" Type="http://schemas.openxmlformats.org/officeDocument/2006/relationships/image" Target="../media/image449.png"/><Relationship Id="rId2" Type="http://schemas.openxmlformats.org/officeDocument/2006/relationships/image" Target="../media/image447.png"/><Relationship Id="rId1" Type="http://schemas.openxmlformats.org/officeDocument/2006/relationships/slideMaster" Target="../slideMasters/slideMaster4.xml"/><Relationship Id="rId6" Type="http://schemas.openxmlformats.org/officeDocument/2006/relationships/image" Target="../media/image448.png"/><Relationship Id="rId5" Type="http://schemas.openxmlformats.org/officeDocument/2006/relationships/image" Target="../media/image197.png"/><Relationship Id="rId10" Type="http://schemas.openxmlformats.org/officeDocument/2006/relationships/image" Target="../media/image50.png"/><Relationship Id="rId4" Type="http://schemas.openxmlformats.org/officeDocument/2006/relationships/image" Target="../media/image196.png"/><Relationship Id="rId9" Type="http://schemas.openxmlformats.org/officeDocument/2006/relationships/image" Target="../media/image450.png"/></Relationships>
</file>

<file path=ppt/slideLayouts/_rels/slideLayout138.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200.png"/><Relationship Id="rId7" Type="http://schemas.openxmlformats.org/officeDocument/2006/relationships/image" Target="../media/image452.png"/><Relationship Id="rId2" Type="http://schemas.openxmlformats.org/officeDocument/2006/relationships/image" Target="../media/image199.png"/><Relationship Id="rId1" Type="http://schemas.openxmlformats.org/officeDocument/2006/relationships/slideMaster" Target="../slideMasters/slideMaster4.xml"/><Relationship Id="rId6" Type="http://schemas.openxmlformats.org/officeDocument/2006/relationships/image" Target="../media/image202.png"/><Relationship Id="rId5" Type="http://schemas.openxmlformats.org/officeDocument/2006/relationships/image" Target="../media/image451.png"/><Relationship Id="rId10" Type="http://schemas.openxmlformats.org/officeDocument/2006/relationships/image" Target="../media/image205.png"/><Relationship Id="rId4" Type="http://schemas.openxmlformats.org/officeDocument/2006/relationships/image" Target="../media/image50.png"/><Relationship Id="rId9" Type="http://schemas.openxmlformats.org/officeDocument/2006/relationships/image" Target="../media/image204.png"/></Relationships>
</file>

<file path=ppt/slideLayouts/_rels/slideLayout139.xml.rels><?xml version="1.0" encoding="UTF-8" standalone="yes"?>
<Relationships xmlns="http://schemas.openxmlformats.org/package/2006/relationships"><Relationship Id="rId8" Type="http://schemas.openxmlformats.org/officeDocument/2006/relationships/image" Target="../media/image454.png"/><Relationship Id="rId3" Type="http://schemas.openxmlformats.org/officeDocument/2006/relationships/image" Target="../media/image50.png"/><Relationship Id="rId7" Type="http://schemas.openxmlformats.org/officeDocument/2006/relationships/image" Target="../media/image453.png"/><Relationship Id="rId2" Type="http://schemas.openxmlformats.org/officeDocument/2006/relationships/image" Target="../media/image206.png"/><Relationship Id="rId1" Type="http://schemas.openxmlformats.org/officeDocument/2006/relationships/slideMaster" Target="../slideMasters/slideMaster4.xml"/><Relationship Id="rId6" Type="http://schemas.openxmlformats.org/officeDocument/2006/relationships/image" Target="../media/image207.png"/><Relationship Id="rId5" Type="http://schemas.openxmlformats.org/officeDocument/2006/relationships/image" Target="../media/image202.png"/><Relationship Id="rId4" Type="http://schemas.openxmlformats.org/officeDocument/2006/relationships/image" Target="../media/image45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112.png"/><Relationship Id="rId2" Type="http://schemas.openxmlformats.org/officeDocument/2006/relationships/image" Target="../media/image109.png"/><Relationship Id="rId1" Type="http://schemas.openxmlformats.org/officeDocument/2006/relationships/slideMaster" Target="../slideMasters/slideMaster1.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92.png"/></Relationships>
</file>

<file path=ppt/slideLayouts/_rels/slideLayout140.xml.rels><?xml version="1.0" encoding="UTF-8" standalone="yes"?>
<Relationships xmlns="http://schemas.openxmlformats.org/package/2006/relationships"><Relationship Id="rId8" Type="http://schemas.openxmlformats.org/officeDocument/2006/relationships/image" Target="../media/image204.png"/><Relationship Id="rId3" Type="http://schemas.openxmlformats.org/officeDocument/2006/relationships/image" Target="../media/image43.png"/><Relationship Id="rId7" Type="http://schemas.openxmlformats.org/officeDocument/2006/relationships/image" Target="../media/image122.png"/><Relationship Id="rId2" Type="http://schemas.openxmlformats.org/officeDocument/2006/relationships/image" Target="../media/image199.png"/><Relationship Id="rId1" Type="http://schemas.openxmlformats.org/officeDocument/2006/relationships/slideMaster" Target="../slideMasters/slideMaster4.xml"/><Relationship Id="rId6" Type="http://schemas.openxmlformats.org/officeDocument/2006/relationships/image" Target="../media/image202.png"/><Relationship Id="rId5" Type="http://schemas.openxmlformats.org/officeDocument/2006/relationships/image" Target="../media/image451.png"/><Relationship Id="rId4" Type="http://schemas.openxmlformats.org/officeDocument/2006/relationships/image" Target="../media/image50.png"/><Relationship Id="rId9" Type="http://schemas.openxmlformats.org/officeDocument/2006/relationships/image" Target="../media/image455.png"/></Relationships>
</file>

<file path=ppt/slideLayouts/_rels/slideLayout141.xml.rels><?xml version="1.0" encoding="UTF-8" standalone="yes"?>
<Relationships xmlns="http://schemas.openxmlformats.org/package/2006/relationships"><Relationship Id="rId8" Type="http://schemas.openxmlformats.org/officeDocument/2006/relationships/image" Target="../media/image204.png"/><Relationship Id="rId3" Type="http://schemas.openxmlformats.org/officeDocument/2006/relationships/image" Target="../media/image210.png"/><Relationship Id="rId7" Type="http://schemas.openxmlformats.org/officeDocument/2006/relationships/image" Target="../media/image122.png"/><Relationship Id="rId2" Type="http://schemas.openxmlformats.org/officeDocument/2006/relationships/image" Target="../media/image209.png"/><Relationship Id="rId1" Type="http://schemas.openxmlformats.org/officeDocument/2006/relationships/slideMaster" Target="../slideMasters/slideMaster4.xml"/><Relationship Id="rId6" Type="http://schemas.openxmlformats.org/officeDocument/2006/relationships/image" Target="../media/image202.png"/><Relationship Id="rId11" Type="http://schemas.openxmlformats.org/officeDocument/2006/relationships/image" Target="../media/image212.png"/><Relationship Id="rId5" Type="http://schemas.openxmlformats.org/officeDocument/2006/relationships/image" Target="../media/image451.png"/><Relationship Id="rId10" Type="http://schemas.openxmlformats.org/officeDocument/2006/relationships/image" Target="../media/image211.png"/><Relationship Id="rId4" Type="http://schemas.openxmlformats.org/officeDocument/2006/relationships/image" Target="../media/image50.png"/><Relationship Id="rId9" Type="http://schemas.openxmlformats.org/officeDocument/2006/relationships/image" Target="../media/image456.png"/></Relationships>
</file>

<file path=ppt/slideLayouts/_rels/slideLayout142.xml.rels><?xml version="1.0" encoding="UTF-8" standalone="yes"?>
<Relationships xmlns="http://schemas.openxmlformats.org/package/2006/relationships"><Relationship Id="rId8" Type="http://schemas.openxmlformats.org/officeDocument/2006/relationships/image" Target="../media/image216.png"/><Relationship Id="rId3" Type="http://schemas.openxmlformats.org/officeDocument/2006/relationships/image" Target="../media/image214.png"/><Relationship Id="rId7" Type="http://schemas.openxmlformats.org/officeDocument/2006/relationships/image" Target="../media/image215.png"/><Relationship Id="rId2" Type="http://schemas.openxmlformats.org/officeDocument/2006/relationships/image" Target="../media/image457.png"/><Relationship Id="rId1" Type="http://schemas.openxmlformats.org/officeDocument/2006/relationships/slideMaster" Target="../slideMasters/slideMaster4.xml"/><Relationship Id="rId6" Type="http://schemas.openxmlformats.org/officeDocument/2006/relationships/image" Target="../media/image451.png"/><Relationship Id="rId5" Type="http://schemas.openxmlformats.org/officeDocument/2006/relationships/image" Target="../media/image202.png"/><Relationship Id="rId4" Type="http://schemas.openxmlformats.org/officeDocument/2006/relationships/image" Target="../media/image50.png"/><Relationship Id="rId9" Type="http://schemas.openxmlformats.org/officeDocument/2006/relationships/image" Target="../media/image217.png"/></Relationships>
</file>

<file path=ppt/slideLayouts/_rels/slideLayout143.xml.rels><?xml version="1.0" encoding="UTF-8" standalone="yes"?>
<Relationships xmlns="http://schemas.openxmlformats.org/package/2006/relationships"><Relationship Id="rId8" Type="http://schemas.openxmlformats.org/officeDocument/2006/relationships/image" Target="../media/image221.png"/><Relationship Id="rId3" Type="http://schemas.openxmlformats.org/officeDocument/2006/relationships/image" Target="../media/image195.png"/><Relationship Id="rId7" Type="http://schemas.openxmlformats.org/officeDocument/2006/relationships/image" Target="../media/image458.png"/><Relationship Id="rId2" Type="http://schemas.openxmlformats.org/officeDocument/2006/relationships/image" Target="../media/image218.png"/><Relationship Id="rId1" Type="http://schemas.openxmlformats.org/officeDocument/2006/relationships/slideMaster" Target="../slideMasters/slideMaster4.xml"/><Relationship Id="rId6" Type="http://schemas.openxmlformats.org/officeDocument/2006/relationships/image" Target="../media/image219.png"/><Relationship Id="rId5" Type="http://schemas.openxmlformats.org/officeDocument/2006/relationships/image" Target="../media/image451.png"/><Relationship Id="rId4" Type="http://schemas.openxmlformats.org/officeDocument/2006/relationships/image" Target="../media/image50.png"/></Relationships>
</file>

<file path=ppt/slideLayouts/_rels/slideLayout144.xml.rels><?xml version="1.0" encoding="UTF-8" standalone="yes"?>
<Relationships xmlns="http://schemas.openxmlformats.org/package/2006/relationships"><Relationship Id="rId8" Type="http://schemas.openxmlformats.org/officeDocument/2006/relationships/image" Target="../media/image225.png"/><Relationship Id="rId3" Type="http://schemas.openxmlformats.org/officeDocument/2006/relationships/image" Target="../media/image199.png"/><Relationship Id="rId7" Type="http://schemas.openxmlformats.org/officeDocument/2006/relationships/image" Target="../media/image224.png"/><Relationship Id="rId2" Type="http://schemas.openxmlformats.org/officeDocument/2006/relationships/image" Target="../media/image222.png"/><Relationship Id="rId1" Type="http://schemas.openxmlformats.org/officeDocument/2006/relationships/slideMaster" Target="../slideMasters/slideMaster4.xml"/><Relationship Id="rId6" Type="http://schemas.openxmlformats.org/officeDocument/2006/relationships/image" Target="../media/image223.png"/><Relationship Id="rId5" Type="http://schemas.openxmlformats.org/officeDocument/2006/relationships/image" Target="../media/image451.png"/><Relationship Id="rId4" Type="http://schemas.openxmlformats.org/officeDocument/2006/relationships/image" Target="../media/image50.png"/><Relationship Id="rId9" Type="http://schemas.openxmlformats.org/officeDocument/2006/relationships/image" Target="../media/image459.png"/></Relationships>
</file>

<file path=ppt/slideLayouts/_rels/slideLayout145.xml.rels><?xml version="1.0" encoding="UTF-8" standalone="yes"?>
<Relationships xmlns="http://schemas.openxmlformats.org/package/2006/relationships"><Relationship Id="rId8" Type="http://schemas.openxmlformats.org/officeDocument/2006/relationships/image" Target="../media/image229.png"/><Relationship Id="rId3" Type="http://schemas.openxmlformats.org/officeDocument/2006/relationships/image" Target="../media/image50.png"/><Relationship Id="rId7" Type="http://schemas.openxmlformats.org/officeDocument/2006/relationships/image" Target="../media/image461.png"/><Relationship Id="rId2" Type="http://schemas.openxmlformats.org/officeDocument/2006/relationships/image" Target="../media/image227.png"/><Relationship Id="rId1" Type="http://schemas.openxmlformats.org/officeDocument/2006/relationships/slideMaster" Target="../slideMasters/slideMaster4.xml"/><Relationship Id="rId6" Type="http://schemas.openxmlformats.org/officeDocument/2006/relationships/image" Target="../media/image451.png"/><Relationship Id="rId5" Type="http://schemas.openxmlformats.org/officeDocument/2006/relationships/image" Target="../media/image228.png"/><Relationship Id="rId4" Type="http://schemas.openxmlformats.org/officeDocument/2006/relationships/image" Target="../media/image460.png"/></Relationships>
</file>

<file path=ppt/slideLayouts/_rels/slideLayout146.xml.rels><?xml version="1.0" encoding="UTF-8" standalone="yes"?>
<Relationships xmlns="http://schemas.openxmlformats.org/package/2006/relationships"><Relationship Id="rId8" Type="http://schemas.openxmlformats.org/officeDocument/2006/relationships/image" Target="../media/image462.png"/><Relationship Id="rId3" Type="http://schemas.openxmlformats.org/officeDocument/2006/relationships/image" Target="../media/image231.png"/><Relationship Id="rId7" Type="http://schemas.openxmlformats.org/officeDocument/2006/relationships/image" Target="../media/image122.png"/><Relationship Id="rId2" Type="http://schemas.openxmlformats.org/officeDocument/2006/relationships/image" Target="../media/image230.png"/><Relationship Id="rId1" Type="http://schemas.openxmlformats.org/officeDocument/2006/relationships/slideMaster" Target="../slideMasters/slideMaster4.xml"/><Relationship Id="rId6" Type="http://schemas.openxmlformats.org/officeDocument/2006/relationships/image" Target="../media/image232.png"/><Relationship Id="rId5" Type="http://schemas.openxmlformats.org/officeDocument/2006/relationships/image" Target="../media/image451.png"/><Relationship Id="rId4" Type="http://schemas.openxmlformats.org/officeDocument/2006/relationships/image" Target="../media/image50.png"/></Relationships>
</file>

<file path=ppt/slideLayouts/_rels/slideLayout147.xml.rels><?xml version="1.0" encoding="UTF-8" standalone="yes"?>
<Relationships xmlns="http://schemas.openxmlformats.org/package/2006/relationships"><Relationship Id="rId8" Type="http://schemas.openxmlformats.org/officeDocument/2006/relationships/image" Target="../media/image237.png"/><Relationship Id="rId3" Type="http://schemas.openxmlformats.org/officeDocument/2006/relationships/image" Target="../media/image464.png"/><Relationship Id="rId7" Type="http://schemas.openxmlformats.org/officeDocument/2006/relationships/image" Target="../media/image236.png"/><Relationship Id="rId2" Type="http://schemas.openxmlformats.org/officeDocument/2006/relationships/image" Target="../media/image463.png"/><Relationship Id="rId1" Type="http://schemas.openxmlformats.org/officeDocument/2006/relationships/slideMaster" Target="../slideMasters/slideMaster4.xml"/><Relationship Id="rId6" Type="http://schemas.openxmlformats.org/officeDocument/2006/relationships/image" Target="../media/image466.png"/><Relationship Id="rId5" Type="http://schemas.openxmlformats.org/officeDocument/2006/relationships/image" Target="../media/image235.png"/><Relationship Id="rId10" Type="http://schemas.openxmlformats.org/officeDocument/2006/relationships/image" Target="../media/image50.png"/><Relationship Id="rId4" Type="http://schemas.openxmlformats.org/officeDocument/2006/relationships/image" Target="../media/image465.png"/><Relationship Id="rId9" Type="http://schemas.openxmlformats.org/officeDocument/2006/relationships/image" Target="../media/image467.png"/></Relationships>
</file>

<file path=ppt/slideLayouts/_rels/slideLayout148.xml.rels><?xml version="1.0" encoding="UTF-8" standalone="yes"?>
<Relationships xmlns="http://schemas.openxmlformats.org/package/2006/relationships"><Relationship Id="rId8" Type="http://schemas.openxmlformats.org/officeDocument/2006/relationships/image" Target="../media/image469.png"/><Relationship Id="rId3" Type="http://schemas.openxmlformats.org/officeDocument/2006/relationships/image" Target="../media/image239.png"/><Relationship Id="rId7" Type="http://schemas.openxmlformats.org/officeDocument/2006/relationships/image" Target="../media/image242.png"/><Relationship Id="rId2" Type="http://schemas.openxmlformats.org/officeDocument/2006/relationships/image" Target="../media/image238.png"/><Relationship Id="rId1" Type="http://schemas.openxmlformats.org/officeDocument/2006/relationships/slideMaster" Target="../slideMasters/slideMaster4.xml"/><Relationship Id="rId6" Type="http://schemas.openxmlformats.org/officeDocument/2006/relationships/image" Target="../media/image241.png"/><Relationship Id="rId5" Type="http://schemas.openxmlformats.org/officeDocument/2006/relationships/image" Target="../media/image50.png"/><Relationship Id="rId10" Type="http://schemas.openxmlformats.org/officeDocument/2006/relationships/image" Target="../media/image245.png"/><Relationship Id="rId4" Type="http://schemas.openxmlformats.org/officeDocument/2006/relationships/image" Target="../media/image468.png"/><Relationship Id="rId9" Type="http://schemas.openxmlformats.org/officeDocument/2006/relationships/image" Target="../media/image244.png"/></Relationships>
</file>

<file path=ppt/slideLayouts/_rels/slideLayout149.xml.rels><?xml version="1.0" encoding="UTF-8" standalone="yes"?>
<Relationships xmlns="http://schemas.openxmlformats.org/package/2006/relationships"><Relationship Id="rId8" Type="http://schemas.openxmlformats.org/officeDocument/2006/relationships/image" Target="../media/image249.png"/><Relationship Id="rId3" Type="http://schemas.openxmlformats.org/officeDocument/2006/relationships/image" Target="../media/image247.png"/><Relationship Id="rId7" Type="http://schemas.openxmlformats.org/officeDocument/2006/relationships/image" Target="../media/image469.png"/><Relationship Id="rId2" Type="http://schemas.openxmlformats.org/officeDocument/2006/relationships/image" Target="../media/image246.png"/><Relationship Id="rId1" Type="http://schemas.openxmlformats.org/officeDocument/2006/relationships/slideMaster" Target="../slideMasters/slideMaster4.xml"/><Relationship Id="rId6" Type="http://schemas.openxmlformats.org/officeDocument/2006/relationships/image" Target="../media/image122.png"/><Relationship Id="rId5" Type="http://schemas.openxmlformats.org/officeDocument/2006/relationships/image" Target="../media/image50.png"/><Relationship Id="rId10" Type="http://schemas.openxmlformats.org/officeDocument/2006/relationships/image" Target="../media/image447.png"/><Relationship Id="rId4" Type="http://schemas.openxmlformats.org/officeDocument/2006/relationships/image" Target="../media/image248.png"/><Relationship Id="rId9" Type="http://schemas.openxmlformats.org/officeDocument/2006/relationships/image" Target="../media/image250.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14.png"/><Relationship Id="rId7" Type="http://schemas.openxmlformats.org/officeDocument/2006/relationships/image" Target="../media/image116.png"/><Relationship Id="rId2" Type="http://schemas.openxmlformats.org/officeDocument/2006/relationships/image" Target="../media/image113.png"/><Relationship Id="rId1" Type="http://schemas.openxmlformats.org/officeDocument/2006/relationships/slideMaster" Target="../slideMasters/slideMaster1.xml"/><Relationship Id="rId6" Type="http://schemas.openxmlformats.org/officeDocument/2006/relationships/image" Target="../media/image92.png"/><Relationship Id="rId5" Type="http://schemas.openxmlformats.org/officeDocument/2006/relationships/image" Target="../media/image50.png"/><Relationship Id="rId4" Type="http://schemas.openxmlformats.org/officeDocument/2006/relationships/image" Target="../media/image115.png"/></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252.png"/><Relationship Id="rId7" Type="http://schemas.openxmlformats.org/officeDocument/2006/relationships/image" Target="../media/image122.png"/><Relationship Id="rId2" Type="http://schemas.openxmlformats.org/officeDocument/2006/relationships/image" Target="../media/image251.png"/><Relationship Id="rId1" Type="http://schemas.openxmlformats.org/officeDocument/2006/relationships/slideMaster" Target="../slideMasters/slideMaster4.xml"/><Relationship Id="rId6" Type="http://schemas.openxmlformats.org/officeDocument/2006/relationships/image" Target="../media/image470.png"/><Relationship Id="rId5" Type="http://schemas.openxmlformats.org/officeDocument/2006/relationships/image" Target="../media/image469.png"/><Relationship Id="rId4" Type="http://schemas.openxmlformats.org/officeDocument/2006/relationships/image" Target="../media/image50.png"/></Relationships>
</file>

<file path=ppt/slideLayouts/_rels/slideLayout151.xml.rels><?xml version="1.0" encoding="UTF-8" standalone="yes"?>
<Relationships xmlns="http://schemas.openxmlformats.org/package/2006/relationships"><Relationship Id="rId8" Type="http://schemas.openxmlformats.org/officeDocument/2006/relationships/image" Target="../media/image212.png"/><Relationship Id="rId3" Type="http://schemas.openxmlformats.org/officeDocument/2006/relationships/image" Target="../media/image254.png"/><Relationship Id="rId7" Type="http://schemas.openxmlformats.org/officeDocument/2006/relationships/image" Target="../media/image122.png"/><Relationship Id="rId2" Type="http://schemas.openxmlformats.org/officeDocument/2006/relationships/image" Target="../media/image253.png"/><Relationship Id="rId1" Type="http://schemas.openxmlformats.org/officeDocument/2006/relationships/slideMaster" Target="../slideMasters/slideMaster4.xml"/><Relationship Id="rId6" Type="http://schemas.openxmlformats.org/officeDocument/2006/relationships/image" Target="../media/image256.png"/><Relationship Id="rId5" Type="http://schemas.openxmlformats.org/officeDocument/2006/relationships/image" Target="../media/image50.png"/><Relationship Id="rId4" Type="http://schemas.openxmlformats.org/officeDocument/2006/relationships/image" Target="../media/image255.png"/><Relationship Id="rId9" Type="http://schemas.openxmlformats.org/officeDocument/2006/relationships/image" Target="../media/image469.png"/></Relationships>
</file>

<file path=ppt/slideLayouts/_rels/slideLayout152.xml.rels><?xml version="1.0" encoding="UTF-8" standalone="yes"?>
<Relationships xmlns="http://schemas.openxmlformats.org/package/2006/relationships"><Relationship Id="rId8" Type="http://schemas.openxmlformats.org/officeDocument/2006/relationships/image" Target="../media/image260.png"/><Relationship Id="rId3" Type="http://schemas.openxmlformats.org/officeDocument/2006/relationships/image" Target="../media/image258.png"/><Relationship Id="rId7" Type="http://schemas.openxmlformats.org/officeDocument/2006/relationships/image" Target="../media/image447.png"/><Relationship Id="rId2" Type="http://schemas.openxmlformats.org/officeDocument/2006/relationships/image" Target="../media/image257.png"/><Relationship Id="rId1" Type="http://schemas.openxmlformats.org/officeDocument/2006/relationships/slideMaster" Target="../slideMasters/slideMaster4.xml"/><Relationship Id="rId6" Type="http://schemas.openxmlformats.org/officeDocument/2006/relationships/image" Target="../media/image259.png"/><Relationship Id="rId5" Type="http://schemas.openxmlformats.org/officeDocument/2006/relationships/image" Target="../media/image469.png"/><Relationship Id="rId4" Type="http://schemas.openxmlformats.org/officeDocument/2006/relationships/image" Target="../media/image50.png"/><Relationship Id="rId9" Type="http://schemas.openxmlformats.org/officeDocument/2006/relationships/image" Target="../media/image122.png"/></Relationships>
</file>

<file path=ppt/slideLayouts/_rels/slideLayout153.xml.rels><?xml version="1.0" encoding="UTF-8" standalone="yes"?>
<Relationships xmlns="http://schemas.openxmlformats.org/package/2006/relationships"><Relationship Id="rId8" Type="http://schemas.openxmlformats.org/officeDocument/2006/relationships/image" Target="../media/image241.png"/><Relationship Id="rId3" Type="http://schemas.openxmlformats.org/officeDocument/2006/relationships/image" Target="../media/image262.png"/><Relationship Id="rId7" Type="http://schemas.openxmlformats.org/officeDocument/2006/relationships/image" Target="../media/image472.png"/><Relationship Id="rId2" Type="http://schemas.openxmlformats.org/officeDocument/2006/relationships/image" Target="../media/image471.png"/><Relationship Id="rId1" Type="http://schemas.openxmlformats.org/officeDocument/2006/relationships/slideMaster" Target="../slideMasters/slideMaster4.xml"/><Relationship Id="rId6" Type="http://schemas.openxmlformats.org/officeDocument/2006/relationships/image" Target="../media/image263.png"/><Relationship Id="rId5" Type="http://schemas.openxmlformats.org/officeDocument/2006/relationships/image" Target="../media/image469.png"/><Relationship Id="rId4" Type="http://schemas.openxmlformats.org/officeDocument/2006/relationships/image" Target="../media/image50.png"/></Relationships>
</file>

<file path=ppt/slideLayouts/_rels/slideLayout154.xml.rels><?xml version="1.0" encoding="UTF-8" standalone="yes"?>
<Relationships xmlns="http://schemas.openxmlformats.org/package/2006/relationships"><Relationship Id="rId8" Type="http://schemas.openxmlformats.org/officeDocument/2006/relationships/image" Target="../media/image269.png"/><Relationship Id="rId3" Type="http://schemas.openxmlformats.org/officeDocument/2006/relationships/image" Target="../media/image50.png"/><Relationship Id="rId7" Type="http://schemas.openxmlformats.org/officeDocument/2006/relationships/image" Target="../media/image268.png"/><Relationship Id="rId2" Type="http://schemas.openxmlformats.org/officeDocument/2006/relationships/image" Target="../media/image265.png"/><Relationship Id="rId1" Type="http://schemas.openxmlformats.org/officeDocument/2006/relationships/slideMaster" Target="../slideMasters/slideMaster4.xml"/><Relationship Id="rId6" Type="http://schemas.openxmlformats.org/officeDocument/2006/relationships/image" Target="../media/image473.png"/><Relationship Id="rId5" Type="http://schemas.openxmlformats.org/officeDocument/2006/relationships/image" Target="../media/image266.png"/><Relationship Id="rId4" Type="http://schemas.openxmlformats.org/officeDocument/2006/relationships/image" Target="../media/image469.png"/><Relationship Id="rId9" Type="http://schemas.openxmlformats.org/officeDocument/2006/relationships/image" Target="../media/image447.png"/></Relationships>
</file>

<file path=ppt/slideLayouts/_rels/slideLayout155.xml.rels><?xml version="1.0" encoding="UTF-8" standalone="yes"?>
<Relationships xmlns="http://schemas.openxmlformats.org/package/2006/relationships"><Relationship Id="rId8" Type="http://schemas.openxmlformats.org/officeDocument/2006/relationships/image" Target="../media/image273.png"/><Relationship Id="rId3" Type="http://schemas.openxmlformats.org/officeDocument/2006/relationships/image" Target="../media/image270.png"/><Relationship Id="rId7" Type="http://schemas.openxmlformats.org/officeDocument/2006/relationships/image" Target="../media/image272.png"/><Relationship Id="rId2" Type="http://schemas.openxmlformats.org/officeDocument/2006/relationships/image" Target="../media/image474.png"/><Relationship Id="rId1" Type="http://schemas.openxmlformats.org/officeDocument/2006/relationships/slideMaster" Target="../slideMasters/slideMaster4.xml"/><Relationship Id="rId6" Type="http://schemas.openxmlformats.org/officeDocument/2006/relationships/image" Target="../media/image271.png"/><Relationship Id="rId5" Type="http://schemas.openxmlformats.org/officeDocument/2006/relationships/image" Target="../media/image469.png"/><Relationship Id="rId4" Type="http://schemas.openxmlformats.org/officeDocument/2006/relationships/image" Target="../media/image50.png"/></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275.png"/><Relationship Id="rId7" Type="http://schemas.openxmlformats.org/officeDocument/2006/relationships/image" Target="../media/image277.png"/><Relationship Id="rId2" Type="http://schemas.openxmlformats.org/officeDocument/2006/relationships/image" Target="../media/image274.png"/><Relationship Id="rId1" Type="http://schemas.openxmlformats.org/officeDocument/2006/relationships/slideMaster" Target="../slideMasters/slideMaster4.xml"/><Relationship Id="rId6" Type="http://schemas.openxmlformats.org/officeDocument/2006/relationships/image" Target="../media/image276.png"/><Relationship Id="rId5" Type="http://schemas.openxmlformats.org/officeDocument/2006/relationships/image" Target="../media/image469.png"/><Relationship Id="rId4" Type="http://schemas.openxmlformats.org/officeDocument/2006/relationships/image" Target="../media/image50.png"/></Relationships>
</file>

<file path=ppt/slideLayouts/_rels/slideLayout157.xml.rels><?xml version="1.0" encoding="UTF-8" standalone="yes"?>
<Relationships xmlns="http://schemas.openxmlformats.org/package/2006/relationships"><Relationship Id="rId8" Type="http://schemas.openxmlformats.org/officeDocument/2006/relationships/image" Target="../media/image282.png"/><Relationship Id="rId3" Type="http://schemas.openxmlformats.org/officeDocument/2006/relationships/image" Target="../media/image279.png"/><Relationship Id="rId7" Type="http://schemas.openxmlformats.org/officeDocument/2006/relationships/image" Target="../media/image281.png"/><Relationship Id="rId2" Type="http://schemas.openxmlformats.org/officeDocument/2006/relationships/image" Target="../media/image278.png"/><Relationship Id="rId1" Type="http://schemas.openxmlformats.org/officeDocument/2006/relationships/slideMaster" Target="../slideMasters/slideMaster4.xml"/><Relationship Id="rId6" Type="http://schemas.openxmlformats.org/officeDocument/2006/relationships/image" Target="../media/image260.png"/><Relationship Id="rId5" Type="http://schemas.openxmlformats.org/officeDocument/2006/relationships/image" Target="../media/image449.png"/><Relationship Id="rId10" Type="http://schemas.openxmlformats.org/officeDocument/2006/relationships/image" Target="../media/image475.png"/><Relationship Id="rId4" Type="http://schemas.openxmlformats.org/officeDocument/2006/relationships/image" Target="../media/image50.png"/><Relationship Id="rId9" Type="http://schemas.openxmlformats.org/officeDocument/2006/relationships/image" Target="../media/image283.png"/></Relationships>
</file>

<file path=ppt/slideLayouts/_rels/slideLayout158.xml.rels><?xml version="1.0" encoding="UTF-8" standalone="yes"?>
<Relationships xmlns="http://schemas.openxmlformats.org/package/2006/relationships"><Relationship Id="rId8" Type="http://schemas.openxmlformats.org/officeDocument/2006/relationships/image" Target="../media/image290.png"/><Relationship Id="rId3" Type="http://schemas.openxmlformats.org/officeDocument/2006/relationships/image" Target="../media/image286.png"/><Relationship Id="rId7" Type="http://schemas.openxmlformats.org/officeDocument/2006/relationships/image" Target="../media/image289.png"/><Relationship Id="rId2" Type="http://schemas.openxmlformats.org/officeDocument/2006/relationships/image" Target="../media/image285.png"/><Relationship Id="rId1" Type="http://schemas.openxmlformats.org/officeDocument/2006/relationships/slideMaster" Target="../slideMasters/slideMaster4.xml"/><Relationship Id="rId6" Type="http://schemas.openxmlformats.org/officeDocument/2006/relationships/image" Target="../media/image476.png"/><Relationship Id="rId5" Type="http://schemas.openxmlformats.org/officeDocument/2006/relationships/image" Target="../media/image287.png"/><Relationship Id="rId4" Type="http://schemas.openxmlformats.org/officeDocument/2006/relationships/image" Target="../media/image50.png"/><Relationship Id="rId9" Type="http://schemas.openxmlformats.org/officeDocument/2006/relationships/image" Target="../media/image291.png"/></Relationships>
</file>

<file path=ppt/slideLayouts/_rels/slideLayout159.xml.rels><?xml version="1.0" encoding="UTF-8" standalone="yes"?>
<Relationships xmlns="http://schemas.openxmlformats.org/package/2006/relationships"><Relationship Id="rId8" Type="http://schemas.openxmlformats.org/officeDocument/2006/relationships/image" Target="../media/image297.png"/><Relationship Id="rId3" Type="http://schemas.openxmlformats.org/officeDocument/2006/relationships/image" Target="../media/image293.png"/><Relationship Id="rId7" Type="http://schemas.openxmlformats.org/officeDocument/2006/relationships/image" Target="../media/image411.png"/><Relationship Id="rId2" Type="http://schemas.openxmlformats.org/officeDocument/2006/relationships/image" Target="../media/image292.png"/><Relationship Id="rId1" Type="http://schemas.openxmlformats.org/officeDocument/2006/relationships/slideMaster" Target="../slideMasters/slideMaster4.xml"/><Relationship Id="rId6" Type="http://schemas.openxmlformats.org/officeDocument/2006/relationships/image" Target="../media/image296.png"/><Relationship Id="rId5" Type="http://schemas.openxmlformats.org/officeDocument/2006/relationships/image" Target="../media/image295.png"/><Relationship Id="rId10" Type="http://schemas.openxmlformats.org/officeDocument/2006/relationships/image" Target="../media/image50.png"/><Relationship Id="rId4" Type="http://schemas.openxmlformats.org/officeDocument/2006/relationships/image" Target="../media/image294.png"/><Relationship Id="rId9" Type="http://schemas.openxmlformats.org/officeDocument/2006/relationships/image" Target="../media/image298.pn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50.png"/><Relationship Id="rId7" Type="http://schemas.openxmlformats.org/officeDocument/2006/relationships/image" Target="../media/image120.png"/><Relationship Id="rId2" Type="http://schemas.openxmlformats.org/officeDocument/2006/relationships/image" Target="../media/image118.png"/><Relationship Id="rId1" Type="http://schemas.openxmlformats.org/officeDocument/2006/relationships/slideMaster" Target="../slideMasters/slideMaster1.xml"/><Relationship Id="rId6" Type="http://schemas.openxmlformats.org/officeDocument/2006/relationships/image" Target="../media/image119.png"/><Relationship Id="rId5" Type="http://schemas.openxmlformats.org/officeDocument/2006/relationships/image" Target="../media/image90.png"/><Relationship Id="rId4" Type="http://schemas.openxmlformats.org/officeDocument/2006/relationships/image" Target="../media/image92.png"/><Relationship Id="rId9" Type="http://schemas.openxmlformats.org/officeDocument/2006/relationships/image" Target="../media/image122.png"/></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299.png"/><Relationship Id="rId2" Type="http://schemas.openxmlformats.org/officeDocument/2006/relationships/image" Target="../media/image50.png"/><Relationship Id="rId1" Type="http://schemas.openxmlformats.org/officeDocument/2006/relationships/slideMaster" Target="../slideMasters/slideMaster4.xml"/><Relationship Id="rId6" Type="http://schemas.openxmlformats.org/officeDocument/2006/relationships/image" Target="../media/image478.png"/><Relationship Id="rId5" Type="http://schemas.openxmlformats.org/officeDocument/2006/relationships/image" Target="../media/image301.png"/><Relationship Id="rId4" Type="http://schemas.openxmlformats.org/officeDocument/2006/relationships/image" Target="../media/image477.png"/></Relationships>
</file>

<file path=ppt/slideLayouts/_rels/slideLayout161.xml.rels><?xml version="1.0" encoding="UTF-8" standalone="yes"?>
<Relationships xmlns="http://schemas.openxmlformats.org/package/2006/relationships"><Relationship Id="rId8" Type="http://schemas.openxmlformats.org/officeDocument/2006/relationships/image" Target="../media/image480.png"/><Relationship Id="rId3" Type="http://schemas.openxmlformats.org/officeDocument/2006/relationships/image" Target="../media/image303.png"/><Relationship Id="rId7" Type="http://schemas.openxmlformats.org/officeDocument/2006/relationships/image" Target="../media/image306.png"/><Relationship Id="rId2" Type="http://schemas.openxmlformats.org/officeDocument/2006/relationships/image" Target="../media/image302.png"/><Relationship Id="rId1" Type="http://schemas.openxmlformats.org/officeDocument/2006/relationships/slideMaster" Target="../slideMasters/slideMaster4.xml"/><Relationship Id="rId6" Type="http://schemas.openxmlformats.org/officeDocument/2006/relationships/image" Target="../media/image479.png"/><Relationship Id="rId5" Type="http://schemas.openxmlformats.org/officeDocument/2006/relationships/image" Target="../media/image304.png"/><Relationship Id="rId4" Type="http://schemas.openxmlformats.org/officeDocument/2006/relationships/image" Target="../media/image50.png"/><Relationship Id="rId9" Type="http://schemas.openxmlformats.org/officeDocument/2006/relationships/image" Target="../media/image308.png"/></Relationships>
</file>

<file path=ppt/slideLayouts/_rels/slideLayout162.xml.rels><?xml version="1.0" encoding="UTF-8" standalone="yes"?>
<Relationships xmlns="http://schemas.openxmlformats.org/package/2006/relationships"><Relationship Id="rId8" Type="http://schemas.openxmlformats.org/officeDocument/2006/relationships/image" Target="../media/image312.png"/><Relationship Id="rId13" Type="http://schemas.openxmlformats.org/officeDocument/2006/relationships/image" Target="../media/image483.png"/><Relationship Id="rId3" Type="http://schemas.openxmlformats.org/officeDocument/2006/relationships/image" Target="../media/image50.png"/><Relationship Id="rId7" Type="http://schemas.openxmlformats.org/officeDocument/2006/relationships/image" Target="../media/image311.png"/><Relationship Id="rId12" Type="http://schemas.openxmlformats.org/officeDocument/2006/relationships/image" Target="../media/image482.png"/><Relationship Id="rId2" Type="http://schemas.openxmlformats.org/officeDocument/2006/relationships/image" Target="../media/image69.png"/><Relationship Id="rId1" Type="http://schemas.openxmlformats.org/officeDocument/2006/relationships/slideMaster" Target="../slideMasters/slideMaster4.xml"/><Relationship Id="rId6" Type="http://schemas.openxmlformats.org/officeDocument/2006/relationships/image" Target="../media/image310.png"/><Relationship Id="rId11" Type="http://schemas.openxmlformats.org/officeDocument/2006/relationships/image" Target="../media/image481.png"/><Relationship Id="rId5" Type="http://schemas.openxmlformats.org/officeDocument/2006/relationships/image" Target="../media/image309.png"/><Relationship Id="rId10" Type="http://schemas.openxmlformats.org/officeDocument/2006/relationships/image" Target="../media/image314.png"/><Relationship Id="rId4" Type="http://schemas.openxmlformats.org/officeDocument/2006/relationships/image" Target="../media/image411.png"/><Relationship Id="rId9" Type="http://schemas.openxmlformats.org/officeDocument/2006/relationships/image" Target="../media/image313.png"/></Relationships>
</file>

<file path=ppt/slideLayouts/_rels/slideLayout163.xml.rels><?xml version="1.0" encoding="UTF-8" standalone="yes"?>
<Relationships xmlns="http://schemas.openxmlformats.org/package/2006/relationships"><Relationship Id="rId8" Type="http://schemas.openxmlformats.org/officeDocument/2006/relationships/image" Target="../media/image322.png"/><Relationship Id="rId3" Type="http://schemas.openxmlformats.org/officeDocument/2006/relationships/image" Target="../media/image416.png"/><Relationship Id="rId7" Type="http://schemas.openxmlformats.org/officeDocument/2006/relationships/image" Target="../media/image321.png"/><Relationship Id="rId2" Type="http://schemas.openxmlformats.org/officeDocument/2006/relationships/image" Target="../media/image318.png"/><Relationship Id="rId1" Type="http://schemas.openxmlformats.org/officeDocument/2006/relationships/slideMaster" Target="../slideMasters/slideMaster4.xml"/><Relationship Id="rId6" Type="http://schemas.openxmlformats.org/officeDocument/2006/relationships/image" Target="../media/image50.png"/><Relationship Id="rId5" Type="http://schemas.openxmlformats.org/officeDocument/2006/relationships/image" Target="../media/image484.png"/><Relationship Id="rId10" Type="http://schemas.openxmlformats.org/officeDocument/2006/relationships/image" Target="../media/image411.png"/><Relationship Id="rId4" Type="http://schemas.openxmlformats.org/officeDocument/2006/relationships/image" Target="../media/image319.png"/><Relationship Id="rId9" Type="http://schemas.openxmlformats.org/officeDocument/2006/relationships/image" Target="../media/image323.png"/></Relationships>
</file>

<file path=ppt/slideLayouts/_rels/slideLayout164.xml.rels><?xml version="1.0" encoding="UTF-8" standalone="yes"?>
<Relationships xmlns="http://schemas.openxmlformats.org/package/2006/relationships"><Relationship Id="rId8" Type="http://schemas.openxmlformats.org/officeDocument/2006/relationships/image" Target="../media/image329.png"/><Relationship Id="rId3" Type="http://schemas.openxmlformats.org/officeDocument/2006/relationships/image" Target="../media/image412.png"/><Relationship Id="rId7" Type="http://schemas.openxmlformats.org/officeDocument/2006/relationships/image" Target="../media/image328.png"/><Relationship Id="rId2" Type="http://schemas.openxmlformats.org/officeDocument/2006/relationships/image" Target="../media/image324.png"/><Relationship Id="rId1" Type="http://schemas.openxmlformats.org/officeDocument/2006/relationships/slideMaster" Target="../slideMasters/slideMaster4.xml"/><Relationship Id="rId6" Type="http://schemas.openxmlformats.org/officeDocument/2006/relationships/image" Target="../media/image327.png"/><Relationship Id="rId5" Type="http://schemas.openxmlformats.org/officeDocument/2006/relationships/image" Target="../media/image326.png"/><Relationship Id="rId4" Type="http://schemas.openxmlformats.org/officeDocument/2006/relationships/image" Target="../media/image325.png"/><Relationship Id="rId9" Type="http://schemas.openxmlformats.org/officeDocument/2006/relationships/image" Target="../media/image50.png"/></Relationships>
</file>

<file path=ppt/slideLayouts/_rels/slideLayout165.xml.rels><?xml version="1.0" encoding="UTF-8" standalone="yes"?>
<Relationships xmlns="http://schemas.openxmlformats.org/package/2006/relationships"><Relationship Id="rId8" Type="http://schemas.openxmlformats.org/officeDocument/2006/relationships/image" Target="../media/image336.png"/><Relationship Id="rId13" Type="http://schemas.openxmlformats.org/officeDocument/2006/relationships/image" Target="../media/image490.png"/><Relationship Id="rId3" Type="http://schemas.openxmlformats.org/officeDocument/2006/relationships/image" Target="../media/image486.png"/><Relationship Id="rId7" Type="http://schemas.openxmlformats.org/officeDocument/2006/relationships/image" Target="../media/image489.png"/><Relationship Id="rId12" Type="http://schemas.openxmlformats.org/officeDocument/2006/relationships/image" Target="../media/image340.png"/><Relationship Id="rId17" Type="http://schemas.openxmlformats.org/officeDocument/2006/relationships/image" Target="../media/image50.png"/><Relationship Id="rId2" Type="http://schemas.openxmlformats.org/officeDocument/2006/relationships/image" Target="../media/image485.png"/><Relationship Id="rId16" Type="http://schemas.openxmlformats.org/officeDocument/2006/relationships/image" Target="../media/image491.png"/><Relationship Id="rId1" Type="http://schemas.openxmlformats.org/officeDocument/2006/relationships/slideMaster" Target="../slideMasters/slideMaster4.xml"/><Relationship Id="rId6" Type="http://schemas.openxmlformats.org/officeDocument/2006/relationships/image" Target="../media/image334.png"/><Relationship Id="rId11" Type="http://schemas.openxmlformats.org/officeDocument/2006/relationships/image" Target="../media/image339.png"/><Relationship Id="rId5" Type="http://schemas.openxmlformats.org/officeDocument/2006/relationships/image" Target="../media/image488.png"/><Relationship Id="rId15" Type="http://schemas.openxmlformats.org/officeDocument/2006/relationships/image" Target="../media/image343.png"/><Relationship Id="rId10" Type="http://schemas.openxmlformats.org/officeDocument/2006/relationships/image" Target="../media/image338.png"/><Relationship Id="rId4" Type="http://schemas.openxmlformats.org/officeDocument/2006/relationships/image" Target="../media/image487.png"/><Relationship Id="rId9" Type="http://schemas.openxmlformats.org/officeDocument/2006/relationships/image" Target="../media/image337.png"/><Relationship Id="rId14" Type="http://schemas.openxmlformats.org/officeDocument/2006/relationships/image" Target="../media/image342.png"/></Relationships>
</file>

<file path=ppt/slideLayouts/_rels/slideLayout16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346.png"/><Relationship Id="rId7" Type="http://schemas.openxmlformats.org/officeDocument/2006/relationships/image" Target="../media/image349.png"/><Relationship Id="rId2" Type="http://schemas.openxmlformats.org/officeDocument/2006/relationships/image" Target="../media/image345.png"/><Relationship Id="rId1" Type="http://schemas.openxmlformats.org/officeDocument/2006/relationships/slideMaster" Target="../slideMasters/slideMaster4.xml"/><Relationship Id="rId6" Type="http://schemas.openxmlformats.org/officeDocument/2006/relationships/image" Target="../media/image348.png"/><Relationship Id="rId5" Type="http://schemas.openxmlformats.org/officeDocument/2006/relationships/image" Target="../media/image260.png"/><Relationship Id="rId4" Type="http://schemas.openxmlformats.org/officeDocument/2006/relationships/image" Target="../media/image347.png"/></Relationships>
</file>

<file path=ppt/slideLayouts/_rels/slideLayout167.xml.rels><?xml version="1.0" encoding="UTF-8" standalone="yes"?>
<Relationships xmlns="http://schemas.openxmlformats.org/package/2006/relationships"><Relationship Id="rId8" Type="http://schemas.openxmlformats.org/officeDocument/2006/relationships/image" Target="../media/image355.png"/><Relationship Id="rId13" Type="http://schemas.openxmlformats.org/officeDocument/2006/relationships/image" Target="../media/image359.png"/><Relationship Id="rId3" Type="http://schemas.openxmlformats.org/officeDocument/2006/relationships/image" Target="../media/image303.png"/><Relationship Id="rId7" Type="http://schemas.openxmlformats.org/officeDocument/2006/relationships/image" Target="../media/image354.png"/><Relationship Id="rId12" Type="http://schemas.openxmlformats.org/officeDocument/2006/relationships/image" Target="../media/image358.png"/><Relationship Id="rId2" Type="http://schemas.openxmlformats.org/officeDocument/2006/relationships/image" Target="../media/image350.png"/><Relationship Id="rId1" Type="http://schemas.openxmlformats.org/officeDocument/2006/relationships/slideMaster" Target="../slideMasters/slideMaster4.xml"/><Relationship Id="rId6" Type="http://schemas.openxmlformats.org/officeDocument/2006/relationships/image" Target="../media/image353.png"/><Relationship Id="rId11" Type="http://schemas.openxmlformats.org/officeDocument/2006/relationships/image" Target="../media/image50.png"/><Relationship Id="rId5" Type="http://schemas.openxmlformats.org/officeDocument/2006/relationships/image" Target="../media/image352.png"/><Relationship Id="rId10" Type="http://schemas.openxmlformats.org/officeDocument/2006/relationships/image" Target="../media/image492.png"/><Relationship Id="rId4" Type="http://schemas.openxmlformats.org/officeDocument/2006/relationships/image" Target="../media/image351.png"/><Relationship Id="rId9" Type="http://schemas.openxmlformats.org/officeDocument/2006/relationships/image" Target="../media/image356.png"/></Relationships>
</file>

<file path=ppt/slideLayouts/_rels/slideLayout168.xml.rels><?xml version="1.0" encoding="UTF-8" standalone="yes"?>
<Relationships xmlns="http://schemas.openxmlformats.org/package/2006/relationships"><Relationship Id="rId8" Type="http://schemas.openxmlformats.org/officeDocument/2006/relationships/image" Target="../media/image493.png"/><Relationship Id="rId3" Type="http://schemas.openxmlformats.org/officeDocument/2006/relationships/image" Target="../media/image58.png"/><Relationship Id="rId7" Type="http://schemas.openxmlformats.org/officeDocument/2006/relationships/image" Target="../media/image363.png"/><Relationship Id="rId2" Type="http://schemas.openxmlformats.org/officeDocument/2006/relationships/image" Target="../media/image360.png"/><Relationship Id="rId1" Type="http://schemas.openxmlformats.org/officeDocument/2006/relationships/slideMaster" Target="../slideMasters/slideMaster4.xml"/><Relationship Id="rId6" Type="http://schemas.openxmlformats.org/officeDocument/2006/relationships/image" Target="../media/image362.png"/><Relationship Id="rId5" Type="http://schemas.openxmlformats.org/officeDocument/2006/relationships/image" Target="../media/image50.png"/><Relationship Id="rId4" Type="http://schemas.openxmlformats.org/officeDocument/2006/relationships/image" Target="../media/image361.png"/><Relationship Id="rId9" Type="http://schemas.openxmlformats.org/officeDocument/2006/relationships/image" Target="../media/image416.png"/></Relationships>
</file>

<file path=ppt/slideLayouts/_rels/slideLayout169.xml.rels><?xml version="1.0" encoding="UTF-8" standalone="yes"?>
<Relationships xmlns="http://schemas.openxmlformats.org/package/2006/relationships"><Relationship Id="rId8" Type="http://schemas.openxmlformats.org/officeDocument/2006/relationships/image" Target="../media/image368.png"/><Relationship Id="rId3" Type="http://schemas.openxmlformats.org/officeDocument/2006/relationships/image" Target="../media/image293.png"/><Relationship Id="rId7" Type="http://schemas.openxmlformats.org/officeDocument/2006/relationships/image" Target="../media/image367.png"/><Relationship Id="rId2" Type="http://schemas.openxmlformats.org/officeDocument/2006/relationships/image" Target="../media/image365.png"/><Relationship Id="rId1" Type="http://schemas.openxmlformats.org/officeDocument/2006/relationships/slideMaster" Target="../slideMasters/slideMaster4.xml"/><Relationship Id="rId6" Type="http://schemas.openxmlformats.org/officeDocument/2006/relationships/image" Target="../media/image411.png"/><Relationship Id="rId5" Type="http://schemas.openxmlformats.org/officeDocument/2006/relationships/image" Target="../media/image366.png"/><Relationship Id="rId4" Type="http://schemas.openxmlformats.org/officeDocument/2006/relationships/image" Target="../media/image50.png"/><Relationship Id="rId9" Type="http://schemas.openxmlformats.org/officeDocument/2006/relationships/image" Target="../media/image369.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26.png"/><Relationship Id="rId3" Type="http://schemas.openxmlformats.org/officeDocument/2006/relationships/image" Target="../media/image50.png"/><Relationship Id="rId7" Type="http://schemas.openxmlformats.org/officeDocument/2006/relationships/image" Target="../media/image125.png"/><Relationship Id="rId2" Type="http://schemas.openxmlformats.org/officeDocument/2006/relationships/image" Target="../media/image114.png"/><Relationship Id="rId1" Type="http://schemas.openxmlformats.org/officeDocument/2006/relationships/slideMaster" Target="../slideMasters/slideMaster1.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92.png"/><Relationship Id="rId9" Type="http://schemas.openxmlformats.org/officeDocument/2006/relationships/image" Target="../media/image127.png"/></Relationships>
</file>

<file path=ppt/slideLayouts/_rels/slideLayout170.xml.rels><?xml version="1.0" encoding="UTF-8" standalone="yes"?>
<Relationships xmlns="http://schemas.openxmlformats.org/package/2006/relationships"><Relationship Id="rId8" Type="http://schemas.openxmlformats.org/officeDocument/2006/relationships/image" Target="../media/image374.png"/><Relationship Id="rId3" Type="http://schemas.openxmlformats.org/officeDocument/2006/relationships/image" Target="../media/image371.png"/><Relationship Id="rId7" Type="http://schemas.openxmlformats.org/officeDocument/2006/relationships/image" Target="../media/image373.png"/><Relationship Id="rId2" Type="http://schemas.openxmlformats.org/officeDocument/2006/relationships/image" Target="../media/image427.png"/><Relationship Id="rId1" Type="http://schemas.openxmlformats.org/officeDocument/2006/relationships/slideMaster" Target="../slideMasters/slideMaster4.xml"/><Relationship Id="rId6" Type="http://schemas.openxmlformats.org/officeDocument/2006/relationships/image" Target="../media/image372.png"/><Relationship Id="rId5" Type="http://schemas.openxmlformats.org/officeDocument/2006/relationships/image" Target="../media/image50.png"/><Relationship Id="rId4" Type="http://schemas.openxmlformats.org/officeDocument/2006/relationships/image" Target="../media/image365.png"/><Relationship Id="rId9" Type="http://schemas.openxmlformats.org/officeDocument/2006/relationships/image" Target="../media/image494.png"/></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403.png"/><Relationship Id="rId7" Type="http://schemas.openxmlformats.org/officeDocument/2006/relationships/image" Target="../media/image379.png"/><Relationship Id="rId2" Type="http://schemas.openxmlformats.org/officeDocument/2006/relationships/image" Target="../media/image376.png"/><Relationship Id="rId1" Type="http://schemas.openxmlformats.org/officeDocument/2006/relationships/slideMaster" Target="../slideMasters/slideMaster4.xml"/><Relationship Id="rId6" Type="http://schemas.openxmlformats.org/officeDocument/2006/relationships/image" Target="../media/image378.png"/><Relationship Id="rId5" Type="http://schemas.openxmlformats.org/officeDocument/2006/relationships/image" Target="../media/image50.png"/><Relationship Id="rId4" Type="http://schemas.openxmlformats.org/officeDocument/2006/relationships/image" Target="../media/image314.png"/></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381.png"/><Relationship Id="rId7" Type="http://schemas.openxmlformats.org/officeDocument/2006/relationships/image" Target="../media/image383.png"/><Relationship Id="rId2" Type="http://schemas.openxmlformats.org/officeDocument/2006/relationships/image" Target="../media/image380.png"/><Relationship Id="rId1" Type="http://schemas.openxmlformats.org/officeDocument/2006/relationships/slideMaster" Target="../slideMasters/slideMaster4.xml"/><Relationship Id="rId6" Type="http://schemas.openxmlformats.org/officeDocument/2006/relationships/image" Target="../media/image382.png"/><Relationship Id="rId5" Type="http://schemas.openxmlformats.org/officeDocument/2006/relationships/image" Target="../media/image50.png"/><Relationship Id="rId4" Type="http://schemas.openxmlformats.org/officeDocument/2006/relationships/image" Target="../media/image58.png"/></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385.png"/><Relationship Id="rId2" Type="http://schemas.openxmlformats.org/officeDocument/2006/relationships/image" Target="../media/image384.png"/><Relationship Id="rId1" Type="http://schemas.openxmlformats.org/officeDocument/2006/relationships/slideMaster" Target="../slideMasters/slideMaster4.xml"/><Relationship Id="rId6" Type="http://schemas.openxmlformats.org/officeDocument/2006/relationships/image" Target="../media/image386.png"/><Relationship Id="rId5" Type="http://schemas.openxmlformats.org/officeDocument/2006/relationships/image" Target="../media/image495.png"/><Relationship Id="rId4" Type="http://schemas.openxmlformats.org/officeDocument/2006/relationships/image" Target="../media/image50.png"/></Relationships>
</file>

<file path=ppt/slideLayouts/_rels/slideLayout174.xml.rels><?xml version="1.0" encoding="UTF-8" standalone="yes"?>
<Relationships xmlns="http://schemas.openxmlformats.org/package/2006/relationships"><Relationship Id="rId8" Type="http://schemas.openxmlformats.org/officeDocument/2006/relationships/image" Target="../media/image392.png"/><Relationship Id="rId3" Type="http://schemas.openxmlformats.org/officeDocument/2006/relationships/image" Target="../media/image388.png"/><Relationship Id="rId7" Type="http://schemas.openxmlformats.org/officeDocument/2006/relationships/image" Target="../media/image391.png"/><Relationship Id="rId2" Type="http://schemas.openxmlformats.org/officeDocument/2006/relationships/image" Target="../media/image387.png"/><Relationship Id="rId1" Type="http://schemas.openxmlformats.org/officeDocument/2006/relationships/slideMaster" Target="../slideMasters/slideMaster4.xml"/><Relationship Id="rId6" Type="http://schemas.openxmlformats.org/officeDocument/2006/relationships/image" Target="../media/image390.png"/><Relationship Id="rId5" Type="http://schemas.openxmlformats.org/officeDocument/2006/relationships/image" Target="../media/image389.png"/><Relationship Id="rId4" Type="http://schemas.openxmlformats.org/officeDocument/2006/relationships/image" Target="../media/image50.png"/><Relationship Id="rId9" Type="http://schemas.openxmlformats.org/officeDocument/2006/relationships/image" Target="../media/image393.png"/></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227.png"/><Relationship Id="rId1" Type="http://schemas.openxmlformats.org/officeDocument/2006/relationships/slideMaster" Target="../slideMasters/slideMaster4.xml"/><Relationship Id="rId6" Type="http://schemas.openxmlformats.org/officeDocument/2006/relationships/image" Target="../media/image229.png"/><Relationship Id="rId5" Type="http://schemas.openxmlformats.org/officeDocument/2006/relationships/image" Target="../media/image451.png"/><Relationship Id="rId4" Type="http://schemas.openxmlformats.org/officeDocument/2006/relationships/image" Target="../media/image228.png"/></Relationships>
</file>

<file path=ppt/slideLayouts/_rels/slideLayout176.xml.rels><?xml version="1.0" encoding="UTF-8" standalone="yes"?>
<Relationships xmlns="http://schemas.openxmlformats.org/package/2006/relationships"><Relationship Id="rId8" Type="http://schemas.openxmlformats.org/officeDocument/2006/relationships/image" Target="../media/image217.png"/><Relationship Id="rId3" Type="http://schemas.openxmlformats.org/officeDocument/2006/relationships/image" Target="../media/image214.png"/><Relationship Id="rId7" Type="http://schemas.openxmlformats.org/officeDocument/2006/relationships/image" Target="../media/image216.png"/><Relationship Id="rId2" Type="http://schemas.openxmlformats.org/officeDocument/2006/relationships/image" Target="../media/image213.png"/><Relationship Id="rId1" Type="http://schemas.openxmlformats.org/officeDocument/2006/relationships/slideMaster" Target="../slideMasters/slideMaster4.xml"/><Relationship Id="rId6" Type="http://schemas.openxmlformats.org/officeDocument/2006/relationships/image" Target="../media/image215.png"/><Relationship Id="rId5" Type="http://schemas.openxmlformats.org/officeDocument/2006/relationships/image" Target="../media/image451.png"/><Relationship Id="rId4" Type="http://schemas.openxmlformats.org/officeDocument/2006/relationships/image" Target="../media/image50.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50.png"/><Relationship Id="rId7" Type="http://schemas.openxmlformats.org/officeDocument/2006/relationships/image" Target="../media/image128.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25.png"/><Relationship Id="rId11" Type="http://schemas.openxmlformats.org/officeDocument/2006/relationships/image" Target="../media/image131.png"/><Relationship Id="rId5" Type="http://schemas.openxmlformats.org/officeDocument/2006/relationships/image" Target="../media/image123.png"/><Relationship Id="rId10" Type="http://schemas.openxmlformats.org/officeDocument/2006/relationships/image" Target="../media/image130.png"/><Relationship Id="rId4" Type="http://schemas.openxmlformats.org/officeDocument/2006/relationships/image" Target="../media/image92.png"/><Relationship Id="rId9" Type="http://schemas.openxmlformats.org/officeDocument/2006/relationships/image" Target="../media/image124.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133.png"/><Relationship Id="rId7" Type="http://schemas.openxmlformats.org/officeDocument/2006/relationships/image" Target="../media/image135.png"/><Relationship Id="rId2" Type="http://schemas.openxmlformats.org/officeDocument/2006/relationships/image" Target="../media/image132.png"/><Relationship Id="rId1" Type="http://schemas.openxmlformats.org/officeDocument/2006/relationships/slideMaster" Target="../slideMasters/slideMaster1.xml"/><Relationship Id="rId6" Type="http://schemas.openxmlformats.org/officeDocument/2006/relationships/image" Target="../media/image134.png"/><Relationship Id="rId5" Type="http://schemas.openxmlformats.org/officeDocument/2006/relationships/image" Target="../media/image92.png"/><Relationship Id="rId4" Type="http://schemas.openxmlformats.org/officeDocument/2006/relationships/image" Target="../media/image50.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image" Target="../media/image136.png"/><Relationship Id="rId7" Type="http://schemas.openxmlformats.org/officeDocument/2006/relationships/image" Target="../media/image137.png"/><Relationship Id="rId2" Type="http://schemas.openxmlformats.org/officeDocument/2006/relationships/image" Target="../media/image114.png"/><Relationship Id="rId1" Type="http://schemas.openxmlformats.org/officeDocument/2006/relationships/slideMaster" Target="../slideMasters/slideMaster1.xml"/><Relationship Id="rId6" Type="http://schemas.openxmlformats.org/officeDocument/2006/relationships/image" Target="../media/image90.png"/><Relationship Id="rId5" Type="http://schemas.openxmlformats.org/officeDocument/2006/relationships/image" Target="../media/image92.png"/><Relationship Id="rId4" Type="http://schemas.openxmlformats.org/officeDocument/2006/relationships/image" Target="../media/image5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40.png"/><Relationship Id="rId7" Type="http://schemas.openxmlformats.org/officeDocument/2006/relationships/image" Target="../media/image32.png"/><Relationship Id="rId2" Type="http://schemas.openxmlformats.org/officeDocument/2006/relationships/image" Target="../media/image139.png"/><Relationship Id="rId1" Type="http://schemas.openxmlformats.org/officeDocument/2006/relationships/slideMaster" Target="../slideMasters/slideMaster1.xml"/><Relationship Id="rId6" Type="http://schemas.openxmlformats.org/officeDocument/2006/relationships/image" Target="../media/image50.png"/><Relationship Id="rId5" Type="http://schemas.openxmlformats.org/officeDocument/2006/relationships/image" Target="../media/image142.png"/><Relationship Id="rId4" Type="http://schemas.openxmlformats.org/officeDocument/2006/relationships/image" Target="../media/image141.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44.png"/><Relationship Id="rId7" Type="http://schemas.openxmlformats.org/officeDocument/2006/relationships/image" Target="../media/image32.png"/><Relationship Id="rId2" Type="http://schemas.openxmlformats.org/officeDocument/2006/relationships/image" Target="../media/image143.png"/><Relationship Id="rId1" Type="http://schemas.openxmlformats.org/officeDocument/2006/relationships/slideMaster" Target="../slideMasters/slideMaster1.xml"/><Relationship Id="rId6" Type="http://schemas.openxmlformats.org/officeDocument/2006/relationships/image" Target="../media/image50.png"/><Relationship Id="rId5" Type="http://schemas.openxmlformats.org/officeDocument/2006/relationships/image" Target="../media/image146.png"/><Relationship Id="rId4" Type="http://schemas.openxmlformats.org/officeDocument/2006/relationships/image" Target="../media/image145.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52.png"/><Relationship Id="rId3" Type="http://schemas.openxmlformats.org/officeDocument/2006/relationships/image" Target="../media/image50.png"/><Relationship Id="rId7" Type="http://schemas.openxmlformats.org/officeDocument/2006/relationships/image" Target="../media/image151.png"/><Relationship Id="rId2" Type="http://schemas.openxmlformats.org/officeDocument/2006/relationships/image" Target="../media/image147.png"/><Relationship Id="rId1" Type="http://schemas.openxmlformats.org/officeDocument/2006/relationships/slideMaster" Target="../slideMasters/slideMaster1.xml"/><Relationship Id="rId6" Type="http://schemas.openxmlformats.org/officeDocument/2006/relationships/image" Target="../media/image150.png"/><Relationship Id="rId11" Type="http://schemas.openxmlformats.org/officeDocument/2006/relationships/image" Target="../media/image155.png"/><Relationship Id="rId5" Type="http://schemas.openxmlformats.org/officeDocument/2006/relationships/image" Target="../media/image149.png"/><Relationship Id="rId10" Type="http://schemas.openxmlformats.org/officeDocument/2006/relationships/image" Target="../media/image154.png"/><Relationship Id="rId4" Type="http://schemas.openxmlformats.org/officeDocument/2006/relationships/image" Target="../media/image148.png"/><Relationship Id="rId9" Type="http://schemas.openxmlformats.org/officeDocument/2006/relationships/image" Target="../media/image153.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image" Target="../media/image50.png"/><Relationship Id="rId7" Type="http://schemas.openxmlformats.org/officeDocument/2006/relationships/image" Target="../media/image158.png"/><Relationship Id="rId2" Type="http://schemas.openxmlformats.org/officeDocument/2006/relationships/image" Target="../media/image156.png"/><Relationship Id="rId1" Type="http://schemas.openxmlformats.org/officeDocument/2006/relationships/slideMaster" Target="../slideMasters/slideMaster1.xml"/><Relationship Id="rId6" Type="http://schemas.openxmlformats.org/officeDocument/2006/relationships/image" Target="../media/image155.png"/><Relationship Id="rId11" Type="http://schemas.openxmlformats.org/officeDocument/2006/relationships/image" Target="../media/image162.png"/><Relationship Id="rId5" Type="http://schemas.openxmlformats.org/officeDocument/2006/relationships/image" Target="../media/image157.png"/><Relationship Id="rId10" Type="http://schemas.openxmlformats.org/officeDocument/2006/relationships/image" Target="../media/image161.png"/><Relationship Id="rId4" Type="http://schemas.openxmlformats.org/officeDocument/2006/relationships/image" Target="../media/image149.png"/><Relationship Id="rId9" Type="http://schemas.openxmlformats.org/officeDocument/2006/relationships/image" Target="../media/image160.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image" Target="../media/image164.png"/><Relationship Id="rId7" Type="http://schemas.openxmlformats.org/officeDocument/2006/relationships/image" Target="../media/image166.png"/><Relationship Id="rId2" Type="http://schemas.openxmlformats.org/officeDocument/2006/relationships/image" Target="../media/image163.png"/><Relationship Id="rId1" Type="http://schemas.openxmlformats.org/officeDocument/2006/relationships/slideMaster" Target="../slideMasters/slideMaster1.xml"/><Relationship Id="rId6" Type="http://schemas.openxmlformats.org/officeDocument/2006/relationships/image" Target="../media/image155.png"/><Relationship Id="rId5" Type="http://schemas.openxmlformats.org/officeDocument/2006/relationships/image" Target="../media/image165.png"/><Relationship Id="rId4" Type="http://schemas.openxmlformats.org/officeDocument/2006/relationships/image" Target="../media/image50.png"/><Relationship Id="rId9" Type="http://schemas.openxmlformats.org/officeDocument/2006/relationships/image" Target="../media/image168.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43.png"/><Relationship Id="rId7" Type="http://schemas.openxmlformats.org/officeDocument/2006/relationships/image" Target="../media/image149.png"/><Relationship Id="rId2" Type="http://schemas.openxmlformats.org/officeDocument/2006/relationships/image" Target="../media/image169.png"/><Relationship Id="rId1" Type="http://schemas.openxmlformats.org/officeDocument/2006/relationships/slideMaster" Target="../slideMasters/slideMaster1.xml"/><Relationship Id="rId6" Type="http://schemas.openxmlformats.org/officeDocument/2006/relationships/image" Target="../media/image50.png"/><Relationship Id="rId5" Type="http://schemas.openxmlformats.org/officeDocument/2006/relationships/image" Target="../media/image147.png"/><Relationship Id="rId10" Type="http://schemas.openxmlformats.org/officeDocument/2006/relationships/image" Target="../media/image171.png"/><Relationship Id="rId4" Type="http://schemas.openxmlformats.org/officeDocument/2006/relationships/image" Target="../media/image170.png"/><Relationship Id="rId9" Type="http://schemas.openxmlformats.org/officeDocument/2006/relationships/image" Target="../media/image155.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76.png"/><Relationship Id="rId3" Type="http://schemas.openxmlformats.org/officeDocument/2006/relationships/image" Target="../media/image173.png"/><Relationship Id="rId7" Type="http://schemas.openxmlformats.org/officeDocument/2006/relationships/image" Target="../media/image155.png"/><Relationship Id="rId2" Type="http://schemas.openxmlformats.org/officeDocument/2006/relationships/image" Target="../media/image172.png"/><Relationship Id="rId1" Type="http://schemas.openxmlformats.org/officeDocument/2006/relationships/slideMaster" Target="../slideMasters/slideMaster1.xml"/><Relationship Id="rId6" Type="http://schemas.openxmlformats.org/officeDocument/2006/relationships/image" Target="../media/image50.png"/><Relationship Id="rId5" Type="http://schemas.openxmlformats.org/officeDocument/2006/relationships/image" Target="../media/image175.png"/><Relationship Id="rId4" Type="http://schemas.openxmlformats.org/officeDocument/2006/relationships/image" Target="../media/image174.png"/><Relationship Id="rId9" Type="http://schemas.openxmlformats.org/officeDocument/2006/relationships/image" Target="../media/image177.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82.png"/><Relationship Id="rId3" Type="http://schemas.openxmlformats.org/officeDocument/2006/relationships/image" Target="../media/image179.png"/><Relationship Id="rId7" Type="http://schemas.openxmlformats.org/officeDocument/2006/relationships/image" Target="../media/image181.png"/><Relationship Id="rId2" Type="http://schemas.openxmlformats.org/officeDocument/2006/relationships/image" Target="../media/image178.png"/><Relationship Id="rId1" Type="http://schemas.openxmlformats.org/officeDocument/2006/relationships/slideMaster" Target="../slideMasters/slideMaster1.xml"/><Relationship Id="rId6" Type="http://schemas.openxmlformats.org/officeDocument/2006/relationships/image" Target="../media/image180.png"/><Relationship Id="rId5" Type="http://schemas.openxmlformats.org/officeDocument/2006/relationships/image" Target="../media/image155.png"/><Relationship Id="rId4" Type="http://schemas.openxmlformats.org/officeDocument/2006/relationships/image" Target="../media/image50.png"/><Relationship Id="rId9" Type="http://schemas.openxmlformats.org/officeDocument/2006/relationships/image" Target="../media/image18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186.png"/><Relationship Id="rId2" Type="http://schemas.openxmlformats.org/officeDocument/2006/relationships/image" Target="../media/image184.png"/><Relationship Id="rId1" Type="http://schemas.openxmlformats.org/officeDocument/2006/relationships/slideMaster" Target="../slideMasters/slideMaster1.xml"/><Relationship Id="rId6" Type="http://schemas.openxmlformats.org/officeDocument/2006/relationships/image" Target="../media/image162.png"/><Relationship Id="rId5" Type="http://schemas.openxmlformats.org/officeDocument/2006/relationships/image" Target="../media/image185.png"/><Relationship Id="rId4" Type="http://schemas.openxmlformats.org/officeDocument/2006/relationships/image" Target="../media/image155.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90.png"/><Relationship Id="rId3" Type="http://schemas.openxmlformats.org/officeDocument/2006/relationships/image" Target="../media/image188.png"/><Relationship Id="rId7" Type="http://schemas.openxmlformats.org/officeDocument/2006/relationships/image" Target="../media/image189.png"/><Relationship Id="rId2" Type="http://schemas.openxmlformats.org/officeDocument/2006/relationships/image" Target="../media/image187.png"/><Relationship Id="rId1" Type="http://schemas.openxmlformats.org/officeDocument/2006/relationships/slideMaster" Target="../slideMasters/slideMaster1.xml"/><Relationship Id="rId6" Type="http://schemas.openxmlformats.org/officeDocument/2006/relationships/image" Target="../media/image155.png"/><Relationship Id="rId5" Type="http://schemas.openxmlformats.org/officeDocument/2006/relationships/image" Target="../media/image50.png"/><Relationship Id="rId4" Type="http://schemas.openxmlformats.org/officeDocument/2006/relationships/image" Target="../media/image147.png"/><Relationship Id="rId9" Type="http://schemas.openxmlformats.org/officeDocument/2006/relationships/image" Target="../media/image66.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91.png"/><Relationship Id="rId1" Type="http://schemas.openxmlformats.org/officeDocument/2006/relationships/slideMaster" Target="../slideMasters/slideMaster1.xml"/><Relationship Id="rId6" Type="http://schemas.openxmlformats.org/officeDocument/2006/relationships/image" Target="../media/image193.png"/><Relationship Id="rId5" Type="http://schemas.openxmlformats.org/officeDocument/2006/relationships/image" Target="../media/image192.png"/><Relationship Id="rId4" Type="http://schemas.openxmlformats.org/officeDocument/2006/relationships/image" Target="../media/image5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95.png"/><Relationship Id="rId7" Type="http://schemas.openxmlformats.org/officeDocument/2006/relationships/image" Target="../media/image50.png"/><Relationship Id="rId2" Type="http://schemas.openxmlformats.org/officeDocument/2006/relationships/image" Target="../media/image194.png"/><Relationship Id="rId1" Type="http://schemas.openxmlformats.org/officeDocument/2006/relationships/slideMaster" Target="../slideMasters/slideMaster1.xml"/><Relationship Id="rId6" Type="http://schemas.openxmlformats.org/officeDocument/2006/relationships/image" Target="../media/image198.png"/><Relationship Id="rId5" Type="http://schemas.openxmlformats.org/officeDocument/2006/relationships/image" Target="../media/image197.png"/><Relationship Id="rId4" Type="http://schemas.openxmlformats.org/officeDocument/2006/relationships/image" Target="../media/image196.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96.png"/><Relationship Id="rId7" Type="http://schemas.openxmlformats.org/officeDocument/2006/relationships/image" Target="../media/image32.png"/><Relationship Id="rId2" Type="http://schemas.openxmlformats.org/officeDocument/2006/relationships/image" Target="../media/image195.png"/><Relationship Id="rId1" Type="http://schemas.openxmlformats.org/officeDocument/2006/relationships/slideMaster" Target="../slideMasters/slideMaster1.xml"/><Relationship Id="rId6" Type="http://schemas.openxmlformats.org/officeDocument/2006/relationships/image" Target="../media/image50.png"/><Relationship Id="rId5" Type="http://schemas.openxmlformats.org/officeDocument/2006/relationships/image" Target="../media/image198.png"/><Relationship Id="rId4" Type="http://schemas.openxmlformats.org/officeDocument/2006/relationships/image" Target="../media/image197.png"/></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200.png"/><Relationship Id="rId7" Type="http://schemas.openxmlformats.org/officeDocument/2006/relationships/image" Target="../media/image203.png"/><Relationship Id="rId2" Type="http://schemas.openxmlformats.org/officeDocument/2006/relationships/image" Target="../media/image199.png"/><Relationship Id="rId1" Type="http://schemas.openxmlformats.org/officeDocument/2006/relationships/slideMaster" Target="../slideMasters/slideMaster1.xml"/><Relationship Id="rId6" Type="http://schemas.openxmlformats.org/officeDocument/2006/relationships/image" Target="../media/image202.png"/><Relationship Id="rId5" Type="http://schemas.openxmlformats.org/officeDocument/2006/relationships/image" Target="../media/image201.png"/><Relationship Id="rId10" Type="http://schemas.openxmlformats.org/officeDocument/2006/relationships/image" Target="../media/image205.png"/><Relationship Id="rId4" Type="http://schemas.openxmlformats.org/officeDocument/2006/relationships/image" Target="../media/image50.png"/><Relationship Id="rId9" Type="http://schemas.openxmlformats.org/officeDocument/2006/relationships/image" Target="../media/image20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00.png"/><Relationship Id="rId7" Type="http://schemas.openxmlformats.org/officeDocument/2006/relationships/image" Target="../media/image204.png"/><Relationship Id="rId2" Type="http://schemas.openxmlformats.org/officeDocument/2006/relationships/image" Target="../media/image199.png"/><Relationship Id="rId1" Type="http://schemas.openxmlformats.org/officeDocument/2006/relationships/slideMaster" Target="../slideMasters/slideMaster1.xml"/><Relationship Id="rId6" Type="http://schemas.openxmlformats.org/officeDocument/2006/relationships/image" Target="../media/image122.png"/><Relationship Id="rId5" Type="http://schemas.openxmlformats.org/officeDocument/2006/relationships/image" Target="../media/image201.png"/><Relationship Id="rId4" Type="http://schemas.openxmlformats.org/officeDocument/2006/relationships/image" Target="../media/image5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206.png"/><Relationship Id="rId1" Type="http://schemas.openxmlformats.org/officeDocument/2006/relationships/slideMaster" Target="../slideMasters/slideMaster1.xml"/><Relationship Id="rId6" Type="http://schemas.openxmlformats.org/officeDocument/2006/relationships/image" Target="../media/image208.png"/><Relationship Id="rId5" Type="http://schemas.openxmlformats.org/officeDocument/2006/relationships/image" Target="../media/image207.png"/><Relationship Id="rId4" Type="http://schemas.openxmlformats.org/officeDocument/2006/relationships/image" Target="../media/image201.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204.png"/><Relationship Id="rId2" Type="http://schemas.openxmlformats.org/officeDocument/2006/relationships/image" Target="../media/image199.png"/><Relationship Id="rId1" Type="http://schemas.openxmlformats.org/officeDocument/2006/relationships/slideMaster" Target="../slideMasters/slideMaster1.xml"/><Relationship Id="rId6" Type="http://schemas.openxmlformats.org/officeDocument/2006/relationships/image" Target="../media/image202.png"/><Relationship Id="rId5" Type="http://schemas.openxmlformats.org/officeDocument/2006/relationships/image" Target="../media/image201.png"/><Relationship Id="rId4" Type="http://schemas.openxmlformats.org/officeDocument/2006/relationships/image" Target="../media/image50.png"/></Relationships>
</file>

<file path=ppt/slideLayouts/_rels/slideLayout38.xml.rels><?xml version="1.0" encoding="UTF-8" standalone="yes"?>
<Relationships xmlns="http://schemas.openxmlformats.org/package/2006/relationships"><Relationship Id="rId8" Type="http://schemas.openxmlformats.org/officeDocument/2006/relationships/image" Target="../media/image212.png"/><Relationship Id="rId3" Type="http://schemas.openxmlformats.org/officeDocument/2006/relationships/image" Target="../media/image210.png"/><Relationship Id="rId7" Type="http://schemas.openxmlformats.org/officeDocument/2006/relationships/image" Target="../media/image211.png"/><Relationship Id="rId2" Type="http://schemas.openxmlformats.org/officeDocument/2006/relationships/image" Target="../media/image209.png"/><Relationship Id="rId1" Type="http://schemas.openxmlformats.org/officeDocument/2006/relationships/slideMaster" Target="../slideMasters/slideMaster1.xml"/><Relationship Id="rId6" Type="http://schemas.openxmlformats.org/officeDocument/2006/relationships/image" Target="../media/image204.png"/><Relationship Id="rId5" Type="http://schemas.openxmlformats.org/officeDocument/2006/relationships/image" Target="../media/image201.png"/><Relationship Id="rId4" Type="http://schemas.openxmlformats.org/officeDocument/2006/relationships/image" Target="../media/image50.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217.png"/><Relationship Id="rId3" Type="http://schemas.openxmlformats.org/officeDocument/2006/relationships/image" Target="../media/image214.png"/><Relationship Id="rId7" Type="http://schemas.openxmlformats.org/officeDocument/2006/relationships/image" Target="../media/image216.png"/><Relationship Id="rId2" Type="http://schemas.openxmlformats.org/officeDocument/2006/relationships/image" Target="../media/image213.png"/><Relationship Id="rId1" Type="http://schemas.openxmlformats.org/officeDocument/2006/relationships/slideMaster" Target="../slideMasters/slideMaster1.xml"/><Relationship Id="rId6" Type="http://schemas.openxmlformats.org/officeDocument/2006/relationships/image" Target="../media/image215.png"/><Relationship Id="rId5" Type="http://schemas.openxmlformats.org/officeDocument/2006/relationships/image" Target="../media/image201.png"/><Relationship Id="rId4" Type="http://schemas.openxmlformats.org/officeDocument/2006/relationships/image" Target="../media/image50.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Layouts/_rels/slideLayout40.xml.rels><?xml version="1.0" encoding="UTF-8" standalone="yes"?>
<Relationships xmlns="http://schemas.openxmlformats.org/package/2006/relationships"><Relationship Id="rId8" Type="http://schemas.openxmlformats.org/officeDocument/2006/relationships/image" Target="../media/image221.png"/><Relationship Id="rId3" Type="http://schemas.openxmlformats.org/officeDocument/2006/relationships/image" Target="../media/image195.png"/><Relationship Id="rId7" Type="http://schemas.openxmlformats.org/officeDocument/2006/relationships/image" Target="../media/image220.png"/><Relationship Id="rId2" Type="http://schemas.openxmlformats.org/officeDocument/2006/relationships/image" Target="../media/image218.png"/><Relationship Id="rId1" Type="http://schemas.openxmlformats.org/officeDocument/2006/relationships/slideMaster" Target="../slideMasters/slideMaster1.xml"/><Relationship Id="rId6" Type="http://schemas.openxmlformats.org/officeDocument/2006/relationships/image" Target="../media/image219.png"/><Relationship Id="rId5" Type="http://schemas.openxmlformats.org/officeDocument/2006/relationships/image" Target="../media/image201.png"/><Relationship Id="rId4" Type="http://schemas.openxmlformats.org/officeDocument/2006/relationships/image" Target="../media/image50.png"/></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225.png"/><Relationship Id="rId3" Type="http://schemas.openxmlformats.org/officeDocument/2006/relationships/image" Target="../media/image199.png"/><Relationship Id="rId7" Type="http://schemas.openxmlformats.org/officeDocument/2006/relationships/image" Target="../media/image224.png"/><Relationship Id="rId2" Type="http://schemas.openxmlformats.org/officeDocument/2006/relationships/image" Target="../media/image222.png"/><Relationship Id="rId1" Type="http://schemas.openxmlformats.org/officeDocument/2006/relationships/slideMaster" Target="../slideMasters/slideMaster1.xml"/><Relationship Id="rId6" Type="http://schemas.openxmlformats.org/officeDocument/2006/relationships/image" Target="../media/image223.png"/><Relationship Id="rId5" Type="http://schemas.openxmlformats.org/officeDocument/2006/relationships/image" Target="../media/image201.png"/><Relationship Id="rId4" Type="http://schemas.openxmlformats.org/officeDocument/2006/relationships/image" Target="../media/image50.png"/><Relationship Id="rId9" Type="http://schemas.openxmlformats.org/officeDocument/2006/relationships/image" Target="../media/image226.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227.png"/><Relationship Id="rId1" Type="http://schemas.openxmlformats.org/officeDocument/2006/relationships/slideMaster" Target="../slideMasters/slideMaster1.xml"/><Relationship Id="rId6" Type="http://schemas.openxmlformats.org/officeDocument/2006/relationships/image" Target="../media/image229.png"/><Relationship Id="rId5" Type="http://schemas.openxmlformats.org/officeDocument/2006/relationships/image" Target="../media/image201.png"/><Relationship Id="rId4" Type="http://schemas.openxmlformats.org/officeDocument/2006/relationships/image" Target="../media/image228.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image" Target="../media/image5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233.png"/><Relationship Id="rId3" Type="http://schemas.openxmlformats.org/officeDocument/2006/relationships/image" Target="../media/image231.png"/><Relationship Id="rId7" Type="http://schemas.openxmlformats.org/officeDocument/2006/relationships/image" Target="../media/image122.png"/><Relationship Id="rId2" Type="http://schemas.openxmlformats.org/officeDocument/2006/relationships/image" Target="../media/image230.png"/><Relationship Id="rId1" Type="http://schemas.openxmlformats.org/officeDocument/2006/relationships/slideMaster" Target="../slideMasters/slideMaster1.xml"/><Relationship Id="rId6" Type="http://schemas.openxmlformats.org/officeDocument/2006/relationships/image" Target="../media/image232.png"/><Relationship Id="rId5" Type="http://schemas.openxmlformats.org/officeDocument/2006/relationships/image" Target="../media/image201.png"/><Relationship Id="rId4" Type="http://schemas.openxmlformats.org/officeDocument/2006/relationships/image" Target="../media/image50.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35.png"/><Relationship Id="rId7" Type="http://schemas.openxmlformats.org/officeDocument/2006/relationships/image" Target="../media/image32.png"/><Relationship Id="rId2" Type="http://schemas.openxmlformats.org/officeDocument/2006/relationships/image" Target="../media/image234.png"/><Relationship Id="rId1" Type="http://schemas.openxmlformats.org/officeDocument/2006/relationships/slideMaster" Target="../slideMasters/slideMaster1.xml"/><Relationship Id="rId6" Type="http://schemas.openxmlformats.org/officeDocument/2006/relationships/image" Target="../media/image50.png"/><Relationship Id="rId5" Type="http://schemas.openxmlformats.org/officeDocument/2006/relationships/image" Target="../media/image237.png"/><Relationship Id="rId4" Type="http://schemas.openxmlformats.org/officeDocument/2006/relationships/image" Target="../media/image236.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43.png"/><Relationship Id="rId3" Type="http://schemas.openxmlformats.org/officeDocument/2006/relationships/image" Target="../media/image239.png"/><Relationship Id="rId7" Type="http://schemas.openxmlformats.org/officeDocument/2006/relationships/image" Target="../media/image242.png"/><Relationship Id="rId2" Type="http://schemas.openxmlformats.org/officeDocument/2006/relationships/image" Target="../media/image238.png"/><Relationship Id="rId1" Type="http://schemas.openxmlformats.org/officeDocument/2006/relationships/slideMaster" Target="../slideMasters/slideMaster1.xml"/><Relationship Id="rId6" Type="http://schemas.openxmlformats.org/officeDocument/2006/relationships/image" Target="../media/image241.png"/><Relationship Id="rId5" Type="http://schemas.openxmlformats.org/officeDocument/2006/relationships/image" Target="../media/image50.png"/><Relationship Id="rId10" Type="http://schemas.openxmlformats.org/officeDocument/2006/relationships/image" Target="../media/image245.png"/><Relationship Id="rId4" Type="http://schemas.openxmlformats.org/officeDocument/2006/relationships/image" Target="../media/image240.png"/><Relationship Id="rId9" Type="http://schemas.openxmlformats.org/officeDocument/2006/relationships/image" Target="../media/image244.png"/></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249.png"/><Relationship Id="rId3" Type="http://schemas.openxmlformats.org/officeDocument/2006/relationships/image" Target="../media/image247.png"/><Relationship Id="rId7" Type="http://schemas.openxmlformats.org/officeDocument/2006/relationships/image" Target="../media/image243.png"/><Relationship Id="rId2" Type="http://schemas.openxmlformats.org/officeDocument/2006/relationships/image" Target="../media/image246.png"/><Relationship Id="rId1" Type="http://schemas.openxmlformats.org/officeDocument/2006/relationships/slideMaster" Target="../slideMasters/slideMaster1.xml"/><Relationship Id="rId6" Type="http://schemas.openxmlformats.org/officeDocument/2006/relationships/image" Target="../media/image122.png"/><Relationship Id="rId5" Type="http://schemas.openxmlformats.org/officeDocument/2006/relationships/image" Target="../media/image50.png"/><Relationship Id="rId10" Type="http://schemas.openxmlformats.org/officeDocument/2006/relationships/image" Target="../media/image194.png"/><Relationship Id="rId4" Type="http://schemas.openxmlformats.org/officeDocument/2006/relationships/image" Target="../media/image248.png"/><Relationship Id="rId9" Type="http://schemas.openxmlformats.org/officeDocument/2006/relationships/image" Target="../media/image250.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image" Target="../media/image251.png"/><Relationship Id="rId1" Type="http://schemas.openxmlformats.org/officeDocument/2006/relationships/slideMaster" Target="../slideMasters/slideMaster1.xml"/><Relationship Id="rId5" Type="http://schemas.openxmlformats.org/officeDocument/2006/relationships/image" Target="../media/image243.png"/><Relationship Id="rId4" Type="http://schemas.openxmlformats.org/officeDocument/2006/relationships/image" Target="../media/image50.png"/></Relationships>
</file>

<file path=ppt/slideLayouts/_rels/slideLayout49.xml.rels><?xml version="1.0" encoding="UTF-8" standalone="yes"?>
<Relationships xmlns="http://schemas.openxmlformats.org/package/2006/relationships"><Relationship Id="rId8" Type="http://schemas.openxmlformats.org/officeDocument/2006/relationships/image" Target="../media/image212.png"/><Relationship Id="rId3" Type="http://schemas.openxmlformats.org/officeDocument/2006/relationships/image" Target="../media/image254.png"/><Relationship Id="rId7" Type="http://schemas.openxmlformats.org/officeDocument/2006/relationships/image" Target="../media/image122.png"/><Relationship Id="rId2" Type="http://schemas.openxmlformats.org/officeDocument/2006/relationships/image" Target="../media/image253.png"/><Relationship Id="rId1" Type="http://schemas.openxmlformats.org/officeDocument/2006/relationships/slideMaster" Target="../slideMasters/slideMaster1.xml"/><Relationship Id="rId6" Type="http://schemas.openxmlformats.org/officeDocument/2006/relationships/image" Target="../media/image256.png"/><Relationship Id="rId5" Type="http://schemas.openxmlformats.org/officeDocument/2006/relationships/image" Target="../media/image50.png"/><Relationship Id="rId4" Type="http://schemas.openxmlformats.org/officeDocument/2006/relationships/image" Target="../media/image255.png"/><Relationship Id="rId9" Type="http://schemas.openxmlformats.org/officeDocument/2006/relationships/image" Target="../media/image243.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s>
</file>

<file path=ppt/slideLayouts/_rels/slideLayout50.xml.rels><?xml version="1.0" encoding="UTF-8" standalone="yes"?>
<Relationships xmlns="http://schemas.openxmlformats.org/package/2006/relationships"><Relationship Id="rId8" Type="http://schemas.openxmlformats.org/officeDocument/2006/relationships/image" Target="../media/image260.png"/><Relationship Id="rId3" Type="http://schemas.openxmlformats.org/officeDocument/2006/relationships/image" Target="../media/image258.png"/><Relationship Id="rId7" Type="http://schemas.openxmlformats.org/officeDocument/2006/relationships/image" Target="../media/image194.png"/><Relationship Id="rId2" Type="http://schemas.openxmlformats.org/officeDocument/2006/relationships/image" Target="../media/image257.png"/><Relationship Id="rId1" Type="http://schemas.openxmlformats.org/officeDocument/2006/relationships/slideMaster" Target="../slideMasters/slideMaster1.xml"/><Relationship Id="rId6" Type="http://schemas.openxmlformats.org/officeDocument/2006/relationships/image" Target="../media/image259.png"/><Relationship Id="rId5" Type="http://schemas.openxmlformats.org/officeDocument/2006/relationships/image" Target="../media/image243.png"/><Relationship Id="rId4" Type="http://schemas.openxmlformats.org/officeDocument/2006/relationships/image" Target="../media/image50.png"/><Relationship Id="rId9" Type="http://schemas.openxmlformats.org/officeDocument/2006/relationships/image" Target="../media/image122.png"/></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241.png"/><Relationship Id="rId3" Type="http://schemas.openxmlformats.org/officeDocument/2006/relationships/image" Target="../media/image262.png"/><Relationship Id="rId7" Type="http://schemas.openxmlformats.org/officeDocument/2006/relationships/image" Target="../media/image264.png"/><Relationship Id="rId2" Type="http://schemas.openxmlformats.org/officeDocument/2006/relationships/image" Target="../media/image261.png"/><Relationship Id="rId1" Type="http://schemas.openxmlformats.org/officeDocument/2006/relationships/slideMaster" Target="../slideMasters/slideMaster1.xml"/><Relationship Id="rId6" Type="http://schemas.openxmlformats.org/officeDocument/2006/relationships/image" Target="../media/image263.png"/><Relationship Id="rId5" Type="http://schemas.openxmlformats.org/officeDocument/2006/relationships/image" Target="../media/image243.png"/><Relationship Id="rId4" Type="http://schemas.openxmlformats.org/officeDocument/2006/relationships/image" Target="../media/image50.png"/></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269.png"/><Relationship Id="rId3" Type="http://schemas.openxmlformats.org/officeDocument/2006/relationships/image" Target="../media/image50.png"/><Relationship Id="rId7" Type="http://schemas.openxmlformats.org/officeDocument/2006/relationships/image" Target="../media/image268.png"/><Relationship Id="rId2" Type="http://schemas.openxmlformats.org/officeDocument/2006/relationships/image" Target="../media/image265.png"/><Relationship Id="rId1" Type="http://schemas.openxmlformats.org/officeDocument/2006/relationships/slideMaster" Target="../slideMasters/slideMaster1.xml"/><Relationship Id="rId6" Type="http://schemas.openxmlformats.org/officeDocument/2006/relationships/image" Target="../media/image267.png"/><Relationship Id="rId5" Type="http://schemas.openxmlformats.org/officeDocument/2006/relationships/image" Target="../media/image266.png"/><Relationship Id="rId4" Type="http://schemas.openxmlformats.org/officeDocument/2006/relationships/image" Target="../media/image243.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273.png"/><Relationship Id="rId2" Type="http://schemas.openxmlformats.org/officeDocument/2006/relationships/image" Target="../media/image270.png"/><Relationship Id="rId1" Type="http://schemas.openxmlformats.org/officeDocument/2006/relationships/slideMaster" Target="../slideMasters/slideMaster1.xml"/><Relationship Id="rId6" Type="http://schemas.openxmlformats.org/officeDocument/2006/relationships/image" Target="../media/image272.png"/><Relationship Id="rId5" Type="http://schemas.openxmlformats.org/officeDocument/2006/relationships/image" Target="../media/image271.png"/><Relationship Id="rId4" Type="http://schemas.openxmlformats.org/officeDocument/2006/relationships/image" Target="../media/image243.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image" Target="../media/image50.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75.png"/><Relationship Id="rId7" Type="http://schemas.openxmlformats.org/officeDocument/2006/relationships/image" Target="../media/image277.png"/><Relationship Id="rId2" Type="http://schemas.openxmlformats.org/officeDocument/2006/relationships/image" Target="../media/image274.png"/><Relationship Id="rId1" Type="http://schemas.openxmlformats.org/officeDocument/2006/relationships/slideMaster" Target="../slideMasters/slideMaster1.xml"/><Relationship Id="rId6" Type="http://schemas.openxmlformats.org/officeDocument/2006/relationships/image" Target="../media/image276.png"/><Relationship Id="rId5" Type="http://schemas.openxmlformats.org/officeDocument/2006/relationships/image" Target="../media/image243.png"/><Relationship Id="rId4" Type="http://schemas.openxmlformats.org/officeDocument/2006/relationships/image" Target="../media/image50.png"/></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282.png"/><Relationship Id="rId3" Type="http://schemas.openxmlformats.org/officeDocument/2006/relationships/image" Target="../media/image279.png"/><Relationship Id="rId7" Type="http://schemas.openxmlformats.org/officeDocument/2006/relationships/image" Target="../media/image281.png"/><Relationship Id="rId2" Type="http://schemas.openxmlformats.org/officeDocument/2006/relationships/image" Target="../media/image278.png"/><Relationship Id="rId1" Type="http://schemas.openxmlformats.org/officeDocument/2006/relationships/slideMaster" Target="../slideMasters/slideMaster1.xml"/><Relationship Id="rId6" Type="http://schemas.openxmlformats.org/officeDocument/2006/relationships/image" Target="../media/image260.png"/><Relationship Id="rId5" Type="http://schemas.openxmlformats.org/officeDocument/2006/relationships/image" Target="../media/image280.png"/><Relationship Id="rId10" Type="http://schemas.openxmlformats.org/officeDocument/2006/relationships/image" Target="../media/image284.png"/><Relationship Id="rId4" Type="http://schemas.openxmlformats.org/officeDocument/2006/relationships/image" Target="../media/image50.png"/><Relationship Id="rId9" Type="http://schemas.openxmlformats.org/officeDocument/2006/relationships/image" Target="../media/image283.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290.png"/><Relationship Id="rId3" Type="http://schemas.openxmlformats.org/officeDocument/2006/relationships/image" Target="../media/image286.png"/><Relationship Id="rId7" Type="http://schemas.openxmlformats.org/officeDocument/2006/relationships/image" Target="../media/image289.png"/><Relationship Id="rId2" Type="http://schemas.openxmlformats.org/officeDocument/2006/relationships/image" Target="../media/image285.png"/><Relationship Id="rId1" Type="http://schemas.openxmlformats.org/officeDocument/2006/relationships/slideMaster" Target="../slideMasters/slideMaster1.xml"/><Relationship Id="rId6" Type="http://schemas.openxmlformats.org/officeDocument/2006/relationships/image" Target="../media/image288.png"/><Relationship Id="rId5" Type="http://schemas.openxmlformats.org/officeDocument/2006/relationships/image" Target="../media/image287.png"/><Relationship Id="rId4" Type="http://schemas.openxmlformats.org/officeDocument/2006/relationships/image" Target="../media/image50.png"/><Relationship Id="rId9" Type="http://schemas.openxmlformats.org/officeDocument/2006/relationships/image" Target="../media/image291.png"/></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297.png"/><Relationship Id="rId3" Type="http://schemas.openxmlformats.org/officeDocument/2006/relationships/image" Target="../media/image293.png"/><Relationship Id="rId7" Type="http://schemas.openxmlformats.org/officeDocument/2006/relationships/image" Target="../media/image66.png"/><Relationship Id="rId2" Type="http://schemas.openxmlformats.org/officeDocument/2006/relationships/image" Target="../media/image292.png"/><Relationship Id="rId1" Type="http://schemas.openxmlformats.org/officeDocument/2006/relationships/slideMaster" Target="../slideMasters/slideMaster1.xml"/><Relationship Id="rId6" Type="http://schemas.openxmlformats.org/officeDocument/2006/relationships/image" Target="../media/image296.png"/><Relationship Id="rId5" Type="http://schemas.openxmlformats.org/officeDocument/2006/relationships/image" Target="../media/image295.png"/><Relationship Id="rId10" Type="http://schemas.openxmlformats.org/officeDocument/2006/relationships/image" Target="../media/image50.png"/><Relationship Id="rId4" Type="http://schemas.openxmlformats.org/officeDocument/2006/relationships/image" Target="../media/image294.png"/><Relationship Id="rId9" Type="http://schemas.openxmlformats.org/officeDocument/2006/relationships/image" Target="../media/image298.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99.png"/><Relationship Id="rId2" Type="http://schemas.openxmlformats.org/officeDocument/2006/relationships/image" Target="../media/image50.png"/><Relationship Id="rId1" Type="http://schemas.openxmlformats.org/officeDocument/2006/relationships/slideMaster" Target="../slideMasters/slideMaster1.xml"/><Relationship Id="rId5" Type="http://schemas.openxmlformats.org/officeDocument/2006/relationships/image" Target="../media/image301.png"/><Relationship Id="rId4" Type="http://schemas.openxmlformats.org/officeDocument/2006/relationships/image" Target="../media/image300.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Master" Target="../slideMasters/slideMaster1.xml"/><Relationship Id="rId6" Type="http://schemas.openxmlformats.org/officeDocument/2006/relationships/image" Target="../media/image46.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00.png"/><Relationship Id="rId2" Type="http://schemas.openxmlformats.org/officeDocument/2006/relationships/image" Target="../media/image50.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8" Type="http://schemas.openxmlformats.org/officeDocument/2006/relationships/image" Target="../media/image307.png"/><Relationship Id="rId3" Type="http://schemas.openxmlformats.org/officeDocument/2006/relationships/image" Target="../media/image303.png"/><Relationship Id="rId7" Type="http://schemas.openxmlformats.org/officeDocument/2006/relationships/image" Target="../media/image306.png"/><Relationship Id="rId2" Type="http://schemas.openxmlformats.org/officeDocument/2006/relationships/image" Target="../media/image302.png"/><Relationship Id="rId1" Type="http://schemas.openxmlformats.org/officeDocument/2006/relationships/slideMaster" Target="../slideMasters/slideMaster1.xml"/><Relationship Id="rId6" Type="http://schemas.openxmlformats.org/officeDocument/2006/relationships/image" Target="../media/image305.png"/><Relationship Id="rId5" Type="http://schemas.openxmlformats.org/officeDocument/2006/relationships/image" Target="../media/image304.png"/><Relationship Id="rId4" Type="http://schemas.openxmlformats.org/officeDocument/2006/relationships/image" Target="../media/image50.png"/><Relationship Id="rId9" Type="http://schemas.openxmlformats.org/officeDocument/2006/relationships/image" Target="../media/image308.png"/></Relationships>
</file>

<file path=ppt/slideLayouts/_rels/slideLayout62.xml.rels><?xml version="1.0" encoding="UTF-8" standalone="yes"?>
<Relationships xmlns="http://schemas.openxmlformats.org/package/2006/relationships"><Relationship Id="rId8" Type="http://schemas.openxmlformats.org/officeDocument/2006/relationships/image" Target="../media/image312.png"/><Relationship Id="rId13" Type="http://schemas.openxmlformats.org/officeDocument/2006/relationships/image" Target="../media/image317.png"/><Relationship Id="rId3" Type="http://schemas.openxmlformats.org/officeDocument/2006/relationships/image" Target="../media/image50.png"/><Relationship Id="rId7" Type="http://schemas.openxmlformats.org/officeDocument/2006/relationships/image" Target="../media/image311.png"/><Relationship Id="rId12" Type="http://schemas.openxmlformats.org/officeDocument/2006/relationships/image" Target="../media/image316.png"/><Relationship Id="rId2" Type="http://schemas.openxmlformats.org/officeDocument/2006/relationships/image" Target="../media/image69.png"/><Relationship Id="rId1" Type="http://schemas.openxmlformats.org/officeDocument/2006/relationships/slideMaster" Target="../slideMasters/slideMaster1.xml"/><Relationship Id="rId6" Type="http://schemas.openxmlformats.org/officeDocument/2006/relationships/image" Target="../media/image310.png"/><Relationship Id="rId11" Type="http://schemas.openxmlformats.org/officeDocument/2006/relationships/image" Target="../media/image315.png"/><Relationship Id="rId5" Type="http://schemas.openxmlformats.org/officeDocument/2006/relationships/image" Target="../media/image309.png"/><Relationship Id="rId10" Type="http://schemas.openxmlformats.org/officeDocument/2006/relationships/image" Target="../media/image314.png"/><Relationship Id="rId4" Type="http://schemas.openxmlformats.org/officeDocument/2006/relationships/image" Target="../media/image66.png"/><Relationship Id="rId9" Type="http://schemas.openxmlformats.org/officeDocument/2006/relationships/image" Target="../media/image313.png"/></Relationships>
</file>

<file path=ppt/slideLayouts/_rels/slideLayout63.xml.rels><?xml version="1.0" encoding="UTF-8" standalone="yes"?>
<Relationships xmlns="http://schemas.openxmlformats.org/package/2006/relationships"><Relationship Id="rId8" Type="http://schemas.openxmlformats.org/officeDocument/2006/relationships/image" Target="../media/image313.png"/><Relationship Id="rId3" Type="http://schemas.openxmlformats.org/officeDocument/2006/relationships/image" Target="../media/image50.png"/><Relationship Id="rId7" Type="http://schemas.openxmlformats.org/officeDocument/2006/relationships/image" Target="../media/image312.png"/><Relationship Id="rId2" Type="http://schemas.openxmlformats.org/officeDocument/2006/relationships/image" Target="../media/image69.png"/><Relationship Id="rId1" Type="http://schemas.openxmlformats.org/officeDocument/2006/relationships/slideMaster" Target="../slideMasters/slideMaster1.xml"/><Relationship Id="rId6" Type="http://schemas.openxmlformats.org/officeDocument/2006/relationships/image" Target="../media/image311.png"/><Relationship Id="rId11" Type="http://schemas.openxmlformats.org/officeDocument/2006/relationships/image" Target="../media/image317.png"/><Relationship Id="rId5" Type="http://schemas.openxmlformats.org/officeDocument/2006/relationships/image" Target="../media/image310.png"/><Relationship Id="rId10" Type="http://schemas.openxmlformats.org/officeDocument/2006/relationships/image" Target="../media/image316.png"/><Relationship Id="rId4" Type="http://schemas.openxmlformats.org/officeDocument/2006/relationships/image" Target="../media/image309.png"/><Relationship Id="rId9" Type="http://schemas.openxmlformats.org/officeDocument/2006/relationships/image" Target="../media/image314.png"/></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322.png"/><Relationship Id="rId3" Type="http://schemas.openxmlformats.org/officeDocument/2006/relationships/image" Target="../media/image93.png"/><Relationship Id="rId7" Type="http://schemas.openxmlformats.org/officeDocument/2006/relationships/image" Target="../media/image321.png"/><Relationship Id="rId2" Type="http://schemas.openxmlformats.org/officeDocument/2006/relationships/image" Target="../media/image318.png"/><Relationship Id="rId1" Type="http://schemas.openxmlformats.org/officeDocument/2006/relationships/slideMaster" Target="../slideMasters/slideMaster1.xml"/><Relationship Id="rId6" Type="http://schemas.openxmlformats.org/officeDocument/2006/relationships/image" Target="../media/image50.png"/><Relationship Id="rId5" Type="http://schemas.openxmlformats.org/officeDocument/2006/relationships/image" Target="../media/image320.png"/><Relationship Id="rId10" Type="http://schemas.openxmlformats.org/officeDocument/2006/relationships/image" Target="../media/image66.png"/><Relationship Id="rId4" Type="http://schemas.openxmlformats.org/officeDocument/2006/relationships/image" Target="../media/image319.png"/><Relationship Id="rId9" Type="http://schemas.openxmlformats.org/officeDocument/2006/relationships/image" Target="../media/image323.png"/></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329.png"/><Relationship Id="rId3" Type="http://schemas.openxmlformats.org/officeDocument/2006/relationships/image" Target="../media/image77.png"/><Relationship Id="rId7" Type="http://schemas.openxmlformats.org/officeDocument/2006/relationships/image" Target="../media/image328.png"/><Relationship Id="rId2" Type="http://schemas.openxmlformats.org/officeDocument/2006/relationships/image" Target="../media/image324.png"/><Relationship Id="rId1" Type="http://schemas.openxmlformats.org/officeDocument/2006/relationships/slideMaster" Target="../slideMasters/slideMaster1.xml"/><Relationship Id="rId6" Type="http://schemas.openxmlformats.org/officeDocument/2006/relationships/image" Target="../media/image327.png"/><Relationship Id="rId5" Type="http://schemas.openxmlformats.org/officeDocument/2006/relationships/image" Target="../media/image326.png"/><Relationship Id="rId4" Type="http://schemas.openxmlformats.org/officeDocument/2006/relationships/image" Target="../media/image325.png"/><Relationship Id="rId9" Type="http://schemas.openxmlformats.org/officeDocument/2006/relationships/image" Target="../media/image50.png"/></Relationships>
</file>

<file path=ppt/slideLayouts/_rels/slideLayout66.xml.rels><?xml version="1.0" encoding="UTF-8" standalone="yes"?>
<Relationships xmlns="http://schemas.openxmlformats.org/package/2006/relationships"><Relationship Id="rId8" Type="http://schemas.openxmlformats.org/officeDocument/2006/relationships/image" Target="../media/image336.png"/><Relationship Id="rId13" Type="http://schemas.openxmlformats.org/officeDocument/2006/relationships/image" Target="../media/image341.png"/><Relationship Id="rId3" Type="http://schemas.openxmlformats.org/officeDocument/2006/relationships/image" Target="../media/image331.png"/><Relationship Id="rId7" Type="http://schemas.openxmlformats.org/officeDocument/2006/relationships/image" Target="../media/image335.png"/><Relationship Id="rId12" Type="http://schemas.openxmlformats.org/officeDocument/2006/relationships/image" Target="../media/image340.png"/><Relationship Id="rId17" Type="http://schemas.openxmlformats.org/officeDocument/2006/relationships/image" Target="../media/image50.png"/><Relationship Id="rId2" Type="http://schemas.openxmlformats.org/officeDocument/2006/relationships/image" Target="../media/image330.png"/><Relationship Id="rId16" Type="http://schemas.openxmlformats.org/officeDocument/2006/relationships/image" Target="../media/image344.png"/><Relationship Id="rId1" Type="http://schemas.openxmlformats.org/officeDocument/2006/relationships/slideMaster" Target="../slideMasters/slideMaster1.xml"/><Relationship Id="rId6" Type="http://schemas.openxmlformats.org/officeDocument/2006/relationships/image" Target="../media/image334.png"/><Relationship Id="rId11" Type="http://schemas.openxmlformats.org/officeDocument/2006/relationships/image" Target="../media/image339.png"/><Relationship Id="rId5" Type="http://schemas.openxmlformats.org/officeDocument/2006/relationships/image" Target="../media/image333.png"/><Relationship Id="rId15" Type="http://schemas.openxmlformats.org/officeDocument/2006/relationships/image" Target="../media/image343.png"/><Relationship Id="rId10" Type="http://schemas.openxmlformats.org/officeDocument/2006/relationships/image" Target="../media/image338.png"/><Relationship Id="rId4" Type="http://schemas.openxmlformats.org/officeDocument/2006/relationships/image" Target="../media/image332.png"/><Relationship Id="rId9" Type="http://schemas.openxmlformats.org/officeDocument/2006/relationships/image" Target="../media/image337.png"/><Relationship Id="rId14" Type="http://schemas.openxmlformats.org/officeDocument/2006/relationships/image" Target="../media/image342.png"/></Relationships>
</file>

<file path=ppt/slideLayouts/_rels/slideLayout6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346.png"/><Relationship Id="rId7" Type="http://schemas.openxmlformats.org/officeDocument/2006/relationships/image" Target="../media/image349.png"/><Relationship Id="rId2" Type="http://schemas.openxmlformats.org/officeDocument/2006/relationships/image" Target="../media/image345.png"/><Relationship Id="rId1" Type="http://schemas.openxmlformats.org/officeDocument/2006/relationships/slideMaster" Target="../slideMasters/slideMaster1.xml"/><Relationship Id="rId6" Type="http://schemas.openxmlformats.org/officeDocument/2006/relationships/image" Target="../media/image348.png"/><Relationship Id="rId5" Type="http://schemas.openxmlformats.org/officeDocument/2006/relationships/image" Target="../media/image260.png"/><Relationship Id="rId4" Type="http://schemas.openxmlformats.org/officeDocument/2006/relationships/image" Target="../media/image347.png"/></Relationships>
</file>

<file path=ppt/slideLayouts/_rels/slideLayout68.xml.rels><?xml version="1.0" encoding="UTF-8" standalone="yes"?>
<Relationships xmlns="http://schemas.openxmlformats.org/package/2006/relationships"><Relationship Id="rId8" Type="http://schemas.openxmlformats.org/officeDocument/2006/relationships/image" Target="../media/image355.png"/><Relationship Id="rId13" Type="http://schemas.openxmlformats.org/officeDocument/2006/relationships/image" Target="../media/image359.png"/><Relationship Id="rId3" Type="http://schemas.openxmlformats.org/officeDocument/2006/relationships/image" Target="../media/image303.png"/><Relationship Id="rId7" Type="http://schemas.openxmlformats.org/officeDocument/2006/relationships/image" Target="../media/image354.png"/><Relationship Id="rId12" Type="http://schemas.openxmlformats.org/officeDocument/2006/relationships/image" Target="../media/image358.png"/><Relationship Id="rId2" Type="http://schemas.openxmlformats.org/officeDocument/2006/relationships/image" Target="../media/image350.png"/><Relationship Id="rId1" Type="http://schemas.openxmlformats.org/officeDocument/2006/relationships/slideMaster" Target="../slideMasters/slideMaster1.xml"/><Relationship Id="rId6" Type="http://schemas.openxmlformats.org/officeDocument/2006/relationships/image" Target="../media/image353.png"/><Relationship Id="rId11" Type="http://schemas.openxmlformats.org/officeDocument/2006/relationships/image" Target="../media/image50.png"/><Relationship Id="rId5" Type="http://schemas.openxmlformats.org/officeDocument/2006/relationships/image" Target="../media/image352.png"/><Relationship Id="rId10" Type="http://schemas.openxmlformats.org/officeDocument/2006/relationships/image" Target="../media/image357.png"/><Relationship Id="rId4" Type="http://schemas.openxmlformats.org/officeDocument/2006/relationships/image" Target="../media/image351.png"/><Relationship Id="rId9" Type="http://schemas.openxmlformats.org/officeDocument/2006/relationships/image" Target="../media/image356.png"/></Relationships>
</file>

<file path=ppt/slideLayouts/_rels/slideLayout69.xml.rels><?xml version="1.0" encoding="UTF-8" standalone="yes"?>
<Relationships xmlns="http://schemas.openxmlformats.org/package/2006/relationships"><Relationship Id="rId8" Type="http://schemas.openxmlformats.org/officeDocument/2006/relationships/image" Target="../media/image364.png"/><Relationship Id="rId3" Type="http://schemas.openxmlformats.org/officeDocument/2006/relationships/image" Target="../media/image58.png"/><Relationship Id="rId7" Type="http://schemas.openxmlformats.org/officeDocument/2006/relationships/image" Target="../media/image363.png"/><Relationship Id="rId2" Type="http://schemas.openxmlformats.org/officeDocument/2006/relationships/image" Target="../media/image360.png"/><Relationship Id="rId1" Type="http://schemas.openxmlformats.org/officeDocument/2006/relationships/slideMaster" Target="../slideMasters/slideMaster1.xml"/><Relationship Id="rId6" Type="http://schemas.openxmlformats.org/officeDocument/2006/relationships/image" Target="../media/image362.png"/><Relationship Id="rId5" Type="http://schemas.openxmlformats.org/officeDocument/2006/relationships/image" Target="../media/image50.png"/><Relationship Id="rId4" Type="http://schemas.openxmlformats.org/officeDocument/2006/relationships/image" Target="../media/image361.png"/><Relationship Id="rId9" Type="http://schemas.openxmlformats.org/officeDocument/2006/relationships/image" Target="../media/image93.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43.png"/><Relationship Id="rId7" Type="http://schemas.openxmlformats.org/officeDocument/2006/relationships/image" Target="../media/image54.png"/><Relationship Id="rId2" Type="http://schemas.openxmlformats.org/officeDocument/2006/relationships/image" Target="../media/image51.png"/><Relationship Id="rId1" Type="http://schemas.openxmlformats.org/officeDocument/2006/relationships/slideMaster" Target="../slideMasters/slideMaster1.xml"/><Relationship Id="rId6" Type="http://schemas.openxmlformats.org/officeDocument/2006/relationships/image" Target="../media/image53.png"/><Relationship Id="rId11" Type="http://schemas.openxmlformats.org/officeDocument/2006/relationships/image" Target="../media/image50.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44.png"/><Relationship Id="rId9" Type="http://schemas.openxmlformats.org/officeDocument/2006/relationships/image" Target="../media/image56.png"/></Relationships>
</file>

<file path=ppt/slideLayouts/_rels/slideLayout70.xml.rels><?xml version="1.0" encoding="UTF-8" standalone="yes"?>
<Relationships xmlns="http://schemas.openxmlformats.org/package/2006/relationships"><Relationship Id="rId8" Type="http://schemas.openxmlformats.org/officeDocument/2006/relationships/image" Target="../media/image368.png"/><Relationship Id="rId3" Type="http://schemas.openxmlformats.org/officeDocument/2006/relationships/image" Target="../media/image293.png"/><Relationship Id="rId7" Type="http://schemas.openxmlformats.org/officeDocument/2006/relationships/image" Target="../media/image367.png"/><Relationship Id="rId2" Type="http://schemas.openxmlformats.org/officeDocument/2006/relationships/image" Target="../media/image365.png"/><Relationship Id="rId1" Type="http://schemas.openxmlformats.org/officeDocument/2006/relationships/slideMaster" Target="../slideMasters/slideMaster1.xml"/><Relationship Id="rId6" Type="http://schemas.openxmlformats.org/officeDocument/2006/relationships/image" Target="../media/image66.png"/><Relationship Id="rId5" Type="http://schemas.openxmlformats.org/officeDocument/2006/relationships/image" Target="../media/image366.png"/><Relationship Id="rId4" Type="http://schemas.openxmlformats.org/officeDocument/2006/relationships/image" Target="../media/image50.png"/><Relationship Id="rId9" Type="http://schemas.openxmlformats.org/officeDocument/2006/relationships/image" Target="../media/image369.png"/></Relationships>
</file>

<file path=ppt/slideLayouts/_rels/slideLayout71.xml.rels><?xml version="1.0" encoding="UTF-8" standalone="yes"?>
<Relationships xmlns="http://schemas.openxmlformats.org/package/2006/relationships"><Relationship Id="rId8" Type="http://schemas.openxmlformats.org/officeDocument/2006/relationships/image" Target="../media/image374.png"/><Relationship Id="rId3" Type="http://schemas.openxmlformats.org/officeDocument/2006/relationships/image" Target="../media/image371.png"/><Relationship Id="rId7" Type="http://schemas.openxmlformats.org/officeDocument/2006/relationships/image" Target="../media/image373.png"/><Relationship Id="rId2" Type="http://schemas.openxmlformats.org/officeDocument/2006/relationships/image" Target="../media/image370.png"/><Relationship Id="rId1" Type="http://schemas.openxmlformats.org/officeDocument/2006/relationships/slideMaster" Target="../slideMasters/slideMaster1.xml"/><Relationship Id="rId6" Type="http://schemas.openxmlformats.org/officeDocument/2006/relationships/image" Target="../media/image372.png"/><Relationship Id="rId5" Type="http://schemas.openxmlformats.org/officeDocument/2006/relationships/image" Target="../media/image50.png"/><Relationship Id="rId4" Type="http://schemas.openxmlformats.org/officeDocument/2006/relationships/image" Target="../media/image365.png"/><Relationship Id="rId9" Type="http://schemas.openxmlformats.org/officeDocument/2006/relationships/image" Target="../media/image375.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77.png"/><Relationship Id="rId7" Type="http://schemas.openxmlformats.org/officeDocument/2006/relationships/image" Target="../media/image379.png"/><Relationship Id="rId2" Type="http://schemas.openxmlformats.org/officeDocument/2006/relationships/image" Target="../media/image376.png"/><Relationship Id="rId1" Type="http://schemas.openxmlformats.org/officeDocument/2006/relationships/slideMaster" Target="../slideMasters/slideMaster1.xml"/><Relationship Id="rId6" Type="http://schemas.openxmlformats.org/officeDocument/2006/relationships/image" Target="../media/image378.png"/><Relationship Id="rId5" Type="http://schemas.openxmlformats.org/officeDocument/2006/relationships/image" Target="../media/image50.png"/><Relationship Id="rId4" Type="http://schemas.openxmlformats.org/officeDocument/2006/relationships/image" Target="../media/image314.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81.png"/><Relationship Id="rId7" Type="http://schemas.openxmlformats.org/officeDocument/2006/relationships/image" Target="../media/image383.png"/><Relationship Id="rId2" Type="http://schemas.openxmlformats.org/officeDocument/2006/relationships/image" Target="../media/image380.png"/><Relationship Id="rId1" Type="http://schemas.openxmlformats.org/officeDocument/2006/relationships/slideMaster" Target="../slideMasters/slideMaster1.xml"/><Relationship Id="rId6" Type="http://schemas.openxmlformats.org/officeDocument/2006/relationships/image" Target="../media/image382.png"/><Relationship Id="rId5" Type="http://schemas.openxmlformats.org/officeDocument/2006/relationships/image" Target="../media/image50.png"/><Relationship Id="rId4" Type="http://schemas.openxmlformats.org/officeDocument/2006/relationships/image" Target="../media/image58.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85.png"/><Relationship Id="rId2" Type="http://schemas.openxmlformats.org/officeDocument/2006/relationships/image" Target="../media/image384.png"/><Relationship Id="rId1" Type="http://schemas.openxmlformats.org/officeDocument/2006/relationships/slideMaster" Target="../slideMasters/slideMaster1.xml"/><Relationship Id="rId6" Type="http://schemas.openxmlformats.org/officeDocument/2006/relationships/image" Target="../media/image386.png"/><Relationship Id="rId5" Type="http://schemas.openxmlformats.org/officeDocument/2006/relationships/image" Target="../media/image264.png"/><Relationship Id="rId4" Type="http://schemas.openxmlformats.org/officeDocument/2006/relationships/image" Target="../media/image50.png"/></Relationships>
</file>

<file path=ppt/slideLayouts/_rels/slideLayout76.xml.rels><?xml version="1.0" encoding="UTF-8" standalone="yes"?>
<Relationships xmlns="http://schemas.openxmlformats.org/package/2006/relationships"><Relationship Id="rId8" Type="http://schemas.openxmlformats.org/officeDocument/2006/relationships/image" Target="../media/image392.png"/><Relationship Id="rId3" Type="http://schemas.openxmlformats.org/officeDocument/2006/relationships/image" Target="../media/image388.png"/><Relationship Id="rId7" Type="http://schemas.openxmlformats.org/officeDocument/2006/relationships/image" Target="../media/image391.png"/><Relationship Id="rId2" Type="http://schemas.openxmlformats.org/officeDocument/2006/relationships/image" Target="../media/image387.png"/><Relationship Id="rId1" Type="http://schemas.openxmlformats.org/officeDocument/2006/relationships/slideMaster" Target="../slideMasters/slideMaster1.xml"/><Relationship Id="rId6" Type="http://schemas.openxmlformats.org/officeDocument/2006/relationships/image" Target="../media/image390.png"/><Relationship Id="rId5" Type="http://schemas.openxmlformats.org/officeDocument/2006/relationships/image" Target="../media/image389.png"/><Relationship Id="rId4" Type="http://schemas.openxmlformats.org/officeDocument/2006/relationships/image" Target="../media/image50.png"/><Relationship Id="rId9" Type="http://schemas.openxmlformats.org/officeDocument/2006/relationships/image" Target="../media/image393.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394.png"/><Relationship Id="rId1" Type="http://schemas.openxmlformats.org/officeDocument/2006/relationships/slideMaster" Target="../slideMasters/slideMaster2.xml"/><Relationship Id="rId6" Type="http://schemas.openxmlformats.org/officeDocument/2006/relationships/image" Target="../media/image71.png"/><Relationship Id="rId5" Type="http://schemas.openxmlformats.org/officeDocument/2006/relationships/image" Target="../media/image50.png"/><Relationship Id="rId4" Type="http://schemas.openxmlformats.org/officeDocument/2006/relationships/image" Target="../media/image43.png"/></Relationships>
</file>

<file path=ppt/slideLayouts/_rels/slideLayout79.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200.png"/><Relationship Id="rId7" Type="http://schemas.openxmlformats.org/officeDocument/2006/relationships/image" Target="../media/image203.png"/><Relationship Id="rId2" Type="http://schemas.openxmlformats.org/officeDocument/2006/relationships/image" Target="../media/image199.png"/><Relationship Id="rId1" Type="http://schemas.openxmlformats.org/officeDocument/2006/relationships/slideMaster" Target="../slideMasters/slideMaster2.xml"/><Relationship Id="rId6" Type="http://schemas.openxmlformats.org/officeDocument/2006/relationships/image" Target="../media/image202.png"/><Relationship Id="rId5" Type="http://schemas.openxmlformats.org/officeDocument/2006/relationships/image" Target="../media/image201.png"/><Relationship Id="rId10" Type="http://schemas.openxmlformats.org/officeDocument/2006/relationships/image" Target="../media/image205.png"/><Relationship Id="rId4" Type="http://schemas.openxmlformats.org/officeDocument/2006/relationships/image" Target="../media/image50.png"/><Relationship Id="rId9" Type="http://schemas.openxmlformats.org/officeDocument/2006/relationships/image" Target="../media/image20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50.png"/><Relationship Id="rId2" Type="http://schemas.openxmlformats.org/officeDocument/2006/relationships/image" Target="../media/image58.png"/><Relationship Id="rId1" Type="http://schemas.openxmlformats.org/officeDocument/2006/relationships/slideMaster" Target="../slideMasters/slideMaster1.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Layouts/_rels/slideLayout80.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8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Layouts/_rels/slideLayout82.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Master" Target="../slideMasters/slideMaster2.xml"/><Relationship Id="rId6" Type="http://schemas.openxmlformats.org/officeDocument/2006/relationships/image" Target="../media/image37.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84.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Master" Target="../slideMasters/slideMaster2.xml"/><Relationship Id="rId6" Type="http://schemas.openxmlformats.org/officeDocument/2006/relationships/image" Target="../media/image46.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s>
</file>

<file path=ppt/slideLayouts/_rels/slideLayout85.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43.png"/><Relationship Id="rId7" Type="http://schemas.openxmlformats.org/officeDocument/2006/relationships/image" Target="../media/image54.png"/><Relationship Id="rId2" Type="http://schemas.openxmlformats.org/officeDocument/2006/relationships/image" Target="../media/image51.png"/><Relationship Id="rId1" Type="http://schemas.openxmlformats.org/officeDocument/2006/relationships/slideMaster" Target="../slideMasters/slideMaster2.xml"/><Relationship Id="rId6" Type="http://schemas.openxmlformats.org/officeDocument/2006/relationships/image" Target="../media/image53.png"/><Relationship Id="rId11" Type="http://schemas.openxmlformats.org/officeDocument/2006/relationships/image" Target="../media/image50.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44.png"/><Relationship Id="rId9" Type="http://schemas.openxmlformats.org/officeDocument/2006/relationships/image" Target="../media/image56.png"/></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50.png"/><Relationship Id="rId2" Type="http://schemas.openxmlformats.org/officeDocument/2006/relationships/image" Target="../media/image58.png"/><Relationship Id="rId1" Type="http://schemas.openxmlformats.org/officeDocument/2006/relationships/slideMaster" Target="../slideMasters/slideMaster2.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395.png"/></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4.pn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83.png"/><Relationship Id="rId2" Type="http://schemas.openxmlformats.org/officeDocument/2006/relationships/image" Target="../media/image73.png"/><Relationship Id="rId1" Type="http://schemas.openxmlformats.org/officeDocument/2006/relationships/slideMaster" Target="../slideMasters/slideMaster2.xml"/><Relationship Id="rId6" Type="http://schemas.openxmlformats.org/officeDocument/2006/relationships/image" Target="../media/image77.png"/><Relationship Id="rId11" Type="http://schemas.openxmlformats.org/officeDocument/2006/relationships/image" Target="../media/image82.png"/><Relationship Id="rId5" Type="http://schemas.openxmlformats.org/officeDocument/2006/relationships/image" Target="../media/image76.png"/><Relationship Id="rId15" Type="http://schemas.openxmlformats.org/officeDocument/2006/relationships/image" Target="../media/image50.png"/><Relationship Id="rId10" Type="http://schemas.openxmlformats.org/officeDocument/2006/relationships/image" Target="../media/image396.png"/><Relationship Id="rId4" Type="http://schemas.openxmlformats.org/officeDocument/2006/relationships/image" Target="../media/image75.png"/><Relationship Id="rId9" Type="http://schemas.openxmlformats.org/officeDocument/2006/relationships/image" Target="../media/image80.png"/><Relationship Id="rId14" Type="http://schemas.openxmlformats.org/officeDocument/2006/relationships/image" Target="../media/image85.png"/></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7.png"/><Relationship Id="rId7" Type="http://schemas.openxmlformats.org/officeDocument/2006/relationships/image" Target="../media/image89.png"/><Relationship Id="rId2" Type="http://schemas.openxmlformats.org/officeDocument/2006/relationships/image" Target="../media/image86.png"/><Relationship Id="rId1" Type="http://schemas.openxmlformats.org/officeDocument/2006/relationships/slideMaster" Target="../slideMasters/slideMaster2.xml"/><Relationship Id="rId6" Type="http://schemas.openxmlformats.org/officeDocument/2006/relationships/image" Target="../media/image66.png"/><Relationship Id="rId5" Type="http://schemas.openxmlformats.org/officeDocument/2006/relationships/image" Target="../media/image395.png"/><Relationship Id="rId4" Type="http://schemas.openxmlformats.org/officeDocument/2006/relationships/image" Target="../media/image88.png"/><Relationship Id="rId9" Type="http://schemas.openxmlformats.org/officeDocument/2006/relationships/image" Target="../media/image50.png"/></Relationships>
</file>

<file path=ppt/slideLayouts/_rels/slideLayout89.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101.png"/><Relationship Id="rId3" Type="http://schemas.openxmlformats.org/officeDocument/2006/relationships/image" Target="../media/image50.png"/><Relationship Id="rId7" Type="http://schemas.openxmlformats.org/officeDocument/2006/relationships/image" Target="../media/image95.png"/><Relationship Id="rId12" Type="http://schemas.openxmlformats.org/officeDocument/2006/relationships/image" Target="../media/image100.png"/><Relationship Id="rId2" Type="http://schemas.openxmlformats.org/officeDocument/2006/relationships/image" Target="../media/image91.png"/><Relationship Id="rId1" Type="http://schemas.openxmlformats.org/officeDocument/2006/relationships/slideMaster" Target="../slideMasters/slideMaster2.xml"/><Relationship Id="rId6" Type="http://schemas.openxmlformats.org/officeDocument/2006/relationships/image" Target="../media/image94.png"/><Relationship Id="rId11" Type="http://schemas.openxmlformats.org/officeDocument/2006/relationships/image" Target="../media/image99.png"/><Relationship Id="rId5" Type="http://schemas.openxmlformats.org/officeDocument/2006/relationships/image" Target="../media/image93.png"/><Relationship Id="rId10" Type="http://schemas.openxmlformats.org/officeDocument/2006/relationships/image" Target="../media/image98.png"/><Relationship Id="rId4" Type="http://schemas.openxmlformats.org/officeDocument/2006/relationships/image" Target="../media/image92.png"/><Relationship Id="rId9" Type="http://schemas.openxmlformats.org/officeDocument/2006/relationships/image" Target="../media/image97.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68.png"/><Relationship Id="rId1" Type="http://schemas.openxmlformats.org/officeDocument/2006/relationships/slideMaster" Target="../slideMasters/slideMaster1.xml"/><Relationship Id="rId6" Type="http://schemas.openxmlformats.org/officeDocument/2006/relationships/image" Target="../media/image50.png"/><Relationship Id="rId5" Type="http://schemas.openxmlformats.org/officeDocument/2006/relationships/image" Target="../media/image43.png"/><Relationship Id="rId4" Type="http://schemas.openxmlformats.org/officeDocument/2006/relationships/image" Target="../media/image69.png"/><Relationship Id="rId9" Type="http://schemas.openxmlformats.org/officeDocument/2006/relationships/image" Target="../media/image72.png"/></Relationships>
</file>

<file path=ppt/slideLayouts/_rels/slideLayout90.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50.png"/><Relationship Id="rId7" Type="http://schemas.openxmlformats.org/officeDocument/2006/relationships/image" Target="../media/image104.png"/><Relationship Id="rId2" Type="http://schemas.openxmlformats.org/officeDocument/2006/relationships/image" Target="../media/image102.png"/><Relationship Id="rId1" Type="http://schemas.openxmlformats.org/officeDocument/2006/relationships/slideMaster" Target="../slideMasters/slideMaster2.xml"/><Relationship Id="rId6" Type="http://schemas.openxmlformats.org/officeDocument/2006/relationships/image" Target="../media/image103.png"/><Relationship Id="rId11" Type="http://schemas.openxmlformats.org/officeDocument/2006/relationships/image" Target="../media/image108.png"/><Relationship Id="rId5" Type="http://schemas.openxmlformats.org/officeDocument/2006/relationships/image" Target="../media/image93.png"/><Relationship Id="rId10" Type="http://schemas.openxmlformats.org/officeDocument/2006/relationships/image" Target="../media/image107.png"/><Relationship Id="rId4" Type="http://schemas.openxmlformats.org/officeDocument/2006/relationships/image" Target="../media/image92.png"/><Relationship Id="rId9" Type="http://schemas.openxmlformats.org/officeDocument/2006/relationships/image" Target="../media/image106.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112.png"/><Relationship Id="rId2" Type="http://schemas.openxmlformats.org/officeDocument/2006/relationships/image" Target="../media/image109.png"/><Relationship Id="rId1" Type="http://schemas.openxmlformats.org/officeDocument/2006/relationships/slideMaster" Target="../slideMasters/slideMaster2.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92.png"/></Relationships>
</file>

<file path=ppt/slideLayouts/_rels/slideLayout92.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14.png"/><Relationship Id="rId7" Type="http://schemas.openxmlformats.org/officeDocument/2006/relationships/image" Target="../media/image116.png"/><Relationship Id="rId2" Type="http://schemas.openxmlformats.org/officeDocument/2006/relationships/image" Target="../media/image113.png"/><Relationship Id="rId1" Type="http://schemas.openxmlformats.org/officeDocument/2006/relationships/slideMaster" Target="../slideMasters/slideMaster2.xml"/><Relationship Id="rId6" Type="http://schemas.openxmlformats.org/officeDocument/2006/relationships/image" Target="../media/image92.png"/><Relationship Id="rId5" Type="http://schemas.openxmlformats.org/officeDocument/2006/relationships/image" Target="../media/image50.png"/><Relationship Id="rId4" Type="http://schemas.openxmlformats.org/officeDocument/2006/relationships/image" Target="../media/image115.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206.png"/><Relationship Id="rId1" Type="http://schemas.openxmlformats.org/officeDocument/2006/relationships/slideMaster" Target="../slideMasters/slideMaster3.xml"/><Relationship Id="rId6" Type="http://schemas.openxmlformats.org/officeDocument/2006/relationships/image" Target="../media/image208.png"/><Relationship Id="rId5" Type="http://schemas.openxmlformats.org/officeDocument/2006/relationships/image" Target="../media/image207.png"/><Relationship Id="rId4" Type="http://schemas.openxmlformats.org/officeDocument/2006/relationships/image" Target="../media/image201.png"/></Relationships>
</file>

<file path=ppt/slideLayouts/_rels/slideLayout94.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9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Master" Target="../slideMasters/slideMaster3.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Layouts/_rels/slideLayout9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Master" Target="../slideMasters/slideMaster3.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Layouts/_rels/slideLayout9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Master" Target="../slideMasters/slideMaster3.xml"/><Relationship Id="rId6" Type="http://schemas.openxmlformats.org/officeDocument/2006/relationships/image" Target="../media/image37.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s>
</file>

<file path=ppt/slideLayouts/_rels/slideLayout9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3.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9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Master" Target="../slideMasters/slideMaster3.xml"/><Relationship Id="rId6" Type="http://schemas.openxmlformats.org/officeDocument/2006/relationships/image" Target="../media/image46.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title-03">
  <p:cSld name="1_title-03">
    <p:spTree>
      <p:nvGrpSpPr>
        <p:cNvPr id="1" name="Shape 35"/>
        <p:cNvGrpSpPr/>
        <p:nvPr/>
      </p:nvGrpSpPr>
      <p:grpSpPr>
        <a:xfrm>
          <a:off x="0" y="0"/>
          <a:ext cx="0" cy="0"/>
          <a:chOff x="0" y="0"/>
          <a:chExt cx="0" cy="0"/>
        </a:xfrm>
      </p:grpSpPr>
      <p:pic>
        <p:nvPicPr>
          <p:cNvPr id="36" name="Google Shape;36;p1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376307" cy="3518221"/>
          </a:xfrm>
          <a:prstGeom prst="rect">
            <a:avLst/>
          </a:prstGeom>
          <a:noFill/>
          <a:ln>
            <a:noFill/>
          </a:ln>
        </p:spPr>
      </p:pic>
      <p:pic>
        <p:nvPicPr>
          <p:cNvPr id="37" name="Google Shape;37;p1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736529" flipH="1">
            <a:off x="382567" y="1475867"/>
            <a:ext cx="4872218" cy="4024993"/>
          </a:xfrm>
          <a:prstGeom prst="rect">
            <a:avLst/>
          </a:prstGeom>
          <a:noFill/>
          <a:ln>
            <a:noFill/>
          </a:ln>
        </p:spPr>
      </p:pic>
      <p:pic>
        <p:nvPicPr>
          <p:cNvPr id="38" name="Google Shape;38;p1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540325" y="4458656"/>
            <a:ext cx="4305300" cy="1372912"/>
          </a:xfrm>
          <a:prstGeom prst="rect">
            <a:avLst/>
          </a:prstGeom>
          <a:noFill/>
          <a:ln>
            <a:noFill/>
          </a:ln>
        </p:spPr>
      </p:pic>
      <p:pic>
        <p:nvPicPr>
          <p:cNvPr id="39" name="Google Shape;39;p1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47765" y="0"/>
            <a:ext cx="8742647" cy="5306786"/>
          </a:xfrm>
          <a:prstGeom prst="rect">
            <a:avLst/>
          </a:prstGeom>
          <a:noFill/>
          <a:ln>
            <a:noFill/>
          </a:ln>
        </p:spPr>
      </p:pic>
      <p:sp>
        <p:nvSpPr>
          <p:cNvPr id="40" name="Google Shape;40;p10"/>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44" name="Google Shape;44;p10"/>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5" name="Google Shape;45;p1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7013" y="902667"/>
            <a:ext cx="6773645" cy="4630915"/>
          </a:xfrm>
          <a:prstGeom prst="rect">
            <a:avLst/>
          </a:prstGeom>
          <a:noFill/>
          <a:ln>
            <a:noFill/>
          </a:ln>
        </p:spPr>
      </p:pic>
      <p:sp>
        <p:nvSpPr>
          <p:cNvPr id="46" name="Google Shape;46;p10"/>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b="0" i="0" u="none" strike="noStrike" cap="none">
              <a:solidFill>
                <a:srgbClr val="000000"/>
              </a:solidFill>
              <a:latin typeface="Malgun Gothic"/>
              <a:ea typeface="Malgun Gothic"/>
              <a:cs typeface="Malgun Gothic"/>
              <a:sym typeface="Malgun Gothic"/>
            </a:endParaRPr>
          </a:p>
        </p:txBody>
      </p:sp>
      <p:pic>
        <p:nvPicPr>
          <p:cNvPr id="47" name="Google Shape;47;p1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493320" y="0"/>
            <a:ext cx="1736561" cy="2506436"/>
          </a:xfrm>
          <a:prstGeom prst="rect">
            <a:avLst/>
          </a:prstGeom>
          <a:noFill/>
          <a:ln>
            <a:noFill/>
          </a:ln>
        </p:spPr>
      </p:pic>
      <p:pic>
        <p:nvPicPr>
          <p:cNvPr id="48" name="Google Shape;48;p1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6064845" y="2774391"/>
            <a:ext cx="2990850" cy="155524"/>
          </a:xfrm>
          <a:prstGeom prst="rect">
            <a:avLst/>
          </a:prstGeom>
          <a:noFill/>
          <a:ln>
            <a:noFill/>
          </a:ln>
        </p:spPr>
      </p:pic>
      <p:pic>
        <p:nvPicPr>
          <p:cNvPr id="49" name="Google Shape;49;p1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932337">
            <a:off x="335257" y="62979"/>
            <a:ext cx="1119420" cy="1223153"/>
          </a:xfrm>
          <a:prstGeom prst="rect">
            <a:avLst/>
          </a:prstGeom>
          <a:noFill/>
          <a:ln>
            <a:noFill/>
          </a:ln>
        </p:spPr>
      </p:pic>
      <p:pic>
        <p:nvPicPr>
          <p:cNvPr id="50" name="Google Shape;50;p1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107368" y="3851205"/>
            <a:ext cx="732419" cy="732419"/>
          </a:xfrm>
          <a:prstGeom prst="rect">
            <a:avLst/>
          </a:prstGeom>
          <a:noFill/>
          <a:ln>
            <a:noFill/>
          </a:ln>
        </p:spPr>
      </p:pic>
      <p:pic>
        <p:nvPicPr>
          <p:cNvPr id="51" name="Google Shape;51;p1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625277" y="187457"/>
            <a:ext cx="900634" cy="90563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1_Заголовок и объект">
  <p:cSld name="1_Заголовок и объект">
    <p:spTree>
      <p:nvGrpSpPr>
        <p:cNvPr id="1" name="Shape 209"/>
        <p:cNvGrpSpPr/>
        <p:nvPr/>
      </p:nvGrpSpPr>
      <p:grpSpPr>
        <a:xfrm>
          <a:off x="0" y="0"/>
          <a:ext cx="0" cy="0"/>
          <a:chOff x="0" y="0"/>
          <a:chExt cx="0" cy="0"/>
        </a:xfrm>
      </p:grpSpPr>
      <p:grpSp>
        <p:nvGrpSpPr>
          <p:cNvPr id="210" name="Google Shape;210;p165"/>
          <p:cNvGrpSpPr/>
          <p:nvPr/>
        </p:nvGrpSpPr>
        <p:grpSpPr>
          <a:xfrm>
            <a:off x="-9326" y="0"/>
            <a:ext cx="12203410" cy="6877876"/>
            <a:chOff x="-9326" y="0"/>
            <a:chExt cx="12203410" cy="6877876"/>
          </a:xfrm>
        </p:grpSpPr>
        <p:pic>
          <p:nvPicPr>
            <p:cNvPr id="211" name="Google Shape;211;p16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205936" y="4185084"/>
              <a:ext cx="7290489" cy="2264608"/>
            </a:xfrm>
            <a:prstGeom prst="rect">
              <a:avLst/>
            </a:prstGeom>
            <a:noFill/>
            <a:ln>
              <a:noFill/>
            </a:ln>
          </p:spPr>
        </p:pic>
        <p:pic>
          <p:nvPicPr>
            <p:cNvPr id="212" name="Google Shape;212;p16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654781" y="2600907"/>
              <a:ext cx="3539303" cy="4276969"/>
            </a:xfrm>
            <a:prstGeom prst="rect">
              <a:avLst/>
            </a:prstGeom>
            <a:noFill/>
            <a:ln>
              <a:noFill/>
            </a:ln>
          </p:spPr>
        </p:pic>
        <p:pic>
          <p:nvPicPr>
            <p:cNvPr id="213" name="Google Shape;213;p16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5290467" cy="4567437"/>
            </a:xfrm>
            <a:prstGeom prst="rect">
              <a:avLst/>
            </a:prstGeom>
            <a:noFill/>
            <a:ln>
              <a:noFill/>
            </a:ln>
          </p:spPr>
        </p:pic>
        <p:pic>
          <p:nvPicPr>
            <p:cNvPr id="214" name="Google Shape;214;p16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48927"/>
              <a:ext cx="2001020" cy="300153"/>
            </a:xfrm>
            <a:prstGeom prst="rect">
              <a:avLst/>
            </a:prstGeom>
            <a:noFill/>
            <a:ln>
              <a:noFill/>
            </a:ln>
          </p:spPr>
        </p:pic>
        <p:pic>
          <p:nvPicPr>
            <p:cNvPr id="215" name="Google Shape;215;p16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216" name="Google Shape;216;p16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151305" y="3916928"/>
              <a:ext cx="2706534" cy="2960948"/>
            </a:xfrm>
            <a:prstGeom prst="rect">
              <a:avLst/>
            </a:prstGeom>
            <a:noFill/>
            <a:ln>
              <a:noFill/>
            </a:ln>
          </p:spPr>
        </p:pic>
        <p:pic>
          <p:nvPicPr>
            <p:cNvPr id="217" name="Google Shape;217;p16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0" y="0"/>
              <a:ext cx="4201160" cy="3753036"/>
            </a:xfrm>
            <a:prstGeom prst="rect">
              <a:avLst/>
            </a:prstGeom>
            <a:noFill/>
            <a:ln>
              <a:noFill/>
            </a:ln>
          </p:spPr>
        </p:pic>
        <p:pic>
          <p:nvPicPr>
            <p:cNvPr id="218" name="Google Shape;218;p16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 y="1138203"/>
              <a:ext cx="2000970" cy="5253658"/>
            </a:xfrm>
            <a:prstGeom prst="rect">
              <a:avLst/>
            </a:prstGeom>
            <a:noFill/>
            <a:ln>
              <a:noFill/>
            </a:ln>
          </p:spPr>
        </p:pic>
        <p:pic>
          <p:nvPicPr>
            <p:cNvPr id="219" name="Google Shape;219;p16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5192472" flipH="1">
              <a:off x="2070776" y="4677340"/>
              <a:ext cx="376436" cy="353850"/>
            </a:xfrm>
            <a:prstGeom prst="rect">
              <a:avLst/>
            </a:prstGeom>
            <a:noFill/>
            <a:ln>
              <a:noFill/>
            </a:ln>
          </p:spPr>
        </p:pic>
        <p:pic>
          <p:nvPicPr>
            <p:cNvPr id="220" name="Google Shape;220;p16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101090" flipH="1">
              <a:off x="10397548" y="1487071"/>
              <a:ext cx="376436" cy="353850"/>
            </a:xfrm>
            <a:prstGeom prst="rect">
              <a:avLst/>
            </a:prstGeom>
            <a:noFill/>
            <a:ln>
              <a:noFill/>
            </a:ln>
          </p:spPr>
        </p:pic>
        <p:pic>
          <p:nvPicPr>
            <p:cNvPr id="221" name="Google Shape;221;p16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3681458" flipH="1">
              <a:off x="5513787" y="73347"/>
              <a:ext cx="376436" cy="353850"/>
            </a:xfrm>
            <a:prstGeom prst="rect">
              <a:avLst/>
            </a:prstGeom>
            <a:noFill/>
            <a:ln>
              <a:noFill/>
            </a:ln>
          </p:spPr>
        </p:pic>
        <p:pic>
          <p:nvPicPr>
            <p:cNvPr id="222" name="Google Shape;222;p16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0885158" y="1016732"/>
              <a:ext cx="1301918" cy="1943112"/>
            </a:xfrm>
            <a:prstGeom prst="rect">
              <a:avLst/>
            </a:prstGeom>
            <a:noFill/>
            <a:ln>
              <a:noFill/>
            </a:ln>
          </p:spPr>
        </p:pic>
        <p:pic>
          <p:nvPicPr>
            <p:cNvPr id="223" name="Google Shape;223;p16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rot="10800000" flipH="1">
              <a:off x="-9326" y="6304149"/>
              <a:ext cx="1716784" cy="446364"/>
            </a:xfrm>
            <a:prstGeom prst="rect">
              <a:avLst/>
            </a:prstGeom>
            <a:noFill/>
            <a:ln>
              <a:noFill/>
            </a:ln>
          </p:spPr>
        </p:pic>
        <p:pic>
          <p:nvPicPr>
            <p:cNvPr id="224" name="Google Shape;224;p16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10800000" flipH="1">
              <a:off x="3921834" y="6581967"/>
              <a:ext cx="3858692" cy="192935"/>
            </a:xfrm>
            <a:prstGeom prst="rect">
              <a:avLst/>
            </a:prstGeom>
            <a:noFill/>
            <a:ln>
              <a:noFill/>
            </a:ln>
          </p:spPr>
        </p:pic>
        <p:pic>
          <p:nvPicPr>
            <p:cNvPr id="225" name="Google Shape;225;p165"/>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5768336" y="1492354"/>
              <a:ext cx="358329" cy="358329"/>
            </a:xfrm>
            <a:prstGeom prst="rect">
              <a:avLst/>
            </a:prstGeom>
            <a:noFill/>
            <a:ln>
              <a:noFill/>
            </a:ln>
          </p:spPr>
        </p:pic>
      </p:grpSp>
      <p:pic>
        <p:nvPicPr>
          <p:cNvPr id="226" name="Google Shape;226;p165"/>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11228484" y="6068848"/>
            <a:ext cx="968896" cy="809028"/>
          </a:xfrm>
          <a:prstGeom prst="rect">
            <a:avLst/>
          </a:prstGeom>
          <a:noFill/>
          <a:ln>
            <a:noFill/>
          </a:ln>
        </p:spPr>
      </p:pic>
      <p:sp>
        <p:nvSpPr>
          <p:cNvPr id="227" name="Google Shape;227;p165"/>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8" name="Google Shape;228;p165"/>
          <p:cNvSpPr txBox="1">
            <a:spLocks noGrp="1"/>
          </p:cNvSpPr>
          <p:nvPr>
            <p:ph type="body" idx="1"/>
          </p:nvPr>
        </p:nvSpPr>
        <p:spPr>
          <a:xfrm>
            <a:off x="3477986" y="2114237"/>
            <a:ext cx="5176795" cy="2041810"/>
          </a:xfrm>
          <a:prstGeom prst="rect">
            <a:avLst/>
          </a:prstGeom>
          <a:noFill/>
          <a:ln>
            <a:noFill/>
          </a:ln>
        </p:spPr>
        <p:txBody>
          <a:bodyPr spcFirstLastPara="1" wrap="square" lIns="91425" tIns="45700" rIns="91425" bIns="45700" anchor="t" anchorCtr="0">
            <a:normAutofit/>
          </a:bodyPr>
          <a:lstStyle>
            <a:lvl1pPr marL="457200" lvl="0" indent="-406400" algn="ctr">
              <a:lnSpc>
                <a:spcPct val="90000"/>
              </a:lnSpc>
              <a:spcBef>
                <a:spcPts val="1000"/>
              </a:spcBef>
              <a:spcAft>
                <a:spcPts val="0"/>
              </a:spcAft>
              <a:buClr>
                <a:schemeClr val="dk1"/>
              </a:buClr>
              <a:buSzPts val="2800"/>
              <a:buChar char="•"/>
              <a:defRPr/>
            </a:lvl1pPr>
            <a:lvl2pPr marL="914400" lvl="1" indent="-381000" algn="ctr">
              <a:lnSpc>
                <a:spcPct val="90000"/>
              </a:lnSpc>
              <a:spcBef>
                <a:spcPts val="500"/>
              </a:spcBef>
              <a:spcAft>
                <a:spcPts val="0"/>
              </a:spcAft>
              <a:buClr>
                <a:schemeClr val="dk1"/>
              </a:buClr>
              <a:buSzPts val="2400"/>
              <a:buChar char="•"/>
              <a:defRPr/>
            </a:lvl2pPr>
            <a:lvl3pPr marL="1371600" lvl="2" indent="-355600" algn="ctr">
              <a:lnSpc>
                <a:spcPct val="90000"/>
              </a:lnSpc>
              <a:spcBef>
                <a:spcPts val="500"/>
              </a:spcBef>
              <a:spcAft>
                <a:spcPts val="0"/>
              </a:spcAft>
              <a:buClr>
                <a:schemeClr val="dk1"/>
              </a:buClr>
              <a:buSzPts val="2000"/>
              <a:buChar char="•"/>
              <a:defRPr/>
            </a:lvl3pPr>
            <a:lvl4pPr marL="1828800" lvl="3" indent="-342900" algn="ctr">
              <a:lnSpc>
                <a:spcPct val="90000"/>
              </a:lnSpc>
              <a:spcBef>
                <a:spcPts val="500"/>
              </a:spcBef>
              <a:spcAft>
                <a:spcPts val="0"/>
              </a:spcAft>
              <a:buClr>
                <a:schemeClr val="dk1"/>
              </a:buClr>
              <a:buSzPts val="1800"/>
              <a:buChar char="•"/>
              <a:defRPr/>
            </a:lvl4pPr>
            <a:lvl5pPr marL="2286000" lvl="4" indent="-342900" algn="ct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9" name="Google Shape;229;p16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0" name="Google Shape;230;p16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1" name="Google Shape;231;p16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32" name="Google Shape;232;p165"/>
          <p:cNvSpPr txBox="1">
            <a:spLocks noGrp="1"/>
          </p:cNvSpPr>
          <p:nvPr>
            <p:ph type="body" idx="2"/>
          </p:nvPr>
        </p:nvSpPr>
        <p:spPr>
          <a:xfrm>
            <a:off x="3122451" y="4967174"/>
            <a:ext cx="5608864" cy="2014729"/>
          </a:xfrm>
          <a:prstGeom prst="rect">
            <a:avLst/>
          </a:prstGeom>
          <a:noFill/>
          <a:ln>
            <a:noFill/>
          </a:ln>
        </p:spPr>
        <p:txBody>
          <a:bodyPr spcFirstLastPara="1" wrap="square" lIns="91425" tIns="45700" rIns="91425" bIns="45700" anchor="t" anchorCtr="0">
            <a:normAutofit/>
          </a:bodyPr>
          <a:lstStyle>
            <a:lvl1pPr marL="457200" lvl="0" indent="-330200" algn="ctr">
              <a:lnSpc>
                <a:spcPct val="90000"/>
              </a:lnSpc>
              <a:spcBef>
                <a:spcPts val="1000"/>
              </a:spcBef>
              <a:spcAft>
                <a:spcPts val="0"/>
              </a:spcAft>
              <a:buClr>
                <a:schemeClr val="dk1"/>
              </a:buClr>
              <a:buSzPts val="1600"/>
              <a:buChar char="•"/>
              <a:defRPr sz="1600" b="1"/>
            </a:lvl1pPr>
            <a:lvl2pPr marL="914400" lvl="1" indent="-381000" algn="ctr">
              <a:lnSpc>
                <a:spcPct val="90000"/>
              </a:lnSpc>
              <a:spcBef>
                <a:spcPts val="500"/>
              </a:spcBef>
              <a:spcAft>
                <a:spcPts val="0"/>
              </a:spcAft>
              <a:buClr>
                <a:schemeClr val="dk1"/>
              </a:buClr>
              <a:buSzPts val="2400"/>
              <a:buChar char="•"/>
              <a:defRPr b="1"/>
            </a:lvl2pPr>
            <a:lvl3pPr marL="1371600" lvl="2" indent="-355600" algn="ctr">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matchingName="sub-topic-02">
  <p:cSld name="sub-topic-02">
    <p:spTree>
      <p:nvGrpSpPr>
        <p:cNvPr id="1" name="Shape 2431"/>
        <p:cNvGrpSpPr/>
        <p:nvPr/>
      </p:nvGrpSpPr>
      <p:grpSpPr>
        <a:xfrm>
          <a:off x="0" y="0"/>
          <a:ext cx="0" cy="0"/>
          <a:chOff x="0" y="0"/>
          <a:chExt cx="0" cy="0"/>
        </a:xfrm>
      </p:grpSpPr>
      <p:grpSp>
        <p:nvGrpSpPr>
          <p:cNvPr id="2432" name="Google Shape;2432;p22"/>
          <p:cNvGrpSpPr/>
          <p:nvPr/>
        </p:nvGrpSpPr>
        <p:grpSpPr>
          <a:xfrm>
            <a:off x="-7686" y="0"/>
            <a:ext cx="12215900" cy="5401644"/>
            <a:chOff x="-7685" y="0"/>
            <a:chExt cx="12215900" cy="5401644"/>
          </a:xfrm>
        </p:grpSpPr>
        <p:pic>
          <p:nvPicPr>
            <p:cNvPr id="2433" name="Google Shape;2433;p2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702001" y="1694315"/>
              <a:ext cx="5401643" cy="2013012"/>
            </a:xfrm>
            <a:prstGeom prst="rect">
              <a:avLst/>
            </a:prstGeom>
            <a:noFill/>
            <a:ln>
              <a:noFill/>
            </a:ln>
          </p:spPr>
        </p:pic>
        <p:pic>
          <p:nvPicPr>
            <p:cNvPr id="2434" name="Google Shape;2434;p2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00887" y="1694316"/>
              <a:ext cx="5401643" cy="2013012"/>
            </a:xfrm>
            <a:prstGeom prst="rect">
              <a:avLst/>
            </a:prstGeom>
            <a:noFill/>
            <a:ln>
              <a:noFill/>
            </a:ln>
          </p:spPr>
        </p:pic>
      </p:grpSp>
      <p:grpSp>
        <p:nvGrpSpPr>
          <p:cNvPr id="2435" name="Google Shape;2435;p22"/>
          <p:cNvGrpSpPr/>
          <p:nvPr/>
        </p:nvGrpSpPr>
        <p:grpSpPr>
          <a:xfrm>
            <a:off x="-37819" y="0"/>
            <a:ext cx="12200175" cy="6858000"/>
            <a:chOff x="-37819" y="0"/>
            <a:chExt cx="12200175" cy="6858000"/>
          </a:xfrm>
        </p:grpSpPr>
        <p:pic>
          <p:nvPicPr>
            <p:cNvPr id="2436" name="Google Shape;2436;p2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37819" y="0"/>
              <a:ext cx="4139638" cy="6858000"/>
            </a:xfrm>
            <a:prstGeom prst="rect">
              <a:avLst/>
            </a:prstGeom>
            <a:noFill/>
            <a:ln>
              <a:noFill/>
            </a:ln>
          </p:spPr>
        </p:pic>
        <p:pic>
          <p:nvPicPr>
            <p:cNvPr id="2437" name="Google Shape;2437;p2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8022718" y="0"/>
              <a:ext cx="4139638" cy="6858000"/>
            </a:xfrm>
            <a:prstGeom prst="rect">
              <a:avLst/>
            </a:prstGeom>
            <a:noFill/>
            <a:ln>
              <a:noFill/>
            </a:ln>
          </p:spPr>
        </p:pic>
      </p:grpSp>
      <p:grpSp>
        <p:nvGrpSpPr>
          <p:cNvPr id="2438" name="Google Shape;2438;p22"/>
          <p:cNvGrpSpPr/>
          <p:nvPr/>
        </p:nvGrpSpPr>
        <p:grpSpPr>
          <a:xfrm>
            <a:off x="387424" y="0"/>
            <a:ext cx="11042132" cy="6859390"/>
            <a:chOff x="387424" y="0"/>
            <a:chExt cx="11042132" cy="6859390"/>
          </a:xfrm>
        </p:grpSpPr>
        <p:pic>
          <p:nvPicPr>
            <p:cNvPr id="2439" name="Google Shape;2439;p2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2440" name="Google Shape;2440;p2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166348" y="2703637"/>
              <a:ext cx="2263208" cy="3883587"/>
            </a:xfrm>
            <a:prstGeom prst="rect">
              <a:avLst/>
            </a:prstGeom>
            <a:noFill/>
            <a:ln>
              <a:noFill/>
            </a:ln>
          </p:spPr>
        </p:pic>
        <p:pic>
          <p:nvPicPr>
            <p:cNvPr id="2441" name="Google Shape;2441;p2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7424" y="2996952"/>
              <a:ext cx="2194636" cy="3765920"/>
            </a:xfrm>
            <a:prstGeom prst="rect">
              <a:avLst/>
            </a:prstGeom>
            <a:noFill/>
            <a:ln>
              <a:noFill/>
            </a:ln>
          </p:spPr>
        </p:pic>
        <p:pic>
          <p:nvPicPr>
            <p:cNvPr id="2442" name="Google Shape;2442;p2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4357" y="334062"/>
              <a:ext cx="377577" cy="377577"/>
            </a:xfrm>
            <a:prstGeom prst="rect">
              <a:avLst/>
            </a:prstGeom>
            <a:noFill/>
            <a:ln>
              <a:noFill/>
            </a:ln>
          </p:spPr>
        </p:pic>
        <p:pic>
          <p:nvPicPr>
            <p:cNvPr id="2443" name="Google Shape;2443;p2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06259" y="2602805"/>
              <a:ext cx="8579482" cy="117967"/>
            </a:xfrm>
            <a:prstGeom prst="rect">
              <a:avLst/>
            </a:prstGeom>
            <a:noFill/>
            <a:ln>
              <a:noFill/>
            </a:ln>
          </p:spPr>
        </p:pic>
        <p:pic>
          <p:nvPicPr>
            <p:cNvPr id="2444" name="Google Shape;2444;p2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324145" y="6048972"/>
              <a:ext cx="1855578" cy="810418"/>
            </a:xfrm>
            <a:prstGeom prst="rect">
              <a:avLst/>
            </a:prstGeom>
            <a:noFill/>
            <a:ln>
              <a:noFill/>
            </a:ln>
          </p:spPr>
        </p:pic>
        <p:pic>
          <p:nvPicPr>
            <p:cNvPr id="2445" name="Google Shape;2445;p2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66614" y="0"/>
              <a:ext cx="1272583" cy="555797"/>
            </a:xfrm>
            <a:prstGeom prst="rect">
              <a:avLst/>
            </a:prstGeom>
            <a:noFill/>
            <a:ln>
              <a:noFill/>
            </a:ln>
          </p:spPr>
        </p:pic>
        <p:pic>
          <p:nvPicPr>
            <p:cNvPr id="2446" name="Google Shape;2446;p2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956277" y="0"/>
              <a:ext cx="1272583" cy="555797"/>
            </a:xfrm>
            <a:prstGeom prst="rect">
              <a:avLst/>
            </a:prstGeom>
            <a:noFill/>
            <a:ln>
              <a:noFill/>
            </a:ln>
          </p:spPr>
        </p:pic>
      </p:grpSp>
      <p:pic>
        <p:nvPicPr>
          <p:cNvPr id="2447" name="Google Shape;2447;p2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448" name="Google Shape;2448;p22"/>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5400"/>
              <a:buFont typeface="Century Gothic"/>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49" name="Google Shape;2449;p22"/>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450" name="Google Shape;2450;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51" name="Google Shape;2451;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52" name="Google Shape;2452;p2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matchingName="sub-topic-03">
  <p:cSld name="sub-topic-03">
    <p:spTree>
      <p:nvGrpSpPr>
        <p:cNvPr id="1" name="Shape 2453"/>
        <p:cNvGrpSpPr/>
        <p:nvPr/>
      </p:nvGrpSpPr>
      <p:grpSpPr>
        <a:xfrm>
          <a:off x="0" y="0"/>
          <a:ext cx="0" cy="0"/>
          <a:chOff x="0" y="0"/>
          <a:chExt cx="0" cy="0"/>
        </a:xfrm>
      </p:grpSpPr>
      <p:grpSp>
        <p:nvGrpSpPr>
          <p:cNvPr id="2454" name="Google Shape;2454;p23"/>
          <p:cNvGrpSpPr/>
          <p:nvPr/>
        </p:nvGrpSpPr>
        <p:grpSpPr>
          <a:xfrm>
            <a:off x="0" y="-15941"/>
            <a:ext cx="12200394" cy="6876669"/>
            <a:chOff x="0" y="-15941"/>
            <a:chExt cx="12200394" cy="6876669"/>
          </a:xfrm>
        </p:grpSpPr>
        <p:pic>
          <p:nvPicPr>
            <p:cNvPr id="2455" name="Google Shape;2455;p2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728"/>
              <a:ext cx="3285658" cy="6858000"/>
            </a:xfrm>
            <a:prstGeom prst="rect">
              <a:avLst/>
            </a:prstGeom>
            <a:noFill/>
            <a:ln>
              <a:noFill/>
            </a:ln>
          </p:spPr>
        </p:pic>
        <p:pic>
          <p:nvPicPr>
            <p:cNvPr id="2456" name="Google Shape;2456;p2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8914736" y="-15941"/>
              <a:ext cx="3285658" cy="6858000"/>
            </a:xfrm>
            <a:prstGeom prst="rect">
              <a:avLst/>
            </a:prstGeom>
            <a:noFill/>
            <a:ln>
              <a:noFill/>
            </a:ln>
          </p:spPr>
        </p:pic>
      </p:grpSp>
      <p:grpSp>
        <p:nvGrpSpPr>
          <p:cNvPr id="2457" name="Google Shape;2457;p23"/>
          <p:cNvGrpSpPr/>
          <p:nvPr/>
        </p:nvGrpSpPr>
        <p:grpSpPr>
          <a:xfrm>
            <a:off x="1453046" y="2818412"/>
            <a:ext cx="8762986" cy="2505655"/>
            <a:chOff x="1453046" y="2818412"/>
            <a:chExt cx="8762986" cy="2505655"/>
          </a:xfrm>
        </p:grpSpPr>
        <p:pic>
          <p:nvPicPr>
            <p:cNvPr id="2458" name="Google Shape;2458;p2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453046" y="2818412"/>
              <a:ext cx="2468230" cy="2468230"/>
            </a:xfrm>
            <a:prstGeom prst="rect">
              <a:avLst/>
            </a:prstGeom>
            <a:noFill/>
            <a:ln>
              <a:noFill/>
            </a:ln>
          </p:spPr>
        </p:pic>
        <p:pic>
          <p:nvPicPr>
            <p:cNvPr id="2459" name="Google Shape;2459;p2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747802" y="2855837"/>
              <a:ext cx="2468230" cy="2468230"/>
            </a:xfrm>
            <a:prstGeom prst="rect">
              <a:avLst/>
            </a:prstGeom>
            <a:noFill/>
            <a:ln>
              <a:noFill/>
            </a:ln>
          </p:spPr>
        </p:pic>
      </p:grpSp>
      <p:grpSp>
        <p:nvGrpSpPr>
          <p:cNvPr id="2460" name="Google Shape;2460;p23"/>
          <p:cNvGrpSpPr/>
          <p:nvPr/>
        </p:nvGrpSpPr>
        <p:grpSpPr>
          <a:xfrm>
            <a:off x="-133486" y="-15941"/>
            <a:ext cx="12215328" cy="7241745"/>
            <a:chOff x="-133486" y="-15941"/>
            <a:chExt cx="12215328" cy="7241745"/>
          </a:xfrm>
        </p:grpSpPr>
        <p:pic>
          <p:nvPicPr>
            <p:cNvPr id="2461" name="Google Shape;2461;p2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5348416" y="6186735"/>
              <a:ext cx="1536966" cy="671265"/>
            </a:xfrm>
            <a:prstGeom prst="rect">
              <a:avLst/>
            </a:prstGeom>
            <a:noFill/>
            <a:ln>
              <a:noFill/>
            </a:ln>
          </p:spPr>
        </p:pic>
        <p:pic>
          <p:nvPicPr>
            <p:cNvPr id="2462" name="Google Shape;2462;p2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447134" y="-15941"/>
              <a:ext cx="1190545" cy="519967"/>
            </a:xfrm>
            <a:prstGeom prst="rect">
              <a:avLst/>
            </a:prstGeom>
            <a:noFill/>
            <a:ln>
              <a:noFill/>
            </a:ln>
          </p:spPr>
        </p:pic>
        <p:pic>
          <p:nvPicPr>
            <p:cNvPr id="2463" name="Google Shape;2463;p2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93080" y="3279462"/>
              <a:ext cx="4140132" cy="320860"/>
            </a:xfrm>
            <a:prstGeom prst="rect">
              <a:avLst/>
            </a:prstGeom>
            <a:noFill/>
            <a:ln>
              <a:noFill/>
            </a:ln>
          </p:spPr>
        </p:pic>
        <p:pic>
          <p:nvPicPr>
            <p:cNvPr id="2464" name="Google Shape;2464;p2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33486" y="2453228"/>
              <a:ext cx="4599527" cy="4599527"/>
            </a:xfrm>
            <a:prstGeom prst="rect">
              <a:avLst/>
            </a:prstGeom>
            <a:noFill/>
            <a:ln>
              <a:noFill/>
            </a:ln>
          </p:spPr>
        </p:pic>
        <p:pic>
          <p:nvPicPr>
            <p:cNvPr id="2465" name="Google Shape;2465;p2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881326" y="2280177"/>
              <a:ext cx="4945627" cy="4945627"/>
            </a:xfrm>
            <a:prstGeom prst="rect">
              <a:avLst/>
            </a:prstGeom>
            <a:noFill/>
            <a:ln>
              <a:noFill/>
            </a:ln>
          </p:spPr>
        </p:pic>
        <p:pic>
          <p:nvPicPr>
            <p:cNvPr id="2466" name="Google Shape;2466;p2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867976" y="354226"/>
              <a:ext cx="390339" cy="390339"/>
            </a:xfrm>
            <a:prstGeom prst="rect">
              <a:avLst/>
            </a:prstGeom>
            <a:noFill/>
            <a:ln>
              <a:noFill/>
            </a:ln>
          </p:spPr>
        </p:pic>
        <p:pic>
          <p:nvPicPr>
            <p:cNvPr id="2467" name="Google Shape;2467;p23"/>
            <p:cNvPicPr preferRelativeResize="0"/>
            <p:nvPr/>
          </p:nvPicPr>
          <p:blipFill rotWithShape="1">
            <a:blip r:embed="rId10">
              <a:alphaModFix/>
            </a:blip>
            <a:srcRect/>
            <a:stretch/>
          </p:blipFill>
          <p:spPr>
            <a:xfrm>
              <a:off x="-133486" y="533875"/>
              <a:ext cx="4762500" cy="247650"/>
            </a:xfrm>
            <a:prstGeom prst="rect">
              <a:avLst/>
            </a:prstGeom>
            <a:noFill/>
            <a:ln>
              <a:noFill/>
            </a:ln>
          </p:spPr>
        </p:pic>
        <p:pic>
          <p:nvPicPr>
            <p:cNvPr id="2468" name="Google Shape;2468;p23"/>
            <p:cNvPicPr preferRelativeResize="0"/>
            <p:nvPr/>
          </p:nvPicPr>
          <p:blipFill rotWithShape="1">
            <a:blip r:embed="rId10">
              <a:alphaModFix/>
            </a:blip>
            <a:srcRect/>
            <a:stretch/>
          </p:blipFill>
          <p:spPr>
            <a:xfrm>
              <a:off x="7319342" y="537940"/>
              <a:ext cx="4762500" cy="247650"/>
            </a:xfrm>
            <a:prstGeom prst="rect">
              <a:avLst/>
            </a:prstGeom>
            <a:noFill/>
            <a:ln>
              <a:noFill/>
            </a:ln>
          </p:spPr>
        </p:pic>
        <p:pic>
          <p:nvPicPr>
            <p:cNvPr id="2469" name="Google Shape;2469;p23"/>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4903745" y="5533169"/>
              <a:ext cx="2406353" cy="243309"/>
            </a:xfrm>
            <a:prstGeom prst="rect">
              <a:avLst/>
            </a:prstGeom>
            <a:noFill/>
            <a:ln>
              <a:noFill/>
            </a:ln>
          </p:spPr>
        </p:pic>
      </p:grpSp>
      <p:pic>
        <p:nvPicPr>
          <p:cNvPr id="2470" name="Google Shape;2470;p23"/>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471" name="Google Shape;2471;p23"/>
          <p:cNvSpPr txBox="1">
            <a:spLocks noGrp="1"/>
          </p:cNvSpPr>
          <p:nvPr>
            <p:ph type="ctrTitle"/>
          </p:nvPr>
        </p:nvSpPr>
        <p:spPr>
          <a:xfrm>
            <a:off x="1495422" y="1696340"/>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72" name="Google Shape;2472;p23"/>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473" name="Google Shape;2473;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74" name="Google Shape;2474;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75" name="Google Shape;2475;p2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matchingName="Заголовок и объект" type="obj">
  <p:cSld name="OBJECT">
    <p:spTree>
      <p:nvGrpSpPr>
        <p:cNvPr id="1" name="Shape 2476"/>
        <p:cNvGrpSpPr/>
        <p:nvPr/>
      </p:nvGrpSpPr>
      <p:grpSpPr>
        <a:xfrm>
          <a:off x="0" y="0"/>
          <a:ext cx="0" cy="0"/>
          <a:chOff x="0" y="0"/>
          <a:chExt cx="0" cy="0"/>
        </a:xfrm>
      </p:grpSpPr>
      <p:pic>
        <p:nvPicPr>
          <p:cNvPr id="2477" name="Google Shape;2477;p2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001798" y="0"/>
            <a:ext cx="4669971" cy="1038381"/>
          </a:xfrm>
          <a:prstGeom prst="rect">
            <a:avLst/>
          </a:prstGeom>
          <a:noFill/>
          <a:ln>
            <a:noFill/>
          </a:ln>
        </p:spPr>
      </p:pic>
      <p:grpSp>
        <p:nvGrpSpPr>
          <p:cNvPr id="2478" name="Google Shape;2478;p24"/>
          <p:cNvGrpSpPr/>
          <p:nvPr/>
        </p:nvGrpSpPr>
        <p:grpSpPr>
          <a:xfrm>
            <a:off x="0" y="0"/>
            <a:ext cx="8973927" cy="6858000"/>
            <a:chOff x="0" y="0"/>
            <a:chExt cx="8973927" cy="6858000"/>
          </a:xfrm>
        </p:grpSpPr>
        <p:pic>
          <p:nvPicPr>
            <p:cNvPr id="2479" name="Google Shape;2479;p24"/>
            <p:cNvPicPr preferRelativeResize="0"/>
            <p:nvPr/>
          </p:nvPicPr>
          <p:blipFill rotWithShape="1">
            <a:blip r:embed="rId3">
              <a:alphaModFix/>
            </a:blip>
            <a:srcRect/>
            <a:stretch/>
          </p:blipFill>
          <p:spPr>
            <a:xfrm>
              <a:off x="4211427" y="6308945"/>
              <a:ext cx="4762500" cy="247650"/>
            </a:xfrm>
            <a:prstGeom prst="rect">
              <a:avLst/>
            </a:prstGeom>
            <a:noFill/>
            <a:ln>
              <a:noFill/>
            </a:ln>
          </p:spPr>
        </p:pic>
        <p:pic>
          <p:nvPicPr>
            <p:cNvPr id="2480" name="Google Shape;2480;p2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2481" name="Google Shape;2481;p2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451512" y="0"/>
              <a:ext cx="4139638" cy="6858000"/>
            </a:xfrm>
            <a:prstGeom prst="rect">
              <a:avLst/>
            </a:prstGeom>
            <a:noFill/>
            <a:ln>
              <a:noFill/>
            </a:ln>
          </p:spPr>
        </p:pic>
      </p:grpSp>
      <p:pic>
        <p:nvPicPr>
          <p:cNvPr id="2482" name="Google Shape;2482;p2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483" name="Google Shape;2483;p24"/>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84" name="Google Shape;2484;p24"/>
          <p:cNvSpPr txBox="1">
            <a:spLocks noGrp="1"/>
          </p:cNvSpPr>
          <p:nvPr>
            <p:ph type="body" idx="1"/>
          </p:nvPr>
        </p:nvSpPr>
        <p:spPr>
          <a:xfrm>
            <a:off x="5591150" y="2114236"/>
            <a:ext cx="6010299" cy="3602929"/>
          </a:xfrm>
          <a:prstGeom prst="rect">
            <a:avLst/>
          </a:prstGeom>
          <a:noFill/>
          <a:ln>
            <a:noFill/>
          </a:ln>
        </p:spPr>
        <p:txBody>
          <a:bodyPr spcFirstLastPara="1" wrap="square" lIns="91425" tIns="45700" rIns="91425" bIns="45700" anchor="t" anchorCtr="0">
            <a:normAutofit/>
          </a:bodyPr>
          <a:lstStyle>
            <a:lvl1pPr marL="457200" lvl="0" indent="-406400" algn="r">
              <a:lnSpc>
                <a:spcPct val="90000"/>
              </a:lnSpc>
              <a:spcBef>
                <a:spcPts val="1000"/>
              </a:spcBef>
              <a:spcAft>
                <a:spcPts val="0"/>
              </a:spcAft>
              <a:buClr>
                <a:schemeClr val="dk1"/>
              </a:buClr>
              <a:buSzPts val="2800"/>
              <a:buChar char="•"/>
              <a:defRPr/>
            </a:lvl1pPr>
            <a:lvl2pPr marL="914400" lvl="1" indent="-381000" algn="r">
              <a:lnSpc>
                <a:spcPct val="90000"/>
              </a:lnSpc>
              <a:spcBef>
                <a:spcPts val="500"/>
              </a:spcBef>
              <a:spcAft>
                <a:spcPts val="0"/>
              </a:spcAft>
              <a:buClr>
                <a:schemeClr val="dk1"/>
              </a:buClr>
              <a:buSzPts val="2400"/>
              <a:buChar char="•"/>
              <a:defRPr/>
            </a:lvl2pPr>
            <a:lvl3pPr marL="1371600" lvl="2" indent="-355600" algn="r">
              <a:lnSpc>
                <a:spcPct val="90000"/>
              </a:lnSpc>
              <a:spcBef>
                <a:spcPts val="500"/>
              </a:spcBef>
              <a:spcAft>
                <a:spcPts val="0"/>
              </a:spcAft>
              <a:buClr>
                <a:schemeClr val="dk1"/>
              </a:buClr>
              <a:buSzPts val="2000"/>
              <a:buChar char="•"/>
              <a:defRPr/>
            </a:lvl3pPr>
            <a:lvl4pPr marL="1828800" lvl="3" indent="-342900" algn="r">
              <a:lnSpc>
                <a:spcPct val="90000"/>
              </a:lnSpc>
              <a:spcBef>
                <a:spcPts val="500"/>
              </a:spcBef>
              <a:spcAft>
                <a:spcPts val="0"/>
              </a:spcAft>
              <a:buClr>
                <a:schemeClr val="dk1"/>
              </a:buClr>
              <a:buSzPts val="1800"/>
              <a:buChar char="•"/>
              <a:defRPr/>
            </a:lvl4pPr>
            <a:lvl5pPr marL="2286000" lvl="4" indent="-342900" algn="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85" name="Google Shape;2485;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86" name="Google Shape;2486;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87" name="Google Shape;2487;p2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488" name="Google Shape;2488;p2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0800000">
            <a:off x="10345265" y="5699345"/>
            <a:ext cx="1846735" cy="313710"/>
          </a:xfrm>
          <a:prstGeom prst="rect">
            <a:avLst/>
          </a:prstGeom>
          <a:noFill/>
          <a:ln>
            <a:noFill/>
          </a:ln>
        </p:spPr>
      </p:pic>
      <p:pic>
        <p:nvPicPr>
          <p:cNvPr id="2489" name="Google Shape;2489;p2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70947" y="549765"/>
            <a:ext cx="3444606" cy="5903721"/>
          </a:xfrm>
          <a:prstGeom prst="rect">
            <a:avLst/>
          </a:prstGeom>
          <a:noFill/>
          <a:ln>
            <a:noFill/>
          </a:ln>
        </p:spPr>
      </p:pic>
      <p:pic>
        <p:nvPicPr>
          <p:cNvPr id="2490" name="Google Shape;2490;p2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9284886" y="0"/>
            <a:ext cx="2428422" cy="2433572"/>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matchingName="1_Заголовок и объект">
  <p:cSld name="1_Заголовок и объект">
    <p:spTree>
      <p:nvGrpSpPr>
        <p:cNvPr id="1" name="Shape 2491"/>
        <p:cNvGrpSpPr/>
        <p:nvPr/>
      </p:nvGrpSpPr>
      <p:grpSpPr>
        <a:xfrm>
          <a:off x="0" y="0"/>
          <a:ext cx="0" cy="0"/>
          <a:chOff x="0" y="0"/>
          <a:chExt cx="0" cy="0"/>
        </a:xfrm>
      </p:grpSpPr>
      <p:grpSp>
        <p:nvGrpSpPr>
          <p:cNvPr id="2492" name="Google Shape;2492;p25"/>
          <p:cNvGrpSpPr/>
          <p:nvPr/>
        </p:nvGrpSpPr>
        <p:grpSpPr>
          <a:xfrm>
            <a:off x="-9326" y="0"/>
            <a:ext cx="12203410" cy="6877876"/>
            <a:chOff x="-9326" y="0"/>
            <a:chExt cx="12203410" cy="6877876"/>
          </a:xfrm>
        </p:grpSpPr>
        <p:pic>
          <p:nvPicPr>
            <p:cNvPr id="2493" name="Google Shape;2493;p2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205936" y="4185084"/>
              <a:ext cx="7290489" cy="2264608"/>
            </a:xfrm>
            <a:prstGeom prst="rect">
              <a:avLst/>
            </a:prstGeom>
            <a:noFill/>
            <a:ln>
              <a:noFill/>
            </a:ln>
          </p:spPr>
        </p:pic>
        <p:pic>
          <p:nvPicPr>
            <p:cNvPr id="2494" name="Google Shape;2494;p2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654781" y="2600907"/>
              <a:ext cx="3539303" cy="4276969"/>
            </a:xfrm>
            <a:prstGeom prst="rect">
              <a:avLst/>
            </a:prstGeom>
            <a:noFill/>
            <a:ln>
              <a:noFill/>
            </a:ln>
          </p:spPr>
        </p:pic>
        <p:pic>
          <p:nvPicPr>
            <p:cNvPr id="2495" name="Google Shape;2495;p2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5290467" cy="4567437"/>
            </a:xfrm>
            <a:prstGeom prst="rect">
              <a:avLst/>
            </a:prstGeom>
            <a:noFill/>
            <a:ln>
              <a:noFill/>
            </a:ln>
          </p:spPr>
        </p:pic>
        <p:pic>
          <p:nvPicPr>
            <p:cNvPr id="2496" name="Google Shape;2496;p2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48927"/>
              <a:ext cx="2001020" cy="300153"/>
            </a:xfrm>
            <a:prstGeom prst="rect">
              <a:avLst/>
            </a:prstGeom>
            <a:noFill/>
            <a:ln>
              <a:noFill/>
            </a:ln>
          </p:spPr>
        </p:pic>
        <p:pic>
          <p:nvPicPr>
            <p:cNvPr id="2497" name="Google Shape;2497;p2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2498" name="Google Shape;2498;p2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151305" y="3916928"/>
              <a:ext cx="2706534" cy="2960948"/>
            </a:xfrm>
            <a:prstGeom prst="rect">
              <a:avLst/>
            </a:prstGeom>
            <a:noFill/>
            <a:ln>
              <a:noFill/>
            </a:ln>
          </p:spPr>
        </p:pic>
        <p:pic>
          <p:nvPicPr>
            <p:cNvPr id="2499" name="Google Shape;2499;p2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0" y="0"/>
              <a:ext cx="4201160" cy="3753036"/>
            </a:xfrm>
            <a:prstGeom prst="rect">
              <a:avLst/>
            </a:prstGeom>
            <a:noFill/>
            <a:ln>
              <a:noFill/>
            </a:ln>
          </p:spPr>
        </p:pic>
        <p:pic>
          <p:nvPicPr>
            <p:cNvPr id="2500" name="Google Shape;2500;p2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 y="1138203"/>
              <a:ext cx="2000970" cy="5253658"/>
            </a:xfrm>
            <a:prstGeom prst="rect">
              <a:avLst/>
            </a:prstGeom>
            <a:noFill/>
            <a:ln>
              <a:noFill/>
            </a:ln>
          </p:spPr>
        </p:pic>
        <p:pic>
          <p:nvPicPr>
            <p:cNvPr id="2501" name="Google Shape;2501;p2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5192472" flipH="1">
              <a:off x="2070776" y="4677340"/>
              <a:ext cx="376436" cy="353850"/>
            </a:xfrm>
            <a:prstGeom prst="rect">
              <a:avLst/>
            </a:prstGeom>
            <a:noFill/>
            <a:ln>
              <a:noFill/>
            </a:ln>
          </p:spPr>
        </p:pic>
        <p:pic>
          <p:nvPicPr>
            <p:cNvPr id="2502" name="Google Shape;2502;p2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101090" flipH="1">
              <a:off x="10397548" y="1487071"/>
              <a:ext cx="376436" cy="353850"/>
            </a:xfrm>
            <a:prstGeom prst="rect">
              <a:avLst/>
            </a:prstGeom>
            <a:noFill/>
            <a:ln>
              <a:noFill/>
            </a:ln>
          </p:spPr>
        </p:pic>
        <p:pic>
          <p:nvPicPr>
            <p:cNvPr id="2503" name="Google Shape;2503;p2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3681458" flipH="1">
              <a:off x="5513787" y="73347"/>
              <a:ext cx="376436" cy="353850"/>
            </a:xfrm>
            <a:prstGeom prst="rect">
              <a:avLst/>
            </a:prstGeom>
            <a:noFill/>
            <a:ln>
              <a:noFill/>
            </a:ln>
          </p:spPr>
        </p:pic>
        <p:pic>
          <p:nvPicPr>
            <p:cNvPr id="2504" name="Google Shape;2504;p2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0885158" y="1016732"/>
              <a:ext cx="1301918" cy="1943112"/>
            </a:xfrm>
            <a:prstGeom prst="rect">
              <a:avLst/>
            </a:prstGeom>
            <a:noFill/>
            <a:ln>
              <a:noFill/>
            </a:ln>
          </p:spPr>
        </p:pic>
        <p:pic>
          <p:nvPicPr>
            <p:cNvPr id="2505" name="Google Shape;2505;p2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rot="10800000" flipH="1">
              <a:off x="-9326" y="6304149"/>
              <a:ext cx="1716784" cy="446364"/>
            </a:xfrm>
            <a:prstGeom prst="rect">
              <a:avLst/>
            </a:prstGeom>
            <a:noFill/>
            <a:ln>
              <a:noFill/>
            </a:ln>
          </p:spPr>
        </p:pic>
        <p:pic>
          <p:nvPicPr>
            <p:cNvPr id="2506" name="Google Shape;2506;p2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10800000" flipH="1">
              <a:off x="3921834" y="6581967"/>
              <a:ext cx="3858692" cy="192935"/>
            </a:xfrm>
            <a:prstGeom prst="rect">
              <a:avLst/>
            </a:prstGeom>
            <a:noFill/>
            <a:ln>
              <a:noFill/>
            </a:ln>
          </p:spPr>
        </p:pic>
        <p:pic>
          <p:nvPicPr>
            <p:cNvPr id="2507" name="Google Shape;2507;p25"/>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5768336" y="1492354"/>
              <a:ext cx="358329" cy="358329"/>
            </a:xfrm>
            <a:prstGeom prst="rect">
              <a:avLst/>
            </a:prstGeom>
            <a:noFill/>
            <a:ln>
              <a:noFill/>
            </a:ln>
          </p:spPr>
        </p:pic>
      </p:grpSp>
      <p:pic>
        <p:nvPicPr>
          <p:cNvPr id="2508" name="Google Shape;2508;p25"/>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11228484" y="6068848"/>
            <a:ext cx="968896" cy="809028"/>
          </a:xfrm>
          <a:prstGeom prst="rect">
            <a:avLst/>
          </a:prstGeom>
          <a:noFill/>
          <a:ln>
            <a:noFill/>
          </a:ln>
        </p:spPr>
      </p:pic>
      <p:sp>
        <p:nvSpPr>
          <p:cNvPr id="2509" name="Google Shape;2509;p25"/>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10" name="Google Shape;2510;p25"/>
          <p:cNvSpPr txBox="1">
            <a:spLocks noGrp="1"/>
          </p:cNvSpPr>
          <p:nvPr>
            <p:ph type="body" idx="1"/>
          </p:nvPr>
        </p:nvSpPr>
        <p:spPr>
          <a:xfrm>
            <a:off x="3477986" y="2114237"/>
            <a:ext cx="5176795" cy="2041810"/>
          </a:xfrm>
          <a:prstGeom prst="rect">
            <a:avLst/>
          </a:prstGeom>
          <a:noFill/>
          <a:ln>
            <a:noFill/>
          </a:ln>
        </p:spPr>
        <p:txBody>
          <a:bodyPr spcFirstLastPara="1" wrap="square" lIns="91425" tIns="45700" rIns="91425" bIns="45700" anchor="t" anchorCtr="0">
            <a:normAutofit/>
          </a:bodyPr>
          <a:lstStyle>
            <a:lvl1pPr marL="457200" lvl="0" indent="-406400" algn="ctr">
              <a:lnSpc>
                <a:spcPct val="90000"/>
              </a:lnSpc>
              <a:spcBef>
                <a:spcPts val="1000"/>
              </a:spcBef>
              <a:spcAft>
                <a:spcPts val="0"/>
              </a:spcAft>
              <a:buClr>
                <a:schemeClr val="dk1"/>
              </a:buClr>
              <a:buSzPts val="2800"/>
              <a:buChar char="•"/>
              <a:defRPr/>
            </a:lvl1pPr>
            <a:lvl2pPr marL="914400" lvl="1" indent="-381000" algn="ctr">
              <a:lnSpc>
                <a:spcPct val="90000"/>
              </a:lnSpc>
              <a:spcBef>
                <a:spcPts val="500"/>
              </a:spcBef>
              <a:spcAft>
                <a:spcPts val="0"/>
              </a:spcAft>
              <a:buClr>
                <a:schemeClr val="dk1"/>
              </a:buClr>
              <a:buSzPts val="2400"/>
              <a:buChar char="•"/>
              <a:defRPr/>
            </a:lvl2pPr>
            <a:lvl3pPr marL="1371600" lvl="2" indent="-355600" algn="ctr">
              <a:lnSpc>
                <a:spcPct val="90000"/>
              </a:lnSpc>
              <a:spcBef>
                <a:spcPts val="500"/>
              </a:spcBef>
              <a:spcAft>
                <a:spcPts val="0"/>
              </a:spcAft>
              <a:buClr>
                <a:schemeClr val="dk1"/>
              </a:buClr>
              <a:buSzPts val="2000"/>
              <a:buChar char="•"/>
              <a:defRPr/>
            </a:lvl3pPr>
            <a:lvl4pPr marL="1828800" lvl="3" indent="-342900" algn="ctr">
              <a:lnSpc>
                <a:spcPct val="90000"/>
              </a:lnSpc>
              <a:spcBef>
                <a:spcPts val="500"/>
              </a:spcBef>
              <a:spcAft>
                <a:spcPts val="0"/>
              </a:spcAft>
              <a:buClr>
                <a:schemeClr val="dk1"/>
              </a:buClr>
              <a:buSzPts val="1800"/>
              <a:buChar char="•"/>
              <a:defRPr/>
            </a:lvl4pPr>
            <a:lvl5pPr marL="2286000" lvl="4" indent="-342900" algn="ct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11" name="Google Shape;2511;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12" name="Google Shape;2512;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13" name="Google Shape;2513;p2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514" name="Google Shape;2514;p25"/>
          <p:cNvSpPr txBox="1">
            <a:spLocks noGrp="1"/>
          </p:cNvSpPr>
          <p:nvPr>
            <p:ph type="body" idx="2"/>
          </p:nvPr>
        </p:nvSpPr>
        <p:spPr>
          <a:xfrm>
            <a:off x="3122451" y="4967174"/>
            <a:ext cx="5608864" cy="2014729"/>
          </a:xfrm>
          <a:prstGeom prst="rect">
            <a:avLst/>
          </a:prstGeom>
          <a:noFill/>
          <a:ln>
            <a:noFill/>
          </a:ln>
        </p:spPr>
        <p:txBody>
          <a:bodyPr spcFirstLastPara="1" wrap="square" lIns="91425" tIns="45700" rIns="91425" bIns="45700" anchor="t" anchorCtr="0">
            <a:normAutofit/>
          </a:bodyPr>
          <a:lstStyle>
            <a:lvl1pPr marL="457200" lvl="0" indent="-330200" algn="ctr">
              <a:lnSpc>
                <a:spcPct val="90000"/>
              </a:lnSpc>
              <a:spcBef>
                <a:spcPts val="1000"/>
              </a:spcBef>
              <a:spcAft>
                <a:spcPts val="0"/>
              </a:spcAft>
              <a:buClr>
                <a:schemeClr val="dk1"/>
              </a:buClr>
              <a:buSzPts val="1600"/>
              <a:buChar char="•"/>
              <a:defRPr sz="1600" b="1"/>
            </a:lvl1pPr>
            <a:lvl2pPr marL="914400" lvl="1" indent="-381000" algn="ctr">
              <a:lnSpc>
                <a:spcPct val="90000"/>
              </a:lnSpc>
              <a:spcBef>
                <a:spcPts val="500"/>
              </a:spcBef>
              <a:spcAft>
                <a:spcPts val="0"/>
              </a:spcAft>
              <a:buClr>
                <a:schemeClr val="dk1"/>
              </a:buClr>
              <a:buSzPts val="2400"/>
              <a:buChar char="•"/>
              <a:defRPr b="1"/>
            </a:lvl2pPr>
            <a:lvl3pPr marL="1371600" lvl="2" indent="-355600" algn="ctr">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matchingName="Заголовок раздела" type="secHead">
  <p:cSld name="SECTION_HEADER">
    <p:spTree>
      <p:nvGrpSpPr>
        <p:cNvPr id="1" name="Shape 2515"/>
        <p:cNvGrpSpPr/>
        <p:nvPr/>
      </p:nvGrpSpPr>
      <p:grpSpPr>
        <a:xfrm>
          <a:off x="0" y="0"/>
          <a:ext cx="0" cy="0"/>
          <a:chOff x="0" y="0"/>
          <a:chExt cx="0" cy="0"/>
        </a:xfrm>
      </p:grpSpPr>
      <p:grpSp>
        <p:nvGrpSpPr>
          <p:cNvPr id="2516" name="Google Shape;2516;p26"/>
          <p:cNvGrpSpPr/>
          <p:nvPr/>
        </p:nvGrpSpPr>
        <p:grpSpPr>
          <a:xfrm>
            <a:off x="0" y="0"/>
            <a:ext cx="12197756" cy="6868237"/>
            <a:chOff x="0" y="0"/>
            <a:chExt cx="12197756" cy="6868237"/>
          </a:xfrm>
        </p:grpSpPr>
        <p:pic>
          <p:nvPicPr>
            <p:cNvPr id="2517" name="Google Shape;2517;p2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38251" y="0"/>
              <a:ext cx="9059505" cy="6868237"/>
            </a:xfrm>
            <a:prstGeom prst="rect">
              <a:avLst/>
            </a:prstGeom>
            <a:noFill/>
            <a:ln>
              <a:noFill/>
            </a:ln>
          </p:spPr>
        </p:pic>
        <p:pic>
          <p:nvPicPr>
            <p:cNvPr id="2518" name="Google Shape;2518;p2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239222" y="507696"/>
              <a:ext cx="3477333" cy="5049860"/>
            </a:xfrm>
            <a:prstGeom prst="rect">
              <a:avLst/>
            </a:prstGeom>
            <a:noFill/>
            <a:ln>
              <a:noFill/>
            </a:ln>
          </p:spPr>
        </p:pic>
        <p:pic>
          <p:nvPicPr>
            <p:cNvPr id="2519" name="Google Shape;2519;p2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222258" y="620688"/>
              <a:ext cx="484448" cy="455381"/>
            </a:xfrm>
            <a:prstGeom prst="rect">
              <a:avLst/>
            </a:prstGeom>
            <a:noFill/>
            <a:ln>
              <a:noFill/>
            </a:ln>
          </p:spPr>
        </p:pic>
        <p:pic>
          <p:nvPicPr>
            <p:cNvPr id="2520" name="Google Shape;2520;p2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4808872">
              <a:off x="11244834" y="4257092"/>
              <a:ext cx="484448" cy="455381"/>
            </a:xfrm>
            <a:prstGeom prst="rect">
              <a:avLst/>
            </a:prstGeom>
            <a:noFill/>
            <a:ln>
              <a:noFill/>
            </a:ln>
          </p:spPr>
        </p:pic>
        <p:pic>
          <p:nvPicPr>
            <p:cNvPr id="2521" name="Google Shape;2521;p2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9001691">
              <a:off x="292020" y="6146633"/>
              <a:ext cx="484448" cy="455381"/>
            </a:xfrm>
            <a:prstGeom prst="rect">
              <a:avLst/>
            </a:prstGeom>
            <a:noFill/>
            <a:ln>
              <a:noFill/>
            </a:ln>
          </p:spPr>
        </p:pic>
        <p:pic>
          <p:nvPicPr>
            <p:cNvPr id="2522" name="Google Shape;2522;p2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115171" y="3656060"/>
              <a:ext cx="390339" cy="390339"/>
            </a:xfrm>
            <a:prstGeom prst="rect">
              <a:avLst/>
            </a:prstGeom>
            <a:noFill/>
            <a:ln>
              <a:noFill/>
            </a:ln>
          </p:spPr>
        </p:pic>
        <p:pic>
          <p:nvPicPr>
            <p:cNvPr id="2523" name="Google Shape;2523;p26"/>
            <p:cNvPicPr preferRelativeResize="0"/>
            <p:nvPr/>
          </p:nvPicPr>
          <p:blipFill rotWithShape="1">
            <a:blip r:embed="rId6">
              <a:alphaModFix/>
            </a:blip>
            <a:srcRect/>
            <a:stretch/>
          </p:blipFill>
          <p:spPr>
            <a:xfrm>
              <a:off x="6239222" y="6112226"/>
              <a:ext cx="4762500" cy="247650"/>
            </a:xfrm>
            <a:prstGeom prst="rect">
              <a:avLst/>
            </a:prstGeom>
            <a:noFill/>
            <a:ln>
              <a:noFill/>
            </a:ln>
          </p:spPr>
        </p:pic>
        <p:pic>
          <p:nvPicPr>
            <p:cNvPr id="2524" name="Google Shape;2524;p2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1404200"/>
              <a:ext cx="2098762" cy="314814"/>
            </a:xfrm>
            <a:prstGeom prst="rect">
              <a:avLst/>
            </a:prstGeom>
            <a:noFill/>
            <a:ln>
              <a:noFill/>
            </a:ln>
          </p:spPr>
        </p:pic>
        <p:pic>
          <p:nvPicPr>
            <p:cNvPr id="2525" name="Google Shape;2525;p2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2578" y="5561664"/>
              <a:ext cx="5630831" cy="225233"/>
            </a:xfrm>
            <a:prstGeom prst="rect">
              <a:avLst/>
            </a:prstGeom>
            <a:noFill/>
            <a:ln>
              <a:noFill/>
            </a:ln>
          </p:spPr>
        </p:pic>
      </p:grpSp>
      <p:pic>
        <p:nvPicPr>
          <p:cNvPr id="2526" name="Google Shape;2526;p2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527" name="Google Shape;2527;p26"/>
          <p:cNvSpPr txBox="1">
            <a:spLocks noGrp="1"/>
          </p:cNvSpPr>
          <p:nvPr>
            <p:ph type="title"/>
          </p:nvPr>
        </p:nvSpPr>
        <p:spPr>
          <a:xfrm>
            <a:off x="675790" y="2049738"/>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28" name="Google Shape;2528;p26"/>
          <p:cNvSpPr txBox="1">
            <a:spLocks noGrp="1"/>
          </p:cNvSpPr>
          <p:nvPr>
            <p:ph type="body" idx="1"/>
          </p:nvPr>
        </p:nvSpPr>
        <p:spPr>
          <a:xfrm>
            <a:off x="1847254" y="4242117"/>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529" name="Google Shape;2529;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30" name="Google Shape;2530;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31" name="Google Shape;2531;p2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4_Заголовок раздела">
  <p:cSld name="4_Заголовок раздела">
    <p:spTree>
      <p:nvGrpSpPr>
        <p:cNvPr id="1" name="Shape 2532"/>
        <p:cNvGrpSpPr/>
        <p:nvPr/>
      </p:nvGrpSpPr>
      <p:grpSpPr>
        <a:xfrm>
          <a:off x="0" y="0"/>
          <a:ext cx="0" cy="0"/>
          <a:chOff x="0" y="0"/>
          <a:chExt cx="0" cy="0"/>
        </a:xfrm>
      </p:grpSpPr>
      <p:pic>
        <p:nvPicPr>
          <p:cNvPr id="2533" name="Google Shape;2533;p2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8336" y="2139043"/>
            <a:ext cx="3913531" cy="4729194"/>
          </a:xfrm>
          <a:prstGeom prst="rect">
            <a:avLst/>
          </a:prstGeom>
          <a:noFill/>
          <a:ln>
            <a:noFill/>
          </a:ln>
        </p:spPr>
      </p:pic>
      <p:pic>
        <p:nvPicPr>
          <p:cNvPr id="2534" name="Google Shape;2534;p2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535" name="Google Shape;2535;p27"/>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36" name="Google Shape;2536;p27"/>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537" name="Google Shape;2537;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38" name="Google Shape;2538;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39" name="Google Shape;2539;p2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540" name="Google Shape;2540;p2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541" name="Google Shape;2541;p27"/>
          <p:cNvPicPr preferRelativeResize="0"/>
          <p:nvPr/>
        </p:nvPicPr>
        <p:blipFill rotWithShape="1">
          <a:blip r:embed="rId5">
            <a:alphaModFix/>
          </a:blip>
          <a:srcRect/>
          <a:stretch/>
        </p:blipFill>
        <p:spPr>
          <a:xfrm>
            <a:off x="2901042" y="5579155"/>
            <a:ext cx="6667500" cy="333375"/>
          </a:xfrm>
          <a:prstGeom prst="rect">
            <a:avLst/>
          </a:prstGeom>
          <a:noFill/>
          <a:ln>
            <a:noFill/>
          </a:ln>
        </p:spPr>
      </p:pic>
      <p:pic>
        <p:nvPicPr>
          <p:cNvPr id="2542" name="Google Shape;2542;p2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5861956" y="1777869"/>
            <a:ext cx="461282" cy="461282"/>
          </a:xfrm>
          <a:prstGeom prst="rect">
            <a:avLst/>
          </a:prstGeom>
          <a:noFill/>
          <a:ln>
            <a:noFill/>
          </a:ln>
        </p:spPr>
      </p:pic>
      <p:pic>
        <p:nvPicPr>
          <p:cNvPr id="2543" name="Google Shape;2543;p2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073084" flipH="1">
            <a:off x="955944" y="2143335"/>
            <a:ext cx="253722" cy="1902279"/>
          </a:xfrm>
          <a:prstGeom prst="rect">
            <a:avLst/>
          </a:prstGeom>
          <a:noFill/>
          <a:ln>
            <a:noFill/>
          </a:ln>
        </p:spPr>
      </p:pic>
      <p:pic>
        <p:nvPicPr>
          <p:cNvPr id="2544" name="Google Shape;2544;p2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4152103">
            <a:off x="841407" y="3203981"/>
            <a:ext cx="552355" cy="1866039"/>
          </a:xfrm>
          <a:prstGeom prst="rect">
            <a:avLst/>
          </a:prstGeom>
          <a:noFill/>
          <a:ln>
            <a:noFill/>
          </a:ln>
        </p:spPr>
      </p:pic>
      <p:pic>
        <p:nvPicPr>
          <p:cNvPr id="2545" name="Google Shape;2545;p2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171353" y="4726477"/>
            <a:ext cx="794378" cy="798791"/>
          </a:xfrm>
          <a:prstGeom prst="rect">
            <a:avLst/>
          </a:prstGeom>
          <a:noFill/>
          <a:ln>
            <a:noFill/>
          </a:ln>
        </p:spPr>
      </p:pic>
      <p:pic>
        <p:nvPicPr>
          <p:cNvPr id="2546" name="Google Shape;2546;p2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721418" y="1453508"/>
            <a:ext cx="3014884" cy="3014884"/>
          </a:xfrm>
          <a:prstGeom prst="rect">
            <a:avLst/>
          </a:prstGeom>
          <a:noFill/>
          <a:ln>
            <a:noFill/>
          </a:ln>
        </p:spPr>
      </p:pic>
      <p:pic>
        <p:nvPicPr>
          <p:cNvPr id="2547" name="Google Shape;2547;p2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0056488" y="4482131"/>
            <a:ext cx="2135512" cy="555233"/>
          </a:xfrm>
          <a:prstGeom prst="rect">
            <a:avLst/>
          </a:prstGeom>
          <a:noFill/>
          <a:ln>
            <a:noFill/>
          </a:ln>
        </p:spPr>
      </p:pic>
      <p:pic>
        <p:nvPicPr>
          <p:cNvPr id="2548" name="Google Shape;2548;p27"/>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flipH="1">
            <a:off x="-18336" y="11333"/>
            <a:ext cx="1670956" cy="2493902"/>
          </a:xfrm>
          <a:prstGeom prst="rect">
            <a:avLst/>
          </a:prstGeom>
          <a:noFill/>
          <a:ln>
            <a:noFill/>
          </a:ln>
        </p:spPr>
      </p:pic>
      <p:pic>
        <p:nvPicPr>
          <p:cNvPr id="2549" name="Google Shape;2549;p2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2215512">
            <a:off x="960166" y="4715367"/>
            <a:ext cx="342550" cy="321997"/>
          </a:xfrm>
          <a:prstGeom prst="rect">
            <a:avLst/>
          </a:prstGeom>
          <a:noFill/>
          <a:ln>
            <a:noFill/>
          </a:ln>
        </p:spPr>
      </p:pic>
      <p:pic>
        <p:nvPicPr>
          <p:cNvPr id="2550" name="Google Shape;2550;p2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39368">
            <a:off x="1542630" y="237020"/>
            <a:ext cx="342550" cy="321997"/>
          </a:xfrm>
          <a:prstGeom prst="rect">
            <a:avLst/>
          </a:prstGeom>
          <a:noFill/>
          <a:ln>
            <a:noFill/>
          </a:ln>
        </p:spPr>
      </p:pic>
      <p:pic>
        <p:nvPicPr>
          <p:cNvPr id="2551" name="Google Shape;2551;p2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4189111">
            <a:off x="10754876" y="5534789"/>
            <a:ext cx="342550" cy="321997"/>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matchingName="7_Заголовок раздела">
  <p:cSld name="7_Заголовок раздела">
    <p:spTree>
      <p:nvGrpSpPr>
        <p:cNvPr id="1" name="Shape 2552"/>
        <p:cNvGrpSpPr/>
        <p:nvPr/>
      </p:nvGrpSpPr>
      <p:grpSpPr>
        <a:xfrm>
          <a:off x="0" y="0"/>
          <a:ext cx="0" cy="0"/>
          <a:chOff x="0" y="0"/>
          <a:chExt cx="0" cy="0"/>
        </a:xfrm>
      </p:grpSpPr>
      <p:pic>
        <p:nvPicPr>
          <p:cNvPr id="2553" name="Google Shape;2553;p2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3546882" cy="6858000"/>
          </a:xfrm>
          <a:prstGeom prst="rect">
            <a:avLst/>
          </a:prstGeom>
          <a:noFill/>
          <a:ln>
            <a:noFill/>
          </a:ln>
        </p:spPr>
      </p:pic>
      <p:pic>
        <p:nvPicPr>
          <p:cNvPr id="2554" name="Google Shape;2554;p2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555" name="Google Shape;2555;p28"/>
          <p:cNvSpPr txBox="1">
            <a:spLocks noGrp="1"/>
          </p:cNvSpPr>
          <p:nvPr>
            <p:ph type="body" idx="1"/>
          </p:nvPr>
        </p:nvSpPr>
        <p:spPr>
          <a:xfrm>
            <a:off x="2187348" y="1738132"/>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556" name="Google Shape;2556;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57" name="Google Shape;2557;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58" name="Google Shape;2558;p2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559" name="Google Shape;2559;p2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560" name="Google Shape;2560;p2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69821" y="5648183"/>
            <a:ext cx="5252358" cy="262618"/>
          </a:xfrm>
          <a:prstGeom prst="rect">
            <a:avLst/>
          </a:prstGeom>
          <a:noFill/>
          <a:ln>
            <a:noFill/>
          </a:ln>
        </p:spPr>
      </p:pic>
      <p:pic>
        <p:nvPicPr>
          <p:cNvPr id="2561" name="Google Shape;2561;p2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325349">
            <a:off x="9456734" y="1616909"/>
            <a:ext cx="2058636" cy="4201298"/>
          </a:xfrm>
          <a:prstGeom prst="rect">
            <a:avLst/>
          </a:prstGeom>
          <a:noFill/>
          <a:ln>
            <a:noFill/>
          </a:ln>
        </p:spPr>
      </p:pic>
      <p:pic>
        <p:nvPicPr>
          <p:cNvPr id="2562" name="Google Shape;2562;p2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25727">
            <a:off x="9439892" y="1537917"/>
            <a:ext cx="2092319" cy="4270039"/>
          </a:xfrm>
          <a:prstGeom prst="rect">
            <a:avLst/>
          </a:prstGeom>
          <a:noFill/>
          <a:ln>
            <a:noFill/>
          </a:ln>
        </p:spPr>
      </p:pic>
      <p:pic>
        <p:nvPicPr>
          <p:cNvPr id="2563" name="Google Shape;2563;p2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flipH="1">
            <a:off x="105843" y="3279407"/>
            <a:ext cx="2872260" cy="2872260"/>
          </a:xfrm>
          <a:prstGeom prst="rect">
            <a:avLst/>
          </a:prstGeom>
          <a:noFill/>
          <a:ln>
            <a:noFill/>
          </a:ln>
        </p:spPr>
      </p:pic>
      <p:pic>
        <p:nvPicPr>
          <p:cNvPr id="2564" name="Google Shape;2564;p2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59534" y="3972227"/>
            <a:ext cx="1371600" cy="1371600"/>
          </a:xfrm>
          <a:prstGeom prst="rect">
            <a:avLst/>
          </a:prstGeom>
          <a:noFill/>
          <a:ln>
            <a:noFill/>
          </a:ln>
        </p:spPr>
      </p:pic>
      <p:pic>
        <p:nvPicPr>
          <p:cNvPr id="2565" name="Google Shape;2565;p2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688757" y="286906"/>
            <a:ext cx="853216" cy="857956"/>
          </a:xfrm>
          <a:prstGeom prst="rect">
            <a:avLst/>
          </a:prstGeom>
          <a:noFill/>
          <a:ln>
            <a:noFill/>
          </a:ln>
        </p:spPr>
      </p:pic>
      <p:pic>
        <p:nvPicPr>
          <p:cNvPr id="2566" name="Google Shape;2566;p2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9407556">
            <a:off x="1083050" y="1247203"/>
            <a:ext cx="399721" cy="375738"/>
          </a:xfrm>
          <a:prstGeom prst="rect">
            <a:avLst/>
          </a:prstGeom>
          <a:noFill/>
          <a:ln>
            <a:noFill/>
          </a:ln>
        </p:spPr>
      </p:pic>
      <p:pic>
        <p:nvPicPr>
          <p:cNvPr id="2567" name="Google Shape;2567;p2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10800000">
            <a:off x="10259673" y="2281347"/>
            <a:ext cx="399721" cy="375738"/>
          </a:xfrm>
          <a:prstGeom prst="rect">
            <a:avLst/>
          </a:prstGeom>
          <a:noFill/>
          <a:ln>
            <a:noFill/>
          </a:ln>
        </p:spPr>
      </p:pic>
      <p:pic>
        <p:nvPicPr>
          <p:cNvPr id="2568" name="Google Shape;2568;p2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8536621">
            <a:off x="317286" y="5563248"/>
            <a:ext cx="399721" cy="375738"/>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matchingName="More_text_yellow">
  <p:cSld name="More_text_yellow">
    <p:spTree>
      <p:nvGrpSpPr>
        <p:cNvPr id="1" name="Shape 2569"/>
        <p:cNvGrpSpPr/>
        <p:nvPr/>
      </p:nvGrpSpPr>
      <p:grpSpPr>
        <a:xfrm>
          <a:off x="0" y="0"/>
          <a:ext cx="0" cy="0"/>
          <a:chOff x="0" y="0"/>
          <a:chExt cx="0" cy="0"/>
        </a:xfrm>
      </p:grpSpPr>
      <p:pic>
        <p:nvPicPr>
          <p:cNvPr id="2570" name="Google Shape;2570;p2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935842" y="2998366"/>
            <a:ext cx="1261914" cy="3869871"/>
          </a:xfrm>
          <a:prstGeom prst="rect">
            <a:avLst/>
          </a:prstGeom>
          <a:noFill/>
          <a:ln>
            <a:noFill/>
          </a:ln>
        </p:spPr>
      </p:pic>
      <p:pic>
        <p:nvPicPr>
          <p:cNvPr id="2571" name="Google Shape;2571;p2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572" name="Google Shape;2572;p29"/>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573" name="Google Shape;2573;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74" name="Google Shape;2574;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75" name="Google Shape;2575;p2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576" name="Google Shape;2576;p2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577" name="Google Shape;2577;p2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4038600" y="6059209"/>
            <a:ext cx="3529495" cy="176475"/>
          </a:xfrm>
          <a:prstGeom prst="rect">
            <a:avLst/>
          </a:prstGeom>
          <a:noFill/>
          <a:ln>
            <a:noFill/>
          </a:ln>
        </p:spPr>
      </p:pic>
      <p:pic>
        <p:nvPicPr>
          <p:cNvPr id="2578" name="Google Shape;2578;p2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0"/>
            <a:ext cx="877169" cy="5802284"/>
          </a:xfrm>
          <a:prstGeom prst="rect">
            <a:avLst/>
          </a:prstGeom>
          <a:noFill/>
          <a:ln>
            <a:noFill/>
          </a:ln>
        </p:spPr>
      </p:pic>
      <p:pic>
        <p:nvPicPr>
          <p:cNvPr id="2579" name="Google Shape;2579;p2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713308" y="4942988"/>
            <a:ext cx="302079" cy="283954"/>
          </a:xfrm>
          <a:prstGeom prst="rect">
            <a:avLst/>
          </a:prstGeom>
          <a:noFill/>
          <a:ln>
            <a:noFill/>
          </a:ln>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title-01">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grpSp>
        <p:nvGrpSpPr>
          <p:cNvPr id="18" name="Группа 17"/>
          <p:cNvGrpSpPr/>
          <p:nvPr userDrawn="1"/>
        </p:nvGrpSpPr>
        <p:grpSpPr>
          <a:xfrm>
            <a:off x="0" y="-398436"/>
            <a:ext cx="12190413" cy="7256436"/>
            <a:chOff x="0" y="-398436"/>
            <a:chExt cx="12190413" cy="7256436"/>
          </a:xfrm>
        </p:grpSpPr>
        <p:pic>
          <p:nvPicPr>
            <p:cNvPr id="23" name="Рисунок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24" name="Рисунок 2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25" name="Группа 24"/>
            <p:cNvGrpSpPr/>
            <p:nvPr userDrawn="1"/>
          </p:nvGrpSpPr>
          <p:grpSpPr>
            <a:xfrm>
              <a:off x="0" y="1587"/>
              <a:ext cx="12176092" cy="5856700"/>
              <a:chOff x="0" y="1587"/>
              <a:chExt cx="12176092" cy="5856700"/>
            </a:xfrm>
          </p:grpSpPr>
          <p:pic>
            <p:nvPicPr>
              <p:cNvPr id="40" name="Рисунок 3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41" name="Рисунок 4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28" name="Рисунок 2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29"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31" name="Рисунок 3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32" name="Рисунок 3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33" name="Рисунок 3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34" name="Рисунок 3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35" name="Рисунок 3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36" name="Рисунок 35"/>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37" name="Рисунок 3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38" name="Рисунок 3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39" name="Рисунок 3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4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43" name="Текст 2"/>
          <p:cNvSpPr>
            <a:spLocks noGrp="1"/>
          </p:cNvSpPr>
          <p:nvPr>
            <p:ph idx="1" hasCustomPrompt="1"/>
          </p:nvPr>
        </p:nvSpPr>
        <p:spPr>
          <a:xfrm>
            <a:off x="236765" y="2975647"/>
            <a:ext cx="3465676" cy="2146989"/>
          </a:xfrm>
          <a:prstGeom prst="rect">
            <a:avLst/>
          </a:prstGeom>
        </p:spPr>
        <p:txBody>
          <a:bodyPr vert="horz" lIns="91440" tIns="45720" rIns="91440" bIns="45720" rtlCol="0">
            <a:normAutofit/>
          </a:bodyPr>
          <a:lstStyle>
            <a:lvl1pPr marL="0" indent="0">
              <a:buNone/>
              <a:defRPr sz="18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4" name="Дата 3"/>
          <p:cNvSpPr txBox="1">
            <a:spLocks/>
          </p:cNvSpPr>
          <p:nvPr userDrawn="1"/>
        </p:nvSpPr>
        <p:spPr>
          <a:xfrm>
            <a:off x="838200" y="6356350"/>
            <a:ext cx="2743200" cy="365125"/>
          </a:xfrm>
          <a:prstGeom prst="rect">
            <a:avLst/>
          </a:prstGeom>
        </p:spPr>
        <p:txBody>
          <a:bodyPr vert="horz" lIns="91440" tIns="45720" rIns="91440" bIns="45720" rtlCol="0" anchor="ctr"/>
          <a:lstStyle>
            <a:defPPr>
              <a:defRPr lang="ru-RU"/>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77DD9B-16CA-464A-A3D4-4D175F1ACCD1}" type="datetimeFigureOut">
              <a:rPr lang="ru-RU" smtClean="0">
                <a:solidFill>
                  <a:schemeClr val="tx1"/>
                </a:solidFill>
              </a:rPr>
              <a:pPr/>
              <a:t>26.08.2026</a:t>
            </a:fld>
            <a:endParaRPr lang="ru-RU" dirty="0">
              <a:solidFill>
                <a:schemeClr val="tx1"/>
              </a:solidFill>
            </a:endParaRPr>
          </a:p>
        </p:txBody>
      </p:sp>
      <p:sp>
        <p:nvSpPr>
          <p:cNvPr id="45" name="Номер слайда 5"/>
          <p:cNvSpPr txBox="1">
            <a:spLocks/>
          </p:cNvSpPr>
          <p:nvPr userDrawn="1"/>
        </p:nvSpPr>
        <p:spPr>
          <a:xfrm>
            <a:off x="11381363" y="6356350"/>
            <a:ext cx="664728" cy="365125"/>
          </a:xfrm>
          <a:prstGeom prst="rect">
            <a:avLst/>
          </a:prstGeom>
        </p:spPr>
        <p:txBody>
          <a:bodyPr vert="horz" lIns="91440" tIns="45720" rIns="91440" bIns="45720" rtlCol="0" anchor="ctr"/>
          <a:lstStyle>
            <a:defPPr>
              <a:defRPr lang="ru-RU"/>
            </a:defPPr>
            <a:lvl1pPr marL="0" algn="r" defTabSz="914400" rtl="0" eaLnBrk="1" latinLnBrk="0" hangingPunct="1">
              <a:defRPr sz="2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7E6CA31-DA56-47CF-9891-B6D0296B6AEC}" type="slidenum">
              <a:rPr lang="ru-RU" b="0" cap="none" spc="0" smtClean="0">
                <a:ln w="0"/>
                <a:solidFill>
                  <a:schemeClr val="tx1"/>
                </a:solidFill>
                <a:effectLst>
                  <a:outerShdw blurRad="38100" dist="19050" dir="2700000" algn="tl" rotWithShape="0">
                    <a:schemeClr val="dk1">
                      <a:alpha val="40000"/>
                    </a:schemeClr>
                  </a:outerShdw>
                </a:effectLst>
              </a:rPr>
              <a:pPr/>
              <a:t>‹Nr.›</a:t>
            </a:fld>
            <a:endParaRPr lang="ru-RU" dirty="0"/>
          </a:p>
        </p:txBody>
      </p:sp>
    </p:spTree>
    <p:extLst>
      <p:ext uri="{BB962C8B-B14F-4D97-AF65-F5344CB8AC3E}">
        <p14:creationId xmlns:p14="http://schemas.microsoft.com/office/powerpoint/2010/main" val="300131156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title-02">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00646" y="1256699"/>
            <a:ext cx="4988975" cy="4121448"/>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7472528" y="4436779"/>
            <a:ext cx="4573562" cy="1016945"/>
          </a:xfrm>
          <a:prstGeom prst="rect">
            <a:avLst/>
          </a:prstGeom>
        </p:spPr>
      </p:pic>
      <p:pic>
        <p:nvPicPr>
          <p:cNvPr id="6" name="Рисунок 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 y="0"/>
            <a:ext cx="7184571" cy="6858000"/>
          </a:xfrm>
          <a:prstGeom prst="rect">
            <a:avLst/>
          </a:prstGeom>
        </p:spPr>
      </p:pic>
      <p:sp>
        <p:nvSpPr>
          <p:cNvPr id="2" name="Заголовок 1"/>
          <p:cNvSpPr>
            <a:spLocks noGrp="1"/>
          </p:cNvSpPr>
          <p:nvPr>
            <p:ph type="title" hasCustomPrompt="1"/>
          </p:nvPr>
        </p:nvSpPr>
        <p:spPr>
          <a:xfrm>
            <a:off x="541589" y="88265"/>
            <a:ext cx="2621014" cy="3803007"/>
          </a:xfrm>
        </p:spPr>
        <p:txBody>
          <a:bodyPr/>
          <a:lstStyle>
            <a:lvl1pPr algn="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867100" y="0"/>
            <a:ext cx="7323313" cy="5568043"/>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sp>
        <p:nvSpPr>
          <p:cNvPr id="13" name="Текст 12"/>
          <p:cNvSpPr>
            <a:spLocks noGrp="1"/>
          </p:cNvSpPr>
          <p:nvPr>
            <p:ph type="body" sz="quarter" idx="13" hasCustomPrompt="1"/>
          </p:nvPr>
        </p:nvSpPr>
        <p:spPr>
          <a:xfrm>
            <a:off x="236538" y="3641725"/>
            <a:ext cx="3502025" cy="1411288"/>
          </a:xfrm>
        </p:spPr>
        <p:txBody>
          <a:bodyPr/>
          <a:lstStyle>
            <a:lvl1pP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 y="0"/>
            <a:ext cx="5257800" cy="1959407"/>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46839" y="2606379"/>
            <a:ext cx="1263242" cy="2486296"/>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459857">
            <a:off x="5242899" y="1331043"/>
            <a:ext cx="926692" cy="101256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938280" flipH="1">
            <a:off x="9536973" y="4109079"/>
            <a:ext cx="926692" cy="1012566"/>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07986">
            <a:off x="4442763" y="3321250"/>
            <a:ext cx="1357793" cy="1308007"/>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0120386">
            <a:off x="3794195" y="174220"/>
            <a:ext cx="2115711" cy="1974095"/>
          </a:xfrm>
          <a:prstGeom prst="rect">
            <a:avLst/>
          </a:prstGeom>
        </p:spPr>
      </p:pic>
    </p:spTree>
    <p:extLst>
      <p:ext uri="{BB962C8B-B14F-4D97-AF65-F5344CB8AC3E}">
        <p14:creationId xmlns:p14="http://schemas.microsoft.com/office/powerpoint/2010/main" val="8825337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Заголовок раздела" type="secHead">
  <p:cSld name="SECTION_HEADER">
    <p:spTree>
      <p:nvGrpSpPr>
        <p:cNvPr id="1" name="Shape 233"/>
        <p:cNvGrpSpPr/>
        <p:nvPr/>
      </p:nvGrpSpPr>
      <p:grpSpPr>
        <a:xfrm>
          <a:off x="0" y="0"/>
          <a:ext cx="0" cy="0"/>
          <a:chOff x="0" y="0"/>
          <a:chExt cx="0" cy="0"/>
        </a:xfrm>
      </p:grpSpPr>
      <p:grpSp>
        <p:nvGrpSpPr>
          <p:cNvPr id="234" name="Google Shape;234;p166"/>
          <p:cNvGrpSpPr/>
          <p:nvPr/>
        </p:nvGrpSpPr>
        <p:grpSpPr>
          <a:xfrm>
            <a:off x="0" y="0"/>
            <a:ext cx="12197756" cy="6868237"/>
            <a:chOff x="0" y="0"/>
            <a:chExt cx="12197756" cy="6868237"/>
          </a:xfrm>
        </p:grpSpPr>
        <p:pic>
          <p:nvPicPr>
            <p:cNvPr id="235" name="Google Shape;235;p16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38251" y="0"/>
              <a:ext cx="9059505" cy="6868237"/>
            </a:xfrm>
            <a:prstGeom prst="rect">
              <a:avLst/>
            </a:prstGeom>
            <a:noFill/>
            <a:ln>
              <a:noFill/>
            </a:ln>
          </p:spPr>
        </p:pic>
        <p:pic>
          <p:nvPicPr>
            <p:cNvPr id="236" name="Google Shape;236;p16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239222" y="507696"/>
              <a:ext cx="3477333" cy="5049860"/>
            </a:xfrm>
            <a:prstGeom prst="rect">
              <a:avLst/>
            </a:prstGeom>
            <a:noFill/>
            <a:ln>
              <a:noFill/>
            </a:ln>
          </p:spPr>
        </p:pic>
        <p:pic>
          <p:nvPicPr>
            <p:cNvPr id="237" name="Google Shape;237;p16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222258" y="620688"/>
              <a:ext cx="484448" cy="455381"/>
            </a:xfrm>
            <a:prstGeom prst="rect">
              <a:avLst/>
            </a:prstGeom>
            <a:noFill/>
            <a:ln>
              <a:noFill/>
            </a:ln>
          </p:spPr>
        </p:pic>
        <p:pic>
          <p:nvPicPr>
            <p:cNvPr id="238" name="Google Shape;238;p16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4808872">
              <a:off x="11244834" y="4257092"/>
              <a:ext cx="484448" cy="455381"/>
            </a:xfrm>
            <a:prstGeom prst="rect">
              <a:avLst/>
            </a:prstGeom>
            <a:noFill/>
            <a:ln>
              <a:noFill/>
            </a:ln>
          </p:spPr>
        </p:pic>
        <p:pic>
          <p:nvPicPr>
            <p:cNvPr id="239" name="Google Shape;239;p16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9001691">
              <a:off x="292020" y="6146633"/>
              <a:ext cx="484448" cy="455381"/>
            </a:xfrm>
            <a:prstGeom prst="rect">
              <a:avLst/>
            </a:prstGeom>
            <a:noFill/>
            <a:ln>
              <a:noFill/>
            </a:ln>
          </p:spPr>
        </p:pic>
        <p:pic>
          <p:nvPicPr>
            <p:cNvPr id="240" name="Google Shape;240;p16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115171" y="3656060"/>
              <a:ext cx="390339" cy="390339"/>
            </a:xfrm>
            <a:prstGeom prst="rect">
              <a:avLst/>
            </a:prstGeom>
            <a:noFill/>
            <a:ln>
              <a:noFill/>
            </a:ln>
          </p:spPr>
        </p:pic>
        <p:pic>
          <p:nvPicPr>
            <p:cNvPr id="241" name="Google Shape;241;p166"/>
            <p:cNvPicPr preferRelativeResize="0"/>
            <p:nvPr/>
          </p:nvPicPr>
          <p:blipFill rotWithShape="1">
            <a:blip r:embed="rId6">
              <a:alphaModFix/>
            </a:blip>
            <a:srcRect/>
            <a:stretch/>
          </p:blipFill>
          <p:spPr>
            <a:xfrm>
              <a:off x="6239222" y="6112226"/>
              <a:ext cx="4762500" cy="247650"/>
            </a:xfrm>
            <a:prstGeom prst="rect">
              <a:avLst/>
            </a:prstGeom>
            <a:noFill/>
            <a:ln>
              <a:noFill/>
            </a:ln>
          </p:spPr>
        </p:pic>
        <p:pic>
          <p:nvPicPr>
            <p:cNvPr id="242" name="Google Shape;242;p16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1404200"/>
              <a:ext cx="2098762" cy="314814"/>
            </a:xfrm>
            <a:prstGeom prst="rect">
              <a:avLst/>
            </a:prstGeom>
            <a:noFill/>
            <a:ln>
              <a:noFill/>
            </a:ln>
          </p:spPr>
        </p:pic>
        <p:pic>
          <p:nvPicPr>
            <p:cNvPr id="243" name="Google Shape;243;p16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2578" y="5561664"/>
              <a:ext cx="5630831" cy="225233"/>
            </a:xfrm>
            <a:prstGeom prst="rect">
              <a:avLst/>
            </a:prstGeom>
            <a:noFill/>
            <a:ln>
              <a:noFill/>
            </a:ln>
          </p:spPr>
        </p:pic>
      </p:grpSp>
      <p:pic>
        <p:nvPicPr>
          <p:cNvPr id="244" name="Google Shape;244;p16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45" name="Google Shape;245;p166"/>
          <p:cNvSpPr txBox="1">
            <a:spLocks noGrp="1"/>
          </p:cNvSpPr>
          <p:nvPr>
            <p:ph type="title"/>
          </p:nvPr>
        </p:nvSpPr>
        <p:spPr>
          <a:xfrm>
            <a:off x="675790" y="2049738"/>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6" name="Google Shape;246;p166"/>
          <p:cNvSpPr txBox="1">
            <a:spLocks noGrp="1"/>
          </p:cNvSpPr>
          <p:nvPr>
            <p:ph type="body" idx="1"/>
          </p:nvPr>
        </p:nvSpPr>
        <p:spPr>
          <a:xfrm>
            <a:off x="1847254" y="4242117"/>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47" name="Google Shape;247;p16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8" name="Google Shape;248;p16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9" name="Google Shape;249;p16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title-03">
    <p:spTree>
      <p:nvGrpSpPr>
        <p:cNvPr id="1" name=""/>
        <p:cNvGrpSpPr/>
        <p:nvPr/>
      </p:nvGrpSpPr>
      <p:grpSpPr>
        <a:xfrm>
          <a:off x="0" y="0"/>
          <a:ext cx="0" cy="0"/>
          <a:chOff x="0" y="0"/>
          <a:chExt cx="0" cy="0"/>
        </a:xfrm>
      </p:grpSpPr>
      <p:pic>
        <p:nvPicPr>
          <p:cNvPr id="27" name="Рисунок 2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06" y="0"/>
            <a:ext cx="6239483" cy="2407816"/>
          </a:xfrm>
          <a:prstGeom prst="rect">
            <a:avLst/>
          </a:prstGeom>
        </p:spPr>
      </p:pic>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5261969" y="3493788"/>
            <a:ext cx="3169481" cy="164813"/>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423059" y="0"/>
            <a:ext cx="1936759" cy="3208564"/>
          </a:xfrm>
          <a:prstGeom prst="rect">
            <a:avLst/>
          </a:prstGeom>
        </p:spPr>
      </p:pic>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133600" y="0"/>
            <a:ext cx="10058400" cy="5957925"/>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203086"/>
            <a:ext cx="4713111" cy="670141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6213" y="0"/>
            <a:ext cx="6381890" cy="5355771"/>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8" name="Рисунок 1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708809" y="27720"/>
            <a:ext cx="2852057" cy="279976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6244789" y="1333867"/>
            <a:ext cx="2013559" cy="2180685"/>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20296" y="60695"/>
            <a:ext cx="1165197" cy="1273172"/>
          </a:xfrm>
          <a:prstGeom prst="rect">
            <a:avLst/>
          </a:prstGeom>
        </p:spPr>
      </p:pic>
    </p:spTree>
    <p:extLst>
      <p:ext uri="{BB962C8B-B14F-4D97-AF65-F5344CB8AC3E}">
        <p14:creationId xmlns:p14="http://schemas.microsoft.com/office/powerpoint/2010/main" val="108502544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1_title-03">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376307" cy="3518221"/>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20863471" flipH="1">
            <a:off x="382567" y="1475867"/>
            <a:ext cx="4872218" cy="4024993"/>
          </a:xfrm>
          <a:prstGeom prst="rect">
            <a:avLst/>
          </a:prstGeom>
        </p:spPr>
      </p:pic>
      <p:pic>
        <p:nvPicPr>
          <p:cNvPr id="16" name="Рисунок 1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540325" y="4458656"/>
            <a:ext cx="4305300" cy="1372912"/>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47765" y="0"/>
            <a:ext cx="8742647" cy="530678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7013" y="902667"/>
            <a:ext cx="6773645" cy="4630915"/>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3320" y="0"/>
            <a:ext cx="1736561" cy="250643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064845" y="2774391"/>
            <a:ext cx="2990850" cy="15552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932337">
            <a:off x="335257" y="62979"/>
            <a:ext cx="1119420" cy="1223153"/>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107368" y="3851205"/>
            <a:ext cx="732419" cy="732419"/>
          </a:xfrm>
          <a:prstGeom prst="rect">
            <a:avLst/>
          </a:prstGeom>
        </p:spPr>
      </p:pic>
      <p:pic>
        <p:nvPicPr>
          <p:cNvPr id="26" name="Рисунок 2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625277" y="187457"/>
            <a:ext cx="900634" cy="905638"/>
          </a:xfrm>
          <a:prstGeom prst="rect">
            <a:avLst/>
          </a:prstGeom>
        </p:spPr>
      </p:pic>
    </p:spTree>
    <p:extLst>
      <p:ext uri="{BB962C8B-B14F-4D97-AF65-F5344CB8AC3E}">
        <p14:creationId xmlns:p14="http://schemas.microsoft.com/office/powerpoint/2010/main" val="46592743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title" preserve="1">
  <p:cSld name="sub-topic-01">
    <p:spTree>
      <p:nvGrpSpPr>
        <p:cNvPr id="1" name=""/>
        <p:cNvGrpSpPr/>
        <p:nvPr/>
      </p:nvGrpSpPr>
      <p:grpSpPr>
        <a:xfrm>
          <a:off x="0" y="0"/>
          <a:ext cx="0" cy="0"/>
          <a:chOff x="0" y="0"/>
          <a:chExt cx="0" cy="0"/>
        </a:xfrm>
      </p:grpSpPr>
      <p:grpSp>
        <p:nvGrpSpPr>
          <p:cNvPr id="17" name="Группа 16"/>
          <p:cNvGrpSpPr/>
          <p:nvPr userDrawn="1"/>
        </p:nvGrpSpPr>
        <p:grpSpPr>
          <a:xfrm>
            <a:off x="0" y="0"/>
            <a:ext cx="12190413" cy="6871807"/>
            <a:chOff x="0" y="0"/>
            <a:chExt cx="12190413" cy="687180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7707874" y="0"/>
              <a:ext cx="4147972" cy="687180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27376" y="0"/>
              <a:ext cx="4139638"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019762" y="2929662"/>
              <a:ext cx="3693546" cy="381264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55493" y="2708920"/>
              <a:ext cx="3538656" cy="3779194"/>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905918" y="0"/>
              <a:ext cx="2314457" cy="1010832"/>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4216885" y="5243007"/>
              <a:ext cx="3729391" cy="1628800"/>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365969"/>
              <a:ext cx="2598973" cy="26278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591440" y="1365969"/>
              <a:ext cx="2598973" cy="262785"/>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67766518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title" preserve="1">
  <p:cSld name="sub-topic-02">
    <p:spTree>
      <p:nvGrpSpPr>
        <p:cNvPr id="1" name=""/>
        <p:cNvGrpSpPr/>
        <p:nvPr/>
      </p:nvGrpSpPr>
      <p:grpSpPr>
        <a:xfrm>
          <a:off x="0" y="0"/>
          <a:ext cx="0" cy="0"/>
          <a:chOff x="0" y="0"/>
          <a:chExt cx="0" cy="0"/>
        </a:xfrm>
      </p:grpSpPr>
      <p:grpSp>
        <p:nvGrpSpPr>
          <p:cNvPr id="9" name="Группа 8"/>
          <p:cNvGrpSpPr/>
          <p:nvPr userDrawn="1"/>
        </p:nvGrpSpPr>
        <p:grpSpPr>
          <a:xfrm>
            <a:off x="-7685" y="-1"/>
            <a:ext cx="12215900" cy="5401644"/>
            <a:chOff x="-7685" y="-1"/>
            <a:chExt cx="12215900" cy="5401644"/>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a:off x="-1702001" y="1694315"/>
              <a:ext cx="5401643" cy="2013012"/>
            </a:xfrm>
            <a:prstGeom prst="rect">
              <a:avLst/>
            </a:prstGeom>
          </p:spPr>
        </p:pic>
        <p:pic>
          <p:nvPicPr>
            <p:cNvPr id="30" name="Рисунок 2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00887" y="1694316"/>
              <a:ext cx="5401643" cy="2013012"/>
            </a:xfrm>
            <a:prstGeom prst="rect">
              <a:avLst/>
            </a:prstGeom>
          </p:spPr>
        </p:pic>
      </p:grpSp>
      <p:grpSp>
        <p:nvGrpSpPr>
          <p:cNvPr id="29" name="Группа 28"/>
          <p:cNvGrpSpPr/>
          <p:nvPr userDrawn="1"/>
        </p:nvGrpSpPr>
        <p:grpSpPr>
          <a:xfrm>
            <a:off x="-37819" y="0"/>
            <a:ext cx="12200175" cy="6858000"/>
            <a:chOff x="-37819" y="0"/>
            <a:chExt cx="12200175" cy="6858000"/>
          </a:xfrm>
        </p:grpSpPr>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37819" y="0"/>
              <a:ext cx="4139638" cy="6858000"/>
            </a:xfrm>
            <a:prstGeom prst="rect">
              <a:avLst/>
            </a:prstGeom>
          </p:spPr>
        </p:pic>
        <p:pic>
          <p:nvPicPr>
            <p:cNvPr id="28" name="Рисунок 2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flipV="1">
              <a:off x="8022718" y="0"/>
              <a:ext cx="4139638" cy="6858000"/>
            </a:xfrm>
            <a:prstGeom prst="rect">
              <a:avLst/>
            </a:prstGeom>
          </p:spPr>
        </p:pic>
      </p:grpSp>
      <p:grpSp>
        <p:nvGrpSpPr>
          <p:cNvPr id="26" name="Группа 25"/>
          <p:cNvGrpSpPr/>
          <p:nvPr userDrawn="1"/>
        </p:nvGrpSpPr>
        <p:grpSpPr>
          <a:xfrm>
            <a:off x="387424" y="0"/>
            <a:ext cx="11042132" cy="6859390"/>
            <a:chOff x="387424" y="0"/>
            <a:chExt cx="11042132" cy="6859390"/>
          </a:xfrm>
        </p:grpSpPr>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166348" y="2703637"/>
              <a:ext cx="2263208" cy="3883587"/>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7424" y="2996952"/>
              <a:ext cx="2194636" cy="3765920"/>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4357" y="334062"/>
              <a:ext cx="377577" cy="377577"/>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06259" y="2602805"/>
              <a:ext cx="8579482" cy="117967"/>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324145" y="6048972"/>
              <a:ext cx="1855578" cy="81041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66614" y="0"/>
              <a:ext cx="1272583" cy="555797"/>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956277" y="0"/>
              <a:ext cx="1272583" cy="555797"/>
            </a:xfrm>
            <a:prstGeom prst="rect">
              <a:avLst/>
            </a:prstGeom>
          </p:spPr>
        </p:pic>
      </p:grpSp>
      <p:pic>
        <p:nvPicPr>
          <p:cNvPr id="7" name="Рисунок 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noAutofit/>
          </a:bodyPr>
          <a:lstStyle>
            <a:lvl1pPr algn="ctr">
              <a:defRPr sz="54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25085770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title" preserve="1">
  <p:cSld name="sub-topic-03">
    <p:spTree>
      <p:nvGrpSpPr>
        <p:cNvPr id="1" name=""/>
        <p:cNvGrpSpPr/>
        <p:nvPr/>
      </p:nvGrpSpPr>
      <p:grpSpPr>
        <a:xfrm>
          <a:off x="0" y="0"/>
          <a:ext cx="0" cy="0"/>
          <a:chOff x="0" y="0"/>
          <a:chExt cx="0" cy="0"/>
        </a:xfrm>
      </p:grpSpPr>
      <p:grpSp>
        <p:nvGrpSpPr>
          <p:cNvPr id="12" name="Группа 11"/>
          <p:cNvGrpSpPr/>
          <p:nvPr userDrawn="1"/>
        </p:nvGrpSpPr>
        <p:grpSpPr>
          <a:xfrm>
            <a:off x="0" y="-15941"/>
            <a:ext cx="12200394" cy="6876669"/>
            <a:chOff x="0" y="-15941"/>
            <a:chExt cx="12200394" cy="6876669"/>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728"/>
              <a:ext cx="3285658" cy="6858000"/>
            </a:xfrm>
            <a:prstGeom prst="rect">
              <a:avLst/>
            </a:prstGeom>
          </p:spPr>
        </p:pic>
        <p:pic>
          <p:nvPicPr>
            <p:cNvPr id="22" name="Рисунок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flipV="1">
              <a:off x="8914736" y="-15941"/>
              <a:ext cx="3285658" cy="6858000"/>
            </a:xfrm>
            <a:prstGeom prst="rect">
              <a:avLst/>
            </a:prstGeom>
          </p:spPr>
        </p:pic>
      </p:grpSp>
      <p:grpSp>
        <p:nvGrpSpPr>
          <p:cNvPr id="10" name="Группа 9"/>
          <p:cNvGrpSpPr/>
          <p:nvPr userDrawn="1"/>
        </p:nvGrpSpPr>
        <p:grpSpPr>
          <a:xfrm>
            <a:off x="1453046" y="2818412"/>
            <a:ext cx="8762986" cy="2505655"/>
            <a:chOff x="1453046" y="2818412"/>
            <a:chExt cx="8762986" cy="2505655"/>
          </a:xfrm>
        </p:grpSpPr>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53046" y="2818412"/>
              <a:ext cx="2468230" cy="2468230"/>
            </a:xfrm>
            <a:prstGeom prst="rect">
              <a:avLst/>
            </a:prstGeom>
          </p:spPr>
        </p:pic>
        <p:pic>
          <p:nvPicPr>
            <p:cNvPr id="39" name="Рисунок 3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747802" y="2855837"/>
              <a:ext cx="2468230" cy="2468230"/>
            </a:xfrm>
            <a:prstGeom prst="rect">
              <a:avLst/>
            </a:prstGeom>
          </p:spPr>
        </p:pic>
      </p:grpSp>
      <p:grpSp>
        <p:nvGrpSpPr>
          <p:cNvPr id="8" name="Группа 7"/>
          <p:cNvGrpSpPr/>
          <p:nvPr userDrawn="1"/>
        </p:nvGrpSpPr>
        <p:grpSpPr>
          <a:xfrm>
            <a:off x="-133486" y="-15941"/>
            <a:ext cx="12215328" cy="7241745"/>
            <a:chOff x="-133486" y="-15941"/>
            <a:chExt cx="12215328" cy="7241745"/>
          </a:xfrm>
        </p:grpSpPr>
        <p:pic>
          <p:nvPicPr>
            <p:cNvPr id="30" name="Рисунок 2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5348416" y="6186735"/>
              <a:ext cx="1536966" cy="671265"/>
            </a:xfrm>
            <a:prstGeom prst="rect">
              <a:avLst/>
            </a:prstGeom>
          </p:spPr>
        </p:pic>
        <p:pic>
          <p:nvPicPr>
            <p:cNvPr id="31" name="Рисунок 3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447134" y="-15941"/>
              <a:ext cx="1190545" cy="519967"/>
            </a:xfrm>
            <a:prstGeom prst="rect">
              <a:avLst/>
            </a:prstGeom>
          </p:spPr>
        </p:pic>
        <p:pic>
          <p:nvPicPr>
            <p:cNvPr id="32" name="Рисунок 3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93080" y="3279462"/>
              <a:ext cx="4140132" cy="320860"/>
            </a:xfrm>
            <a:prstGeom prst="rect">
              <a:avLst/>
            </a:prstGeom>
          </p:spPr>
        </p:pic>
        <p:pic>
          <p:nvPicPr>
            <p:cNvPr id="33" name="Рисунок 3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33486" y="2453228"/>
              <a:ext cx="4599527" cy="4599527"/>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881326" y="2280177"/>
              <a:ext cx="4945627" cy="4945627"/>
            </a:xfrm>
            <a:prstGeom prst="rect">
              <a:avLst/>
            </a:prstGeom>
          </p:spPr>
        </p:pic>
        <p:pic>
          <p:nvPicPr>
            <p:cNvPr id="35" name="Рисунок 3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67976" y="354226"/>
              <a:ext cx="390339" cy="390339"/>
            </a:xfrm>
            <a:prstGeom prst="rect">
              <a:avLst/>
            </a:prstGeom>
          </p:spPr>
        </p:pic>
        <p:pic>
          <p:nvPicPr>
            <p:cNvPr id="36" name="Рисунок 35"/>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33486" y="533875"/>
              <a:ext cx="4762500" cy="247650"/>
            </a:xfrm>
            <a:prstGeom prst="rect">
              <a:avLst/>
            </a:prstGeom>
          </p:spPr>
        </p:pic>
        <p:pic>
          <p:nvPicPr>
            <p:cNvPr id="37" name="Рисунок 36"/>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7319342" y="537940"/>
              <a:ext cx="4762500" cy="247650"/>
            </a:xfrm>
            <a:prstGeom prst="rect">
              <a:avLst/>
            </a:prstGeom>
          </p:spPr>
        </p:pic>
        <p:pic>
          <p:nvPicPr>
            <p:cNvPr id="38" name="Рисунок 3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6200000" flipV="1">
              <a:off x="4903745" y="5533169"/>
              <a:ext cx="2406353" cy="243309"/>
            </a:xfrm>
            <a:prstGeom prst="rect">
              <a:avLst/>
            </a:prstGeom>
          </p:spPr>
        </p:pic>
      </p:grpSp>
      <p:pic>
        <p:nvPicPr>
          <p:cNvPr id="7" name="Рисунок 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495422" y="1696340"/>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96173050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rcRect r="20409"/>
          <a:stretch>
            <a:fillRect/>
          </a:stretch>
        </p:blipFill>
        <p:spPr>
          <a:xfrm>
            <a:off x="6807999" y="0"/>
            <a:ext cx="5384001" cy="1504120"/>
          </a:xfrm>
          <a:prstGeom prst="rect">
            <a:avLst/>
          </a:prstGeom>
        </p:spPr>
      </p:pic>
      <p:grpSp>
        <p:nvGrpSpPr>
          <p:cNvPr id="11" name="Группа 10"/>
          <p:cNvGrpSpPr/>
          <p:nvPr userDrawn="1"/>
        </p:nvGrpSpPr>
        <p:grpSpPr>
          <a:xfrm>
            <a:off x="0" y="0"/>
            <a:ext cx="6234545" cy="6858000"/>
            <a:chOff x="0" y="0"/>
            <a:chExt cx="6234545" cy="6858000"/>
          </a:xfrm>
        </p:grpSpPr>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51512" y="0"/>
              <a:ext cx="4139638" cy="6858000"/>
            </a:xfrm>
            <a:prstGeom prst="rect">
              <a:avLst/>
            </a:prstGeom>
          </p:spPr>
        </p:pic>
      </p:grpSp>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da-DK" dirty="0"/>
              <a:t>Lorem ipsum dolor </a:t>
            </a:r>
            <a:br>
              <a:rPr lang="ru-RU" dirty="0"/>
            </a:br>
            <a:r>
              <a:rPr lang="da-DK" dirty="0"/>
              <a:t>sit amet</a:t>
            </a:r>
            <a:endParaRPr lang="ru-RU" dirty="0"/>
          </a:p>
        </p:txBody>
      </p:sp>
      <p:sp>
        <p:nvSpPr>
          <p:cNvPr id="3" name="Объект 2"/>
          <p:cNvSpPr>
            <a:spLocks noGrp="1"/>
          </p:cNvSpPr>
          <p:nvPr>
            <p:ph idx="1" hasCustomPrompt="1"/>
          </p:nvPr>
        </p:nvSpPr>
        <p:spPr>
          <a:xfrm>
            <a:off x="5591150" y="2114236"/>
            <a:ext cx="6010299" cy="3602929"/>
          </a:xfrm>
        </p:spPr>
        <p:txBody>
          <a:bodyPr/>
          <a:lstStyle>
            <a:lvl1pPr algn="r">
              <a:defRPr/>
            </a:lvl1pPr>
            <a:lvl2pPr algn="r">
              <a:defRPr/>
            </a:lvl2pPr>
            <a:lvl3pPr algn="r">
              <a:defRPr/>
            </a:lvl3pPr>
            <a:lvl4pPr algn="r">
              <a:defRPr/>
            </a:lvl4pPr>
            <a:lvl5pPr algn="r">
              <a:defRPr/>
            </a:lvl5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3" name="Рисунок 1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0947" y="549765"/>
            <a:ext cx="3444606" cy="5903721"/>
          </a:xfrm>
          <a:prstGeom prst="rect">
            <a:avLst/>
          </a:prstGeom>
        </p:spPr>
      </p:pic>
    </p:spTree>
    <p:extLst>
      <p:ext uri="{BB962C8B-B14F-4D97-AF65-F5344CB8AC3E}">
        <p14:creationId xmlns:p14="http://schemas.microsoft.com/office/powerpoint/2010/main" val="146138929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1_Заголовок и объект">
    <p:spTree>
      <p:nvGrpSpPr>
        <p:cNvPr id="1" name=""/>
        <p:cNvGrpSpPr/>
        <p:nvPr/>
      </p:nvGrpSpPr>
      <p:grpSpPr>
        <a:xfrm>
          <a:off x="0" y="0"/>
          <a:ext cx="0" cy="0"/>
          <a:chOff x="0" y="0"/>
          <a:chExt cx="0" cy="0"/>
        </a:xfrm>
      </p:grpSpPr>
      <p:grpSp>
        <p:nvGrpSpPr>
          <p:cNvPr id="31" name="Группа 30"/>
          <p:cNvGrpSpPr/>
          <p:nvPr userDrawn="1"/>
        </p:nvGrpSpPr>
        <p:grpSpPr>
          <a:xfrm>
            <a:off x="-9326" y="0"/>
            <a:ext cx="12203410" cy="6877876"/>
            <a:chOff x="-9326" y="0"/>
            <a:chExt cx="12203410" cy="6877876"/>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05936" y="4185084"/>
              <a:ext cx="7290489" cy="2264608"/>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54781" y="2600907"/>
              <a:ext cx="3539303" cy="4276969"/>
            </a:xfrm>
            <a:prstGeom prst="rect">
              <a:avLst/>
            </a:prstGeom>
          </p:spPr>
        </p:pic>
        <p:pic>
          <p:nvPicPr>
            <p:cNvPr id="15" name="Рисунок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5290467" cy="4567437"/>
            </a:xfrm>
            <a:prstGeom prst="rect">
              <a:avLst/>
            </a:prstGeom>
          </p:spPr>
        </p:pic>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3848927"/>
              <a:ext cx="2001020" cy="300153"/>
            </a:xfrm>
            <a:prstGeom prst="rect">
              <a:avLst/>
            </a:prstGeom>
          </p:spPr>
        </p:pic>
        <p:pic>
          <p:nvPicPr>
            <p:cNvPr id="17" name="Рисунок 1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151305" y="3916928"/>
              <a:ext cx="2706534" cy="2960948"/>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0" y="0"/>
              <a:ext cx="4201160" cy="3753036"/>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 y="1138203"/>
              <a:ext cx="2000970" cy="525365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5992472" flipV="1">
              <a:off x="2070776" y="4677340"/>
              <a:ext cx="376436" cy="353850"/>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2901090" flipV="1">
              <a:off x="10397548" y="1487071"/>
              <a:ext cx="376436" cy="353850"/>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481458" flipV="1">
              <a:off x="5513787" y="73347"/>
              <a:ext cx="376436" cy="353850"/>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0885158" y="1016732"/>
              <a:ext cx="1301918" cy="1943112"/>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V="1">
              <a:off x="-9326" y="6304149"/>
              <a:ext cx="1716784" cy="446364"/>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flipV="1">
              <a:off x="3921834" y="6581967"/>
              <a:ext cx="3858692" cy="192935"/>
            </a:xfrm>
            <a:prstGeom prst="rect">
              <a:avLst/>
            </a:prstGeom>
          </p:spPr>
        </p:pic>
        <p:pic>
          <p:nvPicPr>
            <p:cNvPr id="30" name="Рисунок 29"/>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5768336" y="1492354"/>
              <a:ext cx="358329" cy="358329"/>
            </a:xfrm>
            <a:prstGeom prst="rect">
              <a:avLst/>
            </a:prstGeom>
          </p:spPr>
        </p:pic>
      </p:grpSp>
      <p:pic>
        <p:nvPicPr>
          <p:cNvPr id="7" name="Рисунок 6"/>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11228484" y="6068848"/>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en-US" dirty="0" err="1"/>
              <a:t>Lorem</a:t>
            </a:r>
            <a:r>
              <a:rPr lang="en-US" dirty="0"/>
              <a:t> </a:t>
            </a:r>
            <a:r>
              <a:rPr lang="en-US" dirty="0" err="1"/>
              <a:t>ipsum</a:t>
            </a:r>
            <a:r>
              <a:rPr lang="en-US" dirty="0"/>
              <a:t> dolor</a:t>
            </a:r>
            <a:endParaRPr lang="ru-RU" dirty="0"/>
          </a:p>
        </p:txBody>
      </p:sp>
      <p:sp>
        <p:nvSpPr>
          <p:cNvPr id="3" name="Объект 2"/>
          <p:cNvSpPr>
            <a:spLocks noGrp="1"/>
          </p:cNvSpPr>
          <p:nvPr>
            <p:ph idx="1" hasCustomPrompt="1"/>
          </p:nvPr>
        </p:nvSpPr>
        <p:spPr>
          <a:xfrm>
            <a:off x="3477986" y="2114237"/>
            <a:ext cx="5176795" cy="2041810"/>
          </a:xfrm>
        </p:spPr>
        <p:txBody>
          <a:bodyPr/>
          <a:lstStyle>
            <a:lvl1pPr algn="ctr">
              <a:defRPr/>
            </a:lvl1pPr>
            <a:lvl2pPr algn="ctr">
              <a:defRPr/>
            </a:lvl2pPr>
            <a:lvl3pPr algn="ctr">
              <a:defRPr/>
            </a:lvl3pPr>
            <a:lvl4pPr algn="ctr">
              <a:defRPr/>
            </a:lvl4pPr>
            <a:lvl5pPr algn="ctr">
              <a:defRPr/>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33" name="Текст 32"/>
          <p:cNvSpPr>
            <a:spLocks noGrp="1"/>
          </p:cNvSpPr>
          <p:nvPr>
            <p:ph type="body" sz="quarter" idx="13" hasCustomPrompt="1"/>
          </p:nvPr>
        </p:nvSpPr>
        <p:spPr>
          <a:xfrm>
            <a:off x="3122451" y="4967174"/>
            <a:ext cx="5608864" cy="2014729"/>
          </a:xfrm>
        </p:spPr>
        <p:txBody>
          <a:bodyPr/>
          <a:lstStyle>
            <a:lvl1pPr algn="ctr">
              <a:defRPr sz="1600" b="1"/>
            </a:lvl1pPr>
            <a:lvl2pPr algn="ctr">
              <a:defRPr b="1"/>
            </a:lvl2pPr>
            <a:lvl3pPr algn="ctr">
              <a:defRPr b="1"/>
            </a:lvl3pPr>
            <a:lvl4pPr>
              <a:defRPr b="1"/>
            </a:lvl4pPr>
            <a:lvl5pPr>
              <a:defRPr b="1"/>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Tree>
    <p:extLst>
      <p:ext uri="{BB962C8B-B14F-4D97-AF65-F5344CB8AC3E}">
        <p14:creationId xmlns:p14="http://schemas.microsoft.com/office/powerpoint/2010/main" val="320848830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17" name="Группа 16"/>
          <p:cNvGrpSpPr/>
          <p:nvPr userDrawn="1"/>
        </p:nvGrpSpPr>
        <p:grpSpPr>
          <a:xfrm>
            <a:off x="0" y="0"/>
            <a:ext cx="12197756" cy="6868237"/>
            <a:chOff x="0" y="0"/>
            <a:chExt cx="12197756" cy="686823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38251" y="0"/>
              <a:ext cx="9059505" cy="686823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39222" y="507696"/>
              <a:ext cx="3477333" cy="504986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222258" y="620688"/>
              <a:ext cx="484448" cy="455381"/>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6791128">
              <a:off x="11244834" y="4257092"/>
              <a:ext cx="484448" cy="455381"/>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2598309">
              <a:off x="292020" y="6146633"/>
              <a:ext cx="484448" cy="455381"/>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115171" y="3656060"/>
              <a:ext cx="390339" cy="390339"/>
            </a:xfrm>
            <a:prstGeom prst="rect">
              <a:avLst/>
            </a:prstGeom>
          </p:spPr>
        </p:pic>
        <p:pic>
          <p:nvPicPr>
            <p:cNvPr id="14" name="Рисунок 13"/>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6239222" y="6112226"/>
              <a:ext cx="4762500" cy="24765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1404200"/>
              <a:ext cx="2098762" cy="314814"/>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2578" y="5561664"/>
              <a:ext cx="5630831" cy="225233"/>
            </a:xfrm>
            <a:prstGeom prst="rect">
              <a:avLst/>
            </a:prstGeom>
          </p:spPr>
        </p:pic>
      </p:grpSp>
      <p:pic>
        <p:nvPicPr>
          <p:cNvPr id="7" name="Рисунок 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675790" y="2049738"/>
            <a:ext cx="5164406" cy="1343397"/>
          </a:xfrm>
        </p:spPr>
        <p:txBody>
          <a:bodyPr anchor="b"/>
          <a:lstStyle>
            <a:lvl1pPr algn="ctr">
              <a:defRPr sz="6000"/>
            </a:lvl1pPr>
          </a:lstStyle>
          <a:p>
            <a:r>
              <a:rPr lang="da-DK" dirty="0"/>
              <a:t>Lorem ipsum dolor</a:t>
            </a:r>
            <a:endParaRPr lang="ru-RU" dirty="0"/>
          </a:p>
        </p:txBody>
      </p:sp>
      <p:sp>
        <p:nvSpPr>
          <p:cNvPr id="3" name="Текст 2"/>
          <p:cNvSpPr>
            <a:spLocks noGrp="1"/>
          </p:cNvSpPr>
          <p:nvPr>
            <p:ph type="body" idx="1" hasCustomPrompt="1"/>
          </p:nvPr>
        </p:nvSpPr>
        <p:spPr>
          <a:xfrm>
            <a:off x="1847254" y="424211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58662739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secHead" preserve="1">
  <p:cSld name="4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8336" y="2139043"/>
            <a:ext cx="3913531" cy="4729194"/>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901042" y="5579155"/>
            <a:ext cx="6667500" cy="333375"/>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5861956" y="1777869"/>
            <a:ext cx="461282" cy="461282"/>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3084" flipH="1">
            <a:off x="955944" y="2143335"/>
            <a:ext cx="253722" cy="1902279"/>
          </a:xfrm>
          <a:prstGeom prst="rect">
            <a:avLst/>
          </a:prstGeom>
        </p:spPr>
      </p:pic>
      <p:pic>
        <p:nvPicPr>
          <p:cNvPr id="23" name="Рисунок 2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52103">
            <a:off x="841407" y="3203981"/>
            <a:ext cx="552355" cy="186603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171353" y="4726477"/>
            <a:ext cx="794378" cy="798791"/>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721418" y="1453508"/>
            <a:ext cx="3014884" cy="3014884"/>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0056488" y="4482131"/>
            <a:ext cx="2135512" cy="555233"/>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H="1">
            <a:off x="-18336" y="11333"/>
            <a:ext cx="1670956" cy="2493902"/>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9384488">
            <a:off x="960166" y="4715367"/>
            <a:ext cx="342550" cy="321997"/>
          </a:xfrm>
          <a:prstGeom prst="rect">
            <a:avLst/>
          </a:prstGeom>
        </p:spPr>
      </p:pic>
      <p:pic>
        <p:nvPicPr>
          <p:cNvPr id="30" name="Рисунок 29"/>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639368">
            <a:off x="1542630" y="237020"/>
            <a:ext cx="342550" cy="321997"/>
          </a:xfrm>
          <a:prstGeom prst="rect">
            <a:avLst/>
          </a:prstGeom>
        </p:spPr>
      </p:pic>
      <p:pic>
        <p:nvPicPr>
          <p:cNvPr id="31" name="Рисунок 30"/>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410889">
            <a:off x="10754876" y="5534789"/>
            <a:ext cx="342550" cy="321997"/>
          </a:xfrm>
          <a:prstGeom prst="rect">
            <a:avLst/>
          </a:prstGeom>
        </p:spPr>
      </p:pic>
    </p:spTree>
    <p:extLst>
      <p:ext uri="{BB962C8B-B14F-4D97-AF65-F5344CB8AC3E}">
        <p14:creationId xmlns:p14="http://schemas.microsoft.com/office/powerpoint/2010/main" val="132279341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7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546882"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2187348" y="1738132"/>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69821" y="5648183"/>
            <a:ext cx="5252358" cy="262618"/>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325349">
            <a:off x="9456734" y="1616909"/>
            <a:ext cx="2058636" cy="4201298"/>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3325727">
            <a:off x="9439892" y="1537917"/>
            <a:ext cx="2092319" cy="4270039"/>
          </a:xfrm>
          <a:prstGeom prst="rect">
            <a:avLst/>
          </a:prstGeom>
        </p:spPr>
      </p:pic>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5843" y="3279407"/>
            <a:ext cx="2872260" cy="2872260"/>
          </a:xfrm>
          <a:prstGeom prst="rect">
            <a:avLst/>
          </a:prstGeom>
        </p:spPr>
      </p:pic>
      <p:pic>
        <p:nvPicPr>
          <p:cNvPr id="11" name="Рисунок 1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59534" y="3972227"/>
            <a:ext cx="1371600" cy="1371600"/>
          </a:xfrm>
          <a:prstGeom prst="rect">
            <a:avLst/>
          </a:prstGeom>
        </p:spPr>
      </p:pic>
      <p:pic>
        <p:nvPicPr>
          <p:cNvPr id="12" name="Рисунок 1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688757" y="286906"/>
            <a:ext cx="853216" cy="857956"/>
          </a:xfrm>
          <a:prstGeom prst="rect">
            <a:avLst/>
          </a:prstGeom>
        </p:spPr>
      </p:pic>
      <p:pic>
        <p:nvPicPr>
          <p:cNvPr id="13" name="Рисунок 1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2192444">
            <a:off x="1083050" y="1247203"/>
            <a:ext cx="399721" cy="375738"/>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0800000">
            <a:off x="10259673" y="2281347"/>
            <a:ext cx="399721" cy="375738"/>
          </a:xfrm>
          <a:prstGeom prst="rect">
            <a:avLst/>
          </a:prstGeom>
        </p:spPr>
      </p:pic>
      <p:pic>
        <p:nvPicPr>
          <p:cNvPr id="17" name="Рисунок 1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8536621">
            <a:off x="317286" y="5563248"/>
            <a:ext cx="399721" cy="375738"/>
          </a:xfrm>
          <a:prstGeom prst="rect">
            <a:avLst/>
          </a:prstGeom>
        </p:spPr>
      </p:pic>
    </p:spTree>
    <p:extLst>
      <p:ext uri="{BB962C8B-B14F-4D97-AF65-F5344CB8AC3E}">
        <p14:creationId xmlns:p14="http://schemas.microsoft.com/office/powerpoint/2010/main" val="25903553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4_Заголовок раздела">
  <p:cSld name="4_Заголовок раздела">
    <p:spTree>
      <p:nvGrpSpPr>
        <p:cNvPr id="1" name="Shape 250"/>
        <p:cNvGrpSpPr/>
        <p:nvPr/>
      </p:nvGrpSpPr>
      <p:grpSpPr>
        <a:xfrm>
          <a:off x="0" y="0"/>
          <a:ext cx="0" cy="0"/>
          <a:chOff x="0" y="0"/>
          <a:chExt cx="0" cy="0"/>
        </a:xfrm>
      </p:grpSpPr>
      <p:pic>
        <p:nvPicPr>
          <p:cNvPr id="251" name="Google Shape;251;p16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8336" y="2139043"/>
            <a:ext cx="3913531" cy="4729194"/>
          </a:xfrm>
          <a:prstGeom prst="rect">
            <a:avLst/>
          </a:prstGeom>
          <a:noFill/>
          <a:ln>
            <a:noFill/>
          </a:ln>
        </p:spPr>
      </p:pic>
      <p:pic>
        <p:nvPicPr>
          <p:cNvPr id="252" name="Google Shape;252;p16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53" name="Google Shape;253;p167"/>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4" name="Google Shape;254;p167"/>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55" name="Google Shape;255;p16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6" name="Google Shape;256;p16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7" name="Google Shape;257;p16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58" name="Google Shape;258;p16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59" name="Google Shape;259;p167"/>
          <p:cNvPicPr preferRelativeResize="0"/>
          <p:nvPr/>
        </p:nvPicPr>
        <p:blipFill rotWithShape="1">
          <a:blip r:embed="rId5">
            <a:alphaModFix/>
          </a:blip>
          <a:srcRect/>
          <a:stretch/>
        </p:blipFill>
        <p:spPr>
          <a:xfrm>
            <a:off x="2901042" y="5579155"/>
            <a:ext cx="6667500" cy="333375"/>
          </a:xfrm>
          <a:prstGeom prst="rect">
            <a:avLst/>
          </a:prstGeom>
          <a:noFill/>
          <a:ln>
            <a:noFill/>
          </a:ln>
        </p:spPr>
      </p:pic>
      <p:pic>
        <p:nvPicPr>
          <p:cNvPr id="260" name="Google Shape;260;p16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5861956" y="1777869"/>
            <a:ext cx="461282" cy="461282"/>
          </a:xfrm>
          <a:prstGeom prst="rect">
            <a:avLst/>
          </a:prstGeom>
          <a:noFill/>
          <a:ln>
            <a:noFill/>
          </a:ln>
        </p:spPr>
      </p:pic>
      <p:pic>
        <p:nvPicPr>
          <p:cNvPr id="261" name="Google Shape;261;p16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073084" flipH="1">
            <a:off x="955944" y="2143335"/>
            <a:ext cx="253722" cy="1902279"/>
          </a:xfrm>
          <a:prstGeom prst="rect">
            <a:avLst/>
          </a:prstGeom>
          <a:noFill/>
          <a:ln>
            <a:noFill/>
          </a:ln>
        </p:spPr>
      </p:pic>
      <p:pic>
        <p:nvPicPr>
          <p:cNvPr id="262" name="Google Shape;262;p16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4152103">
            <a:off x="841407" y="3203981"/>
            <a:ext cx="552355" cy="1866039"/>
          </a:xfrm>
          <a:prstGeom prst="rect">
            <a:avLst/>
          </a:prstGeom>
          <a:noFill/>
          <a:ln>
            <a:noFill/>
          </a:ln>
        </p:spPr>
      </p:pic>
      <p:pic>
        <p:nvPicPr>
          <p:cNvPr id="263" name="Google Shape;263;p16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171353" y="4726477"/>
            <a:ext cx="794378" cy="798791"/>
          </a:xfrm>
          <a:prstGeom prst="rect">
            <a:avLst/>
          </a:prstGeom>
          <a:noFill/>
          <a:ln>
            <a:noFill/>
          </a:ln>
        </p:spPr>
      </p:pic>
      <p:pic>
        <p:nvPicPr>
          <p:cNvPr id="264" name="Google Shape;264;p16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721418" y="1453508"/>
            <a:ext cx="3014884" cy="3014884"/>
          </a:xfrm>
          <a:prstGeom prst="rect">
            <a:avLst/>
          </a:prstGeom>
          <a:noFill/>
          <a:ln>
            <a:noFill/>
          </a:ln>
        </p:spPr>
      </p:pic>
      <p:pic>
        <p:nvPicPr>
          <p:cNvPr id="265" name="Google Shape;265;p16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0056488" y="4482131"/>
            <a:ext cx="2135512" cy="555233"/>
          </a:xfrm>
          <a:prstGeom prst="rect">
            <a:avLst/>
          </a:prstGeom>
          <a:noFill/>
          <a:ln>
            <a:noFill/>
          </a:ln>
        </p:spPr>
      </p:pic>
      <p:pic>
        <p:nvPicPr>
          <p:cNvPr id="266" name="Google Shape;266;p167"/>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flipH="1">
            <a:off x="-18336" y="11333"/>
            <a:ext cx="1670956" cy="2493902"/>
          </a:xfrm>
          <a:prstGeom prst="rect">
            <a:avLst/>
          </a:prstGeom>
          <a:noFill/>
          <a:ln>
            <a:noFill/>
          </a:ln>
        </p:spPr>
      </p:pic>
      <p:pic>
        <p:nvPicPr>
          <p:cNvPr id="267" name="Google Shape;267;p16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2215512">
            <a:off x="960166" y="4715367"/>
            <a:ext cx="342550" cy="321997"/>
          </a:xfrm>
          <a:prstGeom prst="rect">
            <a:avLst/>
          </a:prstGeom>
          <a:noFill/>
          <a:ln>
            <a:noFill/>
          </a:ln>
        </p:spPr>
      </p:pic>
      <p:pic>
        <p:nvPicPr>
          <p:cNvPr id="268" name="Google Shape;268;p16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39368">
            <a:off x="1542630" y="237020"/>
            <a:ext cx="342550" cy="321997"/>
          </a:xfrm>
          <a:prstGeom prst="rect">
            <a:avLst/>
          </a:prstGeom>
          <a:noFill/>
          <a:ln>
            <a:noFill/>
          </a:ln>
        </p:spPr>
      </p:pic>
      <p:pic>
        <p:nvPicPr>
          <p:cNvPr id="269" name="Google Shape;269;p16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4189111">
            <a:off x="10754876" y="5534789"/>
            <a:ext cx="342550" cy="321997"/>
          </a:xfrm>
          <a:prstGeom prst="rect">
            <a:avLst/>
          </a:prstGeom>
          <a:noFill/>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More_text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935842" y="2998366"/>
            <a:ext cx="1261914" cy="386987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4038600" y="6059209"/>
            <a:ext cx="3529495" cy="1764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0"/>
            <a:ext cx="877169" cy="5802284"/>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713308" y="4942988"/>
            <a:ext cx="302079" cy="283954"/>
          </a:xfrm>
          <a:prstGeom prst="rect">
            <a:avLst/>
          </a:prstGeom>
        </p:spPr>
      </p:pic>
    </p:spTree>
    <p:extLst>
      <p:ext uri="{BB962C8B-B14F-4D97-AF65-F5344CB8AC3E}">
        <p14:creationId xmlns:p14="http://schemas.microsoft.com/office/powerpoint/2010/main" val="316473464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864131">
            <a:off x="5577950" y="5921853"/>
            <a:ext cx="1120784" cy="1224643"/>
          </a:xfrm>
          <a:prstGeom prst="rect">
            <a:avLst/>
          </a:prstGeom>
        </p:spPr>
      </p:pic>
      <p:pic>
        <p:nvPicPr>
          <p:cNvPr id="12" name="Рисунок 1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5504013"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0" y="4977310"/>
            <a:ext cx="1513408" cy="188069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a:xfrm>
            <a:off x="2061026"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316436" y="6356349"/>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7179597" y="2325182"/>
            <a:ext cx="4179887" cy="3462338"/>
          </a:xfrm>
        </p:spPr>
        <p:txBody>
          <a:bodyPr/>
          <a:lstStyle/>
          <a:p>
            <a:endParaRPr lang="ru-RU" dirty="0"/>
          </a:p>
        </p:txBody>
      </p:sp>
      <p:pic>
        <p:nvPicPr>
          <p:cNvPr id="14" name="Рисунок 13"/>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58376">
            <a:off x="10450307" y="230235"/>
            <a:ext cx="1557105" cy="1500011"/>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p:spPr>
      </p:pic>
    </p:spTree>
    <p:extLst>
      <p:ext uri="{BB962C8B-B14F-4D97-AF65-F5344CB8AC3E}">
        <p14:creationId xmlns:p14="http://schemas.microsoft.com/office/powerpoint/2010/main" val="425924682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0"/>
            <a:ext cx="9046002"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1379764" y="739549"/>
            <a:ext cx="9432713" cy="5047971"/>
          </a:xfrm>
        </p:spPr>
        <p:txBody>
          <a:bodyPr/>
          <a:lstStyle/>
          <a:p>
            <a:endParaRPr lang="ru-RU" dirty="0"/>
          </a:p>
        </p:txBody>
      </p:sp>
      <p:pic>
        <p:nvPicPr>
          <p:cNvPr id="8" name="Рисунок 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286120" y="6009338"/>
            <a:ext cx="7620000" cy="304800"/>
          </a:xfrm>
          <a:prstGeom prst="rect">
            <a:avLst/>
          </a:prstGeom>
        </p:spPr>
      </p:pic>
      <p:pic>
        <p:nvPicPr>
          <p:cNvPr id="16" name="Рисунок 15"/>
          <p:cNvPicPr>
            <a:picLocks noChangeAspect="1"/>
          </p:cNvPicPr>
          <p:nvPr userDrawn="1"/>
        </p:nvPicPr>
        <p:blipFill rotWithShape="1">
          <a:blip r:embed="rId6" cstate="email">
            <a:extLst>
              <a:ext uri="{28A0092B-C50C-407E-A947-70E740481C1C}">
                <a14:useLocalDpi xmlns:a14="http://schemas.microsoft.com/office/drawing/2010/main"/>
              </a:ext>
            </a:extLst>
          </a:blip>
          <a:srcRect r="40770"/>
          <a:stretch/>
        </p:blipFill>
        <p:spPr>
          <a:xfrm>
            <a:off x="9299121" y="739549"/>
            <a:ext cx="2892879" cy="4884117"/>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5789456">
            <a:off x="293914" y="5875035"/>
            <a:ext cx="285750" cy="268605"/>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218060">
            <a:off x="10602684" y="194276"/>
            <a:ext cx="285750" cy="268605"/>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962161">
            <a:off x="462494" y="5516354"/>
            <a:ext cx="285750" cy="268605"/>
          </a:xfrm>
          <a:prstGeom prst="rect">
            <a:avLst/>
          </a:prstGeom>
        </p:spPr>
      </p:pic>
      <p:pic>
        <p:nvPicPr>
          <p:cNvPr id="21" name="Рисунок 20"/>
          <p:cNvPicPr>
            <a:picLocks noChangeAspect="1"/>
          </p:cNvPicPr>
          <p:nvPr userDrawn="1"/>
        </p:nvPicPr>
        <p:blipFill rotWithShape="1">
          <a:blip r:embed="rId8" cstate="email">
            <a:extLst>
              <a:ext uri="{28A0092B-C50C-407E-A947-70E740481C1C}">
                <a14:useLocalDpi xmlns:a14="http://schemas.microsoft.com/office/drawing/2010/main"/>
              </a:ext>
            </a:extLst>
          </a:blip>
          <a:srcRect l="41348"/>
          <a:stretch/>
        </p:blipFill>
        <p:spPr>
          <a:xfrm>
            <a:off x="0" y="1367779"/>
            <a:ext cx="991303" cy="1699528"/>
          </a:xfrm>
          <a:prstGeom prst="rect">
            <a:avLst/>
          </a:prstGeom>
        </p:spPr>
      </p:pic>
      <p:pic>
        <p:nvPicPr>
          <p:cNvPr id="22" name="Рисунок 21"/>
          <p:cNvPicPr>
            <a:picLocks noChangeAspect="1"/>
          </p:cNvPicPr>
          <p:nvPr userDrawn="1"/>
        </p:nvPicPr>
        <p:blipFill rotWithShape="1">
          <a:blip r:embed="rId9" cstate="email">
            <a:extLst>
              <a:ext uri="{28A0092B-C50C-407E-A947-70E740481C1C}">
                <a14:useLocalDpi xmlns:a14="http://schemas.microsoft.com/office/drawing/2010/main"/>
              </a:ext>
            </a:extLst>
          </a:blip>
          <a:srcRect t="37724"/>
          <a:stretch/>
        </p:blipFill>
        <p:spPr>
          <a:xfrm>
            <a:off x="798783" y="0"/>
            <a:ext cx="505255" cy="314653"/>
          </a:xfrm>
          <a:prstGeom prst="rect">
            <a:avLst/>
          </a:prstGeom>
        </p:spPr>
      </p:pic>
    </p:spTree>
    <p:extLst>
      <p:ext uri="{BB962C8B-B14F-4D97-AF65-F5344CB8AC3E}">
        <p14:creationId xmlns:p14="http://schemas.microsoft.com/office/powerpoint/2010/main" val="102798606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8_Заголовок раздела">
    <p:spTree>
      <p:nvGrpSpPr>
        <p:cNvPr id="1" name=""/>
        <p:cNvGrpSpPr/>
        <p:nvPr/>
      </p:nvGrpSpPr>
      <p:grpSpPr>
        <a:xfrm>
          <a:off x="0" y="0"/>
          <a:ext cx="0" cy="0"/>
          <a:chOff x="0" y="0"/>
          <a:chExt cx="0" cy="0"/>
        </a:xfrm>
      </p:grpSpPr>
      <p:pic>
        <p:nvPicPr>
          <p:cNvPr id="14" name="Рисунок 13"/>
          <p:cNvPicPr>
            <a:picLocks noChangeAspect="1"/>
          </p:cNvPicPr>
          <p:nvPr userDrawn="1"/>
        </p:nvPicPr>
        <p:blipFill rotWithShape="1">
          <a:blip r:embed="rId2" cstate="email">
            <a:extLst>
              <a:ext uri="{28A0092B-C50C-407E-A947-70E740481C1C}">
                <a14:useLocalDpi xmlns:a14="http://schemas.microsoft.com/office/drawing/2010/main"/>
              </a:ext>
            </a:extLst>
          </a:blip>
          <a:srcRect l="18897"/>
          <a:stretch/>
        </p:blipFill>
        <p:spPr>
          <a:xfrm flipV="1">
            <a:off x="-8165" y="0"/>
            <a:ext cx="4463906"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865867" y="1314449"/>
            <a:ext cx="4449763" cy="4138613"/>
          </a:xfrm>
        </p:spPr>
        <p:txBody>
          <a:bodyPr/>
          <a:lstStyle/>
          <a:p>
            <a:endParaRPr lang="ru-RU"/>
          </a:p>
        </p:txBody>
      </p:sp>
      <p:sp>
        <p:nvSpPr>
          <p:cNvPr id="12"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677266" y="5892984"/>
            <a:ext cx="4155621" cy="166225"/>
          </a:xfrm>
          <a:prstGeom prst="rect">
            <a:avLst/>
          </a:prstGeom>
        </p:spPr>
      </p:pic>
      <p:pic>
        <p:nvPicPr>
          <p:cNvPr id="23" name="Рисунок 2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012938" y="5892984"/>
            <a:ext cx="4155621" cy="166225"/>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3815681" y="158990"/>
            <a:ext cx="713336" cy="7133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20363" y="5976096"/>
            <a:ext cx="653248" cy="656877"/>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45946" y="3255459"/>
            <a:ext cx="713336" cy="713336"/>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902236" y="2501524"/>
            <a:ext cx="653248" cy="656877"/>
          </a:xfrm>
          <a:prstGeom prst="rect">
            <a:avLst/>
          </a:prstGeom>
        </p:spPr>
      </p:pic>
      <p:pic>
        <p:nvPicPr>
          <p:cNvPr id="27" name="Рисунок 2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306318" y="3161716"/>
            <a:ext cx="1885682" cy="2814380"/>
          </a:xfrm>
          <a:prstGeom prst="rect">
            <a:avLst/>
          </a:prstGeom>
        </p:spPr>
      </p:pic>
      <p:pic>
        <p:nvPicPr>
          <p:cNvPr id="28" name="Рисунок 2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854043" y="196568"/>
            <a:ext cx="2326821" cy="897920"/>
          </a:xfrm>
          <a:prstGeom prst="rect">
            <a:avLst/>
          </a:prstGeom>
        </p:spPr>
      </p:pic>
    </p:spTree>
    <p:extLst>
      <p:ext uri="{BB962C8B-B14F-4D97-AF65-F5344CB8AC3E}">
        <p14:creationId xmlns:p14="http://schemas.microsoft.com/office/powerpoint/2010/main" val="69066684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9_Заголовок раздела">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a:extLst>
              <a:ext uri="{28A0092B-C50C-407E-A947-70E740481C1C}">
                <a14:useLocalDpi xmlns:a14="http://schemas.microsoft.com/office/drawing/2010/main"/>
              </a:ext>
            </a:extLst>
          </a:blip>
          <a:srcRect l="-38320" t="7971" r="38320" b="-7971"/>
          <a:stretch/>
        </p:blipFill>
        <p:spPr>
          <a:xfrm flipH="1">
            <a:off x="-1" y="846989"/>
            <a:ext cx="7223672" cy="7091238"/>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3707778" y="1542820"/>
            <a:ext cx="4449763" cy="4138613"/>
          </a:xfrm>
        </p:spPr>
        <p:txBody>
          <a:bodyPr/>
          <a:lstStyle/>
          <a:p>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854849" y="5976096"/>
            <a:ext cx="4155621" cy="166225"/>
          </a:xfrm>
          <a:prstGeom prst="rect">
            <a:avLst/>
          </a:prstGeom>
        </p:spPr>
      </p:pic>
      <p:pic>
        <p:nvPicPr>
          <p:cNvPr id="25" name="Рисунок 2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91701" y="6142321"/>
            <a:ext cx="653248" cy="656877"/>
          </a:xfrm>
          <a:prstGeom prst="rect">
            <a:avLst/>
          </a:prstGeom>
        </p:spPr>
      </p:pic>
      <p:sp>
        <p:nvSpPr>
          <p:cNvPr id="20"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890700">
            <a:off x="10081963" y="4267376"/>
            <a:ext cx="1461027" cy="1596415"/>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84942" y="-55596"/>
            <a:ext cx="1687650" cy="1625770"/>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68806" y="757289"/>
            <a:ext cx="713336" cy="713336"/>
          </a:xfrm>
          <a:prstGeom prst="rect">
            <a:avLst/>
          </a:prstGeom>
        </p:spPr>
      </p:pic>
      <p:pic>
        <p:nvPicPr>
          <p:cNvPr id="16" name="Рисунок 15"/>
          <p:cNvPicPr>
            <a:picLocks noChangeAspect="1"/>
          </p:cNvPicPr>
          <p:nvPr userDrawn="1"/>
        </p:nvPicPr>
        <p:blipFill rotWithShape="1">
          <a:blip r:embed="rId2" cstate="email">
            <a:extLst>
              <a:ext uri="{28A0092B-C50C-407E-A947-70E740481C1C}">
                <a14:useLocalDpi xmlns:a14="http://schemas.microsoft.com/office/drawing/2010/main"/>
              </a:ext>
            </a:extLst>
          </a:blip>
          <a:srcRect l="45279" r="382"/>
          <a:stretch/>
        </p:blipFill>
        <p:spPr>
          <a:xfrm flipH="1">
            <a:off x="9682660" y="489858"/>
            <a:ext cx="2509394" cy="4516061"/>
          </a:xfrm>
          <a:prstGeom prst="rect">
            <a:avLst/>
          </a:prstGeom>
        </p:spPr>
      </p:pic>
      <p:pic>
        <p:nvPicPr>
          <p:cNvPr id="29" name="Рисунок 2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485852" y="913297"/>
            <a:ext cx="653248" cy="656877"/>
          </a:xfrm>
          <a:prstGeom prst="rect">
            <a:avLst/>
          </a:prstGeom>
        </p:spPr>
      </p:pic>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969324" y="4392608"/>
            <a:ext cx="713336" cy="713336"/>
          </a:xfrm>
          <a:prstGeom prst="rect">
            <a:avLst/>
          </a:prstGeom>
        </p:spPr>
      </p:pic>
      <p:pic>
        <p:nvPicPr>
          <p:cNvPr id="17" name="Рисунок 1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2660" y="1971813"/>
            <a:ext cx="1345251" cy="1348104"/>
          </a:xfrm>
          <a:prstGeom prst="rect">
            <a:avLst/>
          </a:prstGeom>
        </p:spPr>
      </p:pic>
      <p:pic>
        <p:nvPicPr>
          <p:cNvPr id="19" name="Рисунок 18"/>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905741" y="4444186"/>
            <a:ext cx="1729928" cy="1733597"/>
          </a:xfrm>
          <a:prstGeom prst="rect">
            <a:avLst/>
          </a:prstGeom>
        </p:spPr>
      </p:pic>
    </p:spTree>
    <p:extLst>
      <p:ext uri="{BB962C8B-B14F-4D97-AF65-F5344CB8AC3E}">
        <p14:creationId xmlns:p14="http://schemas.microsoft.com/office/powerpoint/2010/main" val="196155160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Table_slide_yellow">
    <p:spTree>
      <p:nvGrpSpPr>
        <p:cNvPr id="1" name=""/>
        <p:cNvGrpSpPr/>
        <p:nvPr/>
      </p:nvGrpSpPr>
      <p:grpSpPr>
        <a:xfrm>
          <a:off x="0" y="0"/>
          <a:ext cx="0" cy="0"/>
          <a:chOff x="0" y="0"/>
          <a:chExt cx="0" cy="0"/>
        </a:xfrm>
      </p:grpSpPr>
      <p:pic>
        <p:nvPicPr>
          <p:cNvPr id="14" name="Рисунок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472950" y="2374058"/>
            <a:ext cx="3719050" cy="4494179"/>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r="25619" b="14310"/>
          <a:stretch/>
        </p:blipFill>
        <p:spPr>
          <a:xfrm rot="10800000">
            <a:off x="0" y="0"/>
            <a:ext cx="2538920" cy="5969261"/>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8" name="Таблица 7"/>
          <p:cNvSpPr>
            <a:spLocks noGrp="1"/>
          </p:cNvSpPr>
          <p:nvPr>
            <p:ph type="tbl" sz="quarter" idx="13"/>
          </p:nvPr>
        </p:nvSpPr>
        <p:spPr>
          <a:xfrm>
            <a:off x="885522" y="447597"/>
            <a:ext cx="10382250" cy="5573713"/>
          </a:xfrm>
        </p:spPr>
        <p:txBody>
          <a:bodyPr/>
          <a:lstStyle/>
          <a:p>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626336" y="1225684"/>
            <a:ext cx="253004" cy="1896894"/>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192018">
            <a:off x="272307" y="649803"/>
            <a:ext cx="383150" cy="360161"/>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012286">
            <a:off x="11521734" y="5555199"/>
            <a:ext cx="383150" cy="360161"/>
          </a:xfrm>
          <a:prstGeom prst="rect">
            <a:avLst/>
          </a:prstGeom>
        </p:spPr>
      </p:pic>
      <p:pic>
        <p:nvPicPr>
          <p:cNvPr id="23" name="Рисунок 22"/>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363821" y="6036429"/>
            <a:ext cx="7620000" cy="304800"/>
          </a:xfrm>
          <a:prstGeom prst="rect">
            <a:avLst/>
          </a:prstGeom>
        </p:spPr>
      </p:pic>
    </p:spTree>
    <p:extLst>
      <p:ext uri="{BB962C8B-B14F-4D97-AF65-F5344CB8AC3E}">
        <p14:creationId xmlns:p14="http://schemas.microsoft.com/office/powerpoint/2010/main" val="145229016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bullet_points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rotWithShape="1">
          <a:blip r:embed="rId2" cstate="email">
            <a:extLst>
              <a:ext uri="{28A0092B-C50C-407E-A947-70E740481C1C}">
                <a14:useLocalDpi xmlns:a14="http://schemas.microsoft.com/office/drawing/2010/main"/>
              </a:ext>
            </a:extLst>
          </a:blip>
          <a:srcRect l="29233"/>
          <a:stretch/>
        </p:blipFill>
        <p:spPr>
          <a:xfrm>
            <a:off x="0" y="0"/>
            <a:ext cx="3895006" cy="6858000"/>
          </a:xfrm>
          <a:prstGeom prst="rect">
            <a:avLst/>
          </a:prstGeom>
        </p:spPr>
      </p:pic>
      <p:pic>
        <p:nvPicPr>
          <p:cNvPr id="21" name="Рисунок 20"/>
          <p:cNvPicPr>
            <a:picLocks noChangeAspect="1"/>
          </p:cNvPicPr>
          <p:nvPr userDrawn="1"/>
        </p:nvPicPr>
        <p:blipFill rotWithShape="1">
          <a:blip r:embed="rId3" cstate="email">
            <a:extLst>
              <a:ext uri="{28A0092B-C50C-407E-A947-70E740481C1C}">
                <a14:useLocalDpi xmlns:a14="http://schemas.microsoft.com/office/drawing/2010/main"/>
              </a:ext>
            </a:extLst>
          </a:blip>
          <a:srcRect r="55750"/>
          <a:stretch/>
        </p:blipFill>
        <p:spPr>
          <a:xfrm>
            <a:off x="11176132" y="2061256"/>
            <a:ext cx="1021624" cy="4711735"/>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276841" y="5708485"/>
            <a:ext cx="6841672" cy="273667"/>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22145" y="5510650"/>
            <a:ext cx="841026" cy="845698"/>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635558" flipV="1">
            <a:off x="11592097" y="2836229"/>
            <a:ext cx="321481" cy="302192"/>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2752199" flipV="1">
            <a:off x="492111" y="218678"/>
            <a:ext cx="321481" cy="302192"/>
          </a:xfrm>
          <a:prstGeom prst="rect">
            <a:avLst/>
          </a:prstGeom>
        </p:spPr>
      </p:pic>
      <p:sp>
        <p:nvSpPr>
          <p:cNvPr id="39" name="Текст 38"/>
          <p:cNvSpPr>
            <a:spLocks noGrp="1"/>
          </p:cNvSpPr>
          <p:nvPr>
            <p:ph type="body" sz="quarter" idx="17" hasCustomPrompt="1"/>
          </p:nvPr>
        </p:nvSpPr>
        <p:spPr>
          <a:xfrm>
            <a:off x="1851559" y="132372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4" name="Текст 38"/>
          <p:cNvSpPr>
            <a:spLocks noGrp="1"/>
          </p:cNvSpPr>
          <p:nvPr>
            <p:ph type="body" sz="quarter" idx="19" hasCustomPrompt="1"/>
          </p:nvPr>
        </p:nvSpPr>
        <p:spPr>
          <a:xfrm>
            <a:off x="1851559" y="320561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5" name="Текст 38"/>
          <p:cNvSpPr>
            <a:spLocks noGrp="1"/>
          </p:cNvSpPr>
          <p:nvPr>
            <p:ph type="body" sz="quarter" idx="20" hasCustomPrompt="1"/>
          </p:nvPr>
        </p:nvSpPr>
        <p:spPr>
          <a:xfrm>
            <a:off x="1851559" y="4112708"/>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Tree>
    <p:extLst>
      <p:ext uri="{BB962C8B-B14F-4D97-AF65-F5344CB8AC3E}">
        <p14:creationId xmlns:p14="http://schemas.microsoft.com/office/powerpoint/2010/main" val="157664618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type="secHead" preserve="1">
  <p:cSld name="1_Заголовок раздела">
    <p:spTree>
      <p:nvGrpSpPr>
        <p:cNvPr id="1" name=""/>
        <p:cNvGrpSpPr/>
        <p:nvPr/>
      </p:nvGrpSpPr>
      <p:grpSpPr>
        <a:xfrm>
          <a:off x="0" y="0"/>
          <a:ext cx="0" cy="0"/>
          <a:chOff x="0" y="0"/>
          <a:chExt cx="0" cy="0"/>
        </a:xfrm>
      </p:grpSpPr>
      <p:grpSp>
        <p:nvGrpSpPr>
          <p:cNvPr id="26" name="Группа 25"/>
          <p:cNvGrpSpPr/>
          <p:nvPr userDrawn="1"/>
        </p:nvGrpSpPr>
        <p:grpSpPr>
          <a:xfrm>
            <a:off x="-241498" y="-23548"/>
            <a:ext cx="12438453" cy="6881548"/>
            <a:chOff x="-241498" y="-23548"/>
            <a:chExt cx="12438453" cy="6881548"/>
          </a:xfrm>
        </p:grpSpPr>
        <p:pic>
          <p:nvPicPr>
            <p:cNvPr id="18" name="Рисунок 1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46834" y="3383366"/>
              <a:ext cx="4762500" cy="24765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553" y="3150"/>
              <a:ext cx="12186402" cy="685485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69917" y="721422"/>
              <a:ext cx="4068452" cy="4404099"/>
            </a:xfrm>
            <a:prstGeom prst="rect">
              <a:avLst/>
            </a:prstGeom>
          </p:spPr>
        </p:pic>
        <p:pic>
          <p:nvPicPr>
            <p:cNvPr id="21" name="Рисунок 2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941474" y="-23548"/>
              <a:ext cx="4250215" cy="3339455"/>
            </a:xfrm>
            <a:prstGeom prst="rect">
              <a:avLst/>
            </a:prstGeom>
          </p:spPr>
        </p:pic>
        <p:pic>
          <p:nvPicPr>
            <p:cNvPr id="22" name="Рисунок 2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41498" y="5607344"/>
              <a:ext cx="5724636" cy="381642"/>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928873" y="3227981"/>
              <a:ext cx="404242" cy="404242"/>
            </a:xfrm>
            <a:prstGeom prst="rect">
              <a:avLst/>
            </a:prstGeom>
          </p:spPr>
        </p:pic>
        <p:pic>
          <p:nvPicPr>
            <p:cNvPr id="24" name="Рисунок 2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467823" y="5040357"/>
              <a:ext cx="3326341" cy="221756"/>
            </a:xfrm>
            <a:prstGeom prst="rect">
              <a:avLst/>
            </a:prstGeom>
          </p:spPr>
        </p:pic>
        <p:pic>
          <p:nvPicPr>
            <p:cNvPr id="25" name="Рисунок 2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918742" y="1"/>
              <a:ext cx="10271671" cy="6417092"/>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5571197" y="1580074"/>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6690314" y="3975159"/>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57578449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10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flipV="1">
            <a:off x="0" y="1619250"/>
            <a:ext cx="6667500" cy="523875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7"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00736" y="1908878"/>
            <a:ext cx="383722" cy="383722"/>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5065" y="5436733"/>
            <a:ext cx="5535064" cy="369004"/>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1463" y="372001"/>
            <a:ext cx="1134836" cy="1134836"/>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21609" y="4963193"/>
            <a:ext cx="576943" cy="576943"/>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783697" y="2167500"/>
            <a:ext cx="2064526" cy="3132708"/>
          </a:xfrm>
          <a:prstGeom prst="rect">
            <a:avLst/>
          </a:prstGeom>
        </p:spPr>
      </p:pic>
      <p:pic>
        <p:nvPicPr>
          <p:cNvPr id="14" name="Рисунок 1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761581">
            <a:off x="1149490" y="928885"/>
            <a:ext cx="1173619" cy="1780847"/>
          </a:xfrm>
          <a:prstGeom prst="rect">
            <a:avLst/>
          </a:prstGeom>
        </p:spPr>
      </p:pic>
      <p:pic>
        <p:nvPicPr>
          <p:cNvPr id="15" name="Рисунок 1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8770596" y="4788917"/>
            <a:ext cx="2069193" cy="2073581"/>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Tree>
    <p:extLst>
      <p:ext uri="{BB962C8B-B14F-4D97-AF65-F5344CB8AC3E}">
        <p14:creationId xmlns:p14="http://schemas.microsoft.com/office/powerpoint/2010/main" val="85949066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11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2493"/>
            <a:ext cx="5549221" cy="554922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328467" y="5982880"/>
            <a:ext cx="5535064" cy="369004"/>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100218" y="3431493"/>
            <a:ext cx="1991563" cy="3021993"/>
          </a:xfrm>
          <a:prstGeom prst="rect">
            <a:avLst/>
          </a:prstGeom>
        </p:spPr>
      </p:pic>
      <p:sp>
        <p:nvSpPr>
          <p:cNvPr id="19"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934074" y="813707"/>
            <a:ext cx="536121" cy="536121"/>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6863" y="2777103"/>
            <a:ext cx="4436079" cy="3927021"/>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645401">
            <a:off x="10492162" y="2590571"/>
            <a:ext cx="1252973" cy="1681843"/>
          </a:xfrm>
          <a:prstGeom prst="rect">
            <a:avLst/>
          </a:prstGeom>
        </p:spPr>
      </p:pic>
      <p:pic>
        <p:nvPicPr>
          <p:cNvPr id="22" name="Рисунок 21"/>
          <p:cNvPicPr>
            <a:picLocks noChangeAspect="1"/>
          </p:cNvPicPr>
          <p:nvPr userDrawn="1"/>
        </p:nvPicPr>
        <p:blipFill rotWithShape="1">
          <a:blip r:embed="rId10" cstate="email">
            <a:extLst>
              <a:ext uri="{28A0092B-C50C-407E-A947-70E740481C1C}">
                <a14:useLocalDpi xmlns:a14="http://schemas.microsoft.com/office/drawing/2010/main"/>
              </a:ext>
            </a:extLst>
          </a:blip>
          <a:srcRect l="1" t="5851" r="40936"/>
          <a:stretch/>
        </p:blipFill>
        <p:spPr>
          <a:xfrm>
            <a:off x="9769285" y="0"/>
            <a:ext cx="2422715" cy="2413605"/>
          </a:xfrm>
          <a:prstGeom prst="rect">
            <a:avLst/>
          </a:prstGeom>
        </p:spPr>
      </p:pic>
      <p:pic>
        <p:nvPicPr>
          <p:cNvPr id="23" name="Рисунок 22"/>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10166653" y="1206802"/>
            <a:ext cx="952500" cy="952500"/>
          </a:xfrm>
          <a:prstGeom prst="rect">
            <a:avLst/>
          </a:prstGeom>
        </p:spPr>
      </p:pic>
    </p:spTree>
    <p:extLst>
      <p:ext uri="{BB962C8B-B14F-4D97-AF65-F5344CB8AC3E}">
        <p14:creationId xmlns:p14="http://schemas.microsoft.com/office/powerpoint/2010/main" val="42314847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7_Заголовок раздела">
  <p:cSld name="7_Заголовок раздела">
    <p:spTree>
      <p:nvGrpSpPr>
        <p:cNvPr id="1" name="Shape 270"/>
        <p:cNvGrpSpPr/>
        <p:nvPr/>
      </p:nvGrpSpPr>
      <p:grpSpPr>
        <a:xfrm>
          <a:off x="0" y="0"/>
          <a:ext cx="0" cy="0"/>
          <a:chOff x="0" y="0"/>
          <a:chExt cx="0" cy="0"/>
        </a:xfrm>
      </p:grpSpPr>
      <p:pic>
        <p:nvPicPr>
          <p:cNvPr id="271" name="Google Shape;271;p16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3546882" cy="6858000"/>
          </a:xfrm>
          <a:prstGeom prst="rect">
            <a:avLst/>
          </a:prstGeom>
          <a:noFill/>
          <a:ln>
            <a:noFill/>
          </a:ln>
        </p:spPr>
      </p:pic>
      <p:pic>
        <p:nvPicPr>
          <p:cNvPr id="272" name="Google Shape;272;p16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73" name="Google Shape;273;p168"/>
          <p:cNvSpPr txBox="1">
            <a:spLocks noGrp="1"/>
          </p:cNvSpPr>
          <p:nvPr>
            <p:ph type="body" idx="1"/>
          </p:nvPr>
        </p:nvSpPr>
        <p:spPr>
          <a:xfrm>
            <a:off x="2187348" y="1738132"/>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74" name="Google Shape;274;p16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5" name="Google Shape;275;p16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6" name="Google Shape;276;p16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77" name="Google Shape;277;p16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78" name="Google Shape;278;p16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69821" y="5648183"/>
            <a:ext cx="5252358" cy="262618"/>
          </a:xfrm>
          <a:prstGeom prst="rect">
            <a:avLst/>
          </a:prstGeom>
          <a:noFill/>
          <a:ln>
            <a:noFill/>
          </a:ln>
        </p:spPr>
      </p:pic>
      <p:pic>
        <p:nvPicPr>
          <p:cNvPr id="279" name="Google Shape;279;p16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325349">
            <a:off x="9456734" y="1616909"/>
            <a:ext cx="2058636" cy="4201298"/>
          </a:xfrm>
          <a:prstGeom prst="rect">
            <a:avLst/>
          </a:prstGeom>
          <a:noFill/>
          <a:ln>
            <a:noFill/>
          </a:ln>
        </p:spPr>
      </p:pic>
      <p:pic>
        <p:nvPicPr>
          <p:cNvPr id="280" name="Google Shape;280;p16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25727">
            <a:off x="9439892" y="1537917"/>
            <a:ext cx="2092319" cy="4270039"/>
          </a:xfrm>
          <a:prstGeom prst="rect">
            <a:avLst/>
          </a:prstGeom>
          <a:noFill/>
          <a:ln>
            <a:noFill/>
          </a:ln>
        </p:spPr>
      </p:pic>
      <p:pic>
        <p:nvPicPr>
          <p:cNvPr id="281" name="Google Shape;281;p16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flipH="1">
            <a:off x="105843" y="3279407"/>
            <a:ext cx="2872260" cy="2872260"/>
          </a:xfrm>
          <a:prstGeom prst="rect">
            <a:avLst/>
          </a:prstGeom>
          <a:noFill/>
          <a:ln>
            <a:noFill/>
          </a:ln>
        </p:spPr>
      </p:pic>
      <p:pic>
        <p:nvPicPr>
          <p:cNvPr id="282" name="Google Shape;282;p16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59534" y="3972227"/>
            <a:ext cx="1371600" cy="1371600"/>
          </a:xfrm>
          <a:prstGeom prst="rect">
            <a:avLst/>
          </a:prstGeom>
          <a:noFill/>
          <a:ln>
            <a:noFill/>
          </a:ln>
        </p:spPr>
      </p:pic>
      <p:pic>
        <p:nvPicPr>
          <p:cNvPr id="283" name="Google Shape;283;p16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688757" y="286906"/>
            <a:ext cx="853216" cy="857956"/>
          </a:xfrm>
          <a:prstGeom prst="rect">
            <a:avLst/>
          </a:prstGeom>
          <a:noFill/>
          <a:ln>
            <a:noFill/>
          </a:ln>
        </p:spPr>
      </p:pic>
      <p:pic>
        <p:nvPicPr>
          <p:cNvPr id="284" name="Google Shape;284;p16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9407556">
            <a:off x="1083050" y="1247203"/>
            <a:ext cx="399721" cy="375738"/>
          </a:xfrm>
          <a:prstGeom prst="rect">
            <a:avLst/>
          </a:prstGeom>
          <a:noFill/>
          <a:ln>
            <a:noFill/>
          </a:ln>
        </p:spPr>
      </p:pic>
      <p:pic>
        <p:nvPicPr>
          <p:cNvPr id="285" name="Google Shape;285;p16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10800000">
            <a:off x="10259673" y="2281347"/>
            <a:ext cx="399721" cy="375738"/>
          </a:xfrm>
          <a:prstGeom prst="rect">
            <a:avLst/>
          </a:prstGeom>
          <a:noFill/>
          <a:ln>
            <a:noFill/>
          </a:ln>
        </p:spPr>
      </p:pic>
      <p:pic>
        <p:nvPicPr>
          <p:cNvPr id="286" name="Google Shape;286;p16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8536621">
            <a:off x="317286" y="5563248"/>
            <a:ext cx="399721" cy="375738"/>
          </a:xfrm>
          <a:prstGeom prst="rect">
            <a:avLst/>
          </a:prstGeom>
          <a:noFill/>
          <a:ln>
            <a:noFill/>
          </a:ln>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More-text-purple">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396219" y="5673479"/>
            <a:ext cx="4801537" cy="1392445"/>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358960" y="3564409"/>
            <a:ext cx="4937760" cy="72832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8467" y="6155874"/>
            <a:ext cx="5535064" cy="130698"/>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0" name="Рисунок 9"/>
          <p:cNvPicPr>
            <a:picLocks noChangeAspect="1"/>
          </p:cNvPicPr>
          <p:nvPr userDrawn="1"/>
        </p:nvPicPr>
        <p:blipFill rotWithShape="1">
          <a:blip r:embed="rId7" cstate="email">
            <a:extLst>
              <a:ext uri="{28A0092B-C50C-407E-A947-70E740481C1C}">
                <a14:useLocalDpi xmlns:a14="http://schemas.microsoft.com/office/drawing/2010/main"/>
              </a:ext>
            </a:extLst>
          </a:blip>
          <a:srcRect t="10129"/>
          <a:stretch/>
        </p:blipFill>
        <p:spPr>
          <a:xfrm>
            <a:off x="-258515" y="0"/>
            <a:ext cx="1135684" cy="464681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9658" y="6419243"/>
            <a:ext cx="239337" cy="239337"/>
          </a:xfrm>
          <a:prstGeom prst="rect">
            <a:avLst/>
          </a:prstGeom>
        </p:spPr>
      </p:pic>
      <p:pic>
        <p:nvPicPr>
          <p:cNvPr id="13" name="Рисунок 1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135961">
            <a:off x="11555838" y="4812463"/>
            <a:ext cx="426027" cy="400465"/>
          </a:xfrm>
          <a:prstGeom prst="rect">
            <a:avLst/>
          </a:prstGeom>
        </p:spPr>
      </p:pic>
    </p:spTree>
    <p:extLst>
      <p:ext uri="{BB962C8B-B14F-4D97-AF65-F5344CB8AC3E}">
        <p14:creationId xmlns:p14="http://schemas.microsoft.com/office/powerpoint/2010/main" val="296329440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1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02934" y="2922352"/>
            <a:ext cx="1117547" cy="1176676"/>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l="27270"/>
          <a:stretch/>
        </p:blipFill>
        <p:spPr>
          <a:xfrm flipH="1">
            <a:off x="9176797" y="0"/>
            <a:ext cx="3010756" cy="6858000"/>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7224" y="5359968"/>
            <a:ext cx="4697660" cy="1498032"/>
          </a:xfrm>
          <a:prstGeom prst="rect">
            <a:avLst/>
          </a:prstGeom>
        </p:spPr>
      </p:pic>
      <p:pic>
        <p:nvPicPr>
          <p:cNvPr id="8" name="Рисунок 7"/>
          <p:cNvPicPr>
            <a:picLocks noChangeAspect="1"/>
          </p:cNvPicPr>
          <p:nvPr userDrawn="1"/>
        </p:nvPicPr>
        <p:blipFill rotWithShape="1">
          <a:blip r:embed="rId5">
            <a:extLst>
              <a:ext uri="{28A0092B-C50C-407E-A947-70E740481C1C}">
                <a14:useLocalDpi xmlns:a14="http://schemas.microsoft.com/office/drawing/2010/main"/>
              </a:ext>
            </a:extLst>
          </a:blip>
          <a:srcRect r="21520"/>
          <a:stretch/>
        </p:blipFill>
        <p:spPr>
          <a:xfrm rot="16200000">
            <a:off x="3056" y="-3056"/>
            <a:ext cx="5232638" cy="5238750"/>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502008" y="5987346"/>
            <a:ext cx="5535064" cy="369004"/>
          </a:xfrm>
          <a:prstGeom prst="rect">
            <a:avLst/>
          </a:prstGeom>
        </p:spPr>
      </p:pic>
      <p:pic>
        <p:nvPicPr>
          <p:cNvPr id="14" name="Рисунок 13"/>
          <p:cNvPicPr>
            <a:picLocks noChangeAspect="1"/>
          </p:cNvPicPr>
          <p:nvPr userDrawn="1"/>
        </p:nvPicPr>
        <p:blipFill rotWithShape="1">
          <a:blip r:embed="rId8" cstate="email">
            <a:extLst>
              <a:ext uri="{28A0092B-C50C-407E-A947-70E740481C1C}">
                <a14:useLocalDpi xmlns:a14="http://schemas.microsoft.com/office/drawing/2010/main"/>
              </a:ext>
            </a:extLst>
          </a:blip>
          <a:srcRect b="32565"/>
          <a:stretch/>
        </p:blipFill>
        <p:spPr>
          <a:xfrm rot="10800000">
            <a:off x="-54782" y="0"/>
            <a:ext cx="1991563" cy="203786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25"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6"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7" name="Рисунок 8"/>
          <p:cNvSpPr>
            <a:spLocks noGrp="1"/>
          </p:cNvSpPr>
          <p:nvPr>
            <p:ph type="pic" sz="quarter" idx="13"/>
          </p:nvPr>
        </p:nvSpPr>
        <p:spPr>
          <a:xfrm>
            <a:off x="7179597" y="2325182"/>
            <a:ext cx="4179887" cy="3462338"/>
          </a:xfrm>
        </p:spPr>
        <p:txBody>
          <a:bodyPr/>
          <a:lstStyle/>
          <a:p>
            <a:endParaRPr lang="ru-RU" dirty="0"/>
          </a:p>
        </p:txBody>
      </p:sp>
      <p:pic>
        <p:nvPicPr>
          <p:cNvPr id="10" name="Рисунок 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769225" y="489857"/>
            <a:ext cx="606829" cy="606829"/>
          </a:xfrm>
          <a:prstGeom prst="rect">
            <a:avLst/>
          </a:prstGeom>
        </p:spPr>
      </p:pic>
      <p:pic>
        <p:nvPicPr>
          <p:cNvPr id="28" name="Рисунок 2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76520" y="5206142"/>
            <a:ext cx="606829" cy="606829"/>
          </a:xfrm>
          <a:prstGeom prst="rect">
            <a:avLst/>
          </a:prstGeom>
        </p:spPr>
      </p:pic>
    </p:spTree>
    <p:extLst>
      <p:ext uri="{BB962C8B-B14F-4D97-AF65-F5344CB8AC3E}">
        <p14:creationId xmlns:p14="http://schemas.microsoft.com/office/powerpoint/2010/main" val="699900259"/>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13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2750"/>
            <a:ext cx="5064952" cy="4524690"/>
          </a:xfrm>
          <a:prstGeom prst="rect">
            <a:avLst/>
          </a:prstGeom>
        </p:spPr>
      </p:pic>
      <p:pic>
        <p:nvPicPr>
          <p:cNvPr id="23" name="Рисунок 22"/>
          <p:cNvPicPr>
            <a:picLocks noChangeAspect="1"/>
          </p:cNvPicPr>
          <p:nvPr userDrawn="1"/>
        </p:nvPicPr>
        <p:blipFill rotWithShape="1">
          <a:blip r:embed="rId3" cstate="email">
            <a:extLst>
              <a:ext uri="{28A0092B-C50C-407E-A947-70E740481C1C}">
                <a14:useLocalDpi xmlns:a14="http://schemas.microsoft.com/office/drawing/2010/main"/>
              </a:ext>
            </a:extLst>
          </a:blip>
          <a:srcRect b="37149"/>
          <a:stretch/>
        </p:blipFill>
        <p:spPr>
          <a:xfrm flipV="1">
            <a:off x="4239782" y="0"/>
            <a:ext cx="3712436" cy="2333310"/>
          </a:xfrm>
          <a:prstGeom prst="rect">
            <a:avLst/>
          </a:prstGeom>
        </p:spPr>
      </p:pic>
      <p:pic>
        <p:nvPicPr>
          <p:cNvPr id="16" name="Рисунок 15"/>
          <p:cNvPicPr>
            <a:picLocks noChangeAspect="1"/>
          </p:cNvPicPr>
          <p:nvPr userDrawn="1"/>
        </p:nvPicPr>
        <p:blipFill rotWithShape="1">
          <a:blip r:embed="rId4" cstate="email">
            <a:extLst>
              <a:ext uri="{28A0092B-C50C-407E-A947-70E740481C1C}">
                <a14:useLocalDpi xmlns:a14="http://schemas.microsoft.com/office/drawing/2010/main"/>
              </a:ext>
            </a:extLst>
          </a:blip>
          <a:srcRect b="37149"/>
          <a:stretch/>
        </p:blipFill>
        <p:spPr>
          <a:xfrm>
            <a:off x="5053327" y="5527270"/>
            <a:ext cx="2117271" cy="1330730"/>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20489430">
            <a:off x="120478" y="4317215"/>
            <a:ext cx="2355886" cy="2384681"/>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8" name="Рисунок 8"/>
          <p:cNvSpPr>
            <a:spLocks noGrp="1"/>
          </p:cNvSpPr>
          <p:nvPr>
            <p:ph type="pic" sz="quarter" idx="13"/>
          </p:nvPr>
        </p:nvSpPr>
        <p:spPr>
          <a:xfrm>
            <a:off x="1379764" y="739549"/>
            <a:ext cx="9432713" cy="5047971"/>
          </a:xfrm>
        </p:spPr>
        <p:txBody>
          <a:bodyPr/>
          <a:lstStyle/>
          <a:p>
            <a:endParaRPr lang="ru-RU" dirty="0"/>
          </a:p>
        </p:txBody>
      </p:sp>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0084" y="2943679"/>
            <a:ext cx="2215318" cy="3412671"/>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900923" y="4810805"/>
            <a:ext cx="2291077" cy="343662"/>
          </a:xfrm>
          <a:prstGeom prst="rect">
            <a:avLst/>
          </a:prstGeom>
        </p:spPr>
      </p:pic>
    </p:spTree>
    <p:extLst>
      <p:ext uri="{BB962C8B-B14F-4D97-AF65-F5344CB8AC3E}">
        <p14:creationId xmlns:p14="http://schemas.microsoft.com/office/powerpoint/2010/main" val="384479594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14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b="27133"/>
          <a:stretch/>
        </p:blipFill>
        <p:spPr>
          <a:xfrm>
            <a:off x="-1514180" y="3841352"/>
            <a:ext cx="7530961" cy="2886473"/>
          </a:xfrm>
          <a:prstGeom prst="rect">
            <a:avLst/>
          </a:prstGeom>
        </p:spPr>
      </p:pic>
      <p:pic>
        <p:nvPicPr>
          <p:cNvPr id="8" name="Рисунок 7"/>
          <p:cNvPicPr>
            <a:picLocks noChangeAspect="1"/>
          </p:cNvPicPr>
          <p:nvPr userDrawn="1"/>
        </p:nvPicPr>
        <p:blipFill rotWithShape="1">
          <a:blip r:embed="rId3" cstate="print">
            <a:extLst>
              <a:ext uri="{28A0092B-C50C-407E-A947-70E740481C1C}">
                <a14:useLocalDpi xmlns:a14="http://schemas.microsoft.com/office/drawing/2010/main"/>
              </a:ext>
            </a:extLst>
          </a:blip>
          <a:srcRect l="26208" b="27313"/>
          <a:stretch/>
        </p:blipFill>
        <p:spPr>
          <a:xfrm>
            <a:off x="0" y="1246771"/>
            <a:ext cx="5627738" cy="561122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273423" y="4552117"/>
            <a:ext cx="882393" cy="180423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360426">
            <a:off x="8953994" y="4777960"/>
            <a:ext cx="1261955" cy="2253491"/>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281249">
            <a:off x="65761" y="4480771"/>
            <a:ext cx="1544875" cy="2344190"/>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841646" y="0"/>
            <a:ext cx="3743325" cy="1193705"/>
          </a:xfrm>
          <a:prstGeom prst="rect">
            <a:avLst/>
          </a:prstGeom>
        </p:spPr>
      </p:pic>
    </p:spTree>
    <p:extLst>
      <p:ext uri="{BB962C8B-B14F-4D97-AF65-F5344CB8AC3E}">
        <p14:creationId xmlns:p14="http://schemas.microsoft.com/office/powerpoint/2010/main" val="94357514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15_Заголовок раздела">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96244" y="0"/>
            <a:ext cx="10058400" cy="6283853"/>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2" name="Рисунок 1"/>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a:off x="9705974" y="1619020"/>
            <a:ext cx="2486025" cy="3629025"/>
          </a:xfrm>
          <a:prstGeom prst="rect">
            <a:avLst/>
          </a:prstGeom>
        </p:spPr>
      </p:pic>
      <p:pic>
        <p:nvPicPr>
          <p:cNvPr id="18" name="Рисунок 17"/>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flipH="1">
            <a:off x="0" y="1619020"/>
            <a:ext cx="2486025" cy="3629025"/>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779344" y="1231842"/>
            <a:ext cx="621956" cy="621956"/>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90961" y="4991031"/>
            <a:ext cx="801650" cy="801650"/>
          </a:xfrm>
          <a:prstGeom prst="rect">
            <a:avLst/>
          </a:prstGeom>
        </p:spPr>
      </p:pic>
    </p:spTree>
    <p:extLst>
      <p:ext uri="{BB962C8B-B14F-4D97-AF65-F5344CB8AC3E}">
        <p14:creationId xmlns:p14="http://schemas.microsoft.com/office/powerpoint/2010/main" val="217431404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Table_slide_purplr">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25447"/>
          <a:stretch/>
        </p:blipFill>
        <p:spPr>
          <a:xfrm rot="10800000">
            <a:off x="-5756" y="2896358"/>
            <a:ext cx="4727642" cy="396164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7571362" y="2247599"/>
            <a:ext cx="4620638" cy="4620638"/>
          </a:xfrm>
          <a:prstGeom prst="rect">
            <a:avLst/>
          </a:prstGeom>
        </p:spPr>
      </p:pic>
      <p:pic>
        <p:nvPicPr>
          <p:cNvPr id="2" name="Рисунок 1"/>
          <p:cNvPicPr>
            <a:picLocks noChangeAspect="1"/>
          </p:cNvPicPr>
          <p:nvPr userDrawn="1"/>
        </p:nvPicPr>
        <p:blipFill rotWithShape="1">
          <a:blip r:embed="rId4">
            <a:extLst>
              <a:ext uri="{28A0092B-C50C-407E-A947-70E740481C1C}">
                <a14:useLocalDpi xmlns:a14="http://schemas.microsoft.com/office/drawing/2010/main"/>
              </a:ext>
            </a:extLst>
          </a:blip>
          <a:srcRect r="20863"/>
          <a:stretch/>
        </p:blipFill>
        <p:spPr>
          <a:xfrm rot="16200000">
            <a:off x="-18847" y="18848"/>
            <a:ext cx="5276445" cy="523875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164043" y="2130357"/>
            <a:ext cx="1166757" cy="1770434"/>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44813" y="5523049"/>
            <a:ext cx="798791" cy="798791"/>
          </a:xfrm>
          <a:prstGeom prst="rect">
            <a:avLst/>
          </a:prstGeom>
        </p:spPr>
      </p:pic>
      <p:pic>
        <p:nvPicPr>
          <p:cNvPr id="13" name="Рисунок 12"/>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714750" y="6071359"/>
            <a:ext cx="4762500" cy="247650"/>
          </a:xfrm>
          <a:prstGeom prst="rect">
            <a:avLst/>
          </a:prstGeom>
        </p:spPr>
      </p:pic>
    </p:spTree>
    <p:extLst>
      <p:ext uri="{BB962C8B-B14F-4D97-AF65-F5344CB8AC3E}">
        <p14:creationId xmlns:p14="http://schemas.microsoft.com/office/powerpoint/2010/main" val="99729841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bullet_points_purple">
    <p:spTree>
      <p:nvGrpSpPr>
        <p:cNvPr id="1" name=""/>
        <p:cNvGrpSpPr/>
        <p:nvPr/>
      </p:nvGrpSpPr>
      <p:grpSpPr>
        <a:xfrm>
          <a:off x="0" y="0"/>
          <a:ext cx="0" cy="0"/>
          <a:chOff x="0" y="0"/>
          <a:chExt cx="0" cy="0"/>
        </a:xfrm>
      </p:grpSpPr>
      <p:pic>
        <p:nvPicPr>
          <p:cNvPr id="9" name="Рисунок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9362875" y="3653944"/>
            <a:ext cx="4930936" cy="727313"/>
          </a:xfrm>
          <a:prstGeom prst="rect">
            <a:avLst/>
          </a:prstGeom>
        </p:spPr>
      </p:pic>
      <p:pic>
        <p:nvPicPr>
          <p:cNvPr id="3" name="Рисунок 2"/>
          <p:cNvPicPr>
            <a:picLocks noChangeAspect="1"/>
          </p:cNvPicPr>
          <p:nvPr userDrawn="1"/>
        </p:nvPicPr>
        <p:blipFill rotWithShape="1">
          <a:blip r:embed="rId3" cstate="email">
            <a:extLst>
              <a:ext uri="{28A0092B-C50C-407E-A947-70E740481C1C}">
                <a14:useLocalDpi xmlns:a14="http://schemas.microsoft.com/office/drawing/2010/main"/>
              </a:ext>
            </a:extLst>
          </a:blip>
          <a:srcRect r="16985"/>
          <a:stretch/>
        </p:blipFill>
        <p:spPr>
          <a:xfrm rot="10800000">
            <a:off x="0" y="3836631"/>
            <a:ext cx="3192236" cy="302136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556" y="4664734"/>
            <a:ext cx="1268847" cy="1925346"/>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949577" y="1782777"/>
            <a:ext cx="5021907" cy="1456353"/>
          </a:xfrm>
          <a:prstGeom prst="rect">
            <a:avLst/>
          </a:prstGeom>
        </p:spPr>
      </p:pic>
    </p:spTree>
    <p:extLst>
      <p:ext uri="{BB962C8B-B14F-4D97-AF65-F5344CB8AC3E}">
        <p14:creationId xmlns:p14="http://schemas.microsoft.com/office/powerpoint/2010/main" val="1172659254"/>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type="secHead" preserve="1">
  <p:cSld name="2_Заголовок раздела">
    <p:spTree>
      <p:nvGrpSpPr>
        <p:cNvPr id="1" name=""/>
        <p:cNvGrpSpPr/>
        <p:nvPr/>
      </p:nvGrpSpPr>
      <p:grpSpPr>
        <a:xfrm>
          <a:off x="0" y="0"/>
          <a:ext cx="0" cy="0"/>
          <a:chOff x="0" y="0"/>
          <a:chExt cx="0" cy="0"/>
        </a:xfrm>
      </p:grpSpPr>
      <p:grpSp>
        <p:nvGrpSpPr>
          <p:cNvPr id="8" name="Группа 7"/>
          <p:cNvGrpSpPr/>
          <p:nvPr userDrawn="1"/>
        </p:nvGrpSpPr>
        <p:grpSpPr>
          <a:xfrm>
            <a:off x="-308080" y="0"/>
            <a:ext cx="12517880" cy="6858000"/>
            <a:chOff x="-308080" y="0"/>
            <a:chExt cx="12517880" cy="6858000"/>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79342" y="736116"/>
              <a:ext cx="4466270" cy="342414"/>
            </a:xfrm>
            <a:prstGeom prst="rect">
              <a:avLst/>
            </a:prstGeom>
          </p:spPr>
        </p:pic>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6830" y="0"/>
              <a:ext cx="7458615" cy="6858000"/>
            </a:xfrm>
            <a:prstGeom prst="rect">
              <a:avLst/>
            </a:prstGeom>
          </p:spPr>
        </p:pic>
        <p:pic>
          <p:nvPicPr>
            <p:cNvPr id="28" name="Рисунок 2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38622" y="1355354"/>
              <a:ext cx="3683260" cy="4686240"/>
            </a:xfrm>
            <a:prstGeom prst="rect">
              <a:avLst/>
            </a:prstGeom>
          </p:spPr>
        </p:pic>
        <p:pic>
          <p:nvPicPr>
            <p:cNvPr id="29" name="Рисунок 2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8080" y="6139499"/>
              <a:ext cx="5976664" cy="216654"/>
            </a:xfrm>
            <a:prstGeom prst="rect">
              <a:avLst/>
            </a:prstGeom>
          </p:spPr>
        </p:pic>
        <p:pic>
          <p:nvPicPr>
            <p:cNvPr id="30" name="Рисунок 2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318299" y="5230704"/>
              <a:ext cx="3166874" cy="114799"/>
            </a:xfrm>
            <a:prstGeom prst="rect">
              <a:avLst/>
            </a:prstGeom>
          </p:spPr>
        </p:pic>
        <p:pic>
          <p:nvPicPr>
            <p:cNvPr id="31" name="Рисунок 3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736532" y="3422628"/>
              <a:ext cx="330408" cy="330408"/>
            </a:xfrm>
            <a:prstGeom prst="rect">
              <a:avLst/>
            </a:prstGeom>
          </p:spPr>
        </p:pic>
        <p:pic>
          <p:nvPicPr>
            <p:cNvPr id="32" name="Рисунок 3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666050" y="0"/>
              <a:ext cx="2712926" cy="907323"/>
            </a:xfrm>
            <a:prstGeom prst="rect">
              <a:avLst/>
            </a:prstGeom>
          </p:spPr>
        </p:pic>
        <p:pic>
          <p:nvPicPr>
            <p:cNvPr id="33" name="Рисунок 3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10024087" y="3387077"/>
              <a:ext cx="2185713" cy="359647"/>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319533" y="1638729"/>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389655" y="3992973"/>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lvl1pPr>
              <a:defRPr>
                <a:solidFill>
                  <a:schemeClr val="bg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60221311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16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2647950" cy="670519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865910" y="5774611"/>
            <a:ext cx="6125690" cy="22205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8964" y="1632968"/>
            <a:ext cx="436111" cy="43611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728746" y="196623"/>
            <a:ext cx="504825" cy="504825"/>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869460" y="6048972"/>
            <a:ext cx="504825" cy="504825"/>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20171" y="3754337"/>
            <a:ext cx="2743200" cy="2743200"/>
          </a:xfrm>
          <a:prstGeom prst="rect">
            <a:avLst/>
          </a:prstGeom>
        </p:spPr>
      </p:pic>
      <p:pic>
        <p:nvPicPr>
          <p:cNvPr id="21" name="Рисунок 2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0" y="937878"/>
            <a:ext cx="3267075" cy="330338"/>
          </a:xfrm>
          <a:prstGeom prst="rect">
            <a:avLst/>
          </a:prstGeom>
        </p:spPr>
      </p:pic>
      <p:pic>
        <p:nvPicPr>
          <p:cNvPr id="34" name="Рисунок 3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8924925" y="937878"/>
            <a:ext cx="3267075" cy="330338"/>
          </a:xfrm>
          <a:prstGeom prst="rect">
            <a:avLst/>
          </a:prstGeom>
        </p:spPr>
      </p:pic>
    </p:spTree>
    <p:extLst>
      <p:ext uri="{BB962C8B-B14F-4D97-AF65-F5344CB8AC3E}">
        <p14:creationId xmlns:p14="http://schemas.microsoft.com/office/powerpoint/2010/main" val="298718799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More-text_blue">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040130"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2933388" y="6134294"/>
            <a:ext cx="6125690" cy="222056"/>
          </a:xfrm>
          <a:prstGeom prst="rect">
            <a:avLst/>
          </a:prstGeom>
        </p:spPr>
      </p:pic>
      <p:sp>
        <p:nvSpPr>
          <p:cNvPr id="22"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599842" y="1690006"/>
            <a:ext cx="592158" cy="3224893"/>
          </a:xfrm>
          <a:prstGeom prst="rect">
            <a:avLst/>
          </a:prstGeom>
        </p:spPr>
      </p:pic>
      <p:pic>
        <p:nvPicPr>
          <p:cNvPr id="8" name="Рисунок 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8955" y="4212772"/>
            <a:ext cx="450396" cy="450396"/>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584183" y="2843445"/>
            <a:ext cx="387804" cy="387804"/>
          </a:xfrm>
          <a:prstGeom prst="rect">
            <a:avLst/>
          </a:prstGeom>
        </p:spPr>
      </p:pic>
    </p:spTree>
    <p:extLst>
      <p:ext uri="{BB962C8B-B14F-4D97-AF65-F5344CB8AC3E}">
        <p14:creationId xmlns:p14="http://schemas.microsoft.com/office/powerpoint/2010/main" val="21923603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More_text_yellow">
  <p:cSld name="More_text_yellow">
    <p:spTree>
      <p:nvGrpSpPr>
        <p:cNvPr id="1" name="Shape 287"/>
        <p:cNvGrpSpPr/>
        <p:nvPr/>
      </p:nvGrpSpPr>
      <p:grpSpPr>
        <a:xfrm>
          <a:off x="0" y="0"/>
          <a:ext cx="0" cy="0"/>
          <a:chOff x="0" y="0"/>
          <a:chExt cx="0" cy="0"/>
        </a:xfrm>
      </p:grpSpPr>
      <p:pic>
        <p:nvPicPr>
          <p:cNvPr id="288" name="Google Shape;288;p16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935842" y="2998366"/>
            <a:ext cx="1261914" cy="3869871"/>
          </a:xfrm>
          <a:prstGeom prst="rect">
            <a:avLst/>
          </a:prstGeom>
          <a:noFill/>
          <a:ln>
            <a:noFill/>
          </a:ln>
        </p:spPr>
      </p:pic>
      <p:pic>
        <p:nvPicPr>
          <p:cNvPr id="289" name="Google Shape;289;p16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90" name="Google Shape;290;p169"/>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91" name="Google Shape;291;p1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2" name="Google Shape;292;p16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3" name="Google Shape;293;p16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94" name="Google Shape;294;p16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95" name="Google Shape;295;p16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4038600" y="6059209"/>
            <a:ext cx="3529495" cy="176475"/>
          </a:xfrm>
          <a:prstGeom prst="rect">
            <a:avLst/>
          </a:prstGeom>
          <a:noFill/>
          <a:ln>
            <a:noFill/>
          </a:ln>
        </p:spPr>
      </p:pic>
      <p:pic>
        <p:nvPicPr>
          <p:cNvPr id="296" name="Google Shape;296;p16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0"/>
            <a:ext cx="877169" cy="5802284"/>
          </a:xfrm>
          <a:prstGeom prst="rect">
            <a:avLst/>
          </a:prstGeom>
          <a:noFill/>
          <a:ln>
            <a:noFill/>
          </a:ln>
        </p:spPr>
      </p:pic>
      <p:pic>
        <p:nvPicPr>
          <p:cNvPr id="297" name="Google Shape;297;p16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713308" y="4942988"/>
            <a:ext cx="302079" cy="283954"/>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17_Заголовок раздела">
    <p:spTree>
      <p:nvGrpSpPr>
        <p:cNvPr id="1" name=""/>
        <p:cNvGrpSpPr/>
        <p:nvPr/>
      </p:nvGrpSpPr>
      <p:grpSpPr>
        <a:xfrm>
          <a:off x="0" y="0"/>
          <a:ext cx="0" cy="0"/>
          <a:chOff x="0" y="0"/>
          <a:chExt cx="0" cy="0"/>
        </a:xfrm>
      </p:grpSpPr>
      <p:pic>
        <p:nvPicPr>
          <p:cNvPr id="24" name="Рисунок 23"/>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flipH="1">
            <a:off x="9085379" y="3359836"/>
            <a:ext cx="3106621" cy="3494315"/>
          </a:xfrm>
          <a:prstGeom prst="rect">
            <a:avLst/>
          </a:prstGeom>
        </p:spPr>
      </p:pic>
      <p:pic>
        <p:nvPicPr>
          <p:cNvPr id="8" name="Рисунок 7"/>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a:off x="4691" y="3359837"/>
            <a:ext cx="3106621" cy="3494315"/>
          </a:xfrm>
          <a:prstGeom prst="rect">
            <a:avLst/>
          </a:prstGeom>
        </p:spPr>
      </p:pic>
      <p:grpSp>
        <p:nvGrpSpPr>
          <p:cNvPr id="3" name="Группа 2"/>
          <p:cNvGrpSpPr/>
          <p:nvPr userDrawn="1"/>
        </p:nvGrpSpPr>
        <p:grpSpPr>
          <a:xfrm>
            <a:off x="114206" y="-3848"/>
            <a:ext cx="11889642" cy="6861847"/>
            <a:chOff x="114206" y="-3848"/>
            <a:chExt cx="11889642" cy="6861847"/>
          </a:xfrm>
        </p:grpSpPr>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4206" y="-1"/>
              <a:ext cx="4139638" cy="685800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864210" y="-3848"/>
              <a:ext cx="4139638" cy="6858000"/>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996182" y="5373849"/>
            <a:ext cx="6125690" cy="22205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572967" y="2710791"/>
            <a:ext cx="504825" cy="504825"/>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687427" y="3051953"/>
            <a:ext cx="2743200" cy="2743200"/>
          </a:xfrm>
          <a:prstGeom prst="rect">
            <a:avLst/>
          </a:prstGeom>
        </p:spPr>
      </p:pic>
      <p:sp>
        <p:nvSpPr>
          <p:cNvPr id="22"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5115" y="2710791"/>
            <a:ext cx="504825" cy="50482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15011" y="366726"/>
            <a:ext cx="561975" cy="561975"/>
          </a:xfrm>
          <a:prstGeom prst="rect">
            <a:avLst/>
          </a:prstGeom>
        </p:spPr>
      </p:pic>
    </p:spTree>
    <p:extLst>
      <p:ext uri="{BB962C8B-B14F-4D97-AF65-F5344CB8AC3E}">
        <p14:creationId xmlns:p14="http://schemas.microsoft.com/office/powerpoint/2010/main" val="328948656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userDrawn="1">
  <p:cSld name="18_Заголовок раздела">
    <p:spTree>
      <p:nvGrpSpPr>
        <p:cNvPr id="1" name=""/>
        <p:cNvGrpSpPr/>
        <p:nvPr/>
      </p:nvGrpSpPr>
      <p:grpSpPr>
        <a:xfrm>
          <a:off x="0" y="0"/>
          <a:ext cx="0" cy="0"/>
          <a:chOff x="0" y="0"/>
          <a:chExt cx="0" cy="0"/>
        </a:xfrm>
      </p:grpSpPr>
      <p:pic>
        <p:nvPicPr>
          <p:cNvPr id="32" name="Рисунок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92464" y="3067960"/>
            <a:ext cx="4299535" cy="3790040"/>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857578" y="-10948"/>
            <a:ext cx="3314700" cy="11085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55931" y="5991159"/>
            <a:ext cx="6125690" cy="22205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44656" y="5081886"/>
            <a:ext cx="504825" cy="504825"/>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545660" y="1186062"/>
            <a:ext cx="504825" cy="504825"/>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r="39972"/>
          <a:stretch/>
        </p:blipFill>
        <p:spPr>
          <a:xfrm>
            <a:off x="10545660" y="3710286"/>
            <a:ext cx="1646698" cy="2743200"/>
          </a:xfrm>
          <a:prstGeom prst="rect">
            <a:avLst/>
          </a:prstGeom>
        </p:spPr>
      </p:pic>
      <p:pic>
        <p:nvPicPr>
          <p:cNvPr id="10" name="Рисунок 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008225"/>
            <a:ext cx="3095625" cy="313002"/>
          </a:xfrm>
          <a:prstGeom prst="rect">
            <a:avLst/>
          </a:prstGeom>
        </p:spPr>
      </p:pic>
      <p:pic>
        <p:nvPicPr>
          <p:cNvPr id="13" name="Рисунок 1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89215" y="630739"/>
            <a:ext cx="1634833" cy="1638300"/>
          </a:xfrm>
          <a:prstGeom prst="rect">
            <a:avLst/>
          </a:prstGeom>
        </p:spPr>
      </p:pic>
      <p:pic>
        <p:nvPicPr>
          <p:cNvPr id="30" name="Рисунок 29"/>
          <p:cNvPicPr>
            <a:picLocks noChangeAspect="1"/>
          </p:cNvPicPr>
          <p:nvPr userDrawn="1"/>
        </p:nvPicPr>
        <p:blipFill rotWithShape="1">
          <a:blip r:embed="rId11" cstate="email">
            <a:extLst>
              <a:ext uri="{28A0092B-C50C-407E-A947-70E740481C1C}">
                <a14:useLocalDpi xmlns:a14="http://schemas.microsoft.com/office/drawing/2010/main"/>
              </a:ext>
            </a:extLst>
          </a:blip>
          <a:srcRect t="24697"/>
          <a:stretch/>
        </p:blipFill>
        <p:spPr>
          <a:xfrm>
            <a:off x="2057295" y="-10948"/>
            <a:ext cx="862052" cy="652756"/>
          </a:xfrm>
          <a:prstGeom prst="rect">
            <a:avLst/>
          </a:prstGeom>
        </p:spPr>
      </p:pic>
      <p:pic>
        <p:nvPicPr>
          <p:cNvPr id="31" name="Рисунок 30"/>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9678210" y="5627361"/>
            <a:ext cx="862052" cy="866841"/>
          </a:xfrm>
          <a:prstGeom prst="rect">
            <a:avLst/>
          </a:prstGeom>
        </p:spPr>
      </p:pic>
    </p:spTree>
    <p:extLst>
      <p:ext uri="{BB962C8B-B14F-4D97-AF65-F5344CB8AC3E}">
        <p14:creationId xmlns:p14="http://schemas.microsoft.com/office/powerpoint/2010/main" val="238902704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userDrawn="1">
  <p:cSld name="19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33155" y="6029833"/>
            <a:ext cx="6125690" cy="222056"/>
          </a:xfrm>
          <a:prstGeom prst="rect">
            <a:avLst/>
          </a:prstGeom>
        </p:spPr>
      </p:pic>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22" name="Рисунок 2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9" cstate="email">
            <a:extLst>
              <a:ext uri="{28A0092B-C50C-407E-A947-70E740481C1C}">
                <a14:useLocalDpi xmlns:a14="http://schemas.microsoft.com/office/drawing/2010/main"/>
              </a:ext>
            </a:extLst>
          </a:blip>
          <a:srcRect r="18280"/>
          <a:stretch/>
        </p:blipFill>
        <p:spPr>
          <a:xfrm>
            <a:off x="11131392" y="4716518"/>
            <a:ext cx="1066364" cy="490868"/>
          </a:xfrm>
          <a:prstGeom prst="rect">
            <a:avLst/>
          </a:prstGeom>
        </p:spPr>
      </p:pic>
    </p:spTree>
    <p:extLst>
      <p:ext uri="{BB962C8B-B14F-4D97-AF65-F5344CB8AC3E}">
        <p14:creationId xmlns:p14="http://schemas.microsoft.com/office/powerpoint/2010/main" val="109672663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userDrawn="1">
  <p:cSld name="20_Заголовок раздела">
    <p:spTree>
      <p:nvGrpSpPr>
        <p:cNvPr id="1" name=""/>
        <p:cNvGrpSpPr/>
        <p:nvPr/>
      </p:nvGrpSpPr>
      <p:grpSpPr>
        <a:xfrm>
          <a:off x="0" y="0"/>
          <a:ext cx="0" cy="0"/>
          <a:chOff x="0" y="0"/>
          <a:chExt cx="0" cy="0"/>
        </a:xfrm>
      </p:grpSpPr>
      <p:pic>
        <p:nvPicPr>
          <p:cNvPr id="18" name="Рисунок 17"/>
          <p:cNvPicPr>
            <a:picLocks noChangeAspect="1"/>
          </p:cNvPicPr>
          <p:nvPr userDrawn="1"/>
        </p:nvPicPr>
        <p:blipFill rotWithShape="1">
          <a:blip r:embed="rId2" cstate="email">
            <a:extLst>
              <a:ext uri="{28A0092B-C50C-407E-A947-70E740481C1C}">
                <a14:useLocalDpi xmlns:a14="http://schemas.microsoft.com/office/drawing/2010/main"/>
              </a:ext>
            </a:extLst>
          </a:blip>
          <a:srcRect r="57066"/>
          <a:stretch/>
        </p:blipFill>
        <p:spPr>
          <a:xfrm flipH="1">
            <a:off x="0" y="0"/>
            <a:ext cx="2657475" cy="3866889"/>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35314"/>
          <a:stretch/>
        </p:blipFill>
        <p:spPr>
          <a:xfrm>
            <a:off x="0" y="0"/>
            <a:ext cx="4824682"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940689" y="4638674"/>
            <a:ext cx="1628775" cy="1628775"/>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5844" y="652099"/>
            <a:ext cx="298464" cy="298464"/>
          </a:xfrm>
          <a:prstGeom prst="rect">
            <a:avLst/>
          </a:prstGeom>
        </p:spPr>
      </p:pic>
      <p:pic>
        <p:nvPicPr>
          <p:cNvPr id="19" name="Рисунок 18"/>
          <p:cNvPicPr>
            <a:picLocks noChangeAspect="1"/>
          </p:cNvPicPr>
          <p:nvPr userDrawn="1"/>
        </p:nvPicPr>
        <p:blipFill rotWithShape="1">
          <a:blip r:embed="rId8" cstate="email">
            <a:extLst>
              <a:ext uri="{28A0092B-C50C-407E-A947-70E740481C1C}">
                <a14:useLocalDpi xmlns:a14="http://schemas.microsoft.com/office/drawing/2010/main"/>
              </a:ext>
            </a:extLst>
          </a:blip>
          <a:srcRect r="40696"/>
          <a:stretch/>
        </p:blipFill>
        <p:spPr>
          <a:xfrm>
            <a:off x="10623550" y="2397444"/>
            <a:ext cx="1568450" cy="1972622"/>
          </a:xfrm>
          <a:prstGeom prst="rect">
            <a:avLst/>
          </a:prstGeom>
        </p:spPr>
      </p:pic>
    </p:spTree>
    <p:extLst>
      <p:ext uri="{BB962C8B-B14F-4D97-AF65-F5344CB8AC3E}">
        <p14:creationId xmlns:p14="http://schemas.microsoft.com/office/powerpoint/2010/main" val="2142189464"/>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21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t="46667"/>
          <a:stretch/>
        </p:blipFill>
        <p:spPr>
          <a:xfrm rot="5400000">
            <a:off x="8494816" y="2972427"/>
            <a:ext cx="4171429" cy="3222939"/>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31603" t="16879"/>
          <a:stretch/>
        </p:blipFill>
        <p:spPr>
          <a:xfrm>
            <a:off x="-11695" y="0"/>
            <a:ext cx="3237901" cy="57004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66410" y="2101927"/>
            <a:ext cx="4963941" cy="4963941"/>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7590" y="4239222"/>
            <a:ext cx="1809750" cy="1809750"/>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80530" y="1156300"/>
            <a:ext cx="628650" cy="628650"/>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42875" y="5727700"/>
            <a:ext cx="628650" cy="628650"/>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098251" y="1877543"/>
            <a:ext cx="319089" cy="31908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747573" y="736542"/>
            <a:ext cx="319089" cy="319089"/>
          </a:xfrm>
          <a:prstGeom prst="rect">
            <a:avLst/>
          </a:prstGeom>
        </p:spPr>
      </p:pic>
    </p:spTree>
    <p:extLst>
      <p:ext uri="{BB962C8B-B14F-4D97-AF65-F5344CB8AC3E}">
        <p14:creationId xmlns:p14="http://schemas.microsoft.com/office/powerpoint/2010/main" val="333599730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userDrawn="1">
  <p:cSld name="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47210" y="1721802"/>
            <a:ext cx="332086" cy="3025302"/>
          </a:xfrm>
          <a:prstGeom prst="rect">
            <a:avLst/>
          </a:prstGeom>
        </p:spPr>
      </p:pic>
      <p:pic>
        <p:nvPicPr>
          <p:cNvPr id="15" name="Рисунок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415336" y="1372686"/>
            <a:ext cx="332086" cy="3025302"/>
          </a:xfrm>
          <a:prstGeom prst="rect">
            <a:avLst/>
          </a:prstGeom>
        </p:spPr>
      </p:pic>
      <p:pic>
        <p:nvPicPr>
          <p:cNvPr id="14" name="Рисунок 13"/>
          <p:cNvPicPr>
            <a:picLocks noChangeAspect="1"/>
          </p:cNvPicPr>
          <p:nvPr userDrawn="1"/>
        </p:nvPicPr>
        <p:blipFill rotWithShape="1">
          <a:blip r:embed="rId5" cstate="email">
            <a:extLst>
              <a:ext uri="{28A0092B-C50C-407E-A947-70E740481C1C}">
                <a14:useLocalDpi xmlns:a14="http://schemas.microsoft.com/office/drawing/2010/main"/>
              </a:ext>
            </a:extLst>
          </a:blip>
          <a:srcRect r="33044"/>
          <a:stretch/>
        </p:blipFill>
        <p:spPr>
          <a:xfrm rot="5400000">
            <a:off x="9756364" y="4936789"/>
            <a:ext cx="1547205" cy="2315693"/>
          </a:xfrm>
          <a:prstGeom prst="rect">
            <a:avLst/>
          </a:prstGeom>
        </p:spPr>
      </p:pic>
      <p:pic>
        <p:nvPicPr>
          <p:cNvPr id="17" name="Рисунок 1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9" name="Рисунок 18"/>
          <p:cNvPicPr>
            <a:picLocks noChangeAspect="1"/>
          </p:cNvPicPr>
          <p:nvPr userDrawn="1"/>
        </p:nvPicPr>
        <p:blipFill rotWithShape="1">
          <a:blip r:embed="rId7" cstate="email">
            <a:extLst>
              <a:ext uri="{28A0092B-C50C-407E-A947-70E740481C1C}">
                <a14:useLocalDpi xmlns:a14="http://schemas.microsoft.com/office/drawing/2010/main"/>
              </a:ext>
            </a:extLst>
          </a:blip>
          <a:srcRect r="49129"/>
          <a:stretch/>
        </p:blipFill>
        <p:spPr>
          <a:xfrm>
            <a:off x="11819765" y="4948798"/>
            <a:ext cx="378720" cy="744470"/>
          </a:xfrm>
          <a:prstGeom prst="rect">
            <a:avLst/>
          </a:prstGeom>
        </p:spPr>
      </p:pic>
      <p:pic>
        <p:nvPicPr>
          <p:cNvPr id="20" name="Рисунок 19"/>
          <p:cNvPicPr>
            <a:picLocks noChangeAspect="1"/>
          </p:cNvPicPr>
          <p:nvPr userDrawn="1"/>
        </p:nvPicPr>
        <p:blipFill rotWithShape="1">
          <a:blip r:embed="rId7" cstate="email">
            <a:extLst>
              <a:ext uri="{28A0092B-C50C-407E-A947-70E740481C1C}">
                <a14:useLocalDpi xmlns:a14="http://schemas.microsoft.com/office/drawing/2010/main"/>
              </a:ext>
            </a:extLst>
          </a:blip>
          <a:srcRect r="49129"/>
          <a:stretch/>
        </p:blipFill>
        <p:spPr>
          <a:xfrm rot="16200000">
            <a:off x="2585607" y="-182876"/>
            <a:ext cx="378720" cy="744470"/>
          </a:xfrm>
          <a:prstGeom prst="rect">
            <a:avLst/>
          </a:prstGeom>
        </p:spPr>
      </p:pic>
      <p:pic>
        <p:nvPicPr>
          <p:cNvPr id="21" name="Рисунок 20"/>
          <p:cNvPicPr>
            <a:picLocks noChangeAspect="1"/>
          </p:cNvPicPr>
          <p:nvPr userDrawn="1"/>
        </p:nvPicPr>
        <p:blipFill rotWithShape="1">
          <a:blip r:embed="rId8" cstate="email">
            <a:extLst>
              <a:ext uri="{28A0092B-C50C-407E-A947-70E740481C1C}">
                <a14:useLocalDpi xmlns:a14="http://schemas.microsoft.com/office/drawing/2010/main"/>
              </a:ext>
            </a:extLst>
          </a:blip>
          <a:srcRect l="32736"/>
          <a:stretch/>
        </p:blipFill>
        <p:spPr>
          <a:xfrm>
            <a:off x="0" y="4333878"/>
            <a:ext cx="1419874" cy="2110896"/>
          </a:xfrm>
          <a:prstGeom prst="rect">
            <a:avLst/>
          </a:prstGeom>
        </p:spPr>
      </p:pic>
    </p:spTree>
    <p:extLst>
      <p:ext uri="{BB962C8B-B14F-4D97-AF65-F5344CB8AC3E}">
        <p14:creationId xmlns:p14="http://schemas.microsoft.com/office/powerpoint/2010/main" val="2349326663"/>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userDrawn="1">
  <p:cSld name="bullet_points_blue">
    <p:spTree>
      <p:nvGrpSpPr>
        <p:cNvPr id="1" name=""/>
        <p:cNvGrpSpPr/>
        <p:nvPr/>
      </p:nvGrpSpPr>
      <p:grpSpPr>
        <a:xfrm>
          <a:off x="0" y="0"/>
          <a:ext cx="0" cy="0"/>
          <a:chOff x="0" y="0"/>
          <a:chExt cx="0" cy="0"/>
        </a:xfrm>
      </p:grpSpPr>
      <p:pic>
        <p:nvPicPr>
          <p:cNvPr id="12" name="Рисунок 11"/>
          <p:cNvPicPr>
            <a:picLocks noChangeAspect="1"/>
          </p:cNvPicPr>
          <p:nvPr userDrawn="1"/>
        </p:nvPicPr>
        <p:blipFill rotWithShape="1">
          <a:blip r:embed="rId2" cstate="email">
            <a:extLst>
              <a:ext uri="{28A0092B-C50C-407E-A947-70E740481C1C}">
                <a14:useLocalDpi xmlns:a14="http://schemas.microsoft.com/office/drawing/2010/main"/>
              </a:ext>
            </a:extLst>
          </a:blip>
          <a:srcRect r="66671"/>
          <a:stretch/>
        </p:blipFill>
        <p:spPr>
          <a:xfrm>
            <a:off x="11202039" y="2130441"/>
            <a:ext cx="989961" cy="430295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22969"/>
          <a:stretch/>
        </p:blipFill>
        <p:spPr>
          <a:xfrm>
            <a:off x="0" y="-136527"/>
            <a:ext cx="2086210"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5" name="Рисунок 1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33535" y="4104551"/>
            <a:ext cx="1384489" cy="176149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23675" y="3116035"/>
            <a:ext cx="502104" cy="502104"/>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737945" y="5742792"/>
            <a:ext cx="502104" cy="502104"/>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710430" y="2220927"/>
            <a:ext cx="409575" cy="409575"/>
          </a:xfrm>
          <a:prstGeom prst="rect">
            <a:avLst/>
          </a:prstGeom>
        </p:spPr>
      </p:pic>
    </p:spTree>
    <p:extLst>
      <p:ext uri="{BB962C8B-B14F-4D97-AF65-F5344CB8AC3E}">
        <p14:creationId xmlns:p14="http://schemas.microsoft.com/office/powerpoint/2010/main" val="3352438321"/>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secHead" preserve="1">
  <p:cSld name="3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9" name="Группа 8"/>
          <p:cNvGrpSpPr/>
          <p:nvPr userDrawn="1"/>
        </p:nvGrpSpPr>
        <p:grpSpPr>
          <a:xfrm>
            <a:off x="0" y="1152497"/>
            <a:ext cx="12183228" cy="5568978"/>
            <a:chOff x="7185" y="1103455"/>
            <a:chExt cx="12183228" cy="5568978"/>
          </a:xfrm>
        </p:grpSpPr>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465076" y="4477004"/>
              <a:ext cx="2846041" cy="218196"/>
            </a:xfrm>
            <a:prstGeom prst="rect">
              <a:avLst/>
            </a:prstGeom>
          </p:spPr>
        </p:pic>
        <p:pic>
          <p:nvPicPr>
            <p:cNvPr id="26" name="Рисунок 2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31310" y="5032159"/>
              <a:ext cx="3370220" cy="202213"/>
            </a:xfrm>
            <a:prstGeom prst="rect">
              <a:avLst/>
            </a:prstGeom>
          </p:spPr>
        </p:pic>
        <p:pic>
          <p:nvPicPr>
            <p:cNvPr id="34" name="Рисунок 3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94606" y="1103455"/>
              <a:ext cx="4021096" cy="4057956"/>
            </a:xfrm>
            <a:prstGeom prst="rect">
              <a:avLst/>
            </a:prstGeom>
          </p:spPr>
        </p:pic>
        <p:pic>
          <p:nvPicPr>
            <p:cNvPr id="35" name="Рисунок 3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573545" y="3204192"/>
              <a:ext cx="285750" cy="285750"/>
            </a:xfrm>
            <a:prstGeom prst="rect">
              <a:avLst/>
            </a:prstGeom>
          </p:spPr>
        </p:pic>
        <p:pic>
          <p:nvPicPr>
            <p:cNvPr id="36" name="Рисунок 3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V="1">
              <a:off x="694606" y="5661248"/>
              <a:ext cx="4301055" cy="511348"/>
            </a:xfrm>
            <a:prstGeom prst="rect">
              <a:avLst/>
            </a:prstGeom>
          </p:spPr>
        </p:pic>
        <p:pic>
          <p:nvPicPr>
            <p:cNvPr id="37" name="Рисунок 3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7185" y="6226376"/>
              <a:ext cx="2973710" cy="446057"/>
            </a:xfrm>
            <a:prstGeom prst="rect">
              <a:avLst/>
            </a:prstGeom>
          </p:spPr>
        </p:pic>
        <p:pic>
          <p:nvPicPr>
            <p:cNvPr id="38" name="Рисунок 3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9331475" y="5234372"/>
              <a:ext cx="2858938" cy="446057"/>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205233" y="1641126"/>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246149" y="420944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78393889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userDrawn="1">
  <p:cSld name="22_Заголовок раздела">
    <p:spTree>
      <p:nvGrpSpPr>
        <p:cNvPr id="1" name=""/>
        <p:cNvGrpSpPr/>
        <p:nvPr/>
      </p:nvGrpSpPr>
      <p:grpSpPr>
        <a:xfrm>
          <a:off x="0" y="0"/>
          <a:ext cx="0" cy="0"/>
          <a:chOff x="0" y="0"/>
          <a:chExt cx="0" cy="0"/>
        </a:xfrm>
      </p:grpSpPr>
      <p:pic>
        <p:nvPicPr>
          <p:cNvPr id="26" name="Рисунок 2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085395"/>
            <a:ext cx="2743200" cy="41148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656" y="0"/>
            <a:ext cx="3679723" cy="190119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133600" y="2291487"/>
            <a:ext cx="10058400" cy="4566513"/>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47770" y="5538980"/>
            <a:ext cx="4289653" cy="50999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656" y="2727265"/>
            <a:ext cx="1941591" cy="4130735"/>
          </a:xfrm>
          <a:prstGeom prst="rect">
            <a:avLst/>
          </a:prstGeom>
        </p:spPr>
      </p:pic>
      <p:pic>
        <p:nvPicPr>
          <p:cNvPr id="8" name="Рисунок 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066243" y="765590"/>
            <a:ext cx="993253" cy="1961675"/>
          </a:xfrm>
          <a:prstGeom prst="rect">
            <a:avLst/>
          </a:prstGeom>
        </p:spPr>
      </p:pic>
      <p:pic>
        <p:nvPicPr>
          <p:cNvPr id="29" name="Рисунок 28"/>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10601325" y="2699913"/>
            <a:ext cx="1593553" cy="239033"/>
          </a:xfrm>
          <a:prstGeom prst="rect">
            <a:avLst/>
          </a:prstGeom>
        </p:spPr>
      </p:pic>
    </p:spTree>
    <p:extLst>
      <p:ext uri="{BB962C8B-B14F-4D97-AF65-F5344CB8AC3E}">
        <p14:creationId xmlns:p14="http://schemas.microsoft.com/office/powerpoint/2010/main" val="2365929620"/>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preserve="1" userDrawn="1">
  <p:cSld name="23_Заголовок раздела">
    <p:spTree>
      <p:nvGrpSpPr>
        <p:cNvPr id="1" name=""/>
        <p:cNvGrpSpPr/>
        <p:nvPr/>
      </p:nvGrpSpPr>
      <p:grpSpPr>
        <a:xfrm>
          <a:off x="0" y="0"/>
          <a:ext cx="0" cy="0"/>
          <a:chOff x="0" y="0"/>
          <a:chExt cx="0" cy="0"/>
        </a:xfrm>
      </p:grpSpPr>
      <p:pic>
        <p:nvPicPr>
          <p:cNvPr id="20" name="Рисунок 19"/>
          <p:cNvPicPr>
            <a:picLocks noChangeAspect="1"/>
          </p:cNvPicPr>
          <p:nvPr userDrawn="1"/>
        </p:nvPicPr>
        <p:blipFill rotWithShape="1">
          <a:blip r:embed="rId2" cstate="email">
            <a:extLst>
              <a:ext uri="{28A0092B-C50C-407E-A947-70E740481C1C}">
                <a14:useLocalDpi xmlns:a14="http://schemas.microsoft.com/office/drawing/2010/main"/>
              </a:ext>
            </a:extLst>
          </a:blip>
          <a:srcRect l="51701"/>
          <a:stretch/>
        </p:blipFill>
        <p:spPr>
          <a:xfrm>
            <a:off x="11713" y="3192938"/>
            <a:ext cx="2142819" cy="3665062"/>
          </a:xfrm>
          <a:prstGeom prst="rect">
            <a:avLst/>
          </a:prstGeom>
        </p:spPr>
      </p:pic>
      <p:pic>
        <p:nvPicPr>
          <p:cNvPr id="17" name="Рисунок 1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831281" y="4045974"/>
            <a:ext cx="3616419" cy="110501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5400000" flipH="1">
            <a:off x="2112431" y="-2110977"/>
            <a:ext cx="2633137"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2" name="Текст 2"/>
          <p:cNvSpPr>
            <a:spLocks noGrp="1"/>
          </p:cNvSpPr>
          <p:nvPr>
            <p:ph type="body" idx="1" hasCustomPrompt="1"/>
          </p:nvPr>
        </p:nvSpPr>
        <p:spPr>
          <a:xfrm>
            <a:off x="2209800" y="226772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81312" y="1615416"/>
            <a:ext cx="504825" cy="50482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77235" y="1062615"/>
            <a:ext cx="1078099" cy="2130323"/>
          </a:xfrm>
          <a:prstGeom prst="rect">
            <a:avLst/>
          </a:prstGeom>
        </p:spPr>
      </p:pic>
      <p:pic>
        <p:nvPicPr>
          <p:cNvPr id="13" name="Рисунок 12"/>
          <p:cNvPicPr>
            <a:picLocks noChangeAspect="1"/>
          </p:cNvPicPr>
          <p:nvPr userDrawn="1"/>
        </p:nvPicPr>
        <p:blipFill rotWithShape="1">
          <a:blip r:embed="rId9" cstate="email">
            <a:extLst>
              <a:ext uri="{28A0092B-C50C-407E-A947-70E740481C1C}">
                <a14:useLocalDpi xmlns:a14="http://schemas.microsoft.com/office/drawing/2010/main"/>
              </a:ext>
            </a:extLst>
          </a:blip>
          <a:srcRect l="47333"/>
          <a:stretch/>
        </p:blipFill>
        <p:spPr>
          <a:xfrm>
            <a:off x="0" y="4579288"/>
            <a:ext cx="2204044" cy="497537"/>
          </a:xfrm>
          <a:prstGeom prst="rect">
            <a:avLst/>
          </a:prstGeom>
        </p:spPr>
      </p:pic>
      <p:pic>
        <p:nvPicPr>
          <p:cNvPr id="14" name="Рисунок 1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3495675" y="5187380"/>
            <a:ext cx="5200650" cy="398717"/>
          </a:xfrm>
          <a:prstGeom prst="rect">
            <a:avLst/>
          </a:prstGeom>
        </p:spPr>
      </p:pic>
      <p:pic>
        <p:nvPicPr>
          <p:cNvPr id="27" name="Рисунок 2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976447" y="5048659"/>
            <a:ext cx="504825" cy="504825"/>
          </a:xfrm>
          <a:prstGeom prst="rect">
            <a:avLst/>
          </a:prstGeom>
        </p:spPr>
      </p:pic>
    </p:spTree>
    <p:extLst>
      <p:ext uri="{BB962C8B-B14F-4D97-AF65-F5344CB8AC3E}">
        <p14:creationId xmlns:p14="http://schemas.microsoft.com/office/powerpoint/2010/main" val="40234667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5_Заголовок раздела">
  <p:cSld name="5_Заголовок раздела">
    <p:spTree>
      <p:nvGrpSpPr>
        <p:cNvPr id="1" name="Shape 298"/>
        <p:cNvGrpSpPr/>
        <p:nvPr/>
      </p:nvGrpSpPr>
      <p:grpSpPr>
        <a:xfrm>
          <a:off x="0" y="0"/>
          <a:ext cx="0" cy="0"/>
          <a:chOff x="0" y="0"/>
          <a:chExt cx="0" cy="0"/>
        </a:xfrm>
      </p:grpSpPr>
      <p:pic>
        <p:nvPicPr>
          <p:cNvPr id="299" name="Google Shape;299;p17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864131">
            <a:off x="5577950" y="5921853"/>
            <a:ext cx="1120784" cy="1224643"/>
          </a:xfrm>
          <a:prstGeom prst="rect">
            <a:avLst/>
          </a:prstGeom>
          <a:noFill/>
          <a:ln>
            <a:noFill/>
          </a:ln>
        </p:spPr>
      </p:pic>
      <p:pic>
        <p:nvPicPr>
          <p:cNvPr id="300" name="Google Shape;300;p17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0"/>
            <a:ext cx="5504013" cy="6858000"/>
          </a:xfrm>
          <a:prstGeom prst="rect">
            <a:avLst/>
          </a:prstGeom>
          <a:noFill/>
          <a:ln>
            <a:noFill/>
          </a:ln>
        </p:spPr>
      </p:pic>
      <p:pic>
        <p:nvPicPr>
          <p:cNvPr id="301" name="Google Shape;301;p17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0" y="4977310"/>
            <a:ext cx="1513408" cy="1880690"/>
          </a:xfrm>
          <a:prstGeom prst="rect">
            <a:avLst/>
          </a:prstGeom>
          <a:noFill/>
          <a:ln>
            <a:noFill/>
          </a:ln>
        </p:spPr>
      </p:pic>
      <p:pic>
        <p:nvPicPr>
          <p:cNvPr id="302" name="Google Shape;302;p17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03" name="Google Shape;303;p170"/>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4" name="Google Shape;304;p170"/>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305" name="Google Shape;305;p170"/>
          <p:cNvSpPr txBox="1">
            <a:spLocks noGrp="1"/>
          </p:cNvSpPr>
          <p:nvPr>
            <p:ph type="dt" idx="10"/>
          </p:nvPr>
        </p:nvSpPr>
        <p:spPr>
          <a:xfrm>
            <a:off x="2061026"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6" name="Google Shape;306;p170"/>
          <p:cNvSpPr txBox="1">
            <a:spLocks noGrp="1"/>
          </p:cNvSpPr>
          <p:nvPr>
            <p:ph type="ftr" idx="11"/>
          </p:nvPr>
        </p:nvSpPr>
        <p:spPr>
          <a:xfrm>
            <a:off x="6316436" y="635634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7" name="Google Shape;307;p17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08" name="Google Shape;308;p17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09" name="Google Shape;309;p170"/>
          <p:cNvSpPr>
            <a:spLocks noGrp="1"/>
          </p:cNvSpPr>
          <p:nvPr>
            <p:ph type="pic" idx="2"/>
          </p:nvPr>
        </p:nvSpPr>
        <p:spPr>
          <a:xfrm>
            <a:off x="7179597" y="2325182"/>
            <a:ext cx="4179887" cy="3462338"/>
          </a:xfrm>
          <a:prstGeom prst="rect">
            <a:avLst/>
          </a:prstGeom>
          <a:noFill/>
          <a:ln>
            <a:noFill/>
          </a:ln>
        </p:spPr>
      </p:sp>
      <p:pic>
        <p:nvPicPr>
          <p:cNvPr id="310" name="Google Shape;310;p17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41624">
            <a:off x="10450307" y="230235"/>
            <a:ext cx="1557105" cy="1500011"/>
          </a:xfrm>
          <a:prstGeom prst="rect">
            <a:avLst/>
          </a:prstGeom>
          <a:noFill/>
          <a:ln>
            <a:noFill/>
          </a:ln>
        </p:spPr>
      </p:pic>
      <p:pic>
        <p:nvPicPr>
          <p:cNvPr id="311" name="Google Shape;311;p170"/>
          <p:cNvPicPr preferRelativeResize="0"/>
          <p:nvPr/>
        </p:nvPicPr>
        <p:blipFill rotWithShape="1">
          <a:blip r:embed="rId8" cstate="email">
            <a:alphaModFix/>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a:noFill/>
          <a:ln>
            <a:noFill/>
          </a:ln>
        </p:spPr>
      </p:pic>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userDrawn="1">
  <p:cSld name="More_text_orange">
    <p:spTree>
      <p:nvGrpSpPr>
        <p:cNvPr id="1" name=""/>
        <p:cNvGrpSpPr/>
        <p:nvPr/>
      </p:nvGrpSpPr>
      <p:grpSpPr>
        <a:xfrm>
          <a:off x="0" y="0"/>
          <a:ext cx="0" cy="0"/>
          <a:chOff x="0" y="0"/>
          <a:chExt cx="0" cy="0"/>
        </a:xfrm>
      </p:grpSpPr>
      <p:pic>
        <p:nvPicPr>
          <p:cNvPr id="3" name="Рисунок 2"/>
          <p:cNvPicPr>
            <a:picLocks noChangeAspect="1"/>
          </p:cNvPicPr>
          <p:nvPr userDrawn="1"/>
        </p:nvPicPr>
        <p:blipFill rotWithShape="1">
          <a:blip r:embed="rId2" cstate="email">
            <a:extLst>
              <a:ext uri="{28A0092B-C50C-407E-A947-70E740481C1C}">
                <a14:useLocalDpi xmlns:a14="http://schemas.microsoft.com/office/drawing/2010/main"/>
              </a:ext>
            </a:extLst>
          </a:blip>
          <a:srcRect t="63484"/>
          <a:stretch/>
        </p:blipFill>
        <p:spPr>
          <a:xfrm rot="5400000">
            <a:off x="10852882" y="5110599"/>
            <a:ext cx="2194103" cy="49167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b="34184"/>
          <a:stretch/>
        </p:blipFill>
        <p:spPr>
          <a:xfrm rot="5400000">
            <a:off x="-1959801" y="3227902"/>
            <a:ext cx="5589899" cy="167029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
        <p:nvSpPr>
          <p:cNvPr id="16"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9" name="Рисунок 1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738107" y="6048972"/>
            <a:ext cx="4289653" cy="264957"/>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078" y="4938927"/>
            <a:ext cx="504825" cy="504825"/>
          </a:xfrm>
          <a:prstGeom prst="rect">
            <a:avLst/>
          </a:prstGeom>
        </p:spPr>
      </p:pic>
    </p:spTree>
    <p:extLst>
      <p:ext uri="{BB962C8B-B14F-4D97-AF65-F5344CB8AC3E}">
        <p14:creationId xmlns:p14="http://schemas.microsoft.com/office/powerpoint/2010/main" val="3320945729"/>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24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flipV="1">
            <a:off x="-889312" y="889311"/>
            <a:ext cx="3257553" cy="1478929"/>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6854152" y="-2483291"/>
            <a:ext cx="1891417" cy="6858000"/>
          </a:xfrm>
          <a:prstGeom prst="rect">
            <a:avLst/>
          </a:prstGeom>
        </p:spPr>
      </p:pic>
      <p:pic>
        <p:nvPicPr>
          <p:cNvPr id="2" name="Рисунок 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414013" y="5081886"/>
            <a:ext cx="4427985" cy="1776114"/>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4570605" y="6350000"/>
            <a:ext cx="4114800" cy="365125"/>
          </a:xfrm>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5" name="Рисунок 24"/>
          <p:cNvPicPr>
            <a:picLocks noChangeAspect="1"/>
          </p:cNvPicPr>
          <p:nvPr userDrawn="1"/>
        </p:nvPicPr>
        <p:blipFill rotWithShape="1">
          <a:blip r:embed="rId6" cstate="email">
            <a:extLst>
              <a:ext uri="{28A0092B-C50C-407E-A947-70E740481C1C}">
                <a14:useLocalDpi xmlns:a14="http://schemas.microsoft.com/office/drawing/2010/main"/>
              </a:ext>
            </a:extLst>
          </a:blip>
          <a:srcRect l="40300"/>
          <a:stretch/>
        </p:blipFill>
        <p:spPr>
          <a:xfrm>
            <a:off x="0" y="5344149"/>
            <a:ext cx="529385" cy="886742"/>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612335" y="587363"/>
            <a:ext cx="504825" cy="504825"/>
          </a:xfrm>
          <a:prstGeom prst="rect">
            <a:avLst/>
          </a:prstGeom>
        </p:spPr>
      </p:pic>
      <p:pic>
        <p:nvPicPr>
          <p:cNvPr id="31" name="Рисунок 3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520241" y="1092188"/>
            <a:ext cx="862052" cy="866841"/>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Tree>
    <p:extLst>
      <p:ext uri="{BB962C8B-B14F-4D97-AF65-F5344CB8AC3E}">
        <p14:creationId xmlns:p14="http://schemas.microsoft.com/office/powerpoint/2010/main" val="273436937"/>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preserve="1" userDrawn="1">
  <p:cSld name="2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43475" y="0"/>
            <a:ext cx="7248525" cy="3745071"/>
          </a:xfrm>
          <a:prstGeom prst="rect">
            <a:avLst/>
          </a:prstGeom>
        </p:spPr>
      </p:pic>
      <p:pic>
        <p:nvPicPr>
          <p:cNvPr id="10" name="Рисунок 9"/>
          <p:cNvPicPr>
            <a:picLocks noChangeAspect="1"/>
          </p:cNvPicPr>
          <p:nvPr userDrawn="1"/>
        </p:nvPicPr>
        <p:blipFill rotWithShape="1">
          <a:blip r:embed="rId3" cstate="email">
            <a:extLst>
              <a:ext uri="{28A0092B-C50C-407E-A947-70E740481C1C}">
                <a14:useLocalDpi xmlns:a14="http://schemas.microsoft.com/office/drawing/2010/main"/>
              </a:ext>
            </a:extLst>
          </a:blip>
          <a:srcRect l="9330" b="32819"/>
          <a:stretch/>
        </p:blipFill>
        <p:spPr>
          <a:xfrm rot="5400000">
            <a:off x="-1567388" y="1568842"/>
            <a:ext cx="5748636" cy="261386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811081" y="3876675"/>
            <a:ext cx="2954244" cy="2981325"/>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929062" y="5824364"/>
            <a:ext cx="4333875" cy="332264"/>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6164" y="311035"/>
            <a:ext cx="10058400" cy="138303"/>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74503" y="4272891"/>
            <a:ext cx="504825" cy="504825"/>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460895" y="3011121"/>
            <a:ext cx="504825" cy="504825"/>
          </a:xfrm>
          <a:prstGeom prst="rect">
            <a:avLst/>
          </a:prstGeom>
        </p:spPr>
      </p:pic>
    </p:spTree>
    <p:extLst>
      <p:ext uri="{BB962C8B-B14F-4D97-AF65-F5344CB8AC3E}">
        <p14:creationId xmlns:p14="http://schemas.microsoft.com/office/powerpoint/2010/main" val="1538830954"/>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2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0800000">
            <a:off x="7069465" y="3401933"/>
            <a:ext cx="5122535" cy="3460557"/>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22845" b="33611"/>
          <a:stretch/>
        </p:blipFill>
        <p:spPr>
          <a:xfrm rot="10800000" flipH="1">
            <a:off x="1" y="0"/>
            <a:ext cx="6477014" cy="342012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576986" y="4281249"/>
            <a:ext cx="2167339" cy="202375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515166" y="589583"/>
            <a:ext cx="479821" cy="479821"/>
          </a:xfrm>
          <a:prstGeom prst="rect">
            <a:avLst/>
          </a:prstGeom>
        </p:spPr>
      </p:pic>
      <p:pic>
        <p:nvPicPr>
          <p:cNvPr id="21" name="Рисунок 2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45921" y="5538980"/>
            <a:ext cx="4289653" cy="509992"/>
          </a:xfrm>
          <a:prstGeom prst="rect">
            <a:avLst/>
          </a:prstGeom>
        </p:spPr>
      </p:pic>
    </p:spTree>
    <p:extLst>
      <p:ext uri="{BB962C8B-B14F-4D97-AF65-F5344CB8AC3E}">
        <p14:creationId xmlns:p14="http://schemas.microsoft.com/office/powerpoint/2010/main" val="1044564728"/>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27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rotWithShape="1">
          <a:blip r:embed="rId2" cstate="email">
            <a:extLst>
              <a:ext uri="{28A0092B-C50C-407E-A947-70E740481C1C}">
                <a14:useLocalDpi xmlns:a14="http://schemas.microsoft.com/office/drawing/2010/main"/>
              </a:ext>
            </a:extLst>
          </a:blip>
          <a:srcRect l="26858"/>
          <a:stretch/>
        </p:blipFill>
        <p:spPr>
          <a:xfrm>
            <a:off x="0" y="0"/>
            <a:ext cx="7810336" cy="6856546"/>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27308" y="489858"/>
            <a:ext cx="953552" cy="1884218"/>
          </a:xfrm>
          <a:prstGeom prst="rect">
            <a:avLst/>
          </a:prstGeom>
        </p:spPr>
      </p:pic>
      <p:pic>
        <p:nvPicPr>
          <p:cNvPr id="13" name="Рисунок 1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18259" y="2508757"/>
            <a:ext cx="1771650" cy="21063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179243" y="3035913"/>
            <a:ext cx="2873086" cy="1152427"/>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452570" y="2174169"/>
            <a:ext cx="2905845" cy="4683832"/>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749002" y="5934162"/>
            <a:ext cx="4367314" cy="334827"/>
          </a:xfrm>
          <a:prstGeom prst="rect">
            <a:avLst/>
          </a:prstGeom>
        </p:spPr>
      </p:pic>
    </p:spTree>
    <p:extLst>
      <p:ext uri="{BB962C8B-B14F-4D97-AF65-F5344CB8AC3E}">
        <p14:creationId xmlns:p14="http://schemas.microsoft.com/office/powerpoint/2010/main" val="2516007521"/>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Table_slide_orange">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cstate="email">
            <a:extLst>
              <a:ext uri="{28A0092B-C50C-407E-A947-70E740481C1C}">
                <a14:useLocalDpi xmlns:a14="http://schemas.microsoft.com/office/drawing/2010/main"/>
              </a:ext>
            </a:extLst>
          </a:blip>
          <a:srcRect r="44462"/>
          <a:stretch/>
        </p:blipFill>
        <p:spPr>
          <a:xfrm>
            <a:off x="9691991" y="2291422"/>
            <a:ext cx="2500009" cy="2762401"/>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0" y="0"/>
            <a:ext cx="5437762" cy="246874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891573"/>
            <a:ext cx="1399137" cy="2976664"/>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379270" y="6093118"/>
            <a:ext cx="3433459" cy="263232"/>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70632" y="1730702"/>
            <a:ext cx="747385" cy="1476086"/>
          </a:xfrm>
          <a:prstGeom prst="rect">
            <a:avLst/>
          </a:prstGeom>
        </p:spPr>
      </p:pic>
    </p:spTree>
    <p:extLst>
      <p:ext uri="{BB962C8B-B14F-4D97-AF65-F5344CB8AC3E}">
        <p14:creationId xmlns:p14="http://schemas.microsoft.com/office/powerpoint/2010/main" val="132979774"/>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bullet_points_orange">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917382" y="-917381"/>
            <a:ext cx="2289621" cy="412438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29813" y="4703591"/>
            <a:ext cx="4767943" cy="216464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64972" y="854730"/>
            <a:ext cx="921617" cy="182111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903490" y="4929562"/>
            <a:ext cx="1486403" cy="1387929"/>
          </a:xfrm>
          <a:prstGeom prst="rect">
            <a:avLst/>
          </a:prstGeom>
        </p:spPr>
      </p:pic>
    </p:spTree>
    <p:extLst>
      <p:ext uri="{BB962C8B-B14F-4D97-AF65-F5344CB8AC3E}">
        <p14:creationId xmlns:p14="http://schemas.microsoft.com/office/powerpoint/2010/main" val="207089312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958672" y="0"/>
            <a:ext cx="2767693" cy="615404"/>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1975756"/>
            <a:ext cx="4344992" cy="4882243"/>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365125"/>
            <a:ext cx="12192000" cy="779463"/>
          </a:xfrm>
        </p:spPr>
        <p:txBody>
          <a:bodyPr/>
          <a:lstStyle>
            <a:lvl1pPr algn="ctr">
              <a:defRPr/>
            </a:lvl1pPr>
          </a:lstStyle>
          <a:p>
            <a:r>
              <a:rPr lang="da-DK" dirty="0"/>
              <a:t>Lorem ipsum dolor </a:t>
            </a:r>
            <a:endParaRPr lang="ru-RU" dirty="0"/>
          </a:p>
        </p:txBody>
      </p:sp>
      <p:sp>
        <p:nvSpPr>
          <p:cNvPr id="3" name="Объект 2"/>
          <p:cNvSpPr>
            <a:spLocks noGrp="1"/>
          </p:cNvSpPr>
          <p:nvPr>
            <p:ph sz="half" idx="1" hasCustomPrompt="1"/>
          </p:nvPr>
        </p:nvSpPr>
        <p:spPr>
          <a:xfrm>
            <a:off x="838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Объект 3"/>
          <p:cNvSpPr>
            <a:spLocks noGrp="1"/>
          </p:cNvSpPr>
          <p:nvPr>
            <p:ph sz="half" idx="2" hasCustomPrompt="1"/>
          </p:nvPr>
        </p:nvSpPr>
        <p:spPr>
          <a:xfrm>
            <a:off x="6172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841792" y="1240320"/>
            <a:ext cx="330408" cy="330408"/>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224889" y="1330334"/>
            <a:ext cx="10058400" cy="138302"/>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3747975"/>
            <a:ext cx="2233743" cy="219279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832874" flipH="1">
            <a:off x="938553" y="4866917"/>
            <a:ext cx="1556017" cy="161652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794034" y="3469729"/>
            <a:ext cx="1265178" cy="2490107"/>
          </a:xfrm>
          <a:prstGeom prst="rect">
            <a:avLst/>
          </a:prstGeom>
        </p:spPr>
      </p:pic>
      <p:pic>
        <p:nvPicPr>
          <p:cNvPr id="18" name="Рисунок 1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0122" y="76215"/>
            <a:ext cx="751114" cy="751114"/>
          </a:xfrm>
          <a:prstGeom prst="rect">
            <a:avLst/>
          </a:prstGeom>
        </p:spPr>
      </p:pic>
    </p:spTree>
    <p:extLst>
      <p:ext uri="{BB962C8B-B14F-4D97-AF65-F5344CB8AC3E}">
        <p14:creationId xmlns:p14="http://schemas.microsoft.com/office/powerpoint/2010/main" val="2744973425"/>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76" y="1690688"/>
            <a:ext cx="2475652" cy="5167312"/>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99924" y="0"/>
            <a:ext cx="2392152" cy="1044765"/>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800100"/>
            <a:ext cx="10515600" cy="890588"/>
          </a:xfrm>
        </p:spPr>
        <p:txBody>
          <a:bodyPr/>
          <a:lstStyle>
            <a:lvl1pPr algn="ctr">
              <a:defRPr/>
            </a:lvl1pPr>
          </a:lstStyle>
          <a:p>
            <a:r>
              <a:rPr lang="en-US" dirty="0" err="1"/>
              <a:t>Lorem</a:t>
            </a:r>
            <a:r>
              <a:rPr lang="en-US" dirty="0"/>
              <a:t> </a:t>
            </a:r>
            <a:r>
              <a:rPr lang="en-US" dirty="0" err="1"/>
              <a:t>ipsum</a:t>
            </a:r>
            <a:r>
              <a:rPr lang="en-US" dirty="0"/>
              <a:t> dolor </a:t>
            </a:r>
            <a:endParaRPr lang="ru-RU" dirty="0"/>
          </a:p>
        </p:txBody>
      </p:sp>
      <p:sp>
        <p:nvSpPr>
          <p:cNvPr id="3" name="Текст 2"/>
          <p:cNvSpPr>
            <a:spLocks noGrp="1"/>
          </p:cNvSpPr>
          <p:nvPr>
            <p:ph type="body" idx="1" hasCustomPrompt="1"/>
          </p:nvPr>
        </p:nvSpPr>
        <p:spPr>
          <a:xfrm>
            <a:off x="839788" y="1844865"/>
            <a:ext cx="5157787" cy="504825"/>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4" name="Объект 3"/>
          <p:cNvSpPr>
            <a:spLocks noGrp="1"/>
          </p:cNvSpPr>
          <p:nvPr>
            <p:ph sz="half" idx="2" hasCustomPrompt="1"/>
          </p:nvPr>
        </p:nvSpPr>
        <p:spPr>
          <a:xfrm>
            <a:off x="839788" y="2645229"/>
            <a:ext cx="5157787"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Текст 4"/>
          <p:cNvSpPr>
            <a:spLocks noGrp="1"/>
          </p:cNvSpPr>
          <p:nvPr>
            <p:ph type="body" sz="quarter" idx="3" hasCustomPrompt="1"/>
          </p:nvPr>
        </p:nvSpPr>
        <p:spPr>
          <a:xfrm>
            <a:off x="6172200" y="1836738"/>
            <a:ext cx="5183188" cy="51295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6" name="Объект 5"/>
          <p:cNvSpPr>
            <a:spLocks noGrp="1"/>
          </p:cNvSpPr>
          <p:nvPr>
            <p:ph sz="quarter" idx="4" hasCustomPrompt="1"/>
          </p:nvPr>
        </p:nvSpPr>
        <p:spPr>
          <a:xfrm>
            <a:off x="6172200" y="2645229"/>
            <a:ext cx="5183188"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7" name="Дата 6"/>
          <p:cNvSpPr>
            <a:spLocks noGrp="1"/>
          </p:cNvSpPr>
          <p:nvPr>
            <p:ph type="dt" sz="half" idx="10"/>
          </p:nvPr>
        </p:nvSpPr>
        <p:spPr/>
        <p:txBody>
          <a:bodyPr/>
          <a:lstStyle/>
          <a:p>
            <a:fld id="{0677DD9B-16CA-464A-A3D4-4D175F1ACCD1}" type="datetimeFigureOut">
              <a:rPr lang="ru-RU" smtClean="0"/>
              <a:t>26.08.2026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151164" y="5286489"/>
            <a:ext cx="4301613" cy="333375"/>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733222" y="5286489"/>
            <a:ext cx="4301613" cy="3333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0" y="1135877"/>
            <a:ext cx="2166257" cy="219033"/>
          </a:xfrm>
          <a:prstGeom prst="rect">
            <a:avLst/>
          </a:prstGeom>
        </p:spPr>
      </p:pic>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flipV="1">
            <a:off x="10025743" y="1135877"/>
            <a:ext cx="2166257" cy="219033"/>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783590" y="4558958"/>
            <a:ext cx="2844800" cy="2121812"/>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419063" y="-94776"/>
            <a:ext cx="1761092" cy="176482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369" y="4833257"/>
            <a:ext cx="2020458" cy="2024743"/>
          </a:xfrm>
          <a:prstGeom prst="rect">
            <a:avLst/>
          </a:prstGeom>
        </p:spPr>
      </p:pic>
    </p:spTree>
    <p:extLst>
      <p:ext uri="{BB962C8B-B14F-4D97-AF65-F5344CB8AC3E}">
        <p14:creationId xmlns:p14="http://schemas.microsoft.com/office/powerpoint/2010/main" val="2027327042"/>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grpSp>
        <p:nvGrpSpPr>
          <p:cNvPr id="16" name="Группа 15"/>
          <p:cNvGrpSpPr/>
          <p:nvPr userDrawn="1"/>
        </p:nvGrpSpPr>
        <p:grpSpPr>
          <a:xfrm>
            <a:off x="1662" y="0"/>
            <a:ext cx="12203414" cy="7137412"/>
            <a:chOff x="1662" y="0"/>
            <a:chExt cx="12203414" cy="7137412"/>
          </a:xfrm>
        </p:grpSpPr>
        <p:pic>
          <p:nvPicPr>
            <p:cNvPr id="7" name="Рисунок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542" y="5514125"/>
              <a:ext cx="4214242" cy="1343875"/>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15130" y="0"/>
              <a:ext cx="9485477" cy="6858000"/>
            </a:xfrm>
            <a:prstGeom prst="rect">
              <a:avLst/>
            </a:prstGeom>
          </p:spPr>
        </p:pic>
        <p:sp>
          <p:nvSpPr>
            <p:cNvPr id="9" name="TextBox 8"/>
            <p:cNvSpPr txBox="1"/>
            <p:nvPr userDrawn="1"/>
          </p:nvSpPr>
          <p:spPr>
            <a:xfrm>
              <a:off x="11632479" y="6374324"/>
              <a:ext cx="557934" cy="763088"/>
            </a:xfrm>
            <a:prstGeom prst="rect">
              <a:avLst/>
            </a:prstGeom>
            <a:noFill/>
          </p:spPr>
          <p:txBody>
            <a:bodyPr wrap="square" lIns="0" tIns="0" rIns="0" bIns="0" rtlCol="0">
              <a:noAutofit/>
            </a:bodyPr>
            <a:lstStyle/>
            <a:p>
              <a:pPr>
                <a:lnSpc>
                  <a:spcPct val="90000"/>
                </a:lnSpc>
                <a:spcAft>
                  <a:spcPts val="1000"/>
                </a:spcAft>
              </a:pPr>
              <a:r>
                <a:rPr lang="en-US" sz="2400" b="1" dirty="0">
                  <a:solidFill>
                    <a:schemeClr val="bg1"/>
                  </a:solidFill>
                  <a:latin typeface="Century Gothic" panose="020B0502020202020204" pitchFamily="34" charset="0"/>
                </a:rPr>
                <a:t>14</a:t>
              </a:r>
              <a:endParaRPr lang="ru-RU" sz="2400" b="1" dirty="0">
                <a:solidFill>
                  <a:schemeClr val="bg1"/>
                </a:solidFill>
                <a:latin typeface="Century Gothic" panose="020B0502020202020204" pitchFamily="34" charset="0"/>
              </a:endParaRPr>
            </a:p>
          </p:txBody>
        </p:sp>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62" y="1344991"/>
              <a:ext cx="4716524" cy="5513009"/>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280880" y="0"/>
              <a:ext cx="8301547" cy="6858000"/>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02859" y="4014069"/>
              <a:ext cx="2046230" cy="2008716"/>
            </a:xfrm>
            <a:prstGeom prst="rect">
              <a:avLst/>
            </a:prstGeom>
          </p:spPr>
        </p:pic>
        <p:pic>
          <p:nvPicPr>
            <p:cNvPr id="13" name="Рисунок 12"/>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4281558" y="4593980"/>
              <a:ext cx="4762500" cy="247650"/>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662" y="620688"/>
              <a:ext cx="3280880" cy="853029"/>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49030" y="1344991"/>
              <a:ext cx="2856046" cy="4262649"/>
            </a:xfrm>
            <a:prstGeom prst="rect">
              <a:avLst/>
            </a:prstGeom>
          </p:spPr>
        </p:pic>
      </p:grpSp>
      <p:pic>
        <p:nvPicPr>
          <p:cNvPr id="6" name="Рисунок 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930729" y="2680792"/>
            <a:ext cx="11259684"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9156439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6_Заголовок раздела">
  <p:cSld name="6_Заголовок раздела">
    <p:spTree>
      <p:nvGrpSpPr>
        <p:cNvPr id="1" name="Shape 312"/>
        <p:cNvGrpSpPr/>
        <p:nvPr/>
      </p:nvGrpSpPr>
      <p:grpSpPr>
        <a:xfrm>
          <a:off x="0" y="0"/>
          <a:ext cx="0" cy="0"/>
          <a:chOff x="0" y="0"/>
          <a:chExt cx="0" cy="0"/>
        </a:xfrm>
      </p:grpSpPr>
      <p:pic>
        <p:nvPicPr>
          <p:cNvPr id="313" name="Google Shape;313;p17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0" y="0"/>
            <a:ext cx="9046002" cy="6858000"/>
          </a:xfrm>
          <a:prstGeom prst="rect">
            <a:avLst/>
          </a:prstGeom>
          <a:noFill/>
          <a:ln>
            <a:noFill/>
          </a:ln>
        </p:spPr>
      </p:pic>
      <p:pic>
        <p:nvPicPr>
          <p:cNvPr id="314" name="Google Shape;314;p17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15" name="Google Shape;315;p171"/>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6" name="Google Shape;316;p171"/>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7" name="Google Shape;317;p17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18" name="Google Shape;318;p17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19" name="Google Shape;319;p171"/>
          <p:cNvSpPr>
            <a:spLocks noGrp="1"/>
          </p:cNvSpPr>
          <p:nvPr>
            <p:ph type="pic" idx="2"/>
          </p:nvPr>
        </p:nvSpPr>
        <p:spPr>
          <a:xfrm>
            <a:off x="1379764" y="739549"/>
            <a:ext cx="9432713" cy="5047971"/>
          </a:xfrm>
          <a:prstGeom prst="rect">
            <a:avLst/>
          </a:prstGeom>
          <a:noFill/>
          <a:ln>
            <a:noFill/>
          </a:ln>
        </p:spPr>
      </p:sp>
      <p:pic>
        <p:nvPicPr>
          <p:cNvPr id="320" name="Google Shape;320;p171"/>
          <p:cNvPicPr preferRelativeResize="0"/>
          <p:nvPr/>
        </p:nvPicPr>
        <p:blipFill rotWithShape="1">
          <a:blip r:embed="rId5">
            <a:alphaModFix/>
          </a:blip>
          <a:srcRect/>
          <a:stretch/>
        </p:blipFill>
        <p:spPr>
          <a:xfrm>
            <a:off x="2286120" y="6009338"/>
            <a:ext cx="7620000" cy="304800"/>
          </a:xfrm>
          <a:prstGeom prst="rect">
            <a:avLst/>
          </a:prstGeom>
          <a:noFill/>
          <a:ln>
            <a:noFill/>
          </a:ln>
        </p:spPr>
      </p:pic>
      <p:pic>
        <p:nvPicPr>
          <p:cNvPr id="321" name="Google Shape;321;p171"/>
          <p:cNvPicPr preferRelativeResize="0"/>
          <p:nvPr/>
        </p:nvPicPr>
        <p:blipFill rotWithShape="1">
          <a:blip r:embed="rId6" cstate="email">
            <a:alphaModFix/>
            <a:extLst>
              <a:ext uri="{28A0092B-C50C-407E-A947-70E740481C1C}">
                <a14:useLocalDpi xmlns:a14="http://schemas.microsoft.com/office/drawing/2010/main"/>
              </a:ext>
            </a:extLst>
          </a:blip>
          <a:srcRect r="40770"/>
          <a:stretch/>
        </p:blipFill>
        <p:spPr>
          <a:xfrm>
            <a:off x="9299121" y="739549"/>
            <a:ext cx="2892879" cy="4884117"/>
          </a:xfrm>
          <a:prstGeom prst="rect">
            <a:avLst/>
          </a:prstGeom>
          <a:noFill/>
          <a:ln>
            <a:noFill/>
          </a:ln>
        </p:spPr>
      </p:pic>
      <p:pic>
        <p:nvPicPr>
          <p:cNvPr id="322" name="Google Shape;322;p17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810544">
            <a:off x="293914" y="5875035"/>
            <a:ext cx="285750" cy="268605"/>
          </a:xfrm>
          <a:prstGeom prst="rect">
            <a:avLst/>
          </a:prstGeom>
          <a:noFill/>
          <a:ln>
            <a:noFill/>
          </a:ln>
        </p:spPr>
      </p:pic>
      <p:pic>
        <p:nvPicPr>
          <p:cNvPr id="323" name="Google Shape;323;p17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81940">
            <a:off x="10602684" y="194276"/>
            <a:ext cx="285750" cy="268605"/>
          </a:xfrm>
          <a:prstGeom prst="rect">
            <a:avLst/>
          </a:prstGeom>
          <a:noFill/>
          <a:ln>
            <a:noFill/>
          </a:ln>
        </p:spPr>
      </p:pic>
      <p:pic>
        <p:nvPicPr>
          <p:cNvPr id="324" name="Google Shape;324;p17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7637839">
            <a:off x="462494" y="5516354"/>
            <a:ext cx="285750" cy="268605"/>
          </a:xfrm>
          <a:prstGeom prst="rect">
            <a:avLst/>
          </a:prstGeom>
          <a:noFill/>
          <a:ln>
            <a:noFill/>
          </a:ln>
        </p:spPr>
      </p:pic>
      <p:pic>
        <p:nvPicPr>
          <p:cNvPr id="325" name="Google Shape;325;p171"/>
          <p:cNvPicPr preferRelativeResize="0"/>
          <p:nvPr/>
        </p:nvPicPr>
        <p:blipFill rotWithShape="1">
          <a:blip r:embed="rId8" cstate="email">
            <a:alphaModFix/>
            <a:extLst>
              <a:ext uri="{28A0092B-C50C-407E-A947-70E740481C1C}">
                <a14:useLocalDpi xmlns:a14="http://schemas.microsoft.com/office/drawing/2010/main"/>
              </a:ext>
            </a:extLst>
          </a:blip>
          <a:srcRect l="41348"/>
          <a:stretch/>
        </p:blipFill>
        <p:spPr>
          <a:xfrm>
            <a:off x="0" y="1367779"/>
            <a:ext cx="991303" cy="1699528"/>
          </a:xfrm>
          <a:prstGeom prst="rect">
            <a:avLst/>
          </a:prstGeom>
          <a:noFill/>
          <a:ln>
            <a:noFill/>
          </a:ln>
        </p:spPr>
      </p:pic>
      <p:pic>
        <p:nvPicPr>
          <p:cNvPr id="326" name="Google Shape;326;p171"/>
          <p:cNvPicPr preferRelativeResize="0"/>
          <p:nvPr/>
        </p:nvPicPr>
        <p:blipFill rotWithShape="1">
          <a:blip r:embed="rId9" cstate="email">
            <a:alphaModFix/>
            <a:extLst>
              <a:ext uri="{28A0092B-C50C-407E-A947-70E740481C1C}">
                <a14:useLocalDpi xmlns:a14="http://schemas.microsoft.com/office/drawing/2010/main"/>
              </a:ext>
            </a:extLst>
          </a:blip>
          <a:srcRect t="37724"/>
          <a:stretch/>
        </p:blipFill>
        <p:spPr>
          <a:xfrm>
            <a:off x="798783" y="0"/>
            <a:ext cx="505255" cy="314653"/>
          </a:xfrm>
          <a:prstGeom prst="rect">
            <a:avLst/>
          </a:prstGeom>
          <a:noFill/>
          <a:ln>
            <a:noFill/>
          </a:ln>
        </p:spPr>
      </p:pic>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More_text_green">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8" name="Рисунок 1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255138" y="4566010"/>
            <a:ext cx="3228040" cy="717764"/>
          </a:xfrm>
          <a:prstGeom prst="rect">
            <a:avLst/>
          </a:prstGeom>
        </p:spPr>
      </p:pic>
      <p:pic>
        <p:nvPicPr>
          <p:cNvPr id="19" name="Рисунок 1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026374" y="0"/>
            <a:ext cx="1165626" cy="2432957"/>
          </a:xfrm>
          <a:prstGeom prst="rect">
            <a:avLst/>
          </a:prstGeom>
        </p:spPr>
      </p:pic>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3639" y="3061607"/>
            <a:ext cx="745042" cy="731383"/>
          </a:xfrm>
          <a:prstGeom prst="rect">
            <a:avLst/>
          </a:prstGeom>
        </p:spPr>
      </p:pic>
      <p:pic>
        <p:nvPicPr>
          <p:cNvPr id="21" name="Рисунок 2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3509013">
            <a:off x="11647456" y="1216478"/>
            <a:ext cx="261257" cy="245582"/>
          </a:xfrm>
          <a:prstGeom prst="rect">
            <a:avLst/>
          </a:prstGeom>
        </p:spPr>
      </p:pic>
    </p:spTree>
    <p:extLst>
      <p:ext uri="{BB962C8B-B14F-4D97-AF65-F5344CB8AC3E}">
        <p14:creationId xmlns:p14="http://schemas.microsoft.com/office/powerpoint/2010/main" val="127282265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1_bullet_points_orange">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8542137" y="1683882"/>
            <a:ext cx="3646161" cy="5184355"/>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40196"/>
          <a:stretch/>
        </p:blipFill>
        <p:spPr>
          <a:xfrm>
            <a:off x="0" y="0"/>
            <a:ext cx="2676825" cy="6868237"/>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91223" y="3580588"/>
            <a:ext cx="1469114" cy="1442181"/>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12672" y="5480877"/>
            <a:ext cx="5502728" cy="426461"/>
          </a:xfrm>
          <a:prstGeom prst="rect">
            <a:avLst/>
          </a:prstGeom>
        </p:spPr>
      </p:pic>
      <p:pic>
        <p:nvPicPr>
          <p:cNvPr id="12" name="Рисунок 11"/>
          <p:cNvPicPr>
            <a:picLocks noChangeAspect="1"/>
          </p:cNvPicPr>
          <p:nvPr userDrawn="1"/>
        </p:nvPicPr>
        <p:blipFill rotWithShape="1">
          <a:blip r:embed="rId7" cstate="email">
            <a:extLst>
              <a:ext uri="{28A0092B-C50C-407E-A947-70E740481C1C}">
                <a14:useLocalDpi xmlns:a14="http://schemas.microsoft.com/office/drawing/2010/main"/>
              </a:ext>
            </a:extLst>
          </a:blip>
          <a:srcRect t="52060"/>
          <a:stretch/>
        </p:blipFill>
        <p:spPr>
          <a:xfrm>
            <a:off x="9312208" y="-7790"/>
            <a:ext cx="2419661" cy="1162436"/>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732146">
            <a:off x="1071856" y="4648048"/>
            <a:ext cx="883356" cy="96521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10796628" y="432393"/>
            <a:ext cx="1267035" cy="1384447"/>
          </a:xfrm>
          <a:prstGeom prst="rect">
            <a:avLst/>
          </a:prstGeom>
        </p:spPr>
      </p:pic>
    </p:spTree>
    <p:extLst>
      <p:ext uri="{BB962C8B-B14F-4D97-AF65-F5344CB8AC3E}">
        <p14:creationId xmlns:p14="http://schemas.microsoft.com/office/powerpoint/2010/main" val="2863894302"/>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type="titleOnly" preserve="1">
  <p:cSld name="3_Только заголовок">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5963211" y="0"/>
            <a:ext cx="6234545" cy="6858000"/>
          </a:xfrm>
          <a:prstGeom prst="rect">
            <a:avLst/>
          </a:prstGeom>
        </p:spPr>
      </p:pic>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6" name="Рисунок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714750" y="4638614"/>
            <a:ext cx="4762500" cy="247650"/>
          </a:xfrm>
          <a:prstGeom prst="rect">
            <a:avLst/>
          </a:prstGeom>
        </p:spPr>
      </p:pic>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8173" y="781667"/>
            <a:ext cx="2049912" cy="1528940"/>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753768">
            <a:off x="2613168" y="2819398"/>
            <a:ext cx="1217239" cy="13300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6774727" y="3365255"/>
            <a:ext cx="3485354" cy="3492745"/>
          </a:xfrm>
          <a:prstGeom prst="rect">
            <a:avLst/>
          </a:prstGeom>
        </p:spPr>
      </p:pic>
      <p:pic>
        <p:nvPicPr>
          <p:cNvPr id="26" name="Рисунок 2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284770" y="2089915"/>
            <a:ext cx="1526459" cy="1498474"/>
          </a:xfrm>
          <a:prstGeom prst="rect">
            <a:avLst/>
          </a:prstGeom>
        </p:spPr>
      </p:pic>
      <p:pic>
        <p:nvPicPr>
          <p:cNvPr id="27" name="Рисунок 2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432630">
            <a:off x="60942" y="3700067"/>
            <a:ext cx="2393137" cy="2519758"/>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91171" y="219861"/>
            <a:ext cx="3171808" cy="5436172"/>
          </a:xfrm>
          <a:prstGeom prst="rect">
            <a:avLst/>
          </a:prstGeom>
        </p:spPr>
      </p:pic>
      <p:pic>
        <p:nvPicPr>
          <p:cNvPr id="28" name="Рисунок 2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5400000" flipV="1">
            <a:off x="5259153" y="796258"/>
            <a:ext cx="1771650" cy="179134"/>
          </a:xfrm>
          <a:prstGeom prst="rect">
            <a:avLst/>
          </a:prstGeom>
        </p:spPr>
      </p:pic>
      <p:pic>
        <p:nvPicPr>
          <p:cNvPr id="29" name="Рисунок 28"/>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9728173" y="244303"/>
            <a:ext cx="293061" cy="293061"/>
          </a:xfrm>
          <a:prstGeom prst="rect">
            <a:avLst/>
          </a:prstGeom>
        </p:spPr>
      </p:pic>
      <p:pic>
        <p:nvPicPr>
          <p:cNvPr id="30" name="Рисунок 2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109313" y="5902441"/>
            <a:ext cx="293061" cy="293061"/>
          </a:xfrm>
          <a:prstGeom prst="rect">
            <a:avLst/>
          </a:prstGeom>
        </p:spPr>
      </p:pic>
      <p:pic>
        <p:nvPicPr>
          <p:cNvPr id="31" name="Рисунок 30"/>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412377" y="302507"/>
            <a:ext cx="293061" cy="293061"/>
          </a:xfrm>
          <a:prstGeom prst="rect">
            <a:avLst/>
          </a:prstGeom>
        </p:spPr>
      </p:pic>
      <p:pic>
        <p:nvPicPr>
          <p:cNvPr id="32" name="Рисунок 31"/>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97353" y="3365255"/>
            <a:ext cx="425845" cy="425845"/>
          </a:xfrm>
          <a:prstGeom prst="rect">
            <a:avLst/>
          </a:prstGeom>
        </p:spPr>
      </p:pic>
      <p:pic>
        <p:nvPicPr>
          <p:cNvPr id="34" name="Рисунок 33"/>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1497371" y="281212"/>
            <a:ext cx="425845" cy="425845"/>
          </a:xfrm>
          <a:prstGeom prst="rect">
            <a:avLst/>
          </a:prstGeom>
        </p:spPr>
      </p:pic>
    </p:spTree>
    <p:extLst>
      <p:ext uri="{BB962C8B-B14F-4D97-AF65-F5344CB8AC3E}">
        <p14:creationId xmlns:p14="http://schemas.microsoft.com/office/powerpoint/2010/main" val="644817024"/>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type="titleOnly" preserve="1">
  <p:cSld name="4_Только заголовок">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721" y="-4824"/>
            <a:ext cx="4208232" cy="3633107"/>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870976" y="4919648"/>
            <a:ext cx="4463143" cy="22315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876170" y="1589976"/>
            <a:ext cx="8452757" cy="2625637"/>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516826" y="-4824"/>
            <a:ext cx="5675174" cy="6858000"/>
          </a:xfrm>
          <a:prstGeom prst="rect">
            <a:avLst/>
          </a:prstGeom>
        </p:spPr>
      </p:pic>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2721" y="2442748"/>
            <a:ext cx="4035879" cy="4415252"/>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80311" y="819166"/>
            <a:ext cx="476250" cy="447675"/>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059666">
            <a:off x="10752610" y="493330"/>
            <a:ext cx="476250" cy="44767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020409">
            <a:off x="3595910" y="5758549"/>
            <a:ext cx="476250" cy="447675"/>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030128" y="1069610"/>
            <a:ext cx="982421" cy="987879"/>
          </a:xfrm>
          <a:prstGeom prst="rect">
            <a:avLst/>
          </a:prstGeom>
        </p:spPr>
      </p:pic>
      <p:pic>
        <p:nvPicPr>
          <p:cNvPr id="36" name="Рисунок 3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860171">
            <a:off x="9421231" y="5794673"/>
            <a:ext cx="982421" cy="987879"/>
          </a:xfrm>
          <a:prstGeom prst="rect">
            <a:avLst/>
          </a:prstGeom>
        </p:spPr>
      </p:pic>
      <p:pic>
        <p:nvPicPr>
          <p:cNvPr id="14" name="Рисунок 13"/>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5815499" y="5665000"/>
            <a:ext cx="4762500" cy="247650"/>
          </a:xfrm>
          <a:prstGeom prst="rect">
            <a:avLst/>
          </a:prstGeom>
        </p:spPr>
      </p:pic>
    </p:spTree>
    <p:extLst>
      <p:ext uri="{BB962C8B-B14F-4D97-AF65-F5344CB8AC3E}">
        <p14:creationId xmlns:p14="http://schemas.microsoft.com/office/powerpoint/2010/main" val="2402313968"/>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type="titleOnly" preserve="1">
  <p:cSld name="1_Только заголовок">
    <p:spTree>
      <p:nvGrpSpPr>
        <p:cNvPr id="1" name=""/>
        <p:cNvGrpSpPr/>
        <p:nvPr/>
      </p:nvGrpSpPr>
      <p:grpSpPr>
        <a:xfrm>
          <a:off x="0" y="0"/>
          <a:ext cx="0" cy="0"/>
          <a:chOff x="0" y="0"/>
          <a:chExt cx="0" cy="0"/>
        </a:xfrm>
      </p:grpSpPr>
      <p:grpSp>
        <p:nvGrpSpPr>
          <p:cNvPr id="31" name="Группа 30"/>
          <p:cNvGrpSpPr/>
          <p:nvPr userDrawn="1"/>
        </p:nvGrpSpPr>
        <p:grpSpPr>
          <a:xfrm>
            <a:off x="-3645" y="0"/>
            <a:ext cx="12194058" cy="6857999"/>
            <a:chOff x="-3645" y="0"/>
            <a:chExt cx="12194058" cy="6857999"/>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79997" y="0"/>
              <a:ext cx="10058400" cy="6613398"/>
            </a:xfrm>
            <a:prstGeom prst="rect">
              <a:avLst/>
            </a:prstGeom>
          </p:spPr>
        </p:pic>
        <p:cxnSp>
          <p:nvCxnSpPr>
            <p:cNvPr id="18" name="Linie"/>
            <p:cNvCxnSpPr/>
            <p:nvPr userDrawn="1"/>
          </p:nvCxnSpPr>
          <p:spPr bwMode="gray">
            <a:xfrm>
              <a:off x="375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bwMode="gray">
            <a:xfrm>
              <a:off x="681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grpSp>
          <p:nvGrpSpPr>
            <p:cNvPr id="20" name="Quotation"/>
            <p:cNvGrpSpPr>
              <a:grpSpLocks noChangeAspect="1"/>
            </p:cNvGrpSpPr>
            <p:nvPr userDrawn="1"/>
          </p:nvGrpSpPr>
          <p:grpSpPr bwMode="gray">
            <a:xfrm>
              <a:off x="5771170" y="1357295"/>
              <a:ext cx="648072" cy="543406"/>
              <a:chOff x="537029" y="1572196"/>
              <a:chExt cx="1010860" cy="847602"/>
            </a:xfrm>
            <a:solidFill>
              <a:srgbClr val="083551"/>
            </a:solidFill>
          </p:grpSpPr>
          <p:sp>
            <p:nvSpPr>
              <p:cNvPr id="21" name="Apostrophe"/>
              <p:cNvSpPr/>
              <p:nvPr/>
            </p:nvSpPr>
            <p:spPr bwMode="gray">
              <a:xfrm>
                <a:off x="537029"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sp>
            <p:nvSpPr>
              <p:cNvPr id="22" name="Apostrophe"/>
              <p:cNvSpPr/>
              <p:nvPr/>
            </p:nvSpPr>
            <p:spPr bwMode="gray">
              <a:xfrm>
                <a:off x="1081091"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grpSp>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5" y="2828916"/>
              <a:ext cx="3290539" cy="4029083"/>
            </a:xfrm>
            <a:prstGeom prst="rect">
              <a:avLst/>
            </a:prstGeom>
          </p:spPr>
        </p:pic>
        <p:pic>
          <p:nvPicPr>
            <p:cNvPr id="25" name="Рисунок 2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123835" y="922847"/>
              <a:ext cx="864096" cy="868896"/>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8661869" flipH="1">
              <a:off x="1384363" y="73698"/>
              <a:ext cx="685654" cy="2316366"/>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99655" y="1892377"/>
              <a:ext cx="454572" cy="427298"/>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569583">
              <a:off x="10143269" y="5805264"/>
              <a:ext cx="454572" cy="427298"/>
            </a:xfrm>
            <a:prstGeom prst="rect">
              <a:avLst/>
            </a:prstGeom>
          </p:spPr>
        </p:pic>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2041358">
              <a:off x="7319342" y="168829"/>
              <a:ext cx="454572" cy="427298"/>
            </a:xfrm>
            <a:prstGeom prst="rect">
              <a:avLst/>
            </a:prstGeom>
          </p:spPr>
        </p:pic>
        <p:pic>
          <p:nvPicPr>
            <p:cNvPr id="30" name="Рисунок 2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05348" y="2828916"/>
              <a:ext cx="1586211" cy="1586211"/>
            </a:xfrm>
            <a:prstGeom prst="rect">
              <a:avLst/>
            </a:prstGeom>
          </p:spPr>
        </p:pic>
      </p:grpSp>
      <p:pic>
        <p:nvPicPr>
          <p:cNvPr id="6" name="Рисунок 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2176337" y="2122106"/>
            <a:ext cx="7947498" cy="2271779"/>
          </a:xfrm>
        </p:spPr>
        <p:txBody>
          <a:bodyPr/>
          <a:lstStyle>
            <a:lvl1pPr algn="ctr">
              <a:defRPr sz="2400"/>
            </a:lvl1pPr>
          </a:lstStyle>
          <a:p>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51844147"/>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2_Только заголовок">
    <p:spTree>
      <p:nvGrpSpPr>
        <p:cNvPr id="1" name=""/>
        <p:cNvGrpSpPr/>
        <p:nvPr/>
      </p:nvGrpSpPr>
      <p:grpSpPr>
        <a:xfrm>
          <a:off x="0" y="0"/>
          <a:ext cx="0" cy="0"/>
          <a:chOff x="0" y="0"/>
          <a:chExt cx="0" cy="0"/>
        </a:xfrm>
      </p:grpSpPr>
      <p:grpSp>
        <p:nvGrpSpPr>
          <p:cNvPr id="9" name="Группа 8"/>
          <p:cNvGrpSpPr/>
          <p:nvPr userDrawn="1"/>
        </p:nvGrpSpPr>
        <p:grpSpPr>
          <a:xfrm>
            <a:off x="1773909" y="1035687"/>
            <a:ext cx="9793906" cy="5054351"/>
            <a:chOff x="1773909" y="1035687"/>
            <a:chExt cx="9793906" cy="5054351"/>
          </a:xfrm>
        </p:grpSpPr>
        <p:pic>
          <p:nvPicPr>
            <p:cNvPr id="35" name="Рисунок 3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70619" y="3056386"/>
              <a:ext cx="1010782" cy="4981192"/>
            </a:xfrm>
            <a:prstGeom prst="rect">
              <a:avLst/>
            </a:prstGeom>
          </p:spPr>
        </p:pic>
        <p:pic>
          <p:nvPicPr>
            <p:cNvPr id="36" name="Рисунок 35"/>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rot="16200000">
              <a:off x="8571567" y="1731302"/>
              <a:ext cx="1010095" cy="4982400"/>
            </a:xfrm>
            <a:prstGeom prst="rect">
              <a:avLst/>
            </a:prstGeom>
          </p:spPr>
        </p:pic>
        <p:pic>
          <p:nvPicPr>
            <p:cNvPr id="37" name="Рисунок 36"/>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rot="5400000">
              <a:off x="8563375" y="399375"/>
              <a:ext cx="1025673" cy="4982400"/>
            </a:xfrm>
            <a:prstGeom prst="rect">
              <a:avLst/>
            </a:prstGeom>
          </p:spPr>
        </p:pic>
        <p:pic>
          <p:nvPicPr>
            <p:cNvPr id="38" name="Рисунок 3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rot="5400000">
              <a:off x="8561805" y="-941509"/>
              <a:ext cx="1028008" cy="4982400"/>
            </a:xfrm>
            <a:prstGeom prst="rect">
              <a:avLst/>
            </a:prstGeom>
          </p:spPr>
        </p:pic>
        <p:pic>
          <p:nvPicPr>
            <p:cNvPr id="39" name="Рисунок 3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293817" y="5036673"/>
              <a:ext cx="1007721" cy="1020619"/>
            </a:xfrm>
            <a:prstGeom prst="rect">
              <a:avLst/>
            </a:prstGeom>
          </p:spPr>
        </p:pic>
        <p:pic>
          <p:nvPicPr>
            <p:cNvPr id="40" name="Рисунок 3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3854030" y="5064725"/>
              <a:ext cx="80797" cy="1025313"/>
            </a:xfrm>
            <a:prstGeom prst="rect">
              <a:avLst/>
            </a:prstGeom>
          </p:spPr>
        </p:pic>
        <p:pic>
          <p:nvPicPr>
            <p:cNvPr id="41" name="Рисунок 4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306194" y="1039204"/>
              <a:ext cx="982966" cy="982966"/>
            </a:xfrm>
            <a:prstGeom prst="rect">
              <a:avLst/>
            </a:prstGeom>
          </p:spPr>
        </p:pic>
        <p:pic>
          <p:nvPicPr>
            <p:cNvPr id="42" name="Рисунок 4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304234" y="2365680"/>
              <a:ext cx="986886" cy="986886"/>
            </a:xfrm>
            <a:prstGeom prst="rect">
              <a:avLst/>
            </a:prstGeom>
          </p:spPr>
        </p:pic>
        <p:pic>
          <p:nvPicPr>
            <p:cNvPr id="43" name="Рисунок 4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292932" y="3701015"/>
              <a:ext cx="1009490" cy="1009490"/>
            </a:xfrm>
            <a:prstGeom prst="rect">
              <a:avLst/>
            </a:prstGeom>
          </p:spPr>
        </p:pic>
        <p:pic>
          <p:nvPicPr>
            <p:cNvPr id="44" name="Рисунок 4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853388" y="3692760"/>
              <a:ext cx="82080" cy="1026000"/>
            </a:xfrm>
            <a:prstGeom prst="rect">
              <a:avLst/>
            </a:prstGeom>
          </p:spPr>
        </p:pic>
        <p:pic>
          <p:nvPicPr>
            <p:cNvPr id="45" name="Рисунок 4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854828" y="1035687"/>
              <a:ext cx="79200" cy="990000"/>
            </a:xfrm>
            <a:prstGeom prst="rect">
              <a:avLst/>
            </a:prstGeom>
          </p:spPr>
        </p:pic>
        <p:pic>
          <p:nvPicPr>
            <p:cNvPr id="46" name="Рисунок 45"/>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773909" y="1431007"/>
              <a:ext cx="310376" cy="2827527"/>
            </a:xfrm>
            <a:prstGeom prst="rect">
              <a:avLst/>
            </a:prstGeom>
          </p:spPr>
        </p:pic>
        <p:pic>
          <p:nvPicPr>
            <p:cNvPr id="47" name="Рисунок 46"/>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3854828" y="2364123"/>
              <a:ext cx="79200" cy="990000"/>
            </a:xfrm>
            <a:prstGeom prst="rect">
              <a:avLst/>
            </a:prstGeom>
          </p:spPr>
        </p:pic>
      </p:grpSp>
      <p:grpSp>
        <p:nvGrpSpPr>
          <p:cNvPr id="8" name="Группа 7"/>
          <p:cNvGrpSpPr/>
          <p:nvPr userDrawn="1"/>
        </p:nvGrpSpPr>
        <p:grpSpPr>
          <a:xfrm>
            <a:off x="0" y="345746"/>
            <a:ext cx="12197756" cy="269562"/>
            <a:chOff x="0" y="345746"/>
            <a:chExt cx="12197756" cy="269562"/>
          </a:xfrm>
        </p:grpSpPr>
        <p:pic>
          <p:nvPicPr>
            <p:cNvPr id="33" name="Рисунок 32"/>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0" y="345746"/>
              <a:ext cx="2666000" cy="269562"/>
            </a:xfrm>
            <a:prstGeom prst="rect">
              <a:avLst/>
            </a:prstGeom>
          </p:spPr>
        </p:pic>
        <p:pic>
          <p:nvPicPr>
            <p:cNvPr id="34" name="Рисунок 33"/>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flipH="1">
              <a:off x="9531756" y="345746"/>
              <a:ext cx="2666000" cy="269562"/>
            </a:xfrm>
            <a:prstGeom prst="rect">
              <a:avLst/>
            </a:prstGeom>
          </p:spPr>
        </p:pic>
      </p:grpSp>
      <p:pic>
        <p:nvPicPr>
          <p:cNvPr id="32" name="Рисунок 31"/>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rot="10800000">
            <a:off x="5177281" y="6130057"/>
            <a:ext cx="1689259" cy="737779"/>
          </a:xfrm>
          <a:prstGeom prst="rect">
            <a:avLst/>
          </a:prstGeom>
        </p:spPr>
      </p:pic>
      <p:pic>
        <p:nvPicPr>
          <p:cNvPr id="6" name="Рисунок 5"/>
          <p:cNvPicPr>
            <a:picLocks noChangeAspect="1"/>
          </p:cNvPicPr>
          <p:nvPr userDrawn="1"/>
        </p:nvPicPr>
        <p:blipFill>
          <a:blip r:embed="rId17"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187780"/>
            <a:ext cx="12190413" cy="628650"/>
          </a:xfrm>
        </p:spPr>
        <p:txBody>
          <a:bodyPr/>
          <a:lstStyle>
            <a:lvl1pPr algn="ctr">
              <a:defRPr/>
            </a:lvl1pPr>
          </a:lstStyle>
          <a:p>
            <a:r>
              <a:rPr lang="da-DK" dirty="0"/>
              <a:t>Lorem ipsum dolor sit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1" name="Текст 10"/>
          <p:cNvSpPr>
            <a:spLocks noGrp="1"/>
          </p:cNvSpPr>
          <p:nvPr>
            <p:ph type="body" sz="quarter" idx="13" hasCustomPrompt="1"/>
          </p:nvPr>
        </p:nvSpPr>
        <p:spPr>
          <a:xfrm>
            <a:off x="6767513" y="115093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8" name="Текст 10"/>
          <p:cNvSpPr>
            <a:spLocks noGrp="1"/>
          </p:cNvSpPr>
          <p:nvPr>
            <p:ph type="body" sz="quarter" idx="14" hasCustomPrompt="1"/>
          </p:nvPr>
        </p:nvSpPr>
        <p:spPr>
          <a:xfrm>
            <a:off x="6767512" y="253840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9" name="Текст 10"/>
          <p:cNvSpPr>
            <a:spLocks noGrp="1"/>
          </p:cNvSpPr>
          <p:nvPr>
            <p:ph type="body" sz="quarter" idx="15" hasCustomPrompt="1"/>
          </p:nvPr>
        </p:nvSpPr>
        <p:spPr>
          <a:xfrm>
            <a:off x="6767512" y="3838319"/>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0" name="Текст 10"/>
          <p:cNvSpPr>
            <a:spLocks noGrp="1"/>
          </p:cNvSpPr>
          <p:nvPr>
            <p:ph type="body" sz="quarter" idx="16" hasCustomPrompt="1"/>
          </p:nvPr>
        </p:nvSpPr>
        <p:spPr>
          <a:xfrm>
            <a:off x="6767511" y="5145150"/>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13" name="Текст 12"/>
          <p:cNvSpPr>
            <a:spLocks noGrp="1"/>
          </p:cNvSpPr>
          <p:nvPr>
            <p:ph type="body" sz="quarter" idx="17" hasCustomPrompt="1"/>
          </p:nvPr>
        </p:nvSpPr>
        <p:spPr>
          <a:xfrm>
            <a:off x="143356" y="2480271"/>
            <a:ext cx="1480518" cy="729000"/>
          </a:xfrm>
        </p:spPr>
        <p:txBody>
          <a:bodyPr>
            <a:noAutofit/>
          </a:bodyPr>
          <a:lstStyle>
            <a:lvl1pPr>
              <a:defRPr sz="1400" b="1"/>
            </a:lvl1pPr>
          </a:lstStyle>
          <a:p>
            <a:pPr lvl="0"/>
            <a:r>
              <a:rPr lang="da-DK" dirty="0"/>
              <a:t>Lorem ipsum dolor sit amet</a:t>
            </a:r>
            <a:endParaRPr lang="ru-RU" dirty="0"/>
          </a:p>
        </p:txBody>
      </p:sp>
      <p:sp>
        <p:nvSpPr>
          <p:cNvPr id="51" name="Текст 12"/>
          <p:cNvSpPr>
            <a:spLocks noGrp="1"/>
          </p:cNvSpPr>
          <p:nvPr>
            <p:ph type="body" sz="quarter" idx="18" hasCustomPrompt="1"/>
          </p:nvPr>
        </p:nvSpPr>
        <p:spPr>
          <a:xfrm>
            <a:off x="143356" y="5189146"/>
            <a:ext cx="1480518" cy="795276"/>
          </a:xfrm>
        </p:spPr>
        <p:txBody>
          <a:bodyPr>
            <a:normAutofit/>
          </a:bodyPr>
          <a:lstStyle>
            <a:lvl1pPr>
              <a:defRPr sz="1400" b="1"/>
            </a:lvl1pPr>
          </a:lstStyle>
          <a:p>
            <a:pPr lvl="0"/>
            <a:r>
              <a:rPr lang="da-DK" dirty="0"/>
              <a:t>Lorem ipsum dolor sit amet</a:t>
            </a:r>
            <a:endParaRPr lang="ru-RU" dirty="0"/>
          </a:p>
        </p:txBody>
      </p:sp>
      <p:sp>
        <p:nvSpPr>
          <p:cNvPr id="52" name="Текст 12"/>
          <p:cNvSpPr>
            <a:spLocks noGrp="1"/>
          </p:cNvSpPr>
          <p:nvPr>
            <p:ph type="body" sz="quarter" idx="19" hasCustomPrompt="1"/>
          </p:nvPr>
        </p:nvSpPr>
        <p:spPr>
          <a:xfrm>
            <a:off x="4455284" y="1198225"/>
            <a:ext cx="1480518" cy="729000"/>
          </a:xfrm>
        </p:spPr>
        <p:txBody>
          <a:bodyPr>
            <a:normAutofit/>
          </a:bodyPr>
          <a:lstStyle>
            <a:lvl1pPr>
              <a:defRPr sz="1400" b="1"/>
            </a:lvl1pPr>
          </a:lstStyle>
          <a:p>
            <a:pPr lvl="0"/>
            <a:r>
              <a:rPr lang="da-DK" dirty="0"/>
              <a:t>Lorem ipsum dolor sit amet</a:t>
            </a:r>
            <a:endParaRPr lang="ru-RU" dirty="0"/>
          </a:p>
        </p:txBody>
      </p:sp>
      <p:sp>
        <p:nvSpPr>
          <p:cNvPr id="53" name="Текст 12"/>
          <p:cNvSpPr>
            <a:spLocks noGrp="1"/>
          </p:cNvSpPr>
          <p:nvPr>
            <p:ph type="body" sz="quarter" idx="20" hasCustomPrompt="1"/>
          </p:nvPr>
        </p:nvSpPr>
        <p:spPr>
          <a:xfrm>
            <a:off x="4457804" y="2480270"/>
            <a:ext cx="1480518" cy="729000"/>
          </a:xfrm>
        </p:spPr>
        <p:txBody>
          <a:bodyPr>
            <a:normAutofit/>
          </a:bodyPr>
          <a:lstStyle>
            <a:lvl1pPr>
              <a:defRPr sz="1400" b="1"/>
            </a:lvl1pPr>
          </a:lstStyle>
          <a:p>
            <a:pPr lvl="0"/>
            <a:r>
              <a:rPr lang="da-DK" dirty="0"/>
              <a:t>Lorem ipsum dolor sit amet</a:t>
            </a:r>
            <a:endParaRPr lang="ru-RU" dirty="0"/>
          </a:p>
        </p:txBody>
      </p:sp>
      <p:sp>
        <p:nvSpPr>
          <p:cNvPr id="54" name="Текст 12"/>
          <p:cNvSpPr>
            <a:spLocks noGrp="1"/>
          </p:cNvSpPr>
          <p:nvPr>
            <p:ph type="body" sz="quarter" idx="21" hasCustomPrompt="1"/>
          </p:nvPr>
        </p:nvSpPr>
        <p:spPr>
          <a:xfrm>
            <a:off x="4455284" y="3791491"/>
            <a:ext cx="1480518" cy="729000"/>
          </a:xfrm>
        </p:spPr>
        <p:txBody>
          <a:bodyPr>
            <a:normAutofit/>
          </a:bodyPr>
          <a:lstStyle>
            <a:lvl1pPr>
              <a:defRPr sz="1400" b="1"/>
            </a:lvl1pPr>
          </a:lstStyle>
          <a:p>
            <a:pPr lvl="0"/>
            <a:r>
              <a:rPr lang="da-DK" dirty="0"/>
              <a:t>Lorem ipsum dolor sit amet</a:t>
            </a:r>
            <a:endParaRPr lang="ru-RU" dirty="0"/>
          </a:p>
        </p:txBody>
      </p:sp>
      <p:sp>
        <p:nvSpPr>
          <p:cNvPr id="55" name="Текст 12"/>
          <p:cNvSpPr>
            <a:spLocks noGrp="1"/>
          </p:cNvSpPr>
          <p:nvPr>
            <p:ph type="body" sz="quarter" idx="22" hasCustomPrompt="1"/>
          </p:nvPr>
        </p:nvSpPr>
        <p:spPr>
          <a:xfrm>
            <a:off x="4455284" y="5192437"/>
            <a:ext cx="1480518" cy="729000"/>
          </a:xfrm>
        </p:spPr>
        <p:txBody>
          <a:bodyPr>
            <a:normAutofit/>
          </a:bodyPr>
          <a:lstStyle>
            <a:lvl1pPr>
              <a:defRPr sz="1400" b="1"/>
            </a:lvl1pPr>
          </a:lstStyle>
          <a:p>
            <a:pPr lvl="0"/>
            <a:r>
              <a:rPr lang="da-DK" dirty="0"/>
              <a:t>Lorem ipsum dolor sit amet</a:t>
            </a:r>
            <a:endParaRPr lang="ru-RU" dirty="0"/>
          </a:p>
        </p:txBody>
      </p:sp>
    </p:spTree>
    <p:extLst>
      <p:ext uri="{BB962C8B-B14F-4D97-AF65-F5344CB8AC3E}">
        <p14:creationId xmlns:p14="http://schemas.microsoft.com/office/powerpoint/2010/main" val="3406790410"/>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grpSp>
        <p:nvGrpSpPr>
          <p:cNvPr id="14" name="Группа 13"/>
          <p:cNvGrpSpPr/>
          <p:nvPr userDrawn="1"/>
        </p:nvGrpSpPr>
        <p:grpSpPr>
          <a:xfrm>
            <a:off x="0" y="-17325"/>
            <a:ext cx="10997251" cy="6867251"/>
            <a:chOff x="0" y="-17325"/>
            <a:chExt cx="10997251" cy="6867251"/>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88570" y="5044014"/>
              <a:ext cx="4502274" cy="180591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4678" y="4221088"/>
              <a:ext cx="970057" cy="1916832"/>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843178" y="2996952"/>
              <a:ext cx="249746" cy="249746"/>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38851" y="6505690"/>
              <a:ext cx="10058400" cy="138302"/>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636950"/>
              <a:ext cx="1510212" cy="3212976"/>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563008" y="-17325"/>
              <a:ext cx="2810086" cy="858637"/>
            </a:xfrm>
            <a:prstGeom prst="rect">
              <a:avLst/>
            </a:prstGeom>
          </p:spPr>
        </p:pic>
      </p:grpSp>
      <p:pic>
        <p:nvPicPr>
          <p:cNvPr id="5" name="Рисунок 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96549512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Agenda-01">
    <p:spTree>
      <p:nvGrpSpPr>
        <p:cNvPr id="1" name=""/>
        <p:cNvGrpSpPr/>
        <p:nvPr/>
      </p:nvGrpSpPr>
      <p:grpSpPr>
        <a:xfrm>
          <a:off x="0" y="0"/>
          <a:ext cx="0" cy="0"/>
          <a:chOff x="0" y="0"/>
          <a:chExt cx="0" cy="0"/>
        </a:xfrm>
      </p:grpSpPr>
      <p:grpSp>
        <p:nvGrpSpPr>
          <p:cNvPr id="95" name="Группа 94"/>
          <p:cNvGrpSpPr/>
          <p:nvPr userDrawn="1"/>
        </p:nvGrpSpPr>
        <p:grpSpPr>
          <a:xfrm>
            <a:off x="1885163" y="2085384"/>
            <a:ext cx="3635268" cy="3103246"/>
            <a:chOff x="1704655" y="2118352"/>
            <a:chExt cx="3635268" cy="3103246"/>
          </a:xfrm>
        </p:grpSpPr>
        <p:pic>
          <p:nvPicPr>
            <p:cNvPr id="93" name="Рисунок 9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306896"/>
              <a:ext cx="3635268" cy="367566"/>
            </a:xfrm>
            <a:prstGeom prst="rect">
              <a:avLst/>
            </a:prstGeom>
          </p:spPr>
        </p:pic>
        <p:pic>
          <p:nvPicPr>
            <p:cNvPr id="92" name="Рисунок 9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759760"/>
              <a:ext cx="3635268" cy="367566"/>
            </a:xfrm>
            <a:prstGeom prst="rect">
              <a:avLst/>
            </a:prstGeom>
          </p:spPr>
        </p:pic>
        <p:pic>
          <p:nvPicPr>
            <p:cNvPr id="90" name="Рисунок 8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665488"/>
              <a:ext cx="3635268" cy="367566"/>
            </a:xfrm>
            <a:prstGeom prst="rect">
              <a:avLst/>
            </a:prstGeom>
          </p:spPr>
        </p:pic>
        <p:pic>
          <p:nvPicPr>
            <p:cNvPr id="89" name="Рисунок 8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118352"/>
              <a:ext cx="3635268" cy="367566"/>
            </a:xfrm>
            <a:prstGeom prst="rect">
              <a:avLst/>
            </a:prstGeom>
          </p:spPr>
        </p:pic>
        <p:pic>
          <p:nvPicPr>
            <p:cNvPr id="91" name="Рисунок 9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212624"/>
              <a:ext cx="3635268" cy="367566"/>
            </a:xfrm>
            <a:prstGeom prst="rect">
              <a:avLst/>
            </a:prstGeom>
          </p:spPr>
        </p:pic>
        <p:pic>
          <p:nvPicPr>
            <p:cNvPr id="94" name="Рисунок 9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854032"/>
              <a:ext cx="3635268" cy="367566"/>
            </a:xfrm>
            <a:prstGeom prst="rect">
              <a:avLst/>
            </a:prstGeom>
          </p:spPr>
        </p:pic>
      </p:grpSp>
      <p:grpSp>
        <p:nvGrpSpPr>
          <p:cNvPr id="84" name="Группа 83"/>
          <p:cNvGrpSpPr/>
          <p:nvPr userDrawn="1"/>
        </p:nvGrpSpPr>
        <p:grpSpPr>
          <a:xfrm>
            <a:off x="-1" y="0"/>
            <a:ext cx="12197757" cy="6895555"/>
            <a:chOff x="-1" y="0"/>
            <a:chExt cx="12197757" cy="6895555"/>
          </a:xfrm>
        </p:grpSpPr>
        <p:pic>
          <p:nvPicPr>
            <p:cNvPr id="72" name="Рисунок 7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4469369" cy="6857999"/>
            </a:xfrm>
            <a:prstGeom prst="rect">
              <a:avLst/>
            </a:prstGeom>
          </p:spPr>
        </p:pic>
        <p:pic>
          <p:nvPicPr>
            <p:cNvPr id="73" name="Рисунок 7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75810" y="3368926"/>
              <a:ext cx="2910669" cy="2461227"/>
            </a:xfrm>
            <a:prstGeom prst="rect">
              <a:avLst/>
            </a:prstGeom>
          </p:spPr>
        </p:pic>
        <p:pic>
          <p:nvPicPr>
            <p:cNvPr id="74" name="Рисунок 7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617149" y="0"/>
              <a:ext cx="5375126" cy="1195175"/>
            </a:xfrm>
            <a:prstGeom prst="rect">
              <a:avLst/>
            </a:prstGeom>
          </p:spPr>
        </p:pic>
        <p:pic>
          <p:nvPicPr>
            <p:cNvPr id="75" name="Рисунок 7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40420" y="4810523"/>
              <a:ext cx="2123971" cy="2085032"/>
            </a:xfrm>
            <a:prstGeom prst="rect">
              <a:avLst/>
            </a:prstGeom>
          </p:spPr>
        </p:pic>
        <p:pic>
          <p:nvPicPr>
            <p:cNvPr id="76" name="Рисунок 7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961969" y="3184211"/>
              <a:ext cx="1873982" cy="597592"/>
            </a:xfrm>
            <a:prstGeom prst="rect">
              <a:avLst/>
            </a:prstGeom>
          </p:spPr>
        </p:pic>
        <p:pic>
          <p:nvPicPr>
            <p:cNvPr id="78" name="Рисунок 7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76763" y="195263"/>
              <a:ext cx="1249815" cy="1256759"/>
            </a:xfrm>
            <a:prstGeom prst="rect">
              <a:avLst/>
            </a:prstGeom>
          </p:spPr>
        </p:pic>
        <p:pic>
          <p:nvPicPr>
            <p:cNvPr id="79" name="Рисунок 78"/>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40000" y="5534152"/>
              <a:ext cx="1085473" cy="1085473"/>
            </a:xfrm>
            <a:prstGeom prst="rect">
              <a:avLst/>
            </a:prstGeom>
          </p:spPr>
        </p:pic>
        <p:pic>
          <p:nvPicPr>
            <p:cNvPr id="80" name="Рисунок 7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970063" y="595923"/>
              <a:ext cx="366136" cy="344168"/>
            </a:xfrm>
            <a:prstGeom prst="rect">
              <a:avLst/>
            </a:prstGeom>
          </p:spPr>
        </p:pic>
        <p:pic>
          <p:nvPicPr>
            <p:cNvPr id="81" name="Рисунок 8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940999">
              <a:off x="11401485" y="1968047"/>
              <a:ext cx="366136" cy="344168"/>
            </a:xfrm>
            <a:prstGeom prst="rect">
              <a:avLst/>
            </a:prstGeom>
          </p:spPr>
        </p:pic>
        <p:pic>
          <p:nvPicPr>
            <p:cNvPr id="82" name="Рисунок 8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2722126">
              <a:off x="5177123" y="6281402"/>
              <a:ext cx="366136" cy="344168"/>
            </a:xfrm>
            <a:prstGeom prst="rect">
              <a:avLst/>
            </a:prstGeom>
          </p:spPr>
        </p:pic>
      </p:grpSp>
      <p:pic>
        <p:nvPicPr>
          <p:cNvPr id="5" name="Рисунок 4"/>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030435" y="6215292"/>
            <a:ext cx="4114800" cy="365125"/>
          </a:xfrm>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86" name="Текст 85"/>
          <p:cNvSpPr>
            <a:spLocks noGrp="1"/>
          </p:cNvSpPr>
          <p:nvPr>
            <p:ph type="body" sz="quarter" idx="13" hasCustomPrompt="1"/>
          </p:nvPr>
        </p:nvSpPr>
        <p:spPr>
          <a:xfrm>
            <a:off x="5997026" y="2050448"/>
            <a:ext cx="4523357" cy="3588056"/>
          </a:xfrm>
        </p:spPr>
        <p:txBody>
          <a:bodyPr/>
          <a:lstStyle>
            <a:lvl1pPr>
              <a:spcBef>
                <a:spcPts val="1300"/>
              </a:spcBef>
              <a:defRPr/>
            </a:lvl1pPr>
          </a:lstStyle>
          <a:p>
            <a:pPr lvl="0"/>
            <a:r>
              <a:rPr lang="en-US" dirty="0" err="1"/>
              <a:t>Lorem</a:t>
            </a:r>
            <a:r>
              <a:rPr lang="en-US" dirty="0"/>
              <a:t> </a:t>
            </a:r>
            <a:r>
              <a:rPr lang="en-US" dirty="0" err="1"/>
              <a:t>ipsum</a:t>
            </a:r>
            <a:r>
              <a:rPr lang="en-US" dirty="0"/>
              <a:t> 01</a:t>
            </a:r>
          </a:p>
          <a:p>
            <a:pPr lvl="0"/>
            <a:r>
              <a:rPr lang="en-US" dirty="0" err="1"/>
              <a:t>Lorem</a:t>
            </a:r>
            <a:r>
              <a:rPr lang="en-US" dirty="0"/>
              <a:t> </a:t>
            </a:r>
            <a:r>
              <a:rPr lang="en-US" dirty="0" err="1"/>
              <a:t>ipsum</a:t>
            </a:r>
            <a:r>
              <a:rPr lang="en-US" dirty="0"/>
              <a:t> 02</a:t>
            </a:r>
          </a:p>
          <a:p>
            <a:pPr lvl="0"/>
            <a:r>
              <a:rPr lang="en-US" dirty="0" err="1"/>
              <a:t>Lorem</a:t>
            </a:r>
            <a:r>
              <a:rPr lang="en-US" dirty="0"/>
              <a:t> </a:t>
            </a:r>
            <a:r>
              <a:rPr lang="en-US" dirty="0" err="1"/>
              <a:t>ipsum</a:t>
            </a:r>
            <a:r>
              <a:rPr lang="en-US" dirty="0"/>
              <a:t> 03</a:t>
            </a:r>
          </a:p>
          <a:p>
            <a:pPr lvl="0"/>
            <a:r>
              <a:rPr lang="en-US" dirty="0" err="1"/>
              <a:t>Lorem</a:t>
            </a:r>
            <a:r>
              <a:rPr lang="en-US" dirty="0"/>
              <a:t> </a:t>
            </a:r>
            <a:r>
              <a:rPr lang="en-US" dirty="0" err="1"/>
              <a:t>ipsum</a:t>
            </a:r>
            <a:r>
              <a:rPr lang="en-US" dirty="0"/>
              <a:t> 04</a:t>
            </a:r>
          </a:p>
          <a:p>
            <a:pPr lvl="0"/>
            <a:r>
              <a:rPr lang="en-US" dirty="0" err="1"/>
              <a:t>Lorem</a:t>
            </a:r>
            <a:r>
              <a:rPr lang="en-US" dirty="0"/>
              <a:t> </a:t>
            </a:r>
            <a:r>
              <a:rPr lang="en-US" dirty="0" err="1"/>
              <a:t>ipsum</a:t>
            </a:r>
            <a:r>
              <a:rPr lang="en-US" dirty="0"/>
              <a:t> 05</a:t>
            </a:r>
          </a:p>
          <a:p>
            <a:pPr lvl="0"/>
            <a:r>
              <a:rPr lang="en-US" dirty="0" err="1"/>
              <a:t>Lorem</a:t>
            </a:r>
            <a:r>
              <a:rPr lang="en-US" dirty="0"/>
              <a:t> </a:t>
            </a:r>
            <a:r>
              <a:rPr lang="en-US" dirty="0" err="1"/>
              <a:t>ipsum</a:t>
            </a:r>
            <a:r>
              <a:rPr lang="en-US" dirty="0"/>
              <a:t> 06</a:t>
            </a:r>
            <a:endParaRPr lang="ru-RU" dirty="0"/>
          </a:p>
        </p:txBody>
      </p:sp>
      <p:pic>
        <p:nvPicPr>
          <p:cNvPr id="87" name="Рисунок 8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564391" y="5303630"/>
            <a:ext cx="4320958" cy="334874"/>
          </a:xfrm>
          <a:prstGeom prst="rect">
            <a:avLst/>
          </a:prstGeom>
        </p:spPr>
      </p:pic>
      <p:pic>
        <p:nvPicPr>
          <p:cNvPr id="88" name="Рисунок 8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575810" y="1331912"/>
            <a:ext cx="3055617" cy="4707143"/>
          </a:xfrm>
          <a:prstGeom prst="rect">
            <a:avLst/>
          </a:prstGeom>
        </p:spPr>
      </p:pic>
    </p:spTree>
    <p:extLst>
      <p:ext uri="{BB962C8B-B14F-4D97-AF65-F5344CB8AC3E}">
        <p14:creationId xmlns:p14="http://schemas.microsoft.com/office/powerpoint/2010/main" val="3968666264"/>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Agenda-02">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5372100" cy="4637913"/>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8906342" y="0"/>
            <a:ext cx="3285658"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540093" y="380373"/>
            <a:ext cx="1651907" cy="2465471"/>
          </a:xfrm>
          <a:prstGeom prst="rect">
            <a:avLst/>
          </a:prstGeom>
        </p:spPr>
      </p:pic>
      <p:pic>
        <p:nvPicPr>
          <p:cNvPr id="5" name="Рисунок 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177153" y="4899807"/>
            <a:ext cx="1051707" cy="1149165"/>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702775">
            <a:off x="136669" y="4532181"/>
            <a:ext cx="1192905" cy="1149165"/>
          </a:xfrm>
          <a:prstGeom prst="rect">
            <a:avLst/>
          </a:prstGeom>
        </p:spPr>
      </p:pic>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13" name="Текст 12"/>
          <p:cNvSpPr>
            <a:spLocks noGrp="1"/>
          </p:cNvSpPr>
          <p:nvPr>
            <p:ph type="body" sz="quarter" idx="13" hasCustomPrompt="1"/>
          </p:nvPr>
        </p:nvSpPr>
        <p:spPr>
          <a:xfrm>
            <a:off x="3115581" y="1487785"/>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7" name="Текст 12"/>
          <p:cNvSpPr>
            <a:spLocks noGrp="1"/>
          </p:cNvSpPr>
          <p:nvPr>
            <p:ph type="body" sz="quarter" idx="14" hasCustomPrompt="1"/>
          </p:nvPr>
        </p:nvSpPr>
        <p:spPr>
          <a:xfrm>
            <a:off x="3115581" y="2668484"/>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528191" flipV="1">
            <a:off x="882163" y="922316"/>
            <a:ext cx="306371" cy="287989"/>
          </a:xfrm>
          <a:prstGeom prst="rect">
            <a:avLst/>
          </a:prstGeom>
        </p:spPr>
      </p:pic>
      <p:pic>
        <p:nvPicPr>
          <p:cNvPr id="43" name="Рисунок 4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77586" flipV="1">
            <a:off x="11599571" y="3414717"/>
            <a:ext cx="306371" cy="287989"/>
          </a:xfrm>
          <a:prstGeom prst="rect">
            <a:avLst/>
          </a:prstGeom>
        </p:spPr>
      </p:pic>
      <p:pic>
        <p:nvPicPr>
          <p:cNvPr id="44" name="Рисунок 4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3858411" flipV="1">
            <a:off x="241060" y="6265971"/>
            <a:ext cx="306371" cy="287989"/>
          </a:xfrm>
          <a:prstGeom prst="rect">
            <a:avLst/>
          </a:prstGeom>
        </p:spPr>
      </p:pic>
      <p:pic>
        <p:nvPicPr>
          <p:cNvPr id="16" name="Рисунок 15"/>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2710770" y="5414580"/>
            <a:ext cx="6667500" cy="333375"/>
          </a:xfrm>
          <a:prstGeom prst="rect">
            <a:avLst/>
          </a:prstGeom>
        </p:spPr>
      </p:pic>
      <p:sp>
        <p:nvSpPr>
          <p:cNvPr id="24" name="Текст 12"/>
          <p:cNvSpPr>
            <a:spLocks noGrp="1"/>
          </p:cNvSpPr>
          <p:nvPr>
            <p:ph type="body" sz="quarter" idx="16" hasCustomPrompt="1"/>
          </p:nvPr>
        </p:nvSpPr>
        <p:spPr>
          <a:xfrm>
            <a:off x="3115581" y="3806741"/>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Tree>
    <p:extLst>
      <p:ext uri="{BB962C8B-B14F-4D97-AF65-F5344CB8AC3E}">
        <p14:creationId xmlns:p14="http://schemas.microsoft.com/office/powerpoint/2010/main" val="430931413"/>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Agenda-03">
    <p:spTree>
      <p:nvGrpSpPr>
        <p:cNvPr id="1" name=""/>
        <p:cNvGrpSpPr/>
        <p:nvPr/>
      </p:nvGrpSpPr>
      <p:grpSpPr>
        <a:xfrm>
          <a:off x="0" y="0"/>
          <a:ext cx="0" cy="0"/>
          <a:chOff x="0" y="0"/>
          <a:chExt cx="0" cy="0"/>
        </a:xfrm>
      </p:grpSpPr>
      <p:pic>
        <p:nvPicPr>
          <p:cNvPr id="20" name="Рисунок 1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823237" cy="685800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06523" y="0"/>
            <a:ext cx="9485477" cy="6858000"/>
          </a:xfrm>
          <a:prstGeom prst="rect">
            <a:avLst/>
          </a:prstGeom>
        </p:spPr>
      </p:pic>
      <p:pic>
        <p:nvPicPr>
          <p:cNvPr id="5" name="Рисунок 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9857101" y="465898"/>
            <a:ext cx="2334899" cy="6129110"/>
          </a:xfrm>
          <a:prstGeom prst="rect">
            <a:avLst/>
          </a:prstGeom>
        </p:spPr>
      </p:pic>
      <p:pic>
        <p:nvPicPr>
          <p:cNvPr id="18" name="Рисунок 17"/>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3581443" y="5294767"/>
            <a:ext cx="4762500" cy="247650"/>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57874">
            <a:off x="279457" y="3966116"/>
            <a:ext cx="1349829" cy="1325082"/>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4207326"/>
            <a:ext cx="2712120" cy="274225"/>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3043135"/>
            <a:ext cx="2712120" cy="27422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1910049"/>
            <a:ext cx="2712120" cy="274225"/>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462912" y="219650"/>
            <a:ext cx="1780699" cy="3504747"/>
          </a:xfrm>
          <a:prstGeom prst="rect">
            <a:avLst/>
          </a:prstGeom>
        </p:spPr>
      </p:pic>
    </p:spTree>
    <p:extLst>
      <p:ext uri="{BB962C8B-B14F-4D97-AF65-F5344CB8AC3E}">
        <p14:creationId xmlns:p14="http://schemas.microsoft.com/office/powerpoint/2010/main" val="4076593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8_Заголовок раздела">
  <p:cSld name="8_Заголовок раздела">
    <p:spTree>
      <p:nvGrpSpPr>
        <p:cNvPr id="1" name="Shape 327"/>
        <p:cNvGrpSpPr/>
        <p:nvPr/>
      </p:nvGrpSpPr>
      <p:grpSpPr>
        <a:xfrm>
          <a:off x="0" y="0"/>
          <a:ext cx="0" cy="0"/>
          <a:chOff x="0" y="0"/>
          <a:chExt cx="0" cy="0"/>
        </a:xfrm>
      </p:grpSpPr>
      <p:pic>
        <p:nvPicPr>
          <p:cNvPr id="328" name="Google Shape;328;p172"/>
          <p:cNvPicPr preferRelativeResize="0"/>
          <p:nvPr/>
        </p:nvPicPr>
        <p:blipFill rotWithShape="1">
          <a:blip r:embed="rId2" cstate="email">
            <a:alphaModFix/>
            <a:extLst>
              <a:ext uri="{28A0092B-C50C-407E-A947-70E740481C1C}">
                <a14:useLocalDpi xmlns:a14="http://schemas.microsoft.com/office/drawing/2010/main"/>
              </a:ext>
            </a:extLst>
          </a:blip>
          <a:srcRect l="18897"/>
          <a:stretch/>
        </p:blipFill>
        <p:spPr>
          <a:xfrm rot="10800000" flipH="1">
            <a:off x="-8165" y="0"/>
            <a:ext cx="4463906" cy="6858000"/>
          </a:xfrm>
          <a:prstGeom prst="rect">
            <a:avLst/>
          </a:prstGeom>
          <a:noFill/>
          <a:ln>
            <a:noFill/>
          </a:ln>
        </p:spPr>
      </p:pic>
      <p:pic>
        <p:nvPicPr>
          <p:cNvPr id="329" name="Google Shape;329;p17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30" name="Google Shape;330;p172"/>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1" name="Google Shape;331;p172"/>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2" name="Google Shape;332;p17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33" name="Google Shape;333;p17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34" name="Google Shape;334;p172"/>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35" name="Google Shape;335;p172"/>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36" name="Google Shape;336;p17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6677266" y="5892984"/>
            <a:ext cx="4155621" cy="166225"/>
          </a:xfrm>
          <a:prstGeom prst="rect">
            <a:avLst/>
          </a:prstGeom>
          <a:noFill/>
          <a:ln>
            <a:noFill/>
          </a:ln>
        </p:spPr>
      </p:pic>
      <p:pic>
        <p:nvPicPr>
          <p:cNvPr id="337" name="Google Shape;337;p17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1012938" y="5892984"/>
            <a:ext cx="4155621" cy="166225"/>
          </a:xfrm>
          <a:prstGeom prst="rect">
            <a:avLst/>
          </a:prstGeom>
          <a:noFill/>
          <a:ln>
            <a:noFill/>
          </a:ln>
        </p:spPr>
      </p:pic>
      <p:pic>
        <p:nvPicPr>
          <p:cNvPr id="338" name="Google Shape;338;p17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3815681" y="158990"/>
            <a:ext cx="713336" cy="713336"/>
          </a:xfrm>
          <a:prstGeom prst="rect">
            <a:avLst/>
          </a:prstGeom>
          <a:noFill/>
          <a:ln>
            <a:noFill/>
          </a:ln>
        </p:spPr>
      </p:pic>
      <p:pic>
        <p:nvPicPr>
          <p:cNvPr id="339" name="Google Shape;339;p17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20363" y="5976096"/>
            <a:ext cx="653248" cy="656877"/>
          </a:xfrm>
          <a:prstGeom prst="rect">
            <a:avLst/>
          </a:prstGeom>
          <a:noFill/>
          <a:ln>
            <a:noFill/>
          </a:ln>
        </p:spPr>
      </p:pic>
      <p:pic>
        <p:nvPicPr>
          <p:cNvPr id="340" name="Google Shape;340;p17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45946" y="3255459"/>
            <a:ext cx="713336" cy="713336"/>
          </a:xfrm>
          <a:prstGeom prst="rect">
            <a:avLst/>
          </a:prstGeom>
          <a:noFill/>
          <a:ln>
            <a:noFill/>
          </a:ln>
        </p:spPr>
      </p:pic>
      <p:pic>
        <p:nvPicPr>
          <p:cNvPr id="341" name="Google Shape;341;p17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902236" y="2501524"/>
            <a:ext cx="653248" cy="656877"/>
          </a:xfrm>
          <a:prstGeom prst="rect">
            <a:avLst/>
          </a:prstGeom>
          <a:noFill/>
          <a:ln>
            <a:noFill/>
          </a:ln>
        </p:spPr>
      </p:pic>
      <p:pic>
        <p:nvPicPr>
          <p:cNvPr id="342" name="Google Shape;342;p17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306318" y="3161716"/>
            <a:ext cx="1885682" cy="2814380"/>
          </a:xfrm>
          <a:prstGeom prst="rect">
            <a:avLst/>
          </a:prstGeom>
          <a:noFill/>
          <a:ln>
            <a:noFill/>
          </a:ln>
        </p:spPr>
      </p:pic>
      <p:pic>
        <p:nvPicPr>
          <p:cNvPr id="343" name="Google Shape;343;p17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7854043" y="196568"/>
            <a:ext cx="2326821" cy="897920"/>
          </a:xfrm>
          <a:prstGeom prst="rect">
            <a:avLst/>
          </a:prstGeom>
          <a:noFill/>
          <a:ln>
            <a:noFill/>
          </a:ln>
        </p:spPr>
      </p:pic>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60134" y="0"/>
            <a:ext cx="4331866" cy="3403609"/>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8811630">
            <a:off x="348697" y="4677002"/>
            <a:ext cx="1319315" cy="2383971"/>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7374519" y="0"/>
            <a:ext cx="4823237" cy="6858000"/>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457200"/>
            <a:ext cx="3932237" cy="1600200"/>
          </a:xfrm>
        </p:spPr>
        <p:txBody>
          <a:bodyPr anchor="b"/>
          <a:lstStyle>
            <a:lvl1pPr algn="ctr">
              <a:defRPr sz="3200"/>
            </a:lvl1pPr>
          </a:lstStyle>
          <a:p>
            <a:r>
              <a:rPr lang="en-US" dirty="0" err="1"/>
              <a:t>Lorem</a:t>
            </a:r>
            <a:r>
              <a:rPr lang="en-US" dirty="0"/>
              <a:t> </a:t>
            </a:r>
            <a:r>
              <a:rPr lang="en-US" dirty="0" err="1"/>
              <a:t>ipsum</a:t>
            </a:r>
            <a:r>
              <a:rPr lang="en-US" dirty="0"/>
              <a:t> dolor </a:t>
            </a:r>
            <a:endParaRPr lang="ru-RU" dirty="0"/>
          </a:p>
        </p:txBody>
      </p:sp>
      <p:sp>
        <p:nvSpPr>
          <p:cNvPr id="3" name="Объект 2"/>
          <p:cNvSpPr>
            <a:spLocks noGrp="1"/>
          </p:cNvSpPr>
          <p:nvPr>
            <p:ph idx="1" hasCustomPrompt="1"/>
          </p:nvPr>
        </p:nvSpPr>
        <p:spPr>
          <a:xfrm>
            <a:off x="5603456" y="457201"/>
            <a:ext cx="4846830"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endParaRPr lang="ru-RU" dirty="0"/>
          </a:p>
        </p:txBody>
      </p:sp>
      <p:sp>
        <p:nvSpPr>
          <p:cNvPr id="4" name="Текст 3"/>
          <p:cNvSpPr>
            <a:spLocks noGrp="1"/>
          </p:cNvSpPr>
          <p:nvPr>
            <p:ph type="body" sz="half" idx="2" hasCustomPrompt="1"/>
          </p:nvPr>
        </p:nvSpPr>
        <p:spPr>
          <a:xfrm>
            <a:off x="839788" y="2465614"/>
            <a:ext cx="3932237" cy="3403374"/>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r>
              <a:rPr lang="en-US" dirty="0"/>
              <a:t> dolor </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81717" y="4479876"/>
            <a:ext cx="635636" cy="635636"/>
          </a:xfrm>
          <a:prstGeom prst="rect">
            <a:avLst/>
          </a:prstGeom>
        </p:spPr>
      </p:pic>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02563" y="5764520"/>
            <a:ext cx="635636" cy="635636"/>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64318" y="-170806"/>
            <a:ext cx="1888671" cy="185404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822176" y="1194615"/>
            <a:ext cx="1223697" cy="2408464"/>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382105" y="59472"/>
            <a:ext cx="516691" cy="516691"/>
          </a:xfrm>
          <a:prstGeom prst="rect">
            <a:avLst/>
          </a:prstGeom>
        </p:spPr>
      </p:pic>
    </p:spTree>
    <p:extLst>
      <p:ext uri="{BB962C8B-B14F-4D97-AF65-F5344CB8AC3E}">
        <p14:creationId xmlns:p14="http://schemas.microsoft.com/office/powerpoint/2010/main" val="1190216152"/>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41620"/>
          <a:stretch/>
        </p:blipFill>
        <p:spPr>
          <a:xfrm rot="5400000">
            <a:off x="3773754" y="-3773754"/>
            <a:ext cx="4634946" cy="12182454"/>
          </a:xfrm>
          <a:prstGeom prst="rect">
            <a:avLst/>
          </a:prstGeom>
        </p:spPr>
      </p:pic>
      <p:pic>
        <p:nvPicPr>
          <p:cNvPr id="38" name="Рисунок 3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9337876" y="155276"/>
            <a:ext cx="3172531" cy="5437413"/>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457200"/>
            <a:ext cx="12192000" cy="1221971"/>
          </a:xfrm>
        </p:spPr>
        <p:txBody>
          <a:bodyPr anchor="b"/>
          <a:lstStyle>
            <a:lvl1pPr algn="ctr">
              <a:defRPr sz="3200"/>
            </a:lvl1pPr>
          </a:lstStyle>
          <a:p>
            <a:r>
              <a:rPr lang="en-US" dirty="0" err="1"/>
              <a:t>Lorem</a:t>
            </a:r>
            <a:r>
              <a:rPr lang="en-US" dirty="0"/>
              <a:t> </a:t>
            </a:r>
            <a:r>
              <a:rPr lang="en-US" dirty="0" err="1"/>
              <a:t>ipsum</a:t>
            </a:r>
            <a:endParaRPr lang="ru-RU" dirty="0"/>
          </a:p>
        </p:txBody>
      </p:sp>
      <p:sp>
        <p:nvSpPr>
          <p:cNvPr id="3" name="Рисунок 2"/>
          <p:cNvSpPr>
            <a:spLocks noGrp="1"/>
          </p:cNvSpPr>
          <p:nvPr>
            <p:ph type="pic" idx="1"/>
          </p:nvPr>
        </p:nvSpPr>
        <p:spPr>
          <a:xfrm>
            <a:off x="5183188" y="2573951"/>
            <a:ext cx="4436750" cy="32870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p>
        </p:txBody>
      </p:sp>
      <p:sp>
        <p:nvSpPr>
          <p:cNvPr id="4" name="Текст 3"/>
          <p:cNvSpPr>
            <a:spLocks noGrp="1"/>
          </p:cNvSpPr>
          <p:nvPr>
            <p:ph type="body" sz="half" idx="2" hasCustomPrompt="1"/>
          </p:nvPr>
        </p:nvSpPr>
        <p:spPr>
          <a:xfrm>
            <a:off x="839788" y="2573952"/>
            <a:ext cx="3932237" cy="32950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41" name="Рисунок 4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8666" y="4771471"/>
            <a:ext cx="4256116" cy="1642435"/>
          </a:xfrm>
          <a:prstGeom prst="rect">
            <a:avLst/>
          </a:prstGeom>
        </p:spPr>
      </p:pic>
      <p:pic>
        <p:nvPicPr>
          <p:cNvPr id="43" name="Рисунок 4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661893" y="1772797"/>
            <a:ext cx="2770040" cy="214678"/>
          </a:xfrm>
          <a:prstGeom prst="rect">
            <a:avLst/>
          </a:prstGeom>
        </p:spPr>
      </p:pic>
    </p:spTree>
    <p:extLst>
      <p:ext uri="{BB962C8B-B14F-4D97-AF65-F5344CB8AC3E}">
        <p14:creationId xmlns:p14="http://schemas.microsoft.com/office/powerpoint/2010/main" val="92640837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userDrawn="1">
  <p:cSld name="3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t="1314" b="72870"/>
          <a:stretch/>
        </p:blipFill>
        <p:spPr>
          <a:xfrm rot="16200000">
            <a:off x="9409138" y="3586196"/>
            <a:ext cx="3795290" cy="1770435"/>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37802" y="1766204"/>
            <a:ext cx="2054198" cy="2016538"/>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flipH="1">
            <a:off x="0" y="0"/>
            <a:ext cx="3285658"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5" name="Рисунок 14"/>
          <p:cNvPicPr>
            <a:picLocks noChangeAspect="1"/>
          </p:cNvPicPr>
          <p:nvPr userDrawn="1"/>
        </p:nvPicPr>
        <p:blipFill rotWithShape="1">
          <a:blip r:embed="rId6" cstate="email">
            <a:extLst>
              <a:ext uri="{28A0092B-C50C-407E-A947-70E740481C1C}">
                <a14:useLocalDpi xmlns:a14="http://schemas.microsoft.com/office/drawing/2010/main"/>
              </a:ext>
            </a:extLst>
          </a:blip>
          <a:srcRect r="27583"/>
          <a:stretch/>
        </p:blipFill>
        <p:spPr>
          <a:xfrm flipH="1">
            <a:off x="-5756" y="2912265"/>
            <a:ext cx="862469" cy="2344069"/>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654402">
            <a:off x="11136657" y="3421105"/>
            <a:ext cx="1205815" cy="1317554"/>
          </a:xfrm>
          <a:prstGeom prst="rect">
            <a:avLst/>
          </a:prstGeom>
        </p:spPr>
      </p:pic>
    </p:spTree>
    <p:extLst>
      <p:ext uri="{BB962C8B-B14F-4D97-AF65-F5344CB8AC3E}">
        <p14:creationId xmlns:p14="http://schemas.microsoft.com/office/powerpoint/2010/main" val="3231755582"/>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grpSp>
        <p:nvGrpSpPr>
          <p:cNvPr id="10" name="Группа 9"/>
          <p:cNvGrpSpPr/>
          <p:nvPr userDrawn="1"/>
        </p:nvGrpSpPr>
        <p:grpSpPr>
          <a:xfrm>
            <a:off x="0" y="0"/>
            <a:ext cx="12190413" cy="6858000"/>
            <a:chOff x="0" y="0"/>
            <a:chExt cx="12190413" cy="685800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106230" cy="2773986"/>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43791" y="1283487"/>
              <a:ext cx="8746622" cy="5574513"/>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1517" y="6048972"/>
            <a:ext cx="968896" cy="809028"/>
          </a:xfrm>
          <a:prstGeom prst="rect">
            <a:avLst/>
          </a:prstGeom>
        </p:spPr>
      </p:pic>
      <p:sp>
        <p:nvSpPr>
          <p:cNvPr id="2" name="Заголовок 1"/>
          <p:cNvSpPr>
            <a:spLocks noGrp="1"/>
          </p:cNvSpPr>
          <p:nvPr>
            <p:ph type="title" hasCustomPrompt="1"/>
          </p:nvPr>
        </p:nvSpPr>
        <p:spPr>
          <a:xfrm>
            <a:off x="0" y="0"/>
            <a:ext cx="12192000" cy="2334986"/>
          </a:xfrm>
        </p:spPr>
        <p:txBody>
          <a:bodyPr/>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2775857" y="2883291"/>
            <a:ext cx="6330043" cy="2578127"/>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595257" y="1642738"/>
            <a:ext cx="345621" cy="345621"/>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917337">
            <a:off x="360934" y="1371794"/>
            <a:ext cx="768501" cy="1518557"/>
          </a:xfrm>
          <a:prstGeom prst="rect">
            <a:avLst/>
          </a:prstGeom>
        </p:spPr>
      </p:pic>
    </p:spTree>
    <p:extLst>
      <p:ext uri="{BB962C8B-B14F-4D97-AF65-F5344CB8AC3E}">
        <p14:creationId xmlns:p14="http://schemas.microsoft.com/office/powerpoint/2010/main" val="1257446574"/>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57" y="3175794"/>
            <a:ext cx="1760174" cy="3673929"/>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777752" y="1771996"/>
            <a:ext cx="5649296" cy="210530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Вертикальный заголовок 1"/>
          <p:cNvSpPr>
            <a:spLocks noGrp="1"/>
          </p:cNvSpPr>
          <p:nvPr>
            <p:ph type="title" orient="vert" hasCustomPrompt="1"/>
          </p:nvPr>
        </p:nvSpPr>
        <p:spPr>
          <a:xfrm>
            <a:off x="8724900" y="365125"/>
            <a:ext cx="2628900" cy="5811838"/>
          </a:xfrm>
        </p:spPr>
        <p:txBody>
          <a:bodyPr vert="eaVert"/>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838200" y="365125"/>
            <a:ext cx="7734300" cy="5811838"/>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5400000">
            <a:off x="7476037" y="3136061"/>
            <a:ext cx="3483429" cy="269966"/>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3600000">
            <a:off x="1178613" y="4615007"/>
            <a:ext cx="1319104" cy="2596243"/>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0726" y="-1"/>
            <a:ext cx="2215243" cy="2174630"/>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03342" y="617713"/>
            <a:ext cx="1270934" cy="1273629"/>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5400000">
            <a:off x="9438160" y="2580013"/>
            <a:ext cx="3581400" cy="1382062"/>
          </a:xfrm>
          <a:prstGeom prst="rect">
            <a:avLst/>
          </a:prstGeom>
        </p:spPr>
      </p:pic>
    </p:spTree>
    <p:extLst>
      <p:ext uri="{BB962C8B-B14F-4D97-AF65-F5344CB8AC3E}">
        <p14:creationId xmlns:p14="http://schemas.microsoft.com/office/powerpoint/2010/main" val="2089458122"/>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userDrawn="1">
  <p:cSld name="1_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3A20286A-6229-4348-B1D1-B0275B889723}" type="datetime1">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pic>
        <p:nvPicPr>
          <p:cNvPr id="14" name="Рисунок 13"/>
          <p:cNvPicPr>
            <a:picLocks noChangeAspect="1"/>
          </p:cNvPicPr>
          <p:nvPr userDrawn="1"/>
        </p:nvPicPr>
        <p:blipFill rotWithShape="1">
          <a:blip r:embed="rId4" cstate="email">
            <a:extLst>
              <a:ext uri="{28A0092B-C50C-407E-A947-70E740481C1C}">
                <a14:useLocalDpi xmlns:a14="http://schemas.microsoft.com/office/drawing/2010/main"/>
              </a:ext>
            </a:extLst>
          </a:blip>
          <a:srcRect r="33044"/>
          <a:stretch/>
        </p:blipFill>
        <p:spPr>
          <a:xfrm rot="5400000">
            <a:off x="9624386" y="4936789"/>
            <a:ext cx="1547205" cy="2315693"/>
          </a:xfrm>
          <a:prstGeom prst="rect">
            <a:avLst/>
          </a:prstGeom>
        </p:spPr>
      </p:pic>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21" name="Рисунок 20"/>
          <p:cNvPicPr>
            <a:picLocks noChangeAspect="1"/>
          </p:cNvPicPr>
          <p:nvPr userDrawn="1"/>
        </p:nvPicPr>
        <p:blipFill rotWithShape="1">
          <a:blip r:embed="rId6" cstate="email">
            <a:extLst>
              <a:ext uri="{28A0092B-C50C-407E-A947-70E740481C1C}">
                <a14:useLocalDpi xmlns:a14="http://schemas.microsoft.com/office/drawing/2010/main"/>
              </a:ext>
            </a:extLst>
          </a:blip>
          <a:srcRect l="32736"/>
          <a:stretch/>
        </p:blipFill>
        <p:spPr>
          <a:xfrm>
            <a:off x="0" y="4333878"/>
            <a:ext cx="1419874" cy="2110896"/>
          </a:xfrm>
          <a:prstGeom prst="rect">
            <a:avLst/>
          </a:prstGeom>
        </p:spPr>
      </p:pic>
      <p:sp>
        <p:nvSpPr>
          <p:cNvPr id="10" name="Номер слайда 5">
            <a:extLst>
              <a:ext uri="{FF2B5EF4-FFF2-40B4-BE49-F238E27FC236}">
                <a16:creationId xmlns:a16="http://schemas.microsoft.com/office/drawing/2014/main" id="{B5D41614-D43A-469A-AC4B-9B2C31344C71}"/>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1591952582"/>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userDrawn="1">
  <p:cSld name="28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66B68987-A7F8-4124-B526-5018E4966EFB}"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8" cstate="email">
            <a:extLst>
              <a:ext uri="{28A0092B-C50C-407E-A947-70E740481C1C}">
                <a14:useLocalDpi xmlns:a14="http://schemas.microsoft.com/office/drawing/2010/main"/>
              </a:ext>
            </a:extLst>
          </a:blip>
          <a:srcRect r="18280"/>
          <a:stretch/>
        </p:blipFill>
        <p:spPr>
          <a:xfrm>
            <a:off x="11131392" y="4716518"/>
            <a:ext cx="1066364" cy="490868"/>
          </a:xfrm>
          <a:prstGeom prst="rect">
            <a:avLst/>
          </a:prstGeom>
        </p:spPr>
      </p:pic>
      <p:sp>
        <p:nvSpPr>
          <p:cNvPr id="12" name="Номер слайда 5">
            <a:extLst>
              <a:ext uri="{FF2B5EF4-FFF2-40B4-BE49-F238E27FC236}">
                <a16:creationId xmlns:a16="http://schemas.microsoft.com/office/drawing/2014/main" id="{831CE1BE-1D0C-499A-8308-30E88913B3D7}"/>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5902809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9_Заголовок раздела">
  <p:cSld name="9_Заголовок раздела">
    <p:spTree>
      <p:nvGrpSpPr>
        <p:cNvPr id="1" name="Shape 344"/>
        <p:cNvGrpSpPr/>
        <p:nvPr/>
      </p:nvGrpSpPr>
      <p:grpSpPr>
        <a:xfrm>
          <a:off x="0" y="0"/>
          <a:ext cx="0" cy="0"/>
          <a:chOff x="0" y="0"/>
          <a:chExt cx="0" cy="0"/>
        </a:xfrm>
      </p:grpSpPr>
      <p:pic>
        <p:nvPicPr>
          <p:cNvPr id="345" name="Google Shape;345;p173"/>
          <p:cNvPicPr preferRelativeResize="0"/>
          <p:nvPr/>
        </p:nvPicPr>
        <p:blipFill rotWithShape="1">
          <a:blip r:embed="rId2">
            <a:alphaModFix/>
          </a:blip>
          <a:srcRect l="-38320" t="7971" r="38320" b="-7971"/>
          <a:stretch/>
        </p:blipFill>
        <p:spPr>
          <a:xfrm flipH="1">
            <a:off x="-1" y="846989"/>
            <a:ext cx="7223672" cy="7091238"/>
          </a:xfrm>
          <a:prstGeom prst="rect">
            <a:avLst/>
          </a:prstGeom>
          <a:noFill/>
          <a:ln>
            <a:noFill/>
          </a:ln>
        </p:spPr>
      </p:pic>
      <p:pic>
        <p:nvPicPr>
          <p:cNvPr id="346" name="Google Shape;346;p17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47" name="Google Shape;347;p173"/>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8" name="Google Shape;348;p173"/>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9" name="Google Shape;349;p17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50" name="Google Shape;350;p17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51" name="Google Shape;351;p173"/>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pic>
        <p:nvPicPr>
          <p:cNvPr id="352" name="Google Shape;352;p17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854849" y="5976096"/>
            <a:ext cx="4155621" cy="166225"/>
          </a:xfrm>
          <a:prstGeom prst="rect">
            <a:avLst/>
          </a:prstGeom>
          <a:noFill/>
          <a:ln>
            <a:noFill/>
          </a:ln>
        </p:spPr>
      </p:pic>
      <p:pic>
        <p:nvPicPr>
          <p:cNvPr id="353" name="Google Shape;353;p17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91701" y="6142321"/>
            <a:ext cx="653248" cy="656877"/>
          </a:xfrm>
          <a:prstGeom prst="rect">
            <a:avLst/>
          </a:prstGeom>
          <a:noFill/>
          <a:ln>
            <a:noFill/>
          </a:ln>
        </p:spPr>
      </p:pic>
      <p:sp>
        <p:nvSpPr>
          <p:cNvPr id="354" name="Google Shape;354;p173"/>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355" name="Google Shape;355;p17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90700">
            <a:off x="10081963" y="4267376"/>
            <a:ext cx="1461027" cy="1596415"/>
          </a:xfrm>
          <a:prstGeom prst="rect">
            <a:avLst/>
          </a:prstGeom>
          <a:noFill/>
          <a:ln>
            <a:noFill/>
          </a:ln>
        </p:spPr>
      </p:pic>
      <p:pic>
        <p:nvPicPr>
          <p:cNvPr id="356" name="Google Shape;356;p17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84942" y="-55596"/>
            <a:ext cx="1687650" cy="1625770"/>
          </a:xfrm>
          <a:prstGeom prst="rect">
            <a:avLst/>
          </a:prstGeom>
          <a:noFill/>
          <a:ln>
            <a:noFill/>
          </a:ln>
        </p:spPr>
      </p:pic>
      <p:pic>
        <p:nvPicPr>
          <p:cNvPr id="357" name="Google Shape;357;p17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868806" y="757289"/>
            <a:ext cx="713336" cy="713336"/>
          </a:xfrm>
          <a:prstGeom prst="rect">
            <a:avLst/>
          </a:prstGeom>
          <a:noFill/>
          <a:ln>
            <a:noFill/>
          </a:ln>
        </p:spPr>
      </p:pic>
      <p:pic>
        <p:nvPicPr>
          <p:cNvPr id="358" name="Google Shape;358;p173"/>
          <p:cNvPicPr preferRelativeResize="0"/>
          <p:nvPr/>
        </p:nvPicPr>
        <p:blipFill rotWithShape="1">
          <a:blip r:embed="rId2" cstate="email">
            <a:alphaModFix/>
            <a:extLst>
              <a:ext uri="{28A0092B-C50C-407E-A947-70E740481C1C}">
                <a14:useLocalDpi xmlns:a14="http://schemas.microsoft.com/office/drawing/2010/main"/>
              </a:ext>
            </a:extLst>
          </a:blip>
          <a:srcRect l="45279" r="382"/>
          <a:stretch/>
        </p:blipFill>
        <p:spPr>
          <a:xfrm flipH="1">
            <a:off x="9682660" y="489858"/>
            <a:ext cx="2509394" cy="4516061"/>
          </a:xfrm>
          <a:prstGeom prst="rect">
            <a:avLst/>
          </a:prstGeom>
          <a:noFill/>
          <a:ln>
            <a:noFill/>
          </a:ln>
        </p:spPr>
      </p:pic>
      <p:pic>
        <p:nvPicPr>
          <p:cNvPr id="359" name="Google Shape;359;p17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485852" y="913297"/>
            <a:ext cx="653248" cy="656877"/>
          </a:xfrm>
          <a:prstGeom prst="rect">
            <a:avLst/>
          </a:prstGeom>
          <a:noFill/>
          <a:ln>
            <a:noFill/>
          </a:ln>
        </p:spPr>
      </p:pic>
      <p:pic>
        <p:nvPicPr>
          <p:cNvPr id="360" name="Google Shape;360;p17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8969324" y="4392608"/>
            <a:ext cx="713336" cy="713336"/>
          </a:xfrm>
          <a:prstGeom prst="rect">
            <a:avLst/>
          </a:prstGeom>
          <a:noFill/>
          <a:ln>
            <a:noFill/>
          </a:ln>
        </p:spPr>
      </p:pic>
      <p:pic>
        <p:nvPicPr>
          <p:cNvPr id="361" name="Google Shape;361;p17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682660" y="1971813"/>
            <a:ext cx="1345251" cy="1348104"/>
          </a:xfrm>
          <a:prstGeom prst="rect">
            <a:avLst/>
          </a:prstGeom>
          <a:noFill/>
          <a:ln>
            <a:noFill/>
          </a:ln>
        </p:spPr>
      </p:pic>
      <p:pic>
        <p:nvPicPr>
          <p:cNvPr id="362" name="Google Shape;362;p173"/>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905741" y="4444186"/>
            <a:ext cx="1729928" cy="1733597"/>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Table_slide_yellow">
  <p:cSld name="Table_slide_yellow">
    <p:spTree>
      <p:nvGrpSpPr>
        <p:cNvPr id="1" name="Shape 363"/>
        <p:cNvGrpSpPr/>
        <p:nvPr/>
      </p:nvGrpSpPr>
      <p:grpSpPr>
        <a:xfrm>
          <a:off x="0" y="0"/>
          <a:ext cx="0" cy="0"/>
          <a:chOff x="0" y="0"/>
          <a:chExt cx="0" cy="0"/>
        </a:xfrm>
      </p:grpSpPr>
      <p:pic>
        <p:nvPicPr>
          <p:cNvPr id="364" name="Google Shape;364;p17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472950" y="2374058"/>
            <a:ext cx="3719050" cy="4494179"/>
          </a:xfrm>
          <a:prstGeom prst="rect">
            <a:avLst/>
          </a:prstGeom>
          <a:noFill/>
          <a:ln>
            <a:noFill/>
          </a:ln>
        </p:spPr>
      </p:pic>
      <p:pic>
        <p:nvPicPr>
          <p:cNvPr id="365" name="Google Shape;365;p174"/>
          <p:cNvPicPr preferRelativeResize="0"/>
          <p:nvPr/>
        </p:nvPicPr>
        <p:blipFill rotWithShape="1">
          <a:blip r:embed="rId3" cstate="email">
            <a:alphaModFix/>
            <a:extLst>
              <a:ext uri="{28A0092B-C50C-407E-A947-70E740481C1C}">
                <a14:useLocalDpi xmlns:a14="http://schemas.microsoft.com/office/drawing/2010/main"/>
              </a:ext>
            </a:extLst>
          </a:blip>
          <a:srcRect r="25619" b="14310"/>
          <a:stretch/>
        </p:blipFill>
        <p:spPr>
          <a:xfrm rot="10800000">
            <a:off x="0" y="0"/>
            <a:ext cx="2538920" cy="5969261"/>
          </a:xfrm>
          <a:prstGeom prst="rect">
            <a:avLst/>
          </a:prstGeom>
          <a:noFill/>
          <a:ln>
            <a:noFill/>
          </a:ln>
        </p:spPr>
      </p:pic>
      <p:pic>
        <p:nvPicPr>
          <p:cNvPr id="366" name="Google Shape;366;p17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67" name="Google Shape;367;p174"/>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8" name="Google Shape;368;p174"/>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9" name="Google Shape;369;p17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70" name="Google Shape;370;p17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371" name="Google Shape;371;p17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626336" y="1225684"/>
            <a:ext cx="253004" cy="1896894"/>
          </a:xfrm>
          <a:prstGeom prst="rect">
            <a:avLst/>
          </a:prstGeom>
          <a:noFill/>
          <a:ln>
            <a:noFill/>
          </a:ln>
        </p:spPr>
      </p:pic>
      <p:pic>
        <p:nvPicPr>
          <p:cNvPr id="372" name="Google Shape;372;p17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192018">
            <a:off x="272307" y="649803"/>
            <a:ext cx="383150" cy="360161"/>
          </a:xfrm>
          <a:prstGeom prst="rect">
            <a:avLst/>
          </a:prstGeom>
          <a:noFill/>
          <a:ln>
            <a:noFill/>
          </a:ln>
        </p:spPr>
      </p:pic>
      <p:pic>
        <p:nvPicPr>
          <p:cNvPr id="373" name="Google Shape;373;p17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587714">
            <a:off x="11521734" y="5555199"/>
            <a:ext cx="383150" cy="360161"/>
          </a:xfrm>
          <a:prstGeom prst="rect">
            <a:avLst/>
          </a:prstGeom>
          <a:noFill/>
          <a:ln>
            <a:noFill/>
          </a:ln>
        </p:spPr>
      </p:pic>
      <p:pic>
        <p:nvPicPr>
          <p:cNvPr id="374" name="Google Shape;374;p174"/>
          <p:cNvPicPr preferRelativeResize="0"/>
          <p:nvPr/>
        </p:nvPicPr>
        <p:blipFill rotWithShape="1">
          <a:blip r:embed="rId8">
            <a:alphaModFix/>
          </a:blip>
          <a:srcRect/>
          <a:stretch/>
        </p:blipFill>
        <p:spPr>
          <a:xfrm>
            <a:off x="2363821" y="6036429"/>
            <a:ext cx="7620000" cy="3048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01">
  <p:cSld name="title-01">
    <p:spTree>
      <p:nvGrpSpPr>
        <p:cNvPr id="1" name="Shape 52"/>
        <p:cNvGrpSpPr/>
        <p:nvPr/>
      </p:nvGrpSpPr>
      <p:grpSpPr>
        <a:xfrm>
          <a:off x="0" y="0"/>
          <a:ext cx="0" cy="0"/>
          <a:chOff x="0" y="0"/>
          <a:chExt cx="0" cy="0"/>
        </a:xfrm>
      </p:grpSpPr>
      <p:sp>
        <p:nvSpPr>
          <p:cNvPr id="53" name="Google Shape;53;p15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15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15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56" name="Google Shape;56;p157"/>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grpSp>
        <p:nvGrpSpPr>
          <p:cNvPr id="57" name="Google Shape;57;p157"/>
          <p:cNvGrpSpPr/>
          <p:nvPr/>
        </p:nvGrpSpPr>
        <p:grpSpPr>
          <a:xfrm>
            <a:off x="0" y="-865198"/>
            <a:ext cx="12190413" cy="7723198"/>
            <a:chOff x="0" y="-865198"/>
            <a:chExt cx="12190413" cy="7723198"/>
          </a:xfrm>
        </p:grpSpPr>
        <p:pic>
          <p:nvPicPr>
            <p:cNvPr id="58" name="Google Shape;58;p15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59" name="Google Shape;59;p15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60" name="Google Shape;60;p157"/>
            <p:cNvGrpSpPr/>
            <p:nvPr/>
          </p:nvGrpSpPr>
          <p:grpSpPr>
            <a:xfrm>
              <a:off x="0" y="1587"/>
              <a:ext cx="12176092" cy="5856700"/>
              <a:chOff x="0" y="1587"/>
              <a:chExt cx="12176092" cy="5856700"/>
            </a:xfrm>
          </p:grpSpPr>
          <p:pic>
            <p:nvPicPr>
              <p:cNvPr id="61" name="Google Shape;61;p15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62" name="Google Shape;62;p15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63" name="Google Shape;63;p15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64" name="Google Shape;64;p15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65" name="Google Shape;65;p15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66" name="Google Shape;66;p157"/>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67" name="Google Shape;67;p15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68" name="Google Shape;68;p15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69" name="Google Shape;69;p15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70" name="Google Shape;70;p15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71" name="Google Shape;71;p15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72" name="Google Shape;72;p157"/>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73" name="Google Shape;73;p157"/>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74" name="Google Shape;74;p157"/>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75" name="Google Shape;75;p15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76" name="Google Shape;76;p15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77" name="Google Shape;77;p157"/>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8" name="Google Shape;78;p157"/>
          <p:cNvSpPr txBox="1">
            <a:spLocks noGrp="1"/>
          </p:cNvSpPr>
          <p:nvPr>
            <p:ph type="body" idx="1"/>
          </p:nvPr>
        </p:nvSpPr>
        <p:spPr>
          <a:xfrm>
            <a:off x="236765" y="2975647"/>
            <a:ext cx="3465676" cy="21469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9" name="Google Shape;79;p157"/>
          <p:cNvSpPr txBox="1"/>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CH" sz="1200">
                <a:solidFill>
                  <a:schemeClr val="dk1"/>
                </a:solidFill>
                <a:latin typeface="Century Gothic"/>
                <a:ea typeface="Century Gothic"/>
                <a:cs typeface="Century Gothic"/>
                <a:sym typeface="Century Gothic"/>
              </a:rPr>
              <a:t>16.11.2025</a:t>
            </a:r>
            <a:endParaRPr sz="1200">
              <a:solidFill>
                <a:schemeClr val="dk1"/>
              </a:solidFill>
              <a:latin typeface="Century Gothic"/>
              <a:ea typeface="Century Gothic"/>
              <a:cs typeface="Century Gothic"/>
              <a:sym typeface="Century Gothic"/>
            </a:endParaRPr>
          </a:p>
        </p:txBody>
      </p:sp>
      <p:sp>
        <p:nvSpPr>
          <p:cNvPr id="80" name="Google Shape;80;p157"/>
          <p:cNvSpPr txBox="1"/>
          <p:nvPr/>
        </p:nvSpPr>
        <p:spPr>
          <a:xfrm>
            <a:off x="11381363" y="6356350"/>
            <a:ext cx="664728"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de-CH" sz="2400" b="0" cap="none">
                <a:solidFill>
                  <a:schemeClr val="dk1"/>
                </a:solidFill>
                <a:latin typeface="Century Gothic"/>
                <a:ea typeface="Century Gothic"/>
                <a:cs typeface="Century Gothic"/>
                <a:sym typeface="Century Gothic"/>
              </a:rPr>
              <a:t>‹Nr.›</a:t>
            </a:fld>
            <a:endParaRPr sz="2400" b="1">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bullet_points_yellow">
  <p:cSld name="bullet_points_yellow">
    <p:spTree>
      <p:nvGrpSpPr>
        <p:cNvPr id="1" name="Shape 375"/>
        <p:cNvGrpSpPr/>
        <p:nvPr/>
      </p:nvGrpSpPr>
      <p:grpSpPr>
        <a:xfrm>
          <a:off x="0" y="0"/>
          <a:ext cx="0" cy="0"/>
          <a:chOff x="0" y="0"/>
          <a:chExt cx="0" cy="0"/>
        </a:xfrm>
      </p:grpSpPr>
      <p:pic>
        <p:nvPicPr>
          <p:cNvPr id="376" name="Google Shape;376;p175"/>
          <p:cNvPicPr preferRelativeResize="0"/>
          <p:nvPr/>
        </p:nvPicPr>
        <p:blipFill rotWithShape="1">
          <a:blip r:embed="rId2" cstate="email">
            <a:alphaModFix/>
            <a:extLst>
              <a:ext uri="{28A0092B-C50C-407E-A947-70E740481C1C}">
                <a14:useLocalDpi xmlns:a14="http://schemas.microsoft.com/office/drawing/2010/main"/>
              </a:ext>
            </a:extLst>
          </a:blip>
          <a:srcRect l="29233"/>
          <a:stretch/>
        </p:blipFill>
        <p:spPr>
          <a:xfrm>
            <a:off x="0" y="0"/>
            <a:ext cx="3895006" cy="6858000"/>
          </a:xfrm>
          <a:prstGeom prst="rect">
            <a:avLst/>
          </a:prstGeom>
          <a:noFill/>
          <a:ln>
            <a:noFill/>
          </a:ln>
        </p:spPr>
      </p:pic>
      <p:pic>
        <p:nvPicPr>
          <p:cNvPr id="377" name="Google Shape;377;p175"/>
          <p:cNvPicPr preferRelativeResize="0"/>
          <p:nvPr/>
        </p:nvPicPr>
        <p:blipFill rotWithShape="1">
          <a:blip r:embed="rId3" cstate="email">
            <a:alphaModFix/>
            <a:extLst>
              <a:ext uri="{28A0092B-C50C-407E-A947-70E740481C1C}">
                <a14:useLocalDpi xmlns:a14="http://schemas.microsoft.com/office/drawing/2010/main"/>
              </a:ext>
            </a:extLst>
          </a:blip>
          <a:srcRect r="55750"/>
          <a:stretch/>
        </p:blipFill>
        <p:spPr>
          <a:xfrm>
            <a:off x="11176132" y="2061256"/>
            <a:ext cx="1021624" cy="4711735"/>
          </a:xfrm>
          <a:prstGeom prst="rect">
            <a:avLst/>
          </a:prstGeom>
          <a:noFill/>
          <a:ln>
            <a:noFill/>
          </a:ln>
        </p:spPr>
      </p:pic>
      <p:pic>
        <p:nvPicPr>
          <p:cNvPr id="378" name="Google Shape;378;p17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79" name="Google Shape;379;p175"/>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0" name="Google Shape;380;p175"/>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1" name="Google Shape;381;p17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82" name="Google Shape;382;p17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383" name="Google Shape;383;p17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276841" y="5708485"/>
            <a:ext cx="6841672" cy="273667"/>
          </a:xfrm>
          <a:prstGeom prst="rect">
            <a:avLst/>
          </a:prstGeom>
          <a:noFill/>
          <a:ln>
            <a:noFill/>
          </a:ln>
        </p:spPr>
      </p:pic>
      <p:pic>
        <p:nvPicPr>
          <p:cNvPr id="384" name="Google Shape;384;p17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22145" y="5510650"/>
            <a:ext cx="841026" cy="845698"/>
          </a:xfrm>
          <a:prstGeom prst="rect">
            <a:avLst/>
          </a:prstGeom>
          <a:noFill/>
          <a:ln>
            <a:noFill/>
          </a:ln>
        </p:spPr>
      </p:pic>
      <p:pic>
        <p:nvPicPr>
          <p:cNvPr id="385" name="Google Shape;385;p17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9835558" flipH="1">
            <a:off x="11592097" y="2836229"/>
            <a:ext cx="321481" cy="302192"/>
          </a:xfrm>
          <a:prstGeom prst="rect">
            <a:avLst/>
          </a:prstGeom>
          <a:noFill/>
          <a:ln>
            <a:noFill/>
          </a:ln>
        </p:spPr>
      </p:pic>
      <p:pic>
        <p:nvPicPr>
          <p:cNvPr id="386" name="Google Shape;386;p17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952199" flipH="1">
            <a:off x="492111" y="218678"/>
            <a:ext cx="321481" cy="302192"/>
          </a:xfrm>
          <a:prstGeom prst="rect">
            <a:avLst/>
          </a:prstGeom>
          <a:noFill/>
          <a:ln>
            <a:noFill/>
          </a:ln>
        </p:spPr>
      </p:pic>
      <p:sp>
        <p:nvSpPr>
          <p:cNvPr id="387" name="Google Shape;387;p175"/>
          <p:cNvSpPr txBox="1">
            <a:spLocks noGrp="1"/>
          </p:cNvSpPr>
          <p:nvPr>
            <p:ph type="body" idx="1"/>
          </p:nvPr>
        </p:nvSpPr>
        <p:spPr>
          <a:xfrm>
            <a:off x="1851559" y="132372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8" name="Google Shape;388;p175"/>
          <p:cNvSpPr txBox="1">
            <a:spLocks noGrp="1"/>
          </p:cNvSpPr>
          <p:nvPr>
            <p:ph type="body" idx="2"/>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9" name="Google Shape;389;p175"/>
          <p:cNvSpPr txBox="1">
            <a:spLocks noGrp="1"/>
          </p:cNvSpPr>
          <p:nvPr>
            <p:ph type="body" idx="3"/>
          </p:nvPr>
        </p:nvSpPr>
        <p:spPr>
          <a:xfrm>
            <a:off x="1851559" y="320561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0" name="Google Shape;390;p175"/>
          <p:cNvSpPr txBox="1">
            <a:spLocks noGrp="1"/>
          </p:cNvSpPr>
          <p:nvPr>
            <p:ph type="body" idx="4"/>
          </p:nvPr>
        </p:nvSpPr>
        <p:spPr>
          <a:xfrm>
            <a:off x="1851559" y="411270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1_ЗBambooBike">
  <p:cSld name="1_ЗBambooBike">
    <p:spTree>
      <p:nvGrpSpPr>
        <p:cNvPr id="1" name="Shape 391"/>
        <p:cNvGrpSpPr/>
        <p:nvPr/>
      </p:nvGrpSpPr>
      <p:grpSpPr>
        <a:xfrm>
          <a:off x="0" y="0"/>
          <a:ext cx="0" cy="0"/>
          <a:chOff x="0" y="0"/>
          <a:chExt cx="0" cy="0"/>
        </a:xfrm>
      </p:grpSpPr>
      <p:pic>
        <p:nvPicPr>
          <p:cNvPr id="392" name="Google Shape;392;p17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3150"/>
            <a:ext cx="12186402" cy="6854850"/>
          </a:xfrm>
          <a:prstGeom prst="rect">
            <a:avLst/>
          </a:prstGeom>
          <a:noFill/>
          <a:ln>
            <a:noFill/>
          </a:ln>
        </p:spPr>
      </p:pic>
      <p:pic>
        <p:nvPicPr>
          <p:cNvPr id="393" name="Google Shape;393;p17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60490" y="721422"/>
            <a:ext cx="4068452" cy="4404099"/>
          </a:xfrm>
          <a:prstGeom prst="rect">
            <a:avLst/>
          </a:prstGeom>
          <a:noFill/>
          <a:ln>
            <a:noFill/>
          </a:ln>
        </p:spPr>
      </p:pic>
      <p:pic>
        <p:nvPicPr>
          <p:cNvPr id="394" name="Google Shape;394;p17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7941474" y="-14121"/>
            <a:ext cx="4250215" cy="3339455"/>
          </a:xfrm>
          <a:prstGeom prst="rect">
            <a:avLst/>
          </a:prstGeom>
          <a:noFill/>
          <a:ln>
            <a:noFill/>
          </a:ln>
        </p:spPr>
      </p:pic>
      <p:pic>
        <p:nvPicPr>
          <p:cNvPr id="395" name="Google Shape;395;p17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50925" y="5607344"/>
            <a:ext cx="5724636" cy="381642"/>
          </a:xfrm>
          <a:prstGeom prst="rect">
            <a:avLst/>
          </a:prstGeom>
          <a:noFill/>
          <a:ln>
            <a:noFill/>
          </a:ln>
        </p:spPr>
      </p:pic>
      <p:pic>
        <p:nvPicPr>
          <p:cNvPr id="396" name="Google Shape;396;p17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397" name="Google Shape;397;p176"/>
          <p:cNvSpPr txBox="1">
            <a:spLocks noGrp="1"/>
          </p:cNvSpPr>
          <p:nvPr>
            <p:ph type="title"/>
          </p:nvPr>
        </p:nvSpPr>
        <p:spPr>
          <a:xfrm>
            <a:off x="5571197" y="1580074"/>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8" name="Google Shape;398;p17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9" name="Google Shape;399;p1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0" name="Google Shape;400;p17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01" name="Google Shape;401;p17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2_ЗBambooBike_Pink">
  <p:cSld name="2_ЗBambooBike_Pink">
    <p:spTree>
      <p:nvGrpSpPr>
        <p:cNvPr id="1" name="Shape 402"/>
        <p:cNvGrpSpPr/>
        <p:nvPr/>
      </p:nvGrpSpPr>
      <p:grpSpPr>
        <a:xfrm>
          <a:off x="0" y="0"/>
          <a:ext cx="0" cy="0"/>
          <a:chOff x="0" y="0"/>
          <a:chExt cx="0" cy="0"/>
        </a:xfrm>
      </p:grpSpPr>
      <p:pic>
        <p:nvPicPr>
          <p:cNvPr id="403" name="Google Shape;403;p17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3150"/>
            <a:ext cx="12186402" cy="6854850"/>
          </a:xfrm>
          <a:prstGeom prst="rect">
            <a:avLst/>
          </a:prstGeom>
          <a:noFill/>
          <a:ln>
            <a:noFill/>
          </a:ln>
        </p:spPr>
      </p:pic>
      <p:pic>
        <p:nvPicPr>
          <p:cNvPr id="404" name="Google Shape;404;p17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60490" y="721422"/>
            <a:ext cx="4068452" cy="4404099"/>
          </a:xfrm>
          <a:prstGeom prst="rect">
            <a:avLst/>
          </a:prstGeom>
          <a:noFill/>
          <a:ln>
            <a:noFill/>
          </a:ln>
        </p:spPr>
      </p:pic>
      <p:pic>
        <p:nvPicPr>
          <p:cNvPr id="405" name="Google Shape;405;p17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7941474" y="-14121"/>
            <a:ext cx="4250215" cy="3339455"/>
          </a:xfrm>
          <a:prstGeom prst="rect">
            <a:avLst/>
          </a:prstGeom>
          <a:noFill/>
          <a:ln>
            <a:noFill/>
          </a:ln>
        </p:spPr>
      </p:pic>
      <p:pic>
        <p:nvPicPr>
          <p:cNvPr id="406" name="Google Shape;406;p17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50925" y="5607344"/>
            <a:ext cx="5724636" cy="381642"/>
          </a:xfrm>
          <a:prstGeom prst="rect">
            <a:avLst/>
          </a:prstGeom>
          <a:noFill/>
          <a:ln>
            <a:noFill/>
          </a:ln>
        </p:spPr>
      </p:pic>
      <p:pic>
        <p:nvPicPr>
          <p:cNvPr id="407" name="Google Shape;407;p17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08" name="Google Shape;408;p177"/>
          <p:cNvSpPr txBox="1">
            <a:spLocks noGrp="1"/>
          </p:cNvSpPr>
          <p:nvPr>
            <p:ph type="title"/>
          </p:nvPr>
        </p:nvSpPr>
        <p:spPr>
          <a:xfrm>
            <a:off x="5571197" y="1580074"/>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9" name="Google Shape;409;p17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0" name="Google Shape;410;p17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1" name="Google Shape;411;p17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12" name="Google Shape;412;p17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10_Заголовок раздела">
  <p:cSld name="10_Заголовок раздела">
    <p:spTree>
      <p:nvGrpSpPr>
        <p:cNvPr id="1" name="Shape 413"/>
        <p:cNvGrpSpPr/>
        <p:nvPr/>
      </p:nvGrpSpPr>
      <p:grpSpPr>
        <a:xfrm>
          <a:off x="0" y="0"/>
          <a:ext cx="0" cy="0"/>
          <a:chOff x="0" y="0"/>
          <a:chExt cx="0" cy="0"/>
        </a:xfrm>
      </p:grpSpPr>
      <p:pic>
        <p:nvPicPr>
          <p:cNvPr id="414" name="Google Shape;414;p178"/>
          <p:cNvPicPr preferRelativeResize="0"/>
          <p:nvPr/>
        </p:nvPicPr>
        <p:blipFill rotWithShape="1">
          <a:blip r:embed="rId2">
            <a:alphaModFix/>
          </a:blip>
          <a:srcRect/>
          <a:stretch/>
        </p:blipFill>
        <p:spPr>
          <a:xfrm rot="10800000">
            <a:off x="0" y="1619250"/>
            <a:ext cx="6667500" cy="5238750"/>
          </a:xfrm>
          <a:prstGeom prst="rect">
            <a:avLst/>
          </a:prstGeom>
          <a:noFill/>
          <a:ln>
            <a:noFill/>
          </a:ln>
        </p:spPr>
      </p:pic>
      <p:pic>
        <p:nvPicPr>
          <p:cNvPr id="415" name="Google Shape;415;p17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16" name="Google Shape;416;p17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7" name="Google Shape;417;p17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8" name="Google Shape;418;p17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419" name="Google Shape;419;p178"/>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0" name="Google Shape;420;p178"/>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421" name="Google Shape;421;p17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900736" y="1908878"/>
            <a:ext cx="383722" cy="383722"/>
          </a:xfrm>
          <a:prstGeom prst="rect">
            <a:avLst/>
          </a:prstGeom>
          <a:noFill/>
          <a:ln>
            <a:noFill/>
          </a:ln>
        </p:spPr>
      </p:pic>
      <p:pic>
        <p:nvPicPr>
          <p:cNvPr id="422" name="Google Shape;422;p17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325065" y="5436733"/>
            <a:ext cx="5535064" cy="369004"/>
          </a:xfrm>
          <a:prstGeom prst="rect">
            <a:avLst/>
          </a:prstGeom>
          <a:noFill/>
          <a:ln>
            <a:noFill/>
          </a:ln>
        </p:spPr>
      </p:pic>
      <p:pic>
        <p:nvPicPr>
          <p:cNvPr id="423" name="Google Shape;423;p17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01463" y="372001"/>
            <a:ext cx="1134836" cy="1134836"/>
          </a:xfrm>
          <a:prstGeom prst="rect">
            <a:avLst/>
          </a:prstGeom>
          <a:noFill/>
          <a:ln>
            <a:noFill/>
          </a:ln>
        </p:spPr>
      </p:pic>
      <p:pic>
        <p:nvPicPr>
          <p:cNvPr id="424" name="Google Shape;424;p17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21609" y="4963193"/>
            <a:ext cx="576943" cy="576943"/>
          </a:xfrm>
          <a:prstGeom prst="rect">
            <a:avLst/>
          </a:prstGeom>
          <a:noFill/>
          <a:ln>
            <a:noFill/>
          </a:ln>
        </p:spPr>
      </p:pic>
      <p:pic>
        <p:nvPicPr>
          <p:cNvPr id="425" name="Google Shape;425;p17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783697" y="2167500"/>
            <a:ext cx="2064526" cy="3132708"/>
          </a:xfrm>
          <a:prstGeom prst="rect">
            <a:avLst/>
          </a:prstGeom>
          <a:noFill/>
          <a:ln>
            <a:noFill/>
          </a:ln>
        </p:spPr>
      </p:pic>
      <p:pic>
        <p:nvPicPr>
          <p:cNvPr id="426" name="Google Shape;426;p17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761581">
            <a:off x="1149490" y="928885"/>
            <a:ext cx="1173619" cy="1780847"/>
          </a:xfrm>
          <a:prstGeom prst="rect">
            <a:avLst/>
          </a:prstGeom>
          <a:noFill/>
          <a:ln>
            <a:noFill/>
          </a:ln>
        </p:spPr>
      </p:pic>
      <p:pic>
        <p:nvPicPr>
          <p:cNvPr id="427" name="Google Shape;427;p17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8770596" y="4788917"/>
            <a:ext cx="2069193" cy="2073581"/>
          </a:xfrm>
          <a:prstGeom prst="rect">
            <a:avLst/>
          </a:prstGeom>
          <a:noFill/>
          <a:ln>
            <a:noFill/>
          </a:ln>
        </p:spPr>
      </p:pic>
      <p:pic>
        <p:nvPicPr>
          <p:cNvPr id="428" name="Google Shape;428;p17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11_Заголовок раздела">
  <p:cSld name="11_Заголовок раздела">
    <p:spTree>
      <p:nvGrpSpPr>
        <p:cNvPr id="1" name="Shape 429"/>
        <p:cNvGrpSpPr/>
        <p:nvPr/>
      </p:nvGrpSpPr>
      <p:grpSpPr>
        <a:xfrm>
          <a:off x="0" y="0"/>
          <a:ext cx="0" cy="0"/>
          <a:chOff x="0" y="0"/>
          <a:chExt cx="0" cy="0"/>
        </a:xfrm>
      </p:grpSpPr>
      <p:pic>
        <p:nvPicPr>
          <p:cNvPr id="430" name="Google Shape;430;p17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0" y="2493"/>
            <a:ext cx="5549221" cy="5549221"/>
          </a:xfrm>
          <a:prstGeom prst="rect">
            <a:avLst/>
          </a:prstGeom>
          <a:noFill/>
          <a:ln>
            <a:noFill/>
          </a:ln>
        </p:spPr>
      </p:pic>
      <p:pic>
        <p:nvPicPr>
          <p:cNvPr id="431" name="Google Shape;431;p17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32" name="Google Shape;432;p17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3" name="Google Shape;433;p17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4" name="Google Shape;434;p17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35" name="Google Shape;435;p17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328467" y="5982880"/>
            <a:ext cx="5535064" cy="369004"/>
          </a:xfrm>
          <a:prstGeom prst="rect">
            <a:avLst/>
          </a:prstGeom>
          <a:noFill/>
          <a:ln>
            <a:noFill/>
          </a:ln>
        </p:spPr>
      </p:pic>
      <p:pic>
        <p:nvPicPr>
          <p:cNvPr id="436" name="Google Shape;436;p17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100218" y="3431493"/>
            <a:ext cx="1991563" cy="3021993"/>
          </a:xfrm>
          <a:prstGeom prst="rect">
            <a:avLst/>
          </a:prstGeom>
          <a:noFill/>
          <a:ln>
            <a:noFill/>
          </a:ln>
        </p:spPr>
      </p:pic>
      <p:sp>
        <p:nvSpPr>
          <p:cNvPr id="437" name="Google Shape;437;p179"/>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438" name="Google Shape;438;p17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pic>
        <p:nvPicPr>
          <p:cNvPr id="439" name="Google Shape;439;p17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934074" y="813707"/>
            <a:ext cx="536121" cy="536121"/>
          </a:xfrm>
          <a:prstGeom prst="rect">
            <a:avLst/>
          </a:prstGeom>
          <a:noFill/>
          <a:ln>
            <a:noFill/>
          </a:ln>
        </p:spPr>
      </p:pic>
      <p:pic>
        <p:nvPicPr>
          <p:cNvPr id="440" name="Google Shape;440;p17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6863" y="2777103"/>
            <a:ext cx="4436079" cy="3927021"/>
          </a:xfrm>
          <a:prstGeom prst="rect">
            <a:avLst/>
          </a:prstGeom>
          <a:noFill/>
          <a:ln>
            <a:noFill/>
          </a:ln>
        </p:spPr>
      </p:pic>
      <p:pic>
        <p:nvPicPr>
          <p:cNvPr id="441" name="Google Shape;441;p17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645401">
            <a:off x="10492162" y="2590571"/>
            <a:ext cx="1252973" cy="1681843"/>
          </a:xfrm>
          <a:prstGeom prst="rect">
            <a:avLst/>
          </a:prstGeom>
          <a:noFill/>
          <a:ln>
            <a:noFill/>
          </a:ln>
        </p:spPr>
      </p:pic>
      <p:pic>
        <p:nvPicPr>
          <p:cNvPr id="442" name="Google Shape;442;p179"/>
          <p:cNvPicPr preferRelativeResize="0"/>
          <p:nvPr/>
        </p:nvPicPr>
        <p:blipFill rotWithShape="1">
          <a:blip r:embed="rId10" cstate="email">
            <a:alphaModFix/>
            <a:extLst>
              <a:ext uri="{28A0092B-C50C-407E-A947-70E740481C1C}">
                <a14:useLocalDpi xmlns:a14="http://schemas.microsoft.com/office/drawing/2010/main"/>
              </a:ext>
            </a:extLst>
          </a:blip>
          <a:srcRect l="1" t="5851" r="40936"/>
          <a:stretch/>
        </p:blipFill>
        <p:spPr>
          <a:xfrm>
            <a:off x="9769285" y="0"/>
            <a:ext cx="2422715" cy="2413605"/>
          </a:xfrm>
          <a:prstGeom prst="rect">
            <a:avLst/>
          </a:prstGeom>
          <a:noFill/>
          <a:ln>
            <a:noFill/>
          </a:ln>
        </p:spPr>
      </p:pic>
      <p:pic>
        <p:nvPicPr>
          <p:cNvPr id="443" name="Google Shape;443;p179"/>
          <p:cNvPicPr preferRelativeResize="0"/>
          <p:nvPr/>
        </p:nvPicPr>
        <p:blipFill rotWithShape="1">
          <a:blip r:embed="rId11">
            <a:alphaModFix/>
          </a:blip>
          <a:srcRect/>
          <a:stretch/>
        </p:blipFill>
        <p:spPr>
          <a:xfrm>
            <a:off x="10166653" y="1206802"/>
            <a:ext cx="952500" cy="95250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More-text-purple">
  <p:cSld name="More-text-purple">
    <p:spTree>
      <p:nvGrpSpPr>
        <p:cNvPr id="1" name="Shape 444"/>
        <p:cNvGrpSpPr/>
        <p:nvPr/>
      </p:nvGrpSpPr>
      <p:grpSpPr>
        <a:xfrm>
          <a:off x="0" y="0"/>
          <a:ext cx="0" cy="0"/>
          <a:chOff x="0" y="0"/>
          <a:chExt cx="0" cy="0"/>
        </a:xfrm>
      </p:grpSpPr>
      <p:pic>
        <p:nvPicPr>
          <p:cNvPr id="445" name="Google Shape;445;p18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396219" y="5673479"/>
            <a:ext cx="4801537" cy="1392445"/>
          </a:xfrm>
          <a:prstGeom prst="rect">
            <a:avLst/>
          </a:prstGeom>
          <a:noFill/>
          <a:ln>
            <a:noFill/>
          </a:ln>
        </p:spPr>
      </p:pic>
      <p:pic>
        <p:nvPicPr>
          <p:cNvPr id="446" name="Google Shape;446;p18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9358960" y="3564409"/>
            <a:ext cx="4937760" cy="728320"/>
          </a:xfrm>
          <a:prstGeom prst="rect">
            <a:avLst/>
          </a:prstGeom>
          <a:noFill/>
          <a:ln>
            <a:noFill/>
          </a:ln>
        </p:spPr>
      </p:pic>
      <p:pic>
        <p:nvPicPr>
          <p:cNvPr id="447" name="Google Shape;447;p18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48" name="Google Shape;448;p18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9" name="Google Shape;449;p18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0" name="Google Shape;450;p18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51" name="Google Shape;451;p18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328467" y="6155874"/>
            <a:ext cx="5535064" cy="130698"/>
          </a:xfrm>
          <a:prstGeom prst="rect">
            <a:avLst/>
          </a:prstGeom>
          <a:noFill/>
          <a:ln>
            <a:noFill/>
          </a:ln>
        </p:spPr>
      </p:pic>
      <p:pic>
        <p:nvPicPr>
          <p:cNvPr id="452" name="Google Shape;452;p18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53" name="Google Shape;453;p180"/>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454" name="Google Shape;454;p180"/>
          <p:cNvPicPr preferRelativeResize="0"/>
          <p:nvPr/>
        </p:nvPicPr>
        <p:blipFill rotWithShape="1">
          <a:blip r:embed="rId7" cstate="email">
            <a:alphaModFix/>
            <a:extLst>
              <a:ext uri="{28A0092B-C50C-407E-A947-70E740481C1C}">
                <a14:useLocalDpi xmlns:a14="http://schemas.microsoft.com/office/drawing/2010/main"/>
              </a:ext>
            </a:extLst>
          </a:blip>
          <a:srcRect t="10129"/>
          <a:stretch/>
        </p:blipFill>
        <p:spPr>
          <a:xfrm>
            <a:off x="-258515" y="0"/>
            <a:ext cx="1135684" cy="4646815"/>
          </a:xfrm>
          <a:prstGeom prst="rect">
            <a:avLst/>
          </a:prstGeom>
          <a:noFill/>
          <a:ln>
            <a:noFill/>
          </a:ln>
        </p:spPr>
      </p:pic>
      <p:pic>
        <p:nvPicPr>
          <p:cNvPr id="455" name="Google Shape;455;p18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9658" y="6419243"/>
            <a:ext cx="239337" cy="239337"/>
          </a:xfrm>
          <a:prstGeom prst="rect">
            <a:avLst/>
          </a:prstGeom>
          <a:noFill/>
          <a:ln>
            <a:noFill/>
          </a:ln>
        </p:spPr>
      </p:pic>
      <p:pic>
        <p:nvPicPr>
          <p:cNvPr id="456" name="Google Shape;456;p18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135961">
            <a:off x="11555838" y="4812463"/>
            <a:ext cx="426027" cy="40046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12_Заголовок раздела">
  <p:cSld name="12_Заголовок раздела">
    <p:spTree>
      <p:nvGrpSpPr>
        <p:cNvPr id="1" name="Shape 457"/>
        <p:cNvGrpSpPr/>
        <p:nvPr/>
      </p:nvGrpSpPr>
      <p:grpSpPr>
        <a:xfrm>
          <a:off x="0" y="0"/>
          <a:ext cx="0" cy="0"/>
          <a:chOff x="0" y="0"/>
          <a:chExt cx="0" cy="0"/>
        </a:xfrm>
      </p:grpSpPr>
      <p:pic>
        <p:nvPicPr>
          <p:cNvPr id="458" name="Google Shape;458;p18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802934" y="2922352"/>
            <a:ext cx="1117547" cy="1176676"/>
          </a:xfrm>
          <a:prstGeom prst="rect">
            <a:avLst/>
          </a:prstGeom>
          <a:noFill/>
          <a:ln>
            <a:noFill/>
          </a:ln>
        </p:spPr>
      </p:pic>
      <p:pic>
        <p:nvPicPr>
          <p:cNvPr id="459" name="Google Shape;459;p181"/>
          <p:cNvPicPr preferRelativeResize="0"/>
          <p:nvPr/>
        </p:nvPicPr>
        <p:blipFill rotWithShape="1">
          <a:blip r:embed="rId3" cstate="email">
            <a:alphaModFix/>
            <a:extLst>
              <a:ext uri="{28A0092B-C50C-407E-A947-70E740481C1C}">
                <a14:useLocalDpi xmlns:a14="http://schemas.microsoft.com/office/drawing/2010/main"/>
              </a:ext>
            </a:extLst>
          </a:blip>
          <a:srcRect l="27270"/>
          <a:stretch/>
        </p:blipFill>
        <p:spPr>
          <a:xfrm flipH="1">
            <a:off x="9176797" y="0"/>
            <a:ext cx="3010756" cy="6858000"/>
          </a:xfrm>
          <a:prstGeom prst="rect">
            <a:avLst/>
          </a:prstGeom>
          <a:noFill/>
          <a:ln>
            <a:noFill/>
          </a:ln>
        </p:spPr>
      </p:pic>
      <p:pic>
        <p:nvPicPr>
          <p:cNvPr id="460" name="Google Shape;460;p18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7224" y="5359968"/>
            <a:ext cx="4697660" cy="1498032"/>
          </a:xfrm>
          <a:prstGeom prst="rect">
            <a:avLst/>
          </a:prstGeom>
          <a:noFill/>
          <a:ln>
            <a:noFill/>
          </a:ln>
        </p:spPr>
      </p:pic>
      <p:pic>
        <p:nvPicPr>
          <p:cNvPr id="461" name="Google Shape;461;p181"/>
          <p:cNvPicPr preferRelativeResize="0"/>
          <p:nvPr/>
        </p:nvPicPr>
        <p:blipFill rotWithShape="1">
          <a:blip r:embed="rId5">
            <a:alphaModFix/>
          </a:blip>
          <a:srcRect r="21520"/>
          <a:stretch/>
        </p:blipFill>
        <p:spPr>
          <a:xfrm rot="-5400000">
            <a:off x="3056" y="-3056"/>
            <a:ext cx="5232638" cy="5238750"/>
          </a:xfrm>
          <a:prstGeom prst="rect">
            <a:avLst/>
          </a:prstGeom>
          <a:noFill/>
          <a:ln>
            <a:noFill/>
          </a:ln>
        </p:spPr>
      </p:pic>
      <p:pic>
        <p:nvPicPr>
          <p:cNvPr id="462" name="Google Shape;462;p18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63" name="Google Shape;463;p18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4" name="Google Shape;464;p18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5" name="Google Shape;465;p18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66" name="Google Shape;466;p18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502008" y="5987346"/>
            <a:ext cx="5535064" cy="369004"/>
          </a:xfrm>
          <a:prstGeom prst="rect">
            <a:avLst/>
          </a:prstGeom>
          <a:noFill/>
          <a:ln>
            <a:noFill/>
          </a:ln>
        </p:spPr>
      </p:pic>
      <p:pic>
        <p:nvPicPr>
          <p:cNvPr id="467" name="Google Shape;467;p181"/>
          <p:cNvPicPr preferRelativeResize="0"/>
          <p:nvPr/>
        </p:nvPicPr>
        <p:blipFill rotWithShape="1">
          <a:blip r:embed="rId8" cstate="email">
            <a:alphaModFix/>
            <a:extLst>
              <a:ext uri="{28A0092B-C50C-407E-A947-70E740481C1C}">
                <a14:useLocalDpi xmlns:a14="http://schemas.microsoft.com/office/drawing/2010/main"/>
              </a:ext>
            </a:extLst>
          </a:blip>
          <a:srcRect b="32565"/>
          <a:stretch/>
        </p:blipFill>
        <p:spPr>
          <a:xfrm rot="10800000">
            <a:off x="-54782" y="0"/>
            <a:ext cx="1991563" cy="2037867"/>
          </a:xfrm>
          <a:prstGeom prst="rect">
            <a:avLst/>
          </a:prstGeom>
          <a:noFill/>
          <a:ln>
            <a:noFill/>
          </a:ln>
        </p:spPr>
      </p:pic>
      <p:pic>
        <p:nvPicPr>
          <p:cNvPr id="468" name="Google Shape;468;p18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69" name="Google Shape;469;p181"/>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0" name="Google Shape;470;p181"/>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471" name="Google Shape;471;p181"/>
          <p:cNvSpPr>
            <a:spLocks noGrp="1"/>
          </p:cNvSpPr>
          <p:nvPr>
            <p:ph type="pic" idx="2"/>
          </p:nvPr>
        </p:nvSpPr>
        <p:spPr>
          <a:xfrm>
            <a:off x="7179597" y="2325182"/>
            <a:ext cx="4179887" cy="3462338"/>
          </a:xfrm>
          <a:prstGeom prst="rect">
            <a:avLst/>
          </a:prstGeom>
          <a:noFill/>
          <a:ln>
            <a:noFill/>
          </a:ln>
        </p:spPr>
      </p:sp>
      <p:pic>
        <p:nvPicPr>
          <p:cNvPr id="472" name="Google Shape;472;p18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769225" y="489857"/>
            <a:ext cx="606829" cy="606829"/>
          </a:xfrm>
          <a:prstGeom prst="rect">
            <a:avLst/>
          </a:prstGeom>
          <a:noFill/>
          <a:ln>
            <a:noFill/>
          </a:ln>
        </p:spPr>
      </p:pic>
      <p:pic>
        <p:nvPicPr>
          <p:cNvPr id="473" name="Google Shape;473;p18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76520" y="5206142"/>
            <a:ext cx="606829" cy="606829"/>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13_Заголовок раздела">
  <p:cSld name="13_Заголовок раздела">
    <p:spTree>
      <p:nvGrpSpPr>
        <p:cNvPr id="1" name="Shape 474"/>
        <p:cNvGrpSpPr/>
        <p:nvPr/>
      </p:nvGrpSpPr>
      <p:grpSpPr>
        <a:xfrm>
          <a:off x="0" y="0"/>
          <a:ext cx="0" cy="0"/>
          <a:chOff x="0" y="0"/>
          <a:chExt cx="0" cy="0"/>
        </a:xfrm>
      </p:grpSpPr>
      <p:pic>
        <p:nvPicPr>
          <p:cNvPr id="475" name="Google Shape;475;p18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2750"/>
            <a:ext cx="5064952" cy="4524690"/>
          </a:xfrm>
          <a:prstGeom prst="rect">
            <a:avLst/>
          </a:prstGeom>
          <a:noFill/>
          <a:ln>
            <a:noFill/>
          </a:ln>
        </p:spPr>
      </p:pic>
      <p:pic>
        <p:nvPicPr>
          <p:cNvPr id="476" name="Google Shape;476;p182"/>
          <p:cNvPicPr preferRelativeResize="0"/>
          <p:nvPr/>
        </p:nvPicPr>
        <p:blipFill rotWithShape="1">
          <a:blip r:embed="rId3" cstate="email">
            <a:alphaModFix/>
            <a:extLst>
              <a:ext uri="{28A0092B-C50C-407E-A947-70E740481C1C}">
                <a14:useLocalDpi xmlns:a14="http://schemas.microsoft.com/office/drawing/2010/main"/>
              </a:ext>
            </a:extLst>
          </a:blip>
          <a:srcRect b="37149"/>
          <a:stretch/>
        </p:blipFill>
        <p:spPr>
          <a:xfrm rot="10800000" flipH="1">
            <a:off x="4239782" y="0"/>
            <a:ext cx="3712436" cy="2333310"/>
          </a:xfrm>
          <a:prstGeom prst="rect">
            <a:avLst/>
          </a:prstGeom>
          <a:noFill/>
          <a:ln>
            <a:noFill/>
          </a:ln>
        </p:spPr>
      </p:pic>
      <p:pic>
        <p:nvPicPr>
          <p:cNvPr id="477" name="Google Shape;477;p182"/>
          <p:cNvPicPr preferRelativeResize="0"/>
          <p:nvPr/>
        </p:nvPicPr>
        <p:blipFill rotWithShape="1">
          <a:blip r:embed="rId4" cstate="email">
            <a:alphaModFix/>
            <a:extLst>
              <a:ext uri="{28A0092B-C50C-407E-A947-70E740481C1C}">
                <a14:useLocalDpi xmlns:a14="http://schemas.microsoft.com/office/drawing/2010/main"/>
              </a:ext>
            </a:extLst>
          </a:blip>
          <a:srcRect b="37149"/>
          <a:stretch/>
        </p:blipFill>
        <p:spPr>
          <a:xfrm>
            <a:off x="5053327" y="5527270"/>
            <a:ext cx="2117271" cy="1330730"/>
          </a:xfrm>
          <a:prstGeom prst="rect">
            <a:avLst/>
          </a:prstGeom>
          <a:noFill/>
          <a:ln>
            <a:noFill/>
          </a:ln>
        </p:spPr>
      </p:pic>
      <p:pic>
        <p:nvPicPr>
          <p:cNvPr id="478" name="Google Shape;478;p18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110570">
            <a:off x="120478" y="4317215"/>
            <a:ext cx="2355886" cy="2384681"/>
          </a:xfrm>
          <a:prstGeom prst="rect">
            <a:avLst/>
          </a:prstGeom>
          <a:noFill/>
          <a:ln>
            <a:noFill/>
          </a:ln>
        </p:spPr>
      </p:pic>
      <p:pic>
        <p:nvPicPr>
          <p:cNvPr id="479" name="Google Shape;479;p18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80" name="Google Shape;480;p18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1" name="Google Shape;481;p18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2" name="Google Shape;482;p18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83" name="Google Shape;483;p18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84" name="Google Shape;484;p182"/>
          <p:cNvSpPr>
            <a:spLocks noGrp="1"/>
          </p:cNvSpPr>
          <p:nvPr>
            <p:ph type="pic" idx="2"/>
          </p:nvPr>
        </p:nvSpPr>
        <p:spPr>
          <a:xfrm>
            <a:off x="1379764" y="739549"/>
            <a:ext cx="9432713" cy="5047971"/>
          </a:xfrm>
          <a:prstGeom prst="rect">
            <a:avLst/>
          </a:prstGeom>
          <a:noFill/>
          <a:ln>
            <a:noFill/>
          </a:ln>
        </p:spPr>
      </p:sp>
      <p:pic>
        <p:nvPicPr>
          <p:cNvPr id="485" name="Google Shape;485;p18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0084" y="2943679"/>
            <a:ext cx="2215318" cy="3412671"/>
          </a:xfrm>
          <a:prstGeom prst="rect">
            <a:avLst/>
          </a:prstGeom>
          <a:noFill/>
          <a:ln>
            <a:noFill/>
          </a:ln>
        </p:spPr>
      </p:pic>
      <p:pic>
        <p:nvPicPr>
          <p:cNvPr id="486" name="Google Shape;486;p18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900923" y="4810805"/>
            <a:ext cx="2291077" cy="343662"/>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14_Заголовок раздела">
  <p:cSld name="14_Заголовок раздела">
    <p:spTree>
      <p:nvGrpSpPr>
        <p:cNvPr id="1" name="Shape 487"/>
        <p:cNvGrpSpPr/>
        <p:nvPr/>
      </p:nvGrpSpPr>
      <p:grpSpPr>
        <a:xfrm>
          <a:off x="0" y="0"/>
          <a:ext cx="0" cy="0"/>
          <a:chOff x="0" y="0"/>
          <a:chExt cx="0" cy="0"/>
        </a:xfrm>
      </p:grpSpPr>
      <p:pic>
        <p:nvPicPr>
          <p:cNvPr id="488" name="Google Shape;488;p183"/>
          <p:cNvPicPr preferRelativeResize="0"/>
          <p:nvPr/>
        </p:nvPicPr>
        <p:blipFill rotWithShape="1">
          <a:blip r:embed="rId2" cstate="email">
            <a:alphaModFix/>
            <a:extLst>
              <a:ext uri="{28A0092B-C50C-407E-A947-70E740481C1C}">
                <a14:useLocalDpi xmlns:a14="http://schemas.microsoft.com/office/drawing/2010/main"/>
              </a:ext>
            </a:extLst>
          </a:blip>
          <a:srcRect b="27133"/>
          <a:stretch/>
        </p:blipFill>
        <p:spPr>
          <a:xfrm>
            <a:off x="-1514180" y="3841352"/>
            <a:ext cx="7530961" cy="2886473"/>
          </a:xfrm>
          <a:prstGeom prst="rect">
            <a:avLst/>
          </a:prstGeom>
          <a:noFill/>
          <a:ln>
            <a:noFill/>
          </a:ln>
        </p:spPr>
      </p:pic>
      <p:pic>
        <p:nvPicPr>
          <p:cNvPr id="489" name="Google Shape;489;p183"/>
          <p:cNvPicPr preferRelativeResize="0"/>
          <p:nvPr/>
        </p:nvPicPr>
        <p:blipFill rotWithShape="1">
          <a:blip r:embed="rId3">
            <a:alphaModFix/>
          </a:blip>
          <a:srcRect l="26208" b="27313"/>
          <a:stretch/>
        </p:blipFill>
        <p:spPr>
          <a:xfrm>
            <a:off x="0" y="1246771"/>
            <a:ext cx="5627738" cy="5611229"/>
          </a:xfrm>
          <a:prstGeom prst="rect">
            <a:avLst/>
          </a:prstGeom>
          <a:noFill/>
          <a:ln>
            <a:noFill/>
          </a:ln>
        </p:spPr>
      </p:pic>
      <p:pic>
        <p:nvPicPr>
          <p:cNvPr id="490" name="Google Shape;490;p18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91" name="Google Shape;491;p18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2" name="Google Shape;492;p18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3" name="Google Shape;493;p18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94" name="Google Shape;494;p18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95" name="Google Shape;495;p183"/>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96" name="Google Shape;496;p183"/>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97" name="Google Shape;497;p18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273423" y="4552117"/>
            <a:ext cx="882393" cy="1804233"/>
          </a:xfrm>
          <a:prstGeom prst="rect">
            <a:avLst/>
          </a:prstGeom>
          <a:noFill/>
          <a:ln>
            <a:noFill/>
          </a:ln>
        </p:spPr>
      </p:pic>
      <p:pic>
        <p:nvPicPr>
          <p:cNvPr id="498" name="Google Shape;498;p18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239574">
            <a:off x="8953994" y="4777960"/>
            <a:ext cx="1261955" cy="2253491"/>
          </a:xfrm>
          <a:prstGeom prst="rect">
            <a:avLst/>
          </a:prstGeom>
          <a:noFill/>
          <a:ln>
            <a:noFill/>
          </a:ln>
        </p:spPr>
      </p:pic>
      <p:pic>
        <p:nvPicPr>
          <p:cNvPr id="499" name="Google Shape;499;p18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281249">
            <a:off x="65761" y="4480771"/>
            <a:ext cx="1544875" cy="2344190"/>
          </a:xfrm>
          <a:prstGeom prst="rect">
            <a:avLst/>
          </a:prstGeom>
          <a:noFill/>
          <a:ln>
            <a:noFill/>
          </a:ln>
        </p:spPr>
      </p:pic>
      <p:pic>
        <p:nvPicPr>
          <p:cNvPr id="500" name="Google Shape;500;p18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841646" y="0"/>
            <a:ext cx="3743325" cy="1193705"/>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15_Заголовок раздела">
  <p:cSld name="15_Заголовок раздела">
    <p:spTree>
      <p:nvGrpSpPr>
        <p:cNvPr id="1" name="Shape 501"/>
        <p:cNvGrpSpPr/>
        <p:nvPr/>
      </p:nvGrpSpPr>
      <p:grpSpPr>
        <a:xfrm>
          <a:off x="0" y="0"/>
          <a:ext cx="0" cy="0"/>
          <a:chOff x="0" y="0"/>
          <a:chExt cx="0" cy="0"/>
        </a:xfrm>
      </p:grpSpPr>
      <p:pic>
        <p:nvPicPr>
          <p:cNvPr id="502" name="Google Shape;502;p18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96244" y="0"/>
            <a:ext cx="10058400" cy="6283853"/>
          </a:xfrm>
          <a:prstGeom prst="rect">
            <a:avLst/>
          </a:prstGeom>
          <a:noFill/>
          <a:ln>
            <a:noFill/>
          </a:ln>
        </p:spPr>
      </p:pic>
      <p:pic>
        <p:nvPicPr>
          <p:cNvPr id="503" name="Google Shape;503;p18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04" name="Google Shape;504;p18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5" name="Google Shape;505;p18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6" name="Google Shape;506;p18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07" name="Google Shape;507;p18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508" name="Google Shape;508;p184"/>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09" name="Google Shape;509;p184"/>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510" name="Google Shape;510;p184"/>
          <p:cNvPicPr preferRelativeResize="0"/>
          <p:nvPr/>
        </p:nvPicPr>
        <p:blipFill rotWithShape="1">
          <a:blip r:embed="rId5" cstate="email">
            <a:alphaModFix/>
            <a:extLst>
              <a:ext uri="{28A0092B-C50C-407E-A947-70E740481C1C}">
                <a14:useLocalDpi xmlns:a14="http://schemas.microsoft.com/office/drawing/2010/main"/>
              </a:ext>
            </a:extLst>
          </a:blip>
          <a:srcRect r="31496"/>
          <a:stretch/>
        </p:blipFill>
        <p:spPr>
          <a:xfrm>
            <a:off x="9705974" y="1619020"/>
            <a:ext cx="2486025" cy="3629025"/>
          </a:xfrm>
          <a:prstGeom prst="rect">
            <a:avLst/>
          </a:prstGeom>
          <a:noFill/>
          <a:ln>
            <a:noFill/>
          </a:ln>
        </p:spPr>
      </p:pic>
      <p:pic>
        <p:nvPicPr>
          <p:cNvPr id="511" name="Google Shape;511;p184"/>
          <p:cNvPicPr preferRelativeResize="0"/>
          <p:nvPr/>
        </p:nvPicPr>
        <p:blipFill rotWithShape="1">
          <a:blip r:embed="rId5" cstate="email">
            <a:alphaModFix/>
            <a:extLst>
              <a:ext uri="{28A0092B-C50C-407E-A947-70E740481C1C}">
                <a14:useLocalDpi xmlns:a14="http://schemas.microsoft.com/office/drawing/2010/main"/>
              </a:ext>
            </a:extLst>
          </a:blip>
          <a:srcRect r="31496"/>
          <a:stretch/>
        </p:blipFill>
        <p:spPr>
          <a:xfrm flipH="1">
            <a:off x="0" y="1619020"/>
            <a:ext cx="2486025" cy="3629025"/>
          </a:xfrm>
          <a:prstGeom prst="rect">
            <a:avLst/>
          </a:prstGeom>
          <a:noFill/>
          <a:ln>
            <a:noFill/>
          </a:ln>
        </p:spPr>
      </p:pic>
      <p:pic>
        <p:nvPicPr>
          <p:cNvPr id="512" name="Google Shape;512;p18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9779344" y="1231842"/>
            <a:ext cx="621956" cy="621956"/>
          </a:xfrm>
          <a:prstGeom prst="rect">
            <a:avLst/>
          </a:prstGeom>
          <a:noFill/>
          <a:ln>
            <a:noFill/>
          </a:ln>
        </p:spPr>
      </p:pic>
      <p:pic>
        <p:nvPicPr>
          <p:cNvPr id="513" name="Google Shape;513;p18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890961" y="4991031"/>
            <a:ext cx="801650" cy="80165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02">
  <p:cSld name="title-02">
    <p:spTree>
      <p:nvGrpSpPr>
        <p:cNvPr id="1" name="Shape 81"/>
        <p:cNvGrpSpPr/>
        <p:nvPr/>
      </p:nvGrpSpPr>
      <p:grpSpPr>
        <a:xfrm>
          <a:off x="0" y="0"/>
          <a:ext cx="0" cy="0"/>
          <a:chOff x="0" y="0"/>
          <a:chExt cx="0" cy="0"/>
        </a:xfrm>
      </p:grpSpPr>
      <p:pic>
        <p:nvPicPr>
          <p:cNvPr id="82" name="Google Shape;82;p15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83" name="Google Shape;83;p15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84" name="Google Shape;84;p15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85" name="Google Shape;85;p158"/>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6" name="Google Shape;86;p1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1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 name="Google Shape;88;p15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9" name="Google Shape;89;p15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90" name="Google Shape;90;p158"/>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91" name="Google Shape;91;p158"/>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92" name="Google Shape;92;p15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93" name="Google Shape;93;p15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94" name="Google Shape;94;p15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95" name="Google Shape;95;p15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96" name="Google Shape;96;p15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97" name="Google Shape;97;p15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pic>
        <p:nvPicPr>
          <p:cNvPr id="98" name="Google Shape;98;p15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250136" y="1440687"/>
            <a:ext cx="1363283" cy="653609"/>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Table_slide_purplr">
  <p:cSld name="Table_slide_purplr">
    <p:spTree>
      <p:nvGrpSpPr>
        <p:cNvPr id="1" name="Shape 514"/>
        <p:cNvGrpSpPr/>
        <p:nvPr/>
      </p:nvGrpSpPr>
      <p:grpSpPr>
        <a:xfrm>
          <a:off x="0" y="0"/>
          <a:ext cx="0" cy="0"/>
          <a:chOff x="0" y="0"/>
          <a:chExt cx="0" cy="0"/>
        </a:xfrm>
      </p:grpSpPr>
      <p:pic>
        <p:nvPicPr>
          <p:cNvPr id="515" name="Google Shape;515;p185"/>
          <p:cNvPicPr preferRelativeResize="0"/>
          <p:nvPr/>
        </p:nvPicPr>
        <p:blipFill rotWithShape="1">
          <a:blip r:embed="rId2" cstate="email">
            <a:alphaModFix/>
            <a:extLst>
              <a:ext uri="{28A0092B-C50C-407E-A947-70E740481C1C}">
                <a14:useLocalDpi xmlns:a14="http://schemas.microsoft.com/office/drawing/2010/main"/>
              </a:ext>
            </a:extLst>
          </a:blip>
          <a:srcRect r="25447"/>
          <a:stretch/>
        </p:blipFill>
        <p:spPr>
          <a:xfrm rot="10800000">
            <a:off x="-5756" y="2896358"/>
            <a:ext cx="4727642" cy="3961642"/>
          </a:xfrm>
          <a:prstGeom prst="rect">
            <a:avLst/>
          </a:prstGeom>
          <a:noFill/>
          <a:ln>
            <a:noFill/>
          </a:ln>
        </p:spPr>
      </p:pic>
      <p:pic>
        <p:nvPicPr>
          <p:cNvPr id="516" name="Google Shape;516;p18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7571362" y="2247599"/>
            <a:ext cx="4620638" cy="4620638"/>
          </a:xfrm>
          <a:prstGeom prst="rect">
            <a:avLst/>
          </a:prstGeom>
          <a:noFill/>
          <a:ln>
            <a:noFill/>
          </a:ln>
        </p:spPr>
      </p:pic>
      <p:pic>
        <p:nvPicPr>
          <p:cNvPr id="517" name="Google Shape;517;p185"/>
          <p:cNvPicPr preferRelativeResize="0"/>
          <p:nvPr/>
        </p:nvPicPr>
        <p:blipFill rotWithShape="1">
          <a:blip r:embed="rId4">
            <a:alphaModFix/>
          </a:blip>
          <a:srcRect r="20863"/>
          <a:stretch/>
        </p:blipFill>
        <p:spPr>
          <a:xfrm rot="-5400000">
            <a:off x="-18847" y="18848"/>
            <a:ext cx="5276445" cy="5238750"/>
          </a:xfrm>
          <a:prstGeom prst="rect">
            <a:avLst/>
          </a:prstGeom>
          <a:noFill/>
          <a:ln>
            <a:noFill/>
          </a:ln>
        </p:spPr>
      </p:pic>
      <p:pic>
        <p:nvPicPr>
          <p:cNvPr id="518" name="Google Shape;518;p18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519" name="Google Shape;519;p185"/>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0" name="Google Shape;520;p185"/>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1" name="Google Shape;521;p18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22" name="Google Shape;522;p18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pic>
        <p:nvPicPr>
          <p:cNvPr id="523" name="Google Shape;523;p18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164043" y="2130357"/>
            <a:ext cx="1166757" cy="1770434"/>
          </a:xfrm>
          <a:prstGeom prst="rect">
            <a:avLst/>
          </a:prstGeom>
          <a:noFill/>
          <a:ln>
            <a:noFill/>
          </a:ln>
        </p:spPr>
      </p:pic>
      <p:pic>
        <p:nvPicPr>
          <p:cNvPr id="524" name="Google Shape;524;p18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244813" y="5523049"/>
            <a:ext cx="798791" cy="798791"/>
          </a:xfrm>
          <a:prstGeom prst="rect">
            <a:avLst/>
          </a:prstGeom>
          <a:noFill/>
          <a:ln>
            <a:noFill/>
          </a:ln>
        </p:spPr>
      </p:pic>
      <p:pic>
        <p:nvPicPr>
          <p:cNvPr id="525" name="Google Shape;525;p185"/>
          <p:cNvPicPr preferRelativeResize="0"/>
          <p:nvPr/>
        </p:nvPicPr>
        <p:blipFill rotWithShape="1">
          <a:blip r:embed="rId9">
            <a:alphaModFix/>
          </a:blip>
          <a:srcRect/>
          <a:stretch/>
        </p:blipFill>
        <p:spPr>
          <a:xfrm>
            <a:off x="3714750" y="6071359"/>
            <a:ext cx="4762500" cy="24765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matchingName="bullet_points_purple">
  <p:cSld name="bullet_points_purple">
    <p:spTree>
      <p:nvGrpSpPr>
        <p:cNvPr id="1" name="Shape 526"/>
        <p:cNvGrpSpPr/>
        <p:nvPr/>
      </p:nvGrpSpPr>
      <p:grpSpPr>
        <a:xfrm>
          <a:off x="0" y="0"/>
          <a:ext cx="0" cy="0"/>
          <a:chOff x="0" y="0"/>
          <a:chExt cx="0" cy="0"/>
        </a:xfrm>
      </p:grpSpPr>
      <p:pic>
        <p:nvPicPr>
          <p:cNvPr id="527" name="Google Shape;527;p18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9362875" y="3653944"/>
            <a:ext cx="4930936" cy="727313"/>
          </a:xfrm>
          <a:prstGeom prst="rect">
            <a:avLst/>
          </a:prstGeom>
          <a:noFill/>
          <a:ln>
            <a:noFill/>
          </a:ln>
        </p:spPr>
      </p:pic>
      <p:pic>
        <p:nvPicPr>
          <p:cNvPr id="528" name="Google Shape;528;p186"/>
          <p:cNvPicPr preferRelativeResize="0"/>
          <p:nvPr/>
        </p:nvPicPr>
        <p:blipFill rotWithShape="1">
          <a:blip r:embed="rId3" cstate="email">
            <a:alphaModFix/>
            <a:extLst>
              <a:ext uri="{28A0092B-C50C-407E-A947-70E740481C1C}">
                <a14:useLocalDpi xmlns:a14="http://schemas.microsoft.com/office/drawing/2010/main"/>
              </a:ext>
            </a:extLst>
          </a:blip>
          <a:srcRect r="16985"/>
          <a:stretch/>
        </p:blipFill>
        <p:spPr>
          <a:xfrm rot="10800000">
            <a:off x="0" y="3836631"/>
            <a:ext cx="3192236" cy="3021369"/>
          </a:xfrm>
          <a:prstGeom prst="rect">
            <a:avLst/>
          </a:prstGeom>
          <a:noFill/>
          <a:ln>
            <a:noFill/>
          </a:ln>
        </p:spPr>
      </p:pic>
      <p:pic>
        <p:nvPicPr>
          <p:cNvPr id="529" name="Google Shape;529;p18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530" name="Google Shape;530;p186"/>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1" name="Google Shape;531;p186"/>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2" name="Google Shape;532;p18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533" name="Google Shape;533;p186"/>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34" name="Google Shape;534;p18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535" name="Google Shape;535;p186"/>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6" name="Google Shape;536;p186"/>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7" name="Google Shape;537;p186"/>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38" name="Google Shape;538;p18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556" y="4664734"/>
            <a:ext cx="1268847" cy="1925346"/>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matchingName="2_Заголовок раздела">
  <p:cSld name="2_Заголовок раздела">
    <p:spTree>
      <p:nvGrpSpPr>
        <p:cNvPr id="1" name="Shape 539"/>
        <p:cNvGrpSpPr/>
        <p:nvPr/>
      </p:nvGrpSpPr>
      <p:grpSpPr>
        <a:xfrm>
          <a:off x="0" y="0"/>
          <a:ext cx="0" cy="0"/>
          <a:chOff x="0" y="0"/>
          <a:chExt cx="0" cy="0"/>
        </a:xfrm>
      </p:grpSpPr>
      <p:pic>
        <p:nvPicPr>
          <p:cNvPr id="540" name="Google Shape;540;p18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482448" y="736116"/>
            <a:ext cx="4466270" cy="342414"/>
          </a:xfrm>
          <a:prstGeom prst="rect">
            <a:avLst/>
          </a:prstGeom>
          <a:noFill/>
          <a:ln>
            <a:noFill/>
          </a:ln>
        </p:spPr>
      </p:pic>
      <p:pic>
        <p:nvPicPr>
          <p:cNvPr id="541" name="Google Shape;541;p18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3724" y="0"/>
            <a:ext cx="7458615" cy="6858000"/>
          </a:xfrm>
          <a:prstGeom prst="rect">
            <a:avLst/>
          </a:prstGeom>
          <a:noFill/>
          <a:ln>
            <a:noFill/>
          </a:ln>
        </p:spPr>
      </p:pic>
      <p:pic>
        <p:nvPicPr>
          <p:cNvPr id="542" name="Google Shape;542;p18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41728" y="1355354"/>
            <a:ext cx="3683260" cy="4686240"/>
          </a:xfrm>
          <a:prstGeom prst="rect">
            <a:avLst/>
          </a:prstGeom>
          <a:noFill/>
          <a:ln>
            <a:noFill/>
          </a:ln>
        </p:spPr>
      </p:pic>
      <p:pic>
        <p:nvPicPr>
          <p:cNvPr id="543" name="Google Shape;543;p18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04974" y="6139499"/>
            <a:ext cx="5976664" cy="216654"/>
          </a:xfrm>
          <a:prstGeom prst="rect">
            <a:avLst/>
          </a:prstGeom>
          <a:noFill/>
          <a:ln>
            <a:noFill/>
          </a:ln>
        </p:spPr>
      </p:pic>
      <p:pic>
        <p:nvPicPr>
          <p:cNvPr id="544" name="Google Shape;544;p18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669156" y="0"/>
            <a:ext cx="2712926" cy="907323"/>
          </a:xfrm>
          <a:prstGeom prst="rect">
            <a:avLst/>
          </a:prstGeom>
          <a:noFill/>
          <a:ln>
            <a:noFill/>
          </a:ln>
        </p:spPr>
      </p:pic>
      <p:pic>
        <p:nvPicPr>
          <p:cNvPr id="545" name="Google Shape;545;p18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46" name="Google Shape;546;p187"/>
          <p:cNvSpPr txBox="1">
            <a:spLocks noGrp="1"/>
          </p:cNvSpPr>
          <p:nvPr>
            <p:ph type="title"/>
          </p:nvPr>
        </p:nvSpPr>
        <p:spPr>
          <a:xfrm>
            <a:off x="6319533" y="1638729"/>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47" name="Google Shape;547;p18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8" name="Google Shape;548;p18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9" name="Google Shape;549;p187"/>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matchingName="28_Заголовок раздела">
  <p:cSld name="28_Заголовок раздела">
    <p:spTree>
      <p:nvGrpSpPr>
        <p:cNvPr id="1" name="Shape 550"/>
        <p:cNvGrpSpPr/>
        <p:nvPr/>
      </p:nvGrpSpPr>
      <p:grpSpPr>
        <a:xfrm>
          <a:off x="0" y="0"/>
          <a:ext cx="0" cy="0"/>
          <a:chOff x="0" y="0"/>
          <a:chExt cx="0" cy="0"/>
        </a:xfrm>
      </p:grpSpPr>
      <p:pic>
        <p:nvPicPr>
          <p:cNvPr id="551" name="Google Shape;551;p18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3724" y="0"/>
            <a:ext cx="7458615" cy="6858000"/>
          </a:xfrm>
          <a:prstGeom prst="rect">
            <a:avLst/>
          </a:prstGeom>
          <a:noFill/>
          <a:ln>
            <a:noFill/>
          </a:ln>
        </p:spPr>
      </p:pic>
      <p:pic>
        <p:nvPicPr>
          <p:cNvPr id="552" name="Google Shape;552;p18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41728" y="1355354"/>
            <a:ext cx="3683260" cy="4686240"/>
          </a:xfrm>
          <a:prstGeom prst="rect">
            <a:avLst/>
          </a:prstGeom>
          <a:noFill/>
          <a:ln>
            <a:noFill/>
          </a:ln>
        </p:spPr>
      </p:pic>
      <p:pic>
        <p:nvPicPr>
          <p:cNvPr id="553" name="Google Shape;553;p18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304974" y="6139499"/>
            <a:ext cx="5976664" cy="216654"/>
          </a:xfrm>
          <a:prstGeom prst="rect">
            <a:avLst/>
          </a:prstGeom>
          <a:noFill/>
          <a:ln>
            <a:noFill/>
          </a:ln>
        </p:spPr>
      </p:pic>
      <p:pic>
        <p:nvPicPr>
          <p:cNvPr id="554" name="Google Shape;554;p18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669156" y="0"/>
            <a:ext cx="2712926" cy="907323"/>
          </a:xfrm>
          <a:prstGeom prst="rect">
            <a:avLst/>
          </a:prstGeom>
          <a:noFill/>
          <a:ln>
            <a:noFill/>
          </a:ln>
        </p:spPr>
      </p:pic>
      <p:pic>
        <p:nvPicPr>
          <p:cNvPr id="555" name="Google Shape;555;p18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56" name="Google Shape;556;p188"/>
          <p:cNvSpPr txBox="1">
            <a:spLocks noGrp="1"/>
          </p:cNvSpPr>
          <p:nvPr>
            <p:ph type="title"/>
          </p:nvPr>
        </p:nvSpPr>
        <p:spPr>
          <a:xfrm>
            <a:off x="6319533" y="1638729"/>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7" name="Google Shape;557;p18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8" name="Google Shape;558;p18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559" name="Google Shape;559;p18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
        <p:nvSpPr>
          <p:cNvPr id="560" name="Google Shape;560;p188"/>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matchingName="16_Заголовок раздела">
  <p:cSld name="16_Заголовок раздела">
    <p:spTree>
      <p:nvGrpSpPr>
        <p:cNvPr id="1" name="Shape 561"/>
        <p:cNvGrpSpPr/>
        <p:nvPr/>
      </p:nvGrpSpPr>
      <p:grpSpPr>
        <a:xfrm>
          <a:off x="0" y="0"/>
          <a:ext cx="0" cy="0"/>
          <a:chOff x="0" y="0"/>
          <a:chExt cx="0" cy="0"/>
        </a:xfrm>
      </p:grpSpPr>
      <p:pic>
        <p:nvPicPr>
          <p:cNvPr id="562" name="Google Shape;562;p189"/>
          <p:cNvPicPr preferRelativeResize="0"/>
          <p:nvPr/>
        </p:nvPicPr>
        <p:blipFill rotWithShape="1">
          <a:blip r:embed="rId2" cstate="email">
            <a:alphaModFix/>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a:noFill/>
          <a:ln>
            <a:noFill/>
          </a:ln>
        </p:spPr>
      </p:pic>
      <p:pic>
        <p:nvPicPr>
          <p:cNvPr id="563" name="Google Shape;563;p18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
            <a:ext cx="2647950" cy="6705199"/>
          </a:xfrm>
          <a:prstGeom prst="rect">
            <a:avLst/>
          </a:prstGeom>
          <a:noFill/>
          <a:ln>
            <a:noFill/>
          </a:ln>
        </p:spPr>
      </p:pic>
      <p:pic>
        <p:nvPicPr>
          <p:cNvPr id="564" name="Google Shape;564;p18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65" name="Google Shape;565;p18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6" name="Google Shape;566;p18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7" name="Google Shape;567;p189"/>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8" name="Google Shape;568;p189"/>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569" name="Google Shape;569;p18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570" name="Google Shape;570;p18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865910" y="5774611"/>
            <a:ext cx="6125690" cy="222056"/>
          </a:xfrm>
          <a:prstGeom prst="rect">
            <a:avLst/>
          </a:prstGeom>
          <a:noFill/>
          <a:ln>
            <a:noFill/>
          </a:ln>
        </p:spPr>
      </p:pic>
      <p:pic>
        <p:nvPicPr>
          <p:cNvPr id="571" name="Google Shape;571;p18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8964" y="1632968"/>
            <a:ext cx="436111" cy="436111"/>
          </a:xfrm>
          <a:prstGeom prst="rect">
            <a:avLst/>
          </a:prstGeom>
          <a:noFill/>
          <a:ln>
            <a:noFill/>
          </a:ln>
        </p:spPr>
      </p:pic>
      <p:pic>
        <p:nvPicPr>
          <p:cNvPr id="572" name="Google Shape;572;p18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728746" y="196623"/>
            <a:ext cx="504825" cy="504825"/>
          </a:xfrm>
          <a:prstGeom prst="rect">
            <a:avLst/>
          </a:prstGeom>
          <a:noFill/>
          <a:ln>
            <a:noFill/>
          </a:ln>
        </p:spPr>
      </p:pic>
      <p:pic>
        <p:nvPicPr>
          <p:cNvPr id="573" name="Google Shape;573;p18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869460" y="6048972"/>
            <a:ext cx="504825" cy="504825"/>
          </a:xfrm>
          <a:prstGeom prst="rect">
            <a:avLst/>
          </a:prstGeom>
          <a:noFill/>
          <a:ln>
            <a:noFill/>
          </a:ln>
        </p:spPr>
      </p:pic>
      <p:pic>
        <p:nvPicPr>
          <p:cNvPr id="574" name="Google Shape;574;p18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320171" y="3754337"/>
            <a:ext cx="2743200" cy="2743200"/>
          </a:xfrm>
          <a:prstGeom prst="rect">
            <a:avLst/>
          </a:prstGeom>
          <a:noFill/>
          <a:ln>
            <a:noFill/>
          </a:ln>
        </p:spPr>
      </p:pic>
      <p:pic>
        <p:nvPicPr>
          <p:cNvPr id="575" name="Google Shape;575;p18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flipH="1">
            <a:off x="0" y="937878"/>
            <a:ext cx="3267075" cy="330338"/>
          </a:xfrm>
          <a:prstGeom prst="rect">
            <a:avLst/>
          </a:prstGeom>
          <a:noFill/>
          <a:ln>
            <a:noFill/>
          </a:ln>
        </p:spPr>
      </p:pic>
      <p:pic>
        <p:nvPicPr>
          <p:cNvPr id="576" name="Google Shape;576;p18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a:off x="8924925" y="937878"/>
            <a:ext cx="3267075" cy="330338"/>
          </a:xfrm>
          <a:prstGeom prst="rect">
            <a:avLst/>
          </a:prstGeom>
          <a:noFill/>
          <a:ln>
            <a:noFill/>
          </a:ln>
        </p:spPr>
      </p:pic>
      <p:sp>
        <p:nvSpPr>
          <p:cNvPr id="577" name="Google Shape;577;p189"/>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29_Заголовок раздела">
  <p:cSld name="29_Заголовок раздела">
    <p:spTree>
      <p:nvGrpSpPr>
        <p:cNvPr id="1" name="Shape 578"/>
        <p:cNvGrpSpPr/>
        <p:nvPr/>
      </p:nvGrpSpPr>
      <p:grpSpPr>
        <a:xfrm>
          <a:off x="0" y="0"/>
          <a:ext cx="0" cy="0"/>
          <a:chOff x="0" y="0"/>
          <a:chExt cx="0" cy="0"/>
        </a:xfrm>
      </p:grpSpPr>
      <p:pic>
        <p:nvPicPr>
          <p:cNvPr id="579" name="Google Shape;579;p190"/>
          <p:cNvPicPr preferRelativeResize="0"/>
          <p:nvPr/>
        </p:nvPicPr>
        <p:blipFill rotWithShape="1">
          <a:blip r:embed="rId2" cstate="email">
            <a:alphaModFix/>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a:noFill/>
          <a:ln>
            <a:noFill/>
          </a:ln>
        </p:spPr>
      </p:pic>
      <p:pic>
        <p:nvPicPr>
          <p:cNvPr id="580" name="Google Shape;580;p19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
            <a:ext cx="2647950" cy="6705199"/>
          </a:xfrm>
          <a:prstGeom prst="rect">
            <a:avLst/>
          </a:prstGeom>
          <a:noFill/>
          <a:ln>
            <a:noFill/>
          </a:ln>
        </p:spPr>
      </p:pic>
      <p:pic>
        <p:nvPicPr>
          <p:cNvPr id="581" name="Google Shape;581;p19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82" name="Google Shape;582;p19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3" name="Google Shape;583;p19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4" name="Google Shape;584;p190"/>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5" name="Google Shape;585;p190"/>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586" name="Google Shape;586;p19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587" name="Google Shape;587;p19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728746" y="196623"/>
            <a:ext cx="504825" cy="504825"/>
          </a:xfrm>
          <a:prstGeom prst="rect">
            <a:avLst/>
          </a:prstGeom>
          <a:noFill/>
          <a:ln>
            <a:noFill/>
          </a:ln>
        </p:spPr>
      </p:pic>
      <p:pic>
        <p:nvPicPr>
          <p:cNvPr id="588" name="Google Shape;588;p19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320171" y="3754337"/>
            <a:ext cx="2743200" cy="2743200"/>
          </a:xfrm>
          <a:prstGeom prst="rect">
            <a:avLst/>
          </a:prstGeom>
          <a:noFill/>
          <a:ln>
            <a:noFill/>
          </a:ln>
        </p:spPr>
      </p:pic>
      <p:sp>
        <p:nvSpPr>
          <p:cNvPr id="589" name="Google Shape;589;p190"/>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matchingName="More-text_blue">
  <p:cSld name="More-text_blue">
    <p:spTree>
      <p:nvGrpSpPr>
        <p:cNvPr id="1" name="Shape 590"/>
        <p:cNvGrpSpPr/>
        <p:nvPr/>
      </p:nvGrpSpPr>
      <p:grpSpPr>
        <a:xfrm>
          <a:off x="0" y="0"/>
          <a:ext cx="0" cy="0"/>
          <a:chOff x="0" y="0"/>
          <a:chExt cx="0" cy="0"/>
        </a:xfrm>
      </p:grpSpPr>
      <p:pic>
        <p:nvPicPr>
          <p:cNvPr id="591" name="Google Shape;591;p191"/>
          <p:cNvPicPr preferRelativeResize="0"/>
          <p:nvPr/>
        </p:nvPicPr>
        <p:blipFill rotWithShape="1">
          <a:blip r:embed="rId2" cstate="email">
            <a:alphaModFix/>
            <a:extLst>
              <a:ext uri="{28A0092B-C50C-407E-A947-70E740481C1C}">
                <a14:useLocalDpi xmlns:a14="http://schemas.microsoft.com/office/drawing/2010/main"/>
              </a:ext>
            </a:extLst>
          </a:blip>
          <a:srcRect r="7402"/>
          <a:stretch/>
        </p:blipFill>
        <p:spPr>
          <a:xfrm>
            <a:off x="0" y="0"/>
            <a:ext cx="963140" cy="6858000"/>
          </a:xfrm>
          <a:prstGeom prst="rect">
            <a:avLst/>
          </a:prstGeom>
          <a:noFill/>
          <a:ln>
            <a:noFill/>
          </a:ln>
        </p:spPr>
      </p:pic>
      <p:pic>
        <p:nvPicPr>
          <p:cNvPr id="592" name="Google Shape;592;p19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3"/>
            <a:ext cx="968896" cy="809028"/>
          </a:xfrm>
          <a:prstGeom prst="rect">
            <a:avLst/>
          </a:prstGeom>
          <a:noFill/>
          <a:ln>
            <a:noFill/>
          </a:ln>
        </p:spPr>
      </p:pic>
      <p:sp>
        <p:nvSpPr>
          <p:cNvPr id="593" name="Google Shape;593;p191"/>
          <p:cNvSpPr txBox="1">
            <a:spLocks noGrp="1"/>
          </p:cNvSpPr>
          <p:nvPr>
            <p:ph type="dt" idx="10"/>
          </p:nvPr>
        </p:nvSpPr>
        <p:spPr>
          <a:xfrm>
            <a:off x="838200"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4" name="Google Shape;594;p191"/>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595" name="Google Shape;595;p19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11228860" y="0"/>
            <a:ext cx="963140" cy="801332"/>
          </a:xfrm>
          <a:prstGeom prst="rect">
            <a:avLst/>
          </a:prstGeom>
          <a:noFill/>
          <a:ln>
            <a:noFill/>
          </a:ln>
        </p:spPr>
      </p:pic>
      <p:sp>
        <p:nvSpPr>
          <p:cNvPr id="596" name="Google Shape;596;p191"/>
          <p:cNvSpPr txBox="1">
            <a:spLocks noGrp="1"/>
          </p:cNvSpPr>
          <p:nvPr>
            <p:ph type="body" idx="1"/>
          </p:nvPr>
        </p:nvSpPr>
        <p:spPr>
          <a:xfrm>
            <a:off x="877169" y="375557"/>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597" name="Google Shape;597;p19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599842" y="1690007"/>
            <a:ext cx="592158" cy="3224893"/>
          </a:xfrm>
          <a:prstGeom prst="rect">
            <a:avLst/>
          </a:prstGeom>
          <a:noFill/>
          <a:ln>
            <a:noFill/>
          </a:ln>
        </p:spPr>
      </p:pic>
      <p:pic>
        <p:nvPicPr>
          <p:cNvPr id="598" name="Google Shape;598;p19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48955" y="4212773"/>
            <a:ext cx="450396" cy="450396"/>
          </a:xfrm>
          <a:prstGeom prst="rect">
            <a:avLst/>
          </a:prstGeom>
          <a:noFill/>
          <a:ln>
            <a:noFill/>
          </a:ln>
        </p:spPr>
      </p:pic>
      <p:sp>
        <p:nvSpPr>
          <p:cNvPr id="599" name="Google Shape;599;p191"/>
          <p:cNvSpPr txBox="1">
            <a:spLocks noGrp="1"/>
          </p:cNvSpPr>
          <p:nvPr>
            <p:ph type="sldNum" idx="12"/>
          </p:nvPr>
        </p:nvSpPr>
        <p:spPr>
          <a:xfrm>
            <a:off x="10897386" y="6330754"/>
            <a:ext cx="126849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matchingName="17_Заголовок раздела">
  <p:cSld name="17_Заголовок раздела">
    <p:spTree>
      <p:nvGrpSpPr>
        <p:cNvPr id="1" name="Shape 600"/>
        <p:cNvGrpSpPr/>
        <p:nvPr/>
      </p:nvGrpSpPr>
      <p:grpSpPr>
        <a:xfrm>
          <a:off x="0" y="0"/>
          <a:ext cx="0" cy="0"/>
          <a:chOff x="0" y="0"/>
          <a:chExt cx="0" cy="0"/>
        </a:xfrm>
      </p:grpSpPr>
      <p:pic>
        <p:nvPicPr>
          <p:cNvPr id="601" name="Google Shape;601;p192"/>
          <p:cNvPicPr preferRelativeResize="0"/>
          <p:nvPr/>
        </p:nvPicPr>
        <p:blipFill rotWithShape="1">
          <a:blip r:embed="rId2" cstate="email">
            <a:alphaModFix/>
            <a:extLst>
              <a:ext uri="{28A0092B-C50C-407E-A947-70E740481C1C}">
                <a14:useLocalDpi xmlns:a14="http://schemas.microsoft.com/office/drawing/2010/main"/>
              </a:ext>
            </a:extLst>
          </a:blip>
          <a:srcRect l="34376" b="49048"/>
          <a:stretch/>
        </p:blipFill>
        <p:spPr>
          <a:xfrm flipH="1">
            <a:off x="9085379" y="3369263"/>
            <a:ext cx="3106621" cy="3494315"/>
          </a:xfrm>
          <a:prstGeom prst="rect">
            <a:avLst/>
          </a:prstGeom>
          <a:noFill/>
          <a:ln>
            <a:noFill/>
          </a:ln>
        </p:spPr>
      </p:pic>
      <p:pic>
        <p:nvPicPr>
          <p:cNvPr id="602" name="Google Shape;602;p192"/>
          <p:cNvPicPr preferRelativeResize="0"/>
          <p:nvPr/>
        </p:nvPicPr>
        <p:blipFill rotWithShape="1">
          <a:blip r:embed="rId2" cstate="email">
            <a:alphaModFix/>
            <a:extLst>
              <a:ext uri="{28A0092B-C50C-407E-A947-70E740481C1C}">
                <a14:useLocalDpi xmlns:a14="http://schemas.microsoft.com/office/drawing/2010/main"/>
              </a:ext>
            </a:extLst>
          </a:blip>
          <a:srcRect l="34376" b="49048"/>
          <a:stretch/>
        </p:blipFill>
        <p:spPr>
          <a:xfrm>
            <a:off x="-4736" y="3369264"/>
            <a:ext cx="3106621" cy="3494315"/>
          </a:xfrm>
          <a:prstGeom prst="rect">
            <a:avLst/>
          </a:prstGeom>
          <a:noFill/>
          <a:ln>
            <a:noFill/>
          </a:ln>
        </p:spPr>
      </p:pic>
      <p:grpSp>
        <p:nvGrpSpPr>
          <p:cNvPr id="603" name="Google Shape;603;p192"/>
          <p:cNvGrpSpPr/>
          <p:nvPr/>
        </p:nvGrpSpPr>
        <p:grpSpPr>
          <a:xfrm>
            <a:off x="114206" y="-3847"/>
            <a:ext cx="11889642" cy="6861847"/>
            <a:chOff x="114206" y="-3848"/>
            <a:chExt cx="11889642" cy="6861847"/>
          </a:xfrm>
        </p:grpSpPr>
        <p:pic>
          <p:nvPicPr>
            <p:cNvPr id="604" name="Google Shape;604;p19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4206" y="-1"/>
              <a:ext cx="4139638" cy="6858000"/>
            </a:xfrm>
            <a:prstGeom prst="rect">
              <a:avLst/>
            </a:prstGeom>
            <a:noFill/>
            <a:ln>
              <a:noFill/>
            </a:ln>
          </p:spPr>
        </p:pic>
        <p:pic>
          <p:nvPicPr>
            <p:cNvPr id="605" name="Google Shape;605;p19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7864210" y="-3848"/>
              <a:ext cx="4139638" cy="6858000"/>
            </a:xfrm>
            <a:prstGeom prst="rect">
              <a:avLst/>
            </a:prstGeom>
            <a:noFill/>
            <a:ln>
              <a:noFill/>
            </a:ln>
          </p:spPr>
        </p:pic>
      </p:grpSp>
      <p:pic>
        <p:nvPicPr>
          <p:cNvPr id="606" name="Google Shape;606;p19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07" name="Google Shape;607;p19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8" name="Google Shape;608;p19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09" name="Google Shape;609;p19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10" name="Google Shape;610;p19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996182" y="5373849"/>
            <a:ext cx="6125690" cy="222056"/>
          </a:xfrm>
          <a:prstGeom prst="rect">
            <a:avLst/>
          </a:prstGeom>
          <a:noFill/>
          <a:ln>
            <a:noFill/>
          </a:ln>
        </p:spPr>
      </p:pic>
      <p:pic>
        <p:nvPicPr>
          <p:cNvPr id="611" name="Google Shape;611;p19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687427" y="3051953"/>
            <a:ext cx="2743200" cy="2743200"/>
          </a:xfrm>
          <a:prstGeom prst="rect">
            <a:avLst/>
          </a:prstGeom>
          <a:noFill/>
          <a:ln>
            <a:noFill/>
          </a:ln>
        </p:spPr>
      </p:pic>
      <p:sp>
        <p:nvSpPr>
          <p:cNvPr id="612" name="Google Shape;612;p192"/>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613" name="Google Shape;613;p192"/>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matchingName="18_Заголовок раздела">
  <p:cSld name="18_Заголовок раздела">
    <p:spTree>
      <p:nvGrpSpPr>
        <p:cNvPr id="1" name="Shape 614"/>
        <p:cNvGrpSpPr/>
        <p:nvPr/>
      </p:nvGrpSpPr>
      <p:grpSpPr>
        <a:xfrm>
          <a:off x="0" y="0"/>
          <a:ext cx="0" cy="0"/>
          <a:chOff x="0" y="0"/>
          <a:chExt cx="0" cy="0"/>
        </a:xfrm>
      </p:grpSpPr>
      <p:pic>
        <p:nvPicPr>
          <p:cNvPr id="615" name="Google Shape;615;p19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892464" y="3067960"/>
            <a:ext cx="4299535" cy="3790040"/>
          </a:xfrm>
          <a:prstGeom prst="rect">
            <a:avLst/>
          </a:prstGeom>
          <a:noFill/>
          <a:ln>
            <a:noFill/>
          </a:ln>
        </p:spPr>
      </p:pic>
      <p:pic>
        <p:nvPicPr>
          <p:cNvPr id="616" name="Google Shape;616;p19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857578" y="-10948"/>
            <a:ext cx="3314700" cy="1108583"/>
          </a:xfrm>
          <a:prstGeom prst="rect">
            <a:avLst/>
          </a:prstGeom>
          <a:noFill/>
          <a:ln>
            <a:noFill/>
          </a:ln>
        </p:spPr>
      </p:pic>
      <p:pic>
        <p:nvPicPr>
          <p:cNvPr id="617" name="Google Shape;617;p19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18" name="Google Shape;618;p19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9" name="Google Shape;619;p19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20" name="Google Shape;620;p19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sp>
        <p:nvSpPr>
          <p:cNvPr id="621" name="Google Shape;621;p193"/>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2" name="Google Shape;622;p193"/>
          <p:cNvSpPr txBox="1">
            <a:spLocks noGrp="1"/>
          </p:cNvSpPr>
          <p:nvPr>
            <p:ph type="body" idx="1"/>
          </p:nvPr>
        </p:nvSpPr>
        <p:spPr>
          <a:xfrm>
            <a:off x="726616" y="2269039"/>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623" name="Google Shape;623;p193"/>
          <p:cNvPicPr preferRelativeResize="0"/>
          <p:nvPr/>
        </p:nvPicPr>
        <p:blipFill rotWithShape="1">
          <a:blip r:embed="rId6" cstate="email">
            <a:alphaModFix/>
            <a:extLst>
              <a:ext uri="{28A0092B-C50C-407E-A947-70E740481C1C}">
                <a14:useLocalDpi xmlns:a14="http://schemas.microsoft.com/office/drawing/2010/main"/>
              </a:ext>
            </a:extLst>
          </a:blip>
          <a:srcRect r="39972"/>
          <a:stretch/>
        </p:blipFill>
        <p:spPr>
          <a:xfrm>
            <a:off x="10545660" y="3710286"/>
            <a:ext cx="1646698" cy="2743200"/>
          </a:xfrm>
          <a:prstGeom prst="rect">
            <a:avLst/>
          </a:prstGeom>
          <a:noFill/>
          <a:ln>
            <a:noFill/>
          </a:ln>
        </p:spPr>
      </p:pic>
      <p:pic>
        <p:nvPicPr>
          <p:cNvPr id="624" name="Google Shape;624;p19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38687" y="489858"/>
            <a:ext cx="1634833" cy="1638300"/>
          </a:xfrm>
          <a:prstGeom prst="rect">
            <a:avLst/>
          </a:prstGeom>
          <a:noFill/>
          <a:ln>
            <a:noFill/>
          </a:ln>
        </p:spPr>
      </p:pic>
      <p:pic>
        <p:nvPicPr>
          <p:cNvPr id="625" name="Google Shape;625;p193"/>
          <p:cNvPicPr preferRelativeResize="0"/>
          <p:nvPr/>
        </p:nvPicPr>
        <p:blipFill rotWithShape="1">
          <a:blip r:embed="rId8" cstate="email">
            <a:alphaModFix/>
            <a:extLst>
              <a:ext uri="{28A0092B-C50C-407E-A947-70E740481C1C}">
                <a14:useLocalDpi xmlns:a14="http://schemas.microsoft.com/office/drawing/2010/main"/>
              </a:ext>
            </a:extLst>
          </a:blip>
          <a:srcRect t="24697"/>
          <a:stretch/>
        </p:blipFill>
        <p:spPr>
          <a:xfrm>
            <a:off x="510350" y="-10948"/>
            <a:ext cx="862052" cy="652756"/>
          </a:xfrm>
          <a:prstGeom prst="rect">
            <a:avLst/>
          </a:prstGeom>
          <a:noFill/>
          <a:ln>
            <a:noFill/>
          </a:ln>
        </p:spPr>
      </p:pic>
      <p:pic>
        <p:nvPicPr>
          <p:cNvPr id="626" name="Google Shape;626;p19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678210" y="5627361"/>
            <a:ext cx="862052" cy="866841"/>
          </a:xfrm>
          <a:prstGeom prst="rect">
            <a:avLst/>
          </a:prstGeom>
          <a:noFill/>
          <a:ln>
            <a:noFill/>
          </a:ln>
        </p:spPr>
      </p:pic>
      <p:sp>
        <p:nvSpPr>
          <p:cNvPr id="627" name="Google Shape;627;p193"/>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matchingName="19_Заголовок раздела">
  <p:cSld name="19_Заголовок раздела">
    <p:spTree>
      <p:nvGrpSpPr>
        <p:cNvPr id="1" name="Shape 628"/>
        <p:cNvGrpSpPr/>
        <p:nvPr/>
      </p:nvGrpSpPr>
      <p:grpSpPr>
        <a:xfrm>
          <a:off x="0" y="0"/>
          <a:ext cx="0" cy="0"/>
          <a:chOff x="0" y="0"/>
          <a:chExt cx="0" cy="0"/>
        </a:xfrm>
      </p:grpSpPr>
      <p:pic>
        <p:nvPicPr>
          <p:cNvPr id="629" name="Google Shape;629;p19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0539144" y="5271809"/>
            <a:ext cx="1652856" cy="247928"/>
          </a:xfrm>
          <a:prstGeom prst="rect">
            <a:avLst/>
          </a:prstGeom>
          <a:noFill/>
          <a:ln>
            <a:noFill/>
          </a:ln>
        </p:spPr>
      </p:pic>
      <p:pic>
        <p:nvPicPr>
          <p:cNvPr id="630" name="Google Shape;630;p19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3027" y="0"/>
            <a:ext cx="7779921" cy="6858000"/>
          </a:xfrm>
          <a:prstGeom prst="rect">
            <a:avLst/>
          </a:prstGeom>
          <a:noFill/>
          <a:ln>
            <a:noFill/>
          </a:ln>
        </p:spPr>
      </p:pic>
      <p:pic>
        <p:nvPicPr>
          <p:cNvPr id="631" name="Google Shape;631;p19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32" name="Google Shape;632;p19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3" name="Google Shape;633;p19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34" name="Google Shape;634;p19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35" name="Google Shape;635;p19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70094" y="2828925"/>
            <a:ext cx="2266950" cy="2266950"/>
          </a:xfrm>
          <a:prstGeom prst="rect">
            <a:avLst/>
          </a:prstGeom>
          <a:noFill/>
          <a:ln>
            <a:noFill/>
          </a:ln>
        </p:spPr>
      </p:pic>
      <p:pic>
        <p:nvPicPr>
          <p:cNvPr id="636" name="Google Shape;636;p19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10391091" y="1820349"/>
            <a:ext cx="1675538" cy="3297771"/>
          </a:xfrm>
          <a:prstGeom prst="rect">
            <a:avLst/>
          </a:prstGeom>
          <a:noFill/>
          <a:ln>
            <a:noFill/>
          </a:ln>
        </p:spPr>
      </p:pic>
      <p:pic>
        <p:nvPicPr>
          <p:cNvPr id="637" name="Google Shape;637;p194"/>
          <p:cNvPicPr preferRelativeResize="0"/>
          <p:nvPr/>
        </p:nvPicPr>
        <p:blipFill rotWithShape="1">
          <a:blip r:embed="rId8" cstate="email">
            <a:alphaModFix/>
            <a:extLst>
              <a:ext uri="{28A0092B-C50C-407E-A947-70E740481C1C}">
                <a14:useLocalDpi xmlns:a14="http://schemas.microsoft.com/office/drawing/2010/main"/>
              </a:ext>
            </a:extLst>
          </a:blip>
          <a:srcRect r="18280"/>
          <a:stretch/>
        </p:blipFill>
        <p:spPr>
          <a:xfrm>
            <a:off x="11131392" y="4716518"/>
            <a:ext cx="1066364" cy="490868"/>
          </a:xfrm>
          <a:prstGeom prst="rect">
            <a:avLst/>
          </a:prstGeom>
          <a:noFill/>
          <a:ln>
            <a:noFill/>
          </a:ln>
        </p:spPr>
      </p:pic>
      <p:sp>
        <p:nvSpPr>
          <p:cNvPr id="638" name="Google Shape;638;p194"/>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1_title-02">
  <p:cSld name="1_title-02">
    <p:spTree>
      <p:nvGrpSpPr>
        <p:cNvPr id="1" name="Shape 99"/>
        <p:cNvGrpSpPr/>
        <p:nvPr/>
      </p:nvGrpSpPr>
      <p:grpSpPr>
        <a:xfrm>
          <a:off x="0" y="0"/>
          <a:ext cx="0" cy="0"/>
          <a:chOff x="0" y="0"/>
          <a:chExt cx="0" cy="0"/>
        </a:xfrm>
      </p:grpSpPr>
      <p:pic>
        <p:nvPicPr>
          <p:cNvPr id="100" name="Google Shape;100;p15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101" name="Google Shape;101;p15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102" name="Google Shape;102;p15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103" name="Google Shape;103;p159"/>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4" name="Google Shape;104;p1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1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15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07" name="Google Shape;107;p15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108" name="Google Shape;108;p159"/>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109" name="Google Shape;109;p159"/>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10" name="Google Shape;110;p15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111" name="Google Shape;111;p15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112" name="Google Shape;112;p15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113" name="Google Shape;113;p15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114" name="Google Shape;114;p15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115" name="Google Shape;115;p15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20_Заголовок раздела">
  <p:cSld name="20_Заголовок раздела">
    <p:spTree>
      <p:nvGrpSpPr>
        <p:cNvPr id="1" name="Shape 639"/>
        <p:cNvGrpSpPr/>
        <p:nvPr/>
      </p:nvGrpSpPr>
      <p:grpSpPr>
        <a:xfrm>
          <a:off x="0" y="0"/>
          <a:ext cx="0" cy="0"/>
          <a:chOff x="0" y="0"/>
          <a:chExt cx="0" cy="0"/>
        </a:xfrm>
      </p:grpSpPr>
      <p:pic>
        <p:nvPicPr>
          <p:cNvPr id="640" name="Google Shape;640;p195"/>
          <p:cNvPicPr preferRelativeResize="0"/>
          <p:nvPr/>
        </p:nvPicPr>
        <p:blipFill rotWithShape="1">
          <a:blip r:embed="rId2" cstate="email">
            <a:alphaModFix/>
            <a:extLst>
              <a:ext uri="{28A0092B-C50C-407E-A947-70E740481C1C}">
                <a14:useLocalDpi xmlns:a14="http://schemas.microsoft.com/office/drawing/2010/main"/>
              </a:ext>
            </a:extLst>
          </a:blip>
          <a:srcRect r="57066"/>
          <a:stretch/>
        </p:blipFill>
        <p:spPr>
          <a:xfrm flipH="1">
            <a:off x="0" y="0"/>
            <a:ext cx="2657475" cy="3866889"/>
          </a:xfrm>
          <a:prstGeom prst="rect">
            <a:avLst/>
          </a:prstGeom>
          <a:noFill/>
          <a:ln>
            <a:noFill/>
          </a:ln>
        </p:spPr>
      </p:pic>
      <p:pic>
        <p:nvPicPr>
          <p:cNvPr id="641" name="Google Shape;641;p195"/>
          <p:cNvPicPr preferRelativeResize="0"/>
          <p:nvPr/>
        </p:nvPicPr>
        <p:blipFill rotWithShape="1">
          <a:blip r:embed="rId3" cstate="email">
            <a:alphaModFix/>
            <a:extLst>
              <a:ext uri="{28A0092B-C50C-407E-A947-70E740481C1C}">
                <a14:useLocalDpi xmlns:a14="http://schemas.microsoft.com/office/drawing/2010/main"/>
              </a:ext>
            </a:extLst>
          </a:blip>
          <a:srcRect l="35314"/>
          <a:stretch/>
        </p:blipFill>
        <p:spPr>
          <a:xfrm>
            <a:off x="0" y="0"/>
            <a:ext cx="4824682" cy="6858000"/>
          </a:xfrm>
          <a:prstGeom prst="rect">
            <a:avLst/>
          </a:prstGeom>
          <a:noFill/>
          <a:ln>
            <a:noFill/>
          </a:ln>
        </p:spPr>
      </p:pic>
      <p:pic>
        <p:nvPicPr>
          <p:cNvPr id="642" name="Google Shape;642;p19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43" name="Google Shape;643;p19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4" name="Google Shape;644;p19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5" name="Google Shape;645;p195"/>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46" name="Google Shape;646;p195"/>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47" name="Google Shape;647;p19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48" name="Google Shape;648;p19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7940689" y="4638674"/>
            <a:ext cx="1628775" cy="1628775"/>
          </a:xfrm>
          <a:prstGeom prst="rect">
            <a:avLst/>
          </a:prstGeom>
          <a:noFill/>
          <a:ln>
            <a:noFill/>
          </a:ln>
        </p:spPr>
      </p:pic>
      <p:pic>
        <p:nvPicPr>
          <p:cNvPr id="649" name="Google Shape;649;p19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605844" y="652099"/>
            <a:ext cx="298464" cy="298464"/>
          </a:xfrm>
          <a:prstGeom prst="rect">
            <a:avLst/>
          </a:prstGeom>
          <a:noFill/>
          <a:ln>
            <a:noFill/>
          </a:ln>
        </p:spPr>
      </p:pic>
      <p:pic>
        <p:nvPicPr>
          <p:cNvPr id="650" name="Google Shape;650;p195"/>
          <p:cNvPicPr preferRelativeResize="0"/>
          <p:nvPr/>
        </p:nvPicPr>
        <p:blipFill rotWithShape="1">
          <a:blip r:embed="rId8" cstate="email">
            <a:alphaModFix/>
            <a:extLst>
              <a:ext uri="{28A0092B-C50C-407E-A947-70E740481C1C}">
                <a14:useLocalDpi xmlns:a14="http://schemas.microsoft.com/office/drawing/2010/main"/>
              </a:ext>
            </a:extLst>
          </a:blip>
          <a:srcRect r="40696"/>
          <a:stretch/>
        </p:blipFill>
        <p:spPr>
          <a:xfrm>
            <a:off x="10623550" y="2397444"/>
            <a:ext cx="1568450" cy="1972622"/>
          </a:xfrm>
          <a:prstGeom prst="rect">
            <a:avLst/>
          </a:prstGeom>
          <a:noFill/>
          <a:ln>
            <a:noFill/>
          </a:ln>
        </p:spPr>
      </p:pic>
      <p:sp>
        <p:nvSpPr>
          <p:cNvPr id="651" name="Google Shape;651;p195"/>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21_Заголовок раздела">
  <p:cSld name="21_Заголовок раздела">
    <p:spTree>
      <p:nvGrpSpPr>
        <p:cNvPr id="1" name="Shape 652"/>
        <p:cNvGrpSpPr/>
        <p:nvPr/>
      </p:nvGrpSpPr>
      <p:grpSpPr>
        <a:xfrm>
          <a:off x="0" y="0"/>
          <a:ext cx="0" cy="0"/>
          <a:chOff x="0" y="0"/>
          <a:chExt cx="0" cy="0"/>
        </a:xfrm>
      </p:grpSpPr>
      <p:pic>
        <p:nvPicPr>
          <p:cNvPr id="653" name="Google Shape;653;p196"/>
          <p:cNvPicPr preferRelativeResize="0"/>
          <p:nvPr/>
        </p:nvPicPr>
        <p:blipFill rotWithShape="1">
          <a:blip r:embed="rId2" cstate="email">
            <a:alphaModFix/>
            <a:extLst>
              <a:ext uri="{28A0092B-C50C-407E-A947-70E740481C1C}">
                <a14:useLocalDpi xmlns:a14="http://schemas.microsoft.com/office/drawing/2010/main"/>
              </a:ext>
            </a:extLst>
          </a:blip>
          <a:srcRect t="46667"/>
          <a:stretch/>
        </p:blipFill>
        <p:spPr>
          <a:xfrm rot="5400000">
            <a:off x="8494816" y="2972427"/>
            <a:ext cx="4171429" cy="3222939"/>
          </a:xfrm>
          <a:prstGeom prst="rect">
            <a:avLst/>
          </a:prstGeom>
          <a:noFill/>
          <a:ln>
            <a:noFill/>
          </a:ln>
        </p:spPr>
      </p:pic>
      <p:pic>
        <p:nvPicPr>
          <p:cNvPr id="654" name="Google Shape;654;p196"/>
          <p:cNvPicPr preferRelativeResize="0"/>
          <p:nvPr/>
        </p:nvPicPr>
        <p:blipFill rotWithShape="1">
          <a:blip r:embed="rId3" cstate="email">
            <a:alphaModFix/>
            <a:extLst>
              <a:ext uri="{28A0092B-C50C-407E-A947-70E740481C1C}">
                <a14:useLocalDpi xmlns:a14="http://schemas.microsoft.com/office/drawing/2010/main"/>
              </a:ext>
            </a:extLst>
          </a:blip>
          <a:srcRect l="31603" t="16879"/>
          <a:stretch/>
        </p:blipFill>
        <p:spPr>
          <a:xfrm>
            <a:off x="-11695" y="0"/>
            <a:ext cx="3237901" cy="5700483"/>
          </a:xfrm>
          <a:prstGeom prst="rect">
            <a:avLst/>
          </a:prstGeom>
          <a:noFill/>
          <a:ln>
            <a:noFill/>
          </a:ln>
        </p:spPr>
      </p:pic>
      <p:pic>
        <p:nvPicPr>
          <p:cNvPr id="655" name="Google Shape;655;p19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56" name="Google Shape;656;p19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7" name="Google Shape;657;p19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8" name="Google Shape;658;p196"/>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59" name="Google Shape;659;p196"/>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660" name="Google Shape;660;p19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61" name="Google Shape;661;p19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66410" y="2101927"/>
            <a:ext cx="4963941" cy="4963941"/>
          </a:xfrm>
          <a:prstGeom prst="rect">
            <a:avLst/>
          </a:prstGeom>
          <a:noFill/>
          <a:ln>
            <a:noFill/>
          </a:ln>
        </p:spPr>
      </p:pic>
      <p:pic>
        <p:nvPicPr>
          <p:cNvPr id="662" name="Google Shape;662;p19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607590" y="4239222"/>
            <a:ext cx="1809750" cy="1809750"/>
          </a:xfrm>
          <a:prstGeom prst="rect">
            <a:avLst/>
          </a:prstGeom>
          <a:noFill/>
          <a:ln>
            <a:noFill/>
          </a:ln>
        </p:spPr>
      </p:pic>
      <p:pic>
        <p:nvPicPr>
          <p:cNvPr id="663" name="Google Shape;663;p19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580530" y="1156300"/>
            <a:ext cx="628650" cy="628650"/>
          </a:xfrm>
          <a:prstGeom prst="rect">
            <a:avLst/>
          </a:prstGeom>
          <a:noFill/>
          <a:ln>
            <a:noFill/>
          </a:ln>
        </p:spPr>
      </p:pic>
      <p:pic>
        <p:nvPicPr>
          <p:cNvPr id="664" name="Google Shape;664;p19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42875" y="5727700"/>
            <a:ext cx="628650" cy="628650"/>
          </a:xfrm>
          <a:prstGeom prst="rect">
            <a:avLst/>
          </a:prstGeom>
          <a:noFill/>
          <a:ln>
            <a:noFill/>
          </a:ln>
        </p:spPr>
      </p:pic>
      <p:pic>
        <p:nvPicPr>
          <p:cNvPr id="665" name="Google Shape;665;p19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098251" y="1877543"/>
            <a:ext cx="319089" cy="319089"/>
          </a:xfrm>
          <a:prstGeom prst="rect">
            <a:avLst/>
          </a:prstGeom>
          <a:noFill/>
          <a:ln>
            <a:noFill/>
          </a:ln>
        </p:spPr>
      </p:pic>
      <p:pic>
        <p:nvPicPr>
          <p:cNvPr id="666" name="Google Shape;666;p19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2747573" y="736542"/>
            <a:ext cx="319089" cy="319089"/>
          </a:xfrm>
          <a:prstGeom prst="rect">
            <a:avLst/>
          </a:prstGeom>
          <a:noFill/>
          <a:ln>
            <a:noFill/>
          </a:ln>
        </p:spPr>
      </p:pic>
      <p:sp>
        <p:nvSpPr>
          <p:cNvPr id="667" name="Google Shape;667;p196"/>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Table_slide_blue">
  <p:cSld name="Table_slide_blue">
    <p:spTree>
      <p:nvGrpSpPr>
        <p:cNvPr id="1" name="Shape 668"/>
        <p:cNvGrpSpPr/>
        <p:nvPr/>
      </p:nvGrpSpPr>
      <p:grpSpPr>
        <a:xfrm>
          <a:off x="0" y="0"/>
          <a:ext cx="0" cy="0"/>
          <a:chOff x="0" y="0"/>
          <a:chExt cx="0" cy="0"/>
        </a:xfrm>
      </p:grpSpPr>
      <p:pic>
        <p:nvPicPr>
          <p:cNvPr id="669" name="Google Shape;669;p19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61500" y="4304006"/>
            <a:ext cx="2725731" cy="2402732"/>
          </a:xfrm>
          <a:prstGeom prst="rect">
            <a:avLst/>
          </a:prstGeom>
          <a:noFill/>
          <a:ln>
            <a:noFill/>
          </a:ln>
        </p:spPr>
      </p:pic>
      <p:pic>
        <p:nvPicPr>
          <p:cNvPr id="670" name="Google Shape;670;p19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671" name="Google Shape;671;p197"/>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2" name="Google Shape;672;p197"/>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73" name="Google Shape;673;p197"/>
          <p:cNvPicPr preferRelativeResize="0"/>
          <p:nvPr/>
        </p:nvPicPr>
        <p:blipFill rotWithShape="1">
          <a:blip r:embed="rId4" cstate="email">
            <a:alphaModFix/>
            <a:extLst>
              <a:ext uri="{28A0092B-C50C-407E-A947-70E740481C1C}">
                <a14:useLocalDpi xmlns:a14="http://schemas.microsoft.com/office/drawing/2010/main"/>
              </a:ext>
            </a:extLst>
          </a:blip>
          <a:srcRect r="33044"/>
          <a:stretch/>
        </p:blipFill>
        <p:spPr>
          <a:xfrm rot="5400000">
            <a:off x="9624386" y="4936789"/>
            <a:ext cx="1547205" cy="2315693"/>
          </a:xfrm>
          <a:prstGeom prst="rect">
            <a:avLst/>
          </a:prstGeom>
          <a:noFill/>
          <a:ln>
            <a:noFill/>
          </a:ln>
        </p:spPr>
      </p:pic>
      <p:pic>
        <p:nvPicPr>
          <p:cNvPr id="674" name="Google Shape;674;p19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75" name="Google Shape;675;p197"/>
          <p:cNvPicPr preferRelativeResize="0"/>
          <p:nvPr/>
        </p:nvPicPr>
        <p:blipFill rotWithShape="1">
          <a:blip r:embed="rId6" cstate="email">
            <a:alphaModFix/>
            <a:extLst>
              <a:ext uri="{28A0092B-C50C-407E-A947-70E740481C1C}">
                <a14:useLocalDpi xmlns:a14="http://schemas.microsoft.com/office/drawing/2010/main"/>
              </a:ext>
            </a:extLst>
          </a:blip>
          <a:srcRect l="32736"/>
          <a:stretch/>
        </p:blipFill>
        <p:spPr>
          <a:xfrm>
            <a:off x="0" y="4333878"/>
            <a:ext cx="1419874" cy="2110896"/>
          </a:xfrm>
          <a:prstGeom prst="rect">
            <a:avLst/>
          </a:prstGeom>
          <a:noFill/>
          <a:ln>
            <a:noFill/>
          </a:ln>
        </p:spPr>
      </p:pic>
      <p:sp>
        <p:nvSpPr>
          <p:cNvPr id="676" name="Google Shape;676;p197"/>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1_Table_slide_blue">
  <p:cSld name="1_Table_slide_blue">
    <p:spTree>
      <p:nvGrpSpPr>
        <p:cNvPr id="1" name="Shape 677"/>
        <p:cNvGrpSpPr/>
        <p:nvPr/>
      </p:nvGrpSpPr>
      <p:grpSpPr>
        <a:xfrm>
          <a:off x="0" y="0"/>
          <a:ext cx="0" cy="0"/>
          <a:chOff x="0" y="0"/>
          <a:chExt cx="0" cy="0"/>
        </a:xfrm>
      </p:grpSpPr>
      <p:pic>
        <p:nvPicPr>
          <p:cNvPr id="678" name="Google Shape;678;p19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679" name="Google Shape;679;p198"/>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680" name="Google Shape;680;p19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matchingName="bullet_points_blue">
  <p:cSld name="bullet_points_blue">
    <p:spTree>
      <p:nvGrpSpPr>
        <p:cNvPr id="1" name="Shape 681"/>
        <p:cNvGrpSpPr/>
        <p:nvPr/>
      </p:nvGrpSpPr>
      <p:grpSpPr>
        <a:xfrm>
          <a:off x="0" y="0"/>
          <a:ext cx="0" cy="0"/>
          <a:chOff x="0" y="0"/>
          <a:chExt cx="0" cy="0"/>
        </a:xfrm>
      </p:grpSpPr>
      <p:pic>
        <p:nvPicPr>
          <p:cNvPr id="682" name="Google Shape;682;p199"/>
          <p:cNvPicPr preferRelativeResize="0"/>
          <p:nvPr/>
        </p:nvPicPr>
        <p:blipFill rotWithShape="1">
          <a:blip r:embed="rId2" cstate="email">
            <a:alphaModFix/>
            <a:extLst>
              <a:ext uri="{28A0092B-C50C-407E-A947-70E740481C1C}">
                <a14:useLocalDpi xmlns:a14="http://schemas.microsoft.com/office/drawing/2010/main"/>
              </a:ext>
            </a:extLst>
          </a:blip>
          <a:srcRect r="66671"/>
          <a:stretch/>
        </p:blipFill>
        <p:spPr>
          <a:xfrm>
            <a:off x="11202039" y="2130441"/>
            <a:ext cx="989961" cy="4302951"/>
          </a:xfrm>
          <a:prstGeom prst="rect">
            <a:avLst/>
          </a:prstGeom>
          <a:noFill/>
          <a:ln>
            <a:noFill/>
          </a:ln>
        </p:spPr>
      </p:pic>
      <p:pic>
        <p:nvPicPr>
          <p:cNvPr id="683" name="Google Shape;683;p199"/>
          <p:cNvPicPr preferRelativeResize="0"/>
          <p:nvPr/>
        </p:nvPicPr>
        <p:blipFill rotWithShape="1">
          <a:blip r:embed="rId3" cstate="email">
            <a:alphaModFix/>
            <a:extLst>
              <a:ext uri="{28A0092B-C50C-407E-A947-70E740481C1C}">
                <a14:useLocalDpi xmlns:a14="http://schemas.microsoft.com/office/drawing/2010/main"/>
              </a:ext>
            </a:extLst>
          </a:blip>
          <a:srcRect l="22969"/>
          <a:stretch/>
        </p:blipFill>
        <p:spPr>
          <a:xfrm>
            <a:off x="0" y="-136527"/>
            <a:ext cx="2086210" cy="6858000"/>
          </a:xfrm>
          <a:prstGeom prst="rect">
            <a:avLst/>
          </a:prstGeom>
          <a:noFill/>
          <a:ln>
            <a:noFill/>
          </a:ln>
        </p:spPr>
      </p:pic>
      <p:pic>
        <p:nvPicPr>
          <p:cNvPr id="684" name="Google Shape;684;p19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685" name="Google Shape;685;p199"/>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6" name="Google Shape;686;p199"/>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7" name="Google Shape;687;p199"/>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8" name="Google Shape;688;p199"/>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9" name="Google Shape;689;p199"/>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0" name="Google Shape;690;p199"/>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91" name="Google Shape;691;p19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92" name="Google Shape;692;p19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33535" y="4104551"/>
            <a:ext cx="1384489" cy="1761496"/>
          </a:xfrm>
          <a:prstGeom prst="rect">
            <a:avLst/>
          </a:prstGeom>
          <a:noFill/>
          <a:ln>
            <a:noFill/>
          </a:ln>
        </p:spPr>
      </p:pic>
      <p:pic>
        <p:nvPicPr>
          <p:cNvPr id="693" name="Google Shape;693;p19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23675" y="3116035"/>
            <a:ext cx="502104" cy="502104"/>
          </a:xfrm>
          <a:prstGeom prst="rect">
            <a:avLst/>
          </a:prstGeom>
          <a:noFill/>
          <a:ln>
            <a:noFill/>
          </a:ln>
        </p:spPr>
      </p:pic>
      <p:pic>
        <p:nvPicPr>
          <p:cNvPr id="694" name="Google Shape;694;p19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737945" y="5742792"/>
            <a:ext cx="502104" cy="502104"/>
          </a:xfrm>
          <a:prstGeom prst="rect">
            <a:avLst/>
          </a:prstGeom>
          <a:noFill/>
          <a:ln>
            <a:noFill/>
          </a:ln>
        </p:spPr>
      </p:pic>
      <p:pic>
        <p:nvPicPr>
          <p:cNvPr id="695" name="Google Shape;695;p19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710430" y="2220927"/>
            <a:ext cx="409575" cy="409575"/>
          </a:xfrm>
          <a:prstGeom prst="rect">
            <a:avLst/>
          </a:prstGeom>
          <a:noFill/>
          <a:ln>
            <a:noFill/>
          </a:ln>
        </p:spPr>
      </p:pic>
      <p:sp>
        <p:nvSpPr>
          <p:cNvPr id="696" name="Google Shape;696;p199"/>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matchingName="3_Заголовок раздела">
  <p:cSld name="3_Заголовок раздела">
    <p:spTree>
      <p:nvGrpSpPr>
        <p:cNvPr id="1" name="Shape 697"/>
        <p:cNvGrpSpPr/>
        <p:nvPr/>
      </p:nvGrpSpPr>
      <p:grpSpPr>
        <a:xfrm>
          <a:off x="0" y="0"/>
          <a:ext cx="0" cy="0"/>
          <a:chOff x="0" y="0"/>
          <a:chExt cx="0" cy="0"/>
        </a:xfrm>
      </p:grpSpPr>
      <p:pic>
        <p:nvPicPr>
          <p:cNvPr id="698" name="Google Shape;698;p20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12192000" cy="6858000"/>
          </a:xfrm>
          <a:prstGeom prst="rect">
            <a:avLst/>
          </a:prstGeom>
          <a:noFill/>
          <a:ln>
            <a:noFill/>
          </a:ln>
        </p:spPr>
      </p:pic>
      <p:grpSp>
        <p:nvGrpSpPr>
          <p:cNvPr id="699" name="Google Shape;699;p200"/>
          <p:cNvGrpSpPr/>
          <p:nvPr/>
        </p:nvGrpSpPr>
        <p:grpSpPr>
          <a:xfrm>
            <a:off x="0" y="1152497"/>
            <a:ext cx="4988476" cy="5568978"/>
            <a:chOff x="7185" y="1103455"/>
            <a:chExt cx="4988476" cy="5568978"/>
          </a:xfrm>
        </p:grpSpPr>
        <p:pic>
          <p:nvPicPr>
            <p:cNvPr id="700" name="Google Shape;700;p20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94606" y="1103455"/>
              <a:ext cx="4021096" cy="4057956"/>
            </a:xfrm>
            <a:prstGeom prst="rect">
              <a:avLst/>
            </a:prstGeom>
            <a:noFill/>
            <a:ln>
              <a:noFill/>
            </a:ln>
          </p:spPr>
        </p:pic>
        <p:pic>
          <p:nvPicPr>
            <p:cNvPr id="701" name="Google Shape;701;p20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694606" y="5661248"/>
              <a:ext cx="4301055" cy="511348"/>
            </a:xfrm>
            <a:prstGeom prst="rect">
              <a:avLst/>
            </a:prstGeom>
            <a:noFill/>
            <a:ln>
              <a:noFill/>
            </a:ln>
          </p:spPr>
        </p:pic>
        <p:pic>
          <p:nvPicPr>
            <p:cNvPr id="702" name="Google Shape;702;p20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7185" y="6226376"/>
              <a:ext cx="2973710" cy="446057"/>
            </a:xfrm>
            <a:prstGeom prst="rect">
              <a:avLst/>
            </a:prstGeom>
            <a:noFill/>
            <a:ln>
              <a:noFill/>
            </a:ln>
          </p:spPr>
        </p:pic>
      </p:grpSp>
      <p:pic>
        <p:nvPicPr>
          <p:cNvPr id="703" name="Google Shape;703;p20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04" name="Google Shape;704;p200"/>
          <p:cNvSpPr txBox="1">
            <a:spLocks noGrp="1"/>
          </p:cNvSpPr>
          <p:nvPr>
            <p:ph type="body" idx="1"/>
          </p:nvPr>
        </p:nvSpPr>
        <p:spPr>
          <a:xfrm>
            <a:off x="7246149" y="2154404"/>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705" name="Google Shape;705;p20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6" name="Google Shape;706;p20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7" name="Google Shape;707;p20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708" name="Google Shape;708;p20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matchingName="22_Заголовок раздела">
  <p:cSld name="22_Заголовок раздела">
    <p:spTree>
      <p:nvGrpSpPr>
        <p:cNvPr id="1" name="Shape 709"/>
        <p:cNvGrpSpPr/>
        <p:nvPr/>
      </p:nvGrpSpPr>
      <p:grpSpPr>
        <a:xfrm>
          <a:off x="0" y="0"/>
          <a:ext cx="0" cy="0"/>
          <a:chOff x="0" y="0"/>
          <a:chExt cx="0" cy="0"/>
        </a:xfrm>
      </p:grpSpPr>
      <p:pic>
        <p:nvPicPr>
          <p:cNvPr id="710" name="Google Shape;710;p20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085395"/>
            <a:ext cx="2743200" cy="411480"/>
          </a:xfrm>
          <a:prstGeom prst="rect">
            <a:avLst/>
          </a:prstGeom>
          <a:noFill/>
          <a:ln>
            <a:noFill/>
          </a:ln>
        </p:spPr>
      </p:pic>
      <p:pic>
        <p:nvPicPr>
          <p:cNvPr id="711" name="Google Shape;711;p20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7656" y="0"/>
            <a:ext cx="3679723" cy="1901190"/>
          </a:xfrm>
          <a:prstGeom prst="rect">
            <a:avLst/>
          </a:prstGeom>
          <a:noFill/>
          <a:ln>
            <a:noFill/>
          </a:ln>
        </p:spPr>
      </p:pic>
      <p:pic>
        <p:nvPicPr>
          <p:cNvPr id="712" name="Google Shape;712;p20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133600" y="2291487"/>
            <a:ext cx="10058400" cy="4566513"/>
          </a:xfrm>
          <a:prstGeom prst="rect">
            <a:avLst/>
          </a:prstGeom>
          <a:noFill/>
          <a:ln>
            <a:noFill/>
          </a:ln>
        </p:spPr>
      </p:pic>
      <p:pic>
        <p:nvPicPr>
          <p:cNvPr id="713" name="Google Shape;713;p20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14" name="Google Shape;714;p20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5" name="Google Shape;715;p20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6" name="Google Shape;716;p20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17" name="Google Shape;717;p201"/>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8" name="Google Shape;718;p201"/>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719" name="Google Shape;719;p20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47770" y="5538980"/>
            <a:ext cx="4289653" cy="509992"/>
          </a:xfrm>
          <a:prstGeom prst="rect">
            <a:avLst/>
          </a:prstGeom>
          <a:noFill/>
          <a:ln>
            <a:noFill/>
          </a:ln>
        </p:spPr>
      </p:pic>
      <p:pic>
        <p:nvPicPr>
          <p:cNvPr id="720" name="Google Shape;720;p20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656" y="2727265"/>
            <a:ext cx="1941591" cy="4130735"/>
          </a:xfrm>
          <a:prstGeom prst="rect">
            <a:avLst/>
          </a:prstGeom>
          <a:noFill/>
          <a:ln>
            <a:noFill/>
          </a:ln>
        </p:spPr>
      </p:pic>
      <p:pic>
        <p:nvPicPr>
          <p:cNvPr id="721" name="Google Shape;721;p20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22" name="Google Shape;722;p20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066243" y="765590"/>
            <a:ext cx="993253" cy="1961675"/>
          </a:xfrm>
          <a:prstGeom prst="rect">
            <a:avLst/>
          </a:prstGeom>
          <a:noFill/>
          <a:ln>
            <a:noFill/>
          </a:ln>
        </p:spPr>
      </p:pic>
      <p:pic>
        <p:nvPicPr>
          <p:cNvPr id="723" name="Google Shape;723;p20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a:off x="10601325" y="2699913"/>
            <a:ext cx="1593553" cy="239033"/>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matchingName="23_Заголовок раздела">
  <p:cSld name="23_Заголовок раздела">
    <p:spTree>
      <p:nvGrpSpPr>
        <p:cNvPr id="1" name="Shape 724"/>
        <p:cNvGrpSpPr/>
        <p:nvPr/>
      </p:nvGrpSpPr>
      <p:grpSpPr>
        <a:xfrm>
          <a:off x="0" y="0"/>
          <a:ext cx="0" cy="0"/>
          <a:chOff x="0" y="0"/>
          <a:chExt cx="0" cy="0"/>
        </a:xfrm>
      </p:grpSpPr>
      <p:pic>
        <p:nvPicPr>
          <p:cNvPr id="725" name="Google Shape;725;p202"/>
          <p:cNvPicPr preferRelativeResize="0"/>
          <p:nvPr/>
        </p:nvPicPr>
        <p:blipFill rotWithShape="1">
          <a:blip r:embed="rId2" cstate="email">
            <a:alphaModFix/>
            <a:extLst>
              <a:ext uri="{28A0092B-C50C-407E-A947-70E740481C1C}">
                <a14:useLocalDpi xmlns:a14="http://schemas.microsoft.com/office/drawing/2010/main"/>
              </a:ext>
            </a:extLst>
          </a:blip>
          <a:srcRect l="51701"/>
          <a:stretch/>
        </p:blipFill>
        <p:spPr>
          <a:xfrm>
            <a:off x="11713" y="3192938"/>
            <a:ext cx="2142819" cy="3665062"/>
          </a:xfrm>
          <a:prstGeom prst="rect">
            <a:avLst/>
          </a:prstGeom>
          <a:noFill/>
          <a:ln>
            <a:noFill/>
          </a:ln>
        </p:spPr>
      </p:pic>
      <p:pic>
        <p:nvPicPr>
          <p:cNvPr id="726" name="Google Shape;726;p20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9831281" y="4045974"/>
            <a:ext cx="3616419" cy="1105017"/>
          </a:xfrm>
          <a:prstGeom prst="rect">
            <a:avLst/>
          </a:prstGeom>
          <a:noFill/>
          <a:ln>
            <a:noFill/>
          </a:ln>
        </p:spPr>
      </p:pic>
      <p:pic>
        <p:nvPicPr>
          <p:cNvPr id="727" name="Google Shape;727;p20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5400000" flipH="1">
            <a:off x="2112431" y="-2110977"/>
            <a:ext cx="2633137" cy="6858000"/>
          </a:xfrm>
          <a:prstGeom prst="rect">
            <a:avLst/>
          </a:prstGeom>
          <a:noFill/>
          <a:ln>
            <a:noFill/>
          </a:ln>
        </p:spPr>
      </p:pic>
      <p:pic>
        <p:nvPicPr>
          <p:cNvPr id="728" name="Google Shape;728;p20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29" name="Google Shape;729;p20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0" name="Google Shape;730;p20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1" name="Google Shape;731;p20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32" name="Google Shape;732;p202"/>
          <p:cNvSpPr txBox="1">
            <a:spLocks noGrp="1"/>
          </p:cNvSpPr>
          <p:nvPr>
            <p:ph type="body" idx="1"/>
          </p:nvPr>
        </p:nvSpPr>
        <p:spPr>
          <a:xfrm>
            <a:off x="2209800" y="226772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733" name="Google Shape;733;p20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81312" y="1615416"/>
            <a:ext cx="504825" cy="504825"/>
          </a:xfrm>
          <a:prstGeom prst="rect">
            <a:avLst/>
          </a:prstGeom>
          <a:noFill/>
          <a:ln>
            <a:noFill/>
          </a:ln>
        </p:spPr>
      </p:pic>
      <p:pic>
        <p:nvPicPr>
          <p:cNvPr id="734" name="Google Shape;734;p20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35" name="Google Shape;735;p20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77235" y="1062615"/>
            <a:ext cx="1078099" cy="2130323"/>
          </a:xfrm>
          <a:prstGeom prst="rect">
            <a:avLst/>
          </a:prstGeom>
          <a:noFill/>
          <a:ln>
            <a:noFill/>
          </a:ln>
        </p:spPr>
      </p:pic>
      <p:pic>
        <p:nvPicPr>
          <p:cNvPr id="736" name="Google Shape;736;p202"/>
          <p:cNvPicPr preferRelativeResize="0"/>
          <p:nvPr/>
        </p:nvPicPr>
        <p:blipFill rotWithShape="1">
          <a:blip r:embed="rId9" cstate="email">
            <a:alphaModFix/>
            <a:extLst>
              <a:ext uri="{28A0092B-C50C-407E-A947-70E740481C1C}">
                <a14:useLocalDpi xmlns:a14="http://schemas.microsoft.com/office/drawing/2010/main"/>
              </a:ext>
            </a:extLst>
          </a:blip>
          <a:srcRect l="47333"/>
          <a:stretch/>
        </p:blipFill>
        <p:spPr>
          <a:xfrm>
            <a:off x="0" y="4579288"/>
            <a:ext cx="2204044" cy="497537"/>
          </a:xfrm>
          <a:prstGeom prst="rect">
            <a:avLst/>
          </a:prstGeom>
          <a:noFill/>
          <a:ln>
            <a:noFill/>
          </a:ln>
        </p:spPr>
      </p:pic>
      <p:pic>
        <p:nvPicPr>
          <p:cNvPr id="737" name="Google Shape;737;p20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flipH="1">
            <a:off x="3495675" y="5187380"/>
            <a:ext cx="5200650" cy="398717"/>
          </a:xfrm>
          <a:prstGeom prst="rect">
            <a:avLst/>
          </a:prstGeom>
          <a:noFill/>
          <a:ln>
            <a:noFill/>
          </a:ln>
        </p:spPr>
      </p:pic>
      <p:pic>
        <p:nvPicPr>
          <p:cNvPr id="738" name="Google Shape;738;p20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976447" y="5048659"/>
            <a:ext cx="504825" cy="504825"/>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matchingName="More_text_orange">
  <p:cSld name="More_text_orange">
    <p:spTree>
      <p:nvGrpSpPr>
        <p:cNvPr id="1" name="Shape 739"/>
        <p:cNvGrpSpPr/>
        <p:nvPr/>
      </p:nvGrpSpPr>
      <p:grpSpPr>
        <a:xfrm>
          <a:off x="0" y="0"/>
          <a:ext cx="0" cy="0"/>
          <a:chOff x="0" y="0"/>
          <a:chExt cx="0" cy="0"/>
        </a:xfrm>
      </p:grpSpPr>
      <p:pic>
        <p:nvPicPr>
          <p:cNvPr id="740" name="Google Shape;740;p203"/>
          <p:cNvPicPr preferRelativeResize="0"/>
          <p:nvPr/>
        </p:nvPicPr>
        <p:blipFill rotWithShape="1">
          <a:blip r:embed="rId2" cstate="email">
            <a:alphaModFix/>
            <a:extLst>
              <a:ext uri="{28A0092B-C50C-407E-A947-70E740481C1C}">
                <a14:useLocalDpi xmlns:a14="http://schemas.microsoft.com/office/drawing/2010/main"/>
              </a:ext>
            </a:extLst>
          </a:blip>
          <a:srcRect t="63484"/>
          <a:stretch/>
        </p:blipFill>
        <p:spPr>
          <a:xfrm rot="5400000">
            <a:off x="10852882" y="5110599"/>
            <a:ext cx="2194103" cy="491671"/>
          </a:xfrm>
          <a:prstGeom prst="rect">
            <a:avLst/>
          </a:prstGeom>
          <a:noFill/>
          <a:ln>
            <a:noFill/>
          </a:ln>
        </p:spPr>
      </p:pic>
      <p:pic>
        <p:nvPicPr>
          <p:cNvPr id="741" name="Google Shape;741;p203"/>
          <p:cNvPicPr preferRelativeResize="0"/>
          <p:nvPr/>
        </p:nvPicPr>
        <p:blipFill rotWithShape="1">
          <a:blip r:embed="rId3" cstate="email">
            <a:alphaModFix/>
            <a:extLst>
              <a:ext uri="{28A0092B-C50C-407E-A947-70E740481C1C}">
                <a14:useLocalDpi xmlns:a14="http://schemas.microsoft.com/office/drawing/2010/main"/>
              </a:ext>
            </a:extLst>
          </a:blip>
          <a:srcRect b="34184"/>
          <a:stretch/>
        </p:blipFill>
        <p:spPr>
          <a:xfrm rot="5400000">
            <a:off x="-1959801" y="3227902"/>
            <a:ext cx="5589899" cy="1670296"/>
          </a:xfrm>
          <a:prstGeom prst="rect">
            <a:avLst/>
          </a:prstGeom>
          <a:noFill/>
          <a:ln>
            <a:noFill/>
          </a:ln>
        </p:spPr>
      </p:pic>
      <p:pic>
        <p:nvPicPr>
          <p:cNvPr id="742" name="Google Shape;742;p20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43" name="Google Shape;743;p20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4" name="Google Shape;744;p20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5" name="Google Shape;745;p20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746" name="Google Shape;746;p20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
        <p:nvSpPr>
          <p:cNvPr id="747" name="Google Shape;747;p203"/>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matchingName="24_Заголовок раздела">
  <p:cSld name="24_Заголовок раздела">
    <p:spTree>
      <p:nvGrpSpPr>
        <p:cNvPr id="1" name="Shape 748"/>
        <p:cNvGrpSpPr/>
        <p:nvPr/>
      </p:nvGrpSpPr>
      <p:grpSpPr>
        <a:xfrm>
          <a:off x="0" y="0"/>
          <a:ext cx="0" cy="0"/>
          <a:chOff x="0" y="0"/>
          <a:chExt cx="0" cy="0"/>
        </a:xfrm>
      </p:grpSpPr>
      <p:pic>
        <p:nvPicPr>
          <p:cNvPr id="749" name="Google Shape;749;p20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89312" y="889311"/>
            <a:ext cx="3257553" cy="1478929"/>
          </a:xfrm>
          <a:prstGeom prst="rect">
            <a:avLst/>
          </a:prstGeom>
          <a:noFill/>
          <a:ln>
            <a:noFill/>
          </a:ln>
        </p:spPr>
      </p:pic>
      <p:pic>
        <p:nvPicPr>
          <p:cNvPr id="750" name="Google Shape;750;p20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6854152" y="-2483291"/>
            <a:ext cx="1891417" cy="6858000"/>
          </a:xfrm>
          <a:prstGeom prst="rect">
            <a:avLst/>
          </a:prstGeom>
          <a:noFill/>
          <a:ln>
            <a:noFill/>
          </a:ln>
        </p:spPr>
      </p:pic>
      <p:pic>
        <p:nvPicPr>
          <p:cNvPr id="751" name="Google Shape;751;p20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414013" y="5081886"/>
            <a:ext cx="4427985" cy="1776114"/>
          </a:xfrm>
          <a:prstGeom prst="rect">
            <a:avLst/>
          </a:prstGeom>
          <a:noFill/>
          <a:ln>
            <a:noFill/>
          </a:ln>
        </p:spPr>
      </p:pic>
      <p:pic>
        <p:nvPicPr>
          <p:cNvPr id="752" name="Google Shape;752;p20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53" name="Google Shape;753;p20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4" name="Google Shape;754;p204"/>
          <p:cNvSpPr txBox="1">
            <a:spLocks noGrp="1"/>
          </p:cNvSpPr>
          <p:nvPr>
            <p:ph type="ftr" idx="11"/>
          </p:nvPr>
        </p:nvSpPr>
        <p:spPr>
          <a:xfrm>
            <a:off x="4570605" y="635000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5" name="Google Shape;755;p20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756" name="Google Shape;756;p204"/>
          <p:cNvPicPr preferRelativeResize="0"/>
          <p:nvPr/>
        </p:nvPicPr>
        <p:blipFill rotWithShape="1">
          <a:blip r:embed="rId6" cstate="email">
            <a:alphaModFix/>
            <a:extLst>
              <a:ext uri="{28A0092B-C50C-407E-A947-70E740481C1C}">
                <a14:useLocalDpi xmlns:a14="http://schemas.microsoft.com/office/drawing/2010/main"/>
              </a:ext>
            </a:extLst>
          </a:blip>
          <a:srcRect l="40300"/>
          <a:stretch/>
        </p:blipFill>
        <p:spPr>
          <a:xfrm>
            <a:off x="0" y="5344149"/>
            <a:ext cx="529385" cy="886742"/>
          </a:xfrm>
          <a:prstGeom prst="rect">
            <a:avLst/>
          </a:prstGeom>
          <a:noFill/>
          <a:ln>
            <a:noFill/>
          </a:ln>
        </p:spPr>
      </p:pic>
      <p:sp>
        <p:nvSpPr>
          <p:cNvPr id="757" name="Google Shape;757;p204"/>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8" name="Google Shape;758;p204"/>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759" name="Google Shape;759;p204"/>
          <p:cNvSpPr>
            <a:spLocks noGrp="1"/>
          </p:cNvSpPr>
          <p:nvPr>
            <p:ph type="pic" idx="2"/>
          </p:nvPr>
        </p:nvSpPr>
        <p:spPr>
          <a:xfrm>
            <a:off x="7179597" y="2325182"/>
            <a:ext cx="4179887" cy="3462338"/>
          </a:xfrm>
          <a:prstGeom prst="rect">
            <a:avLst/>
          </a:prstGeom>
          <a:noFill/>
          <a:ln>
            <a:noFill/>
          </a:ln>
        </p:spPr>
      </p:sp>
      <p:pic>
        <p:nvPicPr>
          <p:cNvPr id="760" name="Google Shape;760;p20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612335" y="587363"/>
            <a:ext cx="504825" cy="504825"/>
          </a:xfrm>
          <a:prstGeom prst="rect">
            <a:avLst/>
          </a:prstGeom>
          <a:noFill/>
          <a:ln>
            <a:noFill/>
          </a:ln>
        </p:spPr>
      </p:pic>
      <p:pic>
        <p:nvPicPr>
          <p:cNvPr id="761" name="Google Shape;761;p20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520241" y="1092188"/>
            <a:ext cx="862052" cy="866841"/>
          </a:xfrm>
          <a:prstGeom prst="rect">
            <a:avLst/>
          </a:prstGeom>
          <a:noFill/>
          <a:ln>
            <a:noFill/>
          </a:ln>
        </p:spPr>
      </p:pic>
      <p:pic>
        <p:nvPicPr>
          <p:cNvPr id="762" name="Google Shape;762;p20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03">
  <p:cSld name="title-03">
    <p:spTree>
      <p:nvGrpSpPr>
        <p:cNvPr id="1" name="Shape 116"/>
        <p:cNvGrpSpPr/>
        <p:nvPr/>
      </p:nvGrpSpPr>
      <p:grpSpPr>
        <a:xfrm>
          <a:off x="0" y="0"/>
          <a:ext cx="0" cy="0"/>
          <a:chOff x="0" y="0"/>
          <a:chExt cx="0" cy="0"/>
        </a:xfrm>
      </p:grpSpPr>
      <p:pic>
        <p:nvPicPr>
          <p:cNvPr id="117" name="Google Shape;117;p16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306" y="0"/>
            <a:ext cx="6239483" cy="2407816"/>
          </a:xfrm>
          <a:prstGeom prst="rect">
            <a:avLst/>
          </a:prstGeom>
          <a:noFill/>
          <a:ln>
            <a:noFill/>
          </a:ln>
        </p:spPr>
      </p:pic>
      <p:pic>
        <p:nvPicPr>
          <p:cNvPr id="118" name="Google Shape;118;p16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5261969" y="3493788"/>
            <a:ext cx="3169481" cy="164813"/>
          </a:xfrm>
          <a:prstGeom prst="rect">
            <a:avLst/>
          </a:prstGeom>
          <a:noFill/>
          <a:ln>
            <a:noFill/>
          </a:ln>
        </p:spPr>
      </p:pic>
      <p:pic>
        <p:nvPicPr>
          <p:cNvPr id="119" name="Google Shape;119;p16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423059" y="0"/>
            <a:ext cx="1936759" cy="3208564"/>
          </a:xfrm>
          <a:prstGeom prst="rect">
            <a:avLst/>
          </a:prstGeom>
          <a:noFill/>
          <a:ln>
            <a:noFill/>
          </a:ln>
        </p:spPr>
      </p:pic>
      <p:pic>
        <p:nvPicPr>
          <p:cNvPr id="120" name="Google Shape;120;p16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133600" y="0"/>
            <a:ext cx="10058400" cy="5957925"/>
          </a:xfrm>
          <a:prstGeom prst="rect">
            <a:avLst/>
          </a:prstGeom>
          <a:noFill/>
          <a:ln>
            <a:noFill/>
          </a:ln>
        </p:spPr>
      </p:pic>
      <p:pic>
        <p:nvPicPr>
          <p:cNvPr id="121" name="Google Shape;121;p16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 y="-203086"/>
            <a:ext cx="4713111" cy="6701416"/>
          </a:xfrm>
          <a:prstGeom prst="rect">
            <a:avLst/>
          </a:prstGeom>
          <a:noFill/>
          <a:ln>
            <a:noFill/>
          </a:ln>
        </p:spPr>
      </p:pic>
      <p:sp>
        <p:nvSpPr>
          <p:cNvPr id="122" name="Google Shape;122;p160"/>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3" name="Google Shape;123;p1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4" name="Google Shape;124;p1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 name="Google Shape;125;p16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26" name="Google Shape;126;p160"/>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7" name="Google Shape;127;p16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6213" y="0"/>
            <a:ext cx="6381890" cy="5355771"/>
          </a:xfrm>
          <a:prstGeom prst="rect">
            <a:avLst/>
          </a:prstGeom>
          <a:noFill/>
          <a:ln>
            <a:noFill/>
          </a:ln>
        </p:spPr>
      </p:pic>
      <p:sp>
        <p:nvSpPr>
          <p:cNvPr id="128" name="Google Shape;128;p160"/>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29" name="Google Shape;129;p16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708809" y="27720"/>
            <a:ext cx="2852057" cy="2799769"/>
          </a:xfrm>
          <a:prstGeom prst="rect">
            <a:avLst/>
          </a:prstGeom>
          <a:noFill/>
          <a:ln>
            <a:noFill/>
          </a:ln>
        </p:spPr>
      </p:pic>
      <p:pic>
        <p:nvPicPr>
          <p:cNvPr id="130" name="Google Shape;130;p16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6244789" y="1333867"/>
            <a:ext cx="2013559" cy="2180685"/>
          </a:xfrm>
          <a:prstGeom prst="rect">
            <a:avLst/>
          </a:prstGeom>
          <a:noFill/>
          <a:ln>
            <a:noFill/>
          </a:ln>
        </p:spPr>
      </p:pic>
      <p:pic>
        <p:nvPicPr>
          <p:cNvPr id="131" name="Google Shape;131;p16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20296" y="60695"/>
            <a:ext cx="1165197" cy="1273172"/>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matchingName="25_Заголовок раздела">
  <p:cSld name="25_Заголовок раздела">
    <p:spTree>
      <p:nvGrpSpPr>
        <p:cNvPr id="1" name="Shape 763"/>
        <p:cNvGrpSpPr/>
        <p:nvPr/>
      </p:nvGrpSpPr>
      <p:grpSpPr>
        <a:xfrm>
          <a:off x="0" y="0"/>
          <a:ext cx="0" cy="0"/>
          <a:chOff x="0" y="0"/>
          <a:chExt cx="0" cy="0"/>
        </a:xfrm>
      </p:grpSpPr>
      <p:pic>
        <p:nvPicPr>
          <p:cNvPr id="764" name="Google Shape;764;p20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4943475" y="0"/>
            <a:ext cx="7248525" cy="3745071"/>
          </a:xfrm>
          <a:prstGeom prst="rect">
            <a:avLst/>
          </a:prstGeom>
          <a:noFill/>
          <a:ln>
            <a:noFill/>
          </a:ln>
        </p:spPr>
      </p:pic>
      <p:pic>
        <p:nvPicPr>
          <p:cNvPr id="765" name="Google Shape;765;p205"/>
          <p:cNvPicPr preferRelativeResize="0"/>
          <p:nvPr/>
        </p:nvPicPr>
        <p:blipFill rotWithShape="1">
          <a:blip r:embed="rId3" cstate="email">
            <a:alphaModFix/>
            <a:extLst>
              <a:ext uri="{28A0092B-C50C-407E-A947-70E740481C1C}">
                <a14:useLocalDpi xmlns:a14="http://schemas.microsoft.com/office/drawing/2010/main"/>
              </a:ext>
            </a:extLst>
          </a:blip>
          <a:srcRect l="9330" b="32819"/>
          <a:stretch/>
        </p:blipFill>
        <p:spPr>
          <a:xfrm rot="5400000">
            <a:off x="-1567388" y="1568842"/>
            <a:ext cx="5748636" cy="2613860"/>
          </a:xfrm>
          <a:prstGeom prst="rect">
            <a:avLst/>
          </a:prstGeom>
          <a:noFill/>
          <a:ln>
            <a:noFill/>
          </a:ln>
        </p:spPr>
      </p:pic>
      <p:pic>
        <p:nvPicPr>
          <p:cNvPr id="766" name="Google Shape;766;p20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67" name="Google Shape;767;p20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8" name="Google Shape;768;p20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9" name="Google Shape;769;p20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70" name="Google Shape;770;p205"/>
          <p:cNvSpPr>
            <a:spLocks noGrp="1"/>
          </p:cNvSpPr>
          <p:nvPr>
            <p:ph type="pic" idx="2"/>
          </p:nvPr>
        </p:nvSpPr>
        <p:spPr>
          <a:xfrm>
            <a:off x="1379764" y="739549"/>
            <a:ext cx="9432713" cy="5047971"/>
          </a:xfrm>
          <a:prstGeom prst="rect">
            <a:avLst/>
          </a:prstGeom>
          <a:noFill/>
          <a:ln>
            <a:noFill/>
          </a:ln>
        </p:spPr>
      </p:sp>
      <p:pic>
        <p:nvPicPr>
          <p:cNvPr id="771" name="Google Shape;771;p20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72" name="Google Shape;772;p20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811081" y="3876675"/>
            <a:ext cx="2954244" cy="2981325"/>
          </a:xfrm>
          <a:prstGeom prst="rect">
            <a:avLst/>
          </a:prstGeom>
          <a:noFill/>
          <a:ln>
            <a:noFill/>
          </a:ln>
        </p:spPr>
      </p:pic>
      <p:pic>
        <p:nvPicPr>
          <p:cNvPr id="773" name="Google Shape;773;p20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929062" y="5824364"/>
            <a:ext cx="4333875" cy="332264"/>
          </a:xfrm>
          <a:prstGeom prst="rect">
            <a:avLst/>
          </a:prstGeom>
          <a:noFill/>
          <a:ln>
            <a:noFill/>
          </a:ln>
        </p:spPr>
      </p:pic>
      <p:pic>
        <p:nvPicPr>
          <p:cNvPr id="774" name="Google Shape;774;p20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96164" y="311035"/>
            <a:ext cx="10058400" cy="138303"/>
          </a:xfrm>
          <a:prstGeom prst="rect">
            <a:avLst/>
          </a:prstGeom>
          <a:noFill/>
          <a:ln>
            <a:noFill/>
          </a:ln>
        </p:spPr>
      </p:pic>
      <p:pic>
        <p:nvPicPr>
          <p:cNvPr id="775" name="Google Shape;775;p20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74503" y="4272891"/>
            <a:ext cx="504825" cy="504825"/>
          </a:xfrm>
          <a:prstGeom prst="rect">
            <a:avLst/>
          </a:prstGeom>
          <a:noFill/>
          <a:ln>
            <a:noFill/>
          </a:ln>
        </p:spPr>
      </p:pic>
      <p:pic>
        <p:nvPicPr>
          <p:cNvPr id="776" name="Google Shape;776;p20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460895" y="3011121"/>
            <a:ext cx="504825" cy="504825"/>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26_Заголовок раздела">
  <p:cSld name="26_Заголовок раздела">
    <p:spTree>
      <p:nvGrpSpPr>
        <p:cNvPr id="1" name="Shape 777"/>
        <p:cNvGrpSpPr/>
        <p:nvPr/>
      </p:nvGrpSpPr>
      <p:grpSpPr>
        <a:xfrm>
          <a:off x="0" y="0"/>
          <a:ext cx="0" cy="0"/>
          <a:chOff x="0" y="0"/>
          <a:chExt cx="0" cy="0"/>
        </a:xfrm>
      </p:grpSpPr>
      <p:pic>
        <p:nvPicPr>
          <p:cNvPr id="778" name="Google Shape;778;p20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7069465" y="3401933"/>
            <a:ext cx="5122535" cy="3460557"/>
          </a:xfrm>
          <a:prstGeom prst="rect">
            <a:avLst/>
          </a:prstGeom>
          <a:noFill/>
          <a:ln>
            <a:noFill/>
          </a:ln>
        </p:spPr>
      </p:pic>
      <p:pic>
        <p:nvPicPr>
          <p:cNvPr id="779" name="Google Shape;779;p206"/>
          <p:cNvPicPr preferRelativeResize="0"/>
          <p:nvPr/>
        </p:nvPicPr>
        <p:blipFill rotWithShape="1">
          <a:blip r:embed="rId3" cstate="email">
            <a:alphaModFix/>
            <a:extLst>
              <a:ext uri="{28A0092B-C50C-407E-A947-70E740481C1C}">
                <a14:useLocalDpi xmlns:a14="http://schemas.microsoft.com/office/drawing/2010/main"/>
              </a:ext>
            </a:extLst>
          </a:blip>
          <a:srcRect l="22845" b="33611"/>
          <a:stretch/>
        </p:blipFill>
        <p:spPr>
          <a:xfrm rot="10800000" flipH="1">
            <a:off x="1" y="0"/>
            <a:ext cx="6477014" cy="3420126"/>
          </a:xfrm>
          <a:prstGeom prst="rect">
            <a:avLst/>
          </a:prstGeom>
          <a:noFill/>
          <a:ln>
            <a:noFill/>
          </a:ln>
        </p:spPr>
      </p:pic>
      <p:pic>
        <p:nvPicPr>
          <p:cNvPr id="780" name="Google Shape;780;p20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81" name="Google Shape;781;p20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2" name="Google Shape;782;p20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3" name="Google Shape;783;p20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84" name="Google Shape;784;p206"/>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85" name="Google Shape;785;p206"/>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86" name="Google Shape;786;p20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87" name="Google Shape;787;p20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9576986" y="4281249"/>
            <a:ext cx="2167339" cy="2023753"/>
          </a:xfrm>
          <a:prstGeom prst="rect">
            <a:avLst/>
          </a:prstGeom>
          <a:noFill/>
          <a:ln>
            <a:noFill/>
          </a:ln>
        </p:spPr>
      </p:pic>
      <p:pic>
        <p:nvPicPr>
          <p:cNvPr id="788" name="Google Shape;788;p20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515166" y="589583"/>
            <a:ext cx="479821" cy="479821"/>
          </a:xfrm>
          <a:prstGeom prst="rect">
            <a:avLst/>
          </a:prstGeom>
          <a:noFill/>
          <a:ln>
            <a:noFill/>
          </a:ln>
        </p:spPr>
      </p:pic>
      <p:pic>
        <p:nvPicPr>
          <p:cNvPr id="789" name="Google Shape;789;p20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45921" y="5538980"/>
            <a:ext cx="4289653" cy="509992"/>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matchingName="27_Заголовок раздела">
  <p:cSld name="27_Заголовок раздела">
    <p:spTree>
      <p:nvGrpSpPr>
        <p:cNvPr id="1" name="Shape 790"/>
        <p:cNvGrpSpPr/>
        <p:nvPr/>
      </p:nvGrpSpPr>
      <p:grpSpPr>
        <a:xfrm>
          <a:off x="0" y="0"/>
          <a:ext cx="0" cy="0"/>
          <a:chOff x="0" y="0"/>
          <a:chExt cx="0" cy="0"/>
        </a:xfrm>
      </p:grpSpPr>
      <p:pic>
        <p:nvPicPr>
          <p:cNvPr id="791" name="Google Shape;791;p207"/>
          <p:cNvPicPr preferRelativeResize="0"/>
          <p:nvPr/>
        </p:nvPicPr>
        <p:blipFill rotWithShape="1">
          <a:blip r:embed="rId2" cstate="email">
            <a:alphaModFix/>
            <a:extLst>
              <a:ext uri="{28A0092B-C50C-407E-A947-70E740481C1C}">
                <a14:useLocalDpi xmlns:a14="http://schemas.microsoft.com/office/drawing/2010/main"/>
              </a:ext>
            </a:extLst>
          </a:blip>
          <a:srcRect l="26858"/>
          <a:stretch/>
        </p:blipFill>
        <p:spPr>
          <a:xfrm>
            <a:off x="0" y="0"/>
            <a:ext cx="7810336" cy="6856546"/>
          </a:xfrm>
          <a:prstGeom prst="rect">
            <a:avLst/>
          </a:prstGeom>
          <a:noFill/>
          <a:ln>
            <a:noFill/>
          </a:ln>
        </p:spPr>
      </p:pic>
      <p:pic>
        <p:nvPicPr>
          <p:cNvPr id="792" name="Google Shape;792;p20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93" name="Google Shape;793;p20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4" name="Google Shape;794;p20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5" name="Google Shape;795;p20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96" name="Google Shape;796;p207"/>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97" name="Google Shape;797;p207"/>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798" name="Google Shape;798;p20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99" name="Google Shape;799;p20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027308" y="489858"/>
            <a:ext cx="953552" cy="1884218"/>
          </a:xfrm>
          <a:prstGeom prst="rect">
            <a:avLst/>
          </a:prstGeom>
          <a:noFill/>
          <a:ln>
            <a:noFill/>
          </a:ln>
        </p:spPr>
      </p:pic>
      <p:pic>
        <p:nvPicPr>
          <p:cNvPr id="800" name="Google Shape;800;p20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18259" y="2508757"/>
            <a:ext cx="1771650" cy="210630"/>
          </a:xfrm>
          <a:prstGeom prst="rect">
            <a:avLst/>
          </a:prstGeom>
          <a:noFill/>
          <a:ln>
            <a:noFill/>
          </a:ln>
        </p:spPr>
      </p:pic>
      <p:pic>
        <p:nvPicPr>
          <p:cNvPr id="801" name="Google Shape;801;p20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0179243" y="3035913"/>
            <a:ext cx="2873086" cy="1152427"/>
          </a:xfrm>
          <a:prstGeom prst="rect">
            <a:avLst/>
          </a:prstGeom>
          <a:noFill/>
          <a:ln>
            <a:noFill/>
          </a:ln>
        </p:spPr>
      </p:pic>
      <p:pic>
        <p:nvPicPr>
          <p:cNvPr id="802" name="Google Shape;802;p20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452570" y="2174169"/>
            <a:ext cx="2905845" cy="4683832"/>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matchingName="Table_slide_orange">
  <p:cSld name="Table_slide_orange">
    <p:spTree>
      <p:nvGrpSpPr>
        <p:cNvPr id="1" name="Shape 803"/>
        <p:cNvGrpSpPr/>
        <p:nvPr/>
      </p:nvGrpSpPr>
      <p:grpSpPr>
        <a:xfrm>
          <a:off x="0" y="0"/>
          <a:ext cx="0" cy="0"/>
          <a:chOff x="0" y="0"/>
          <a:chExt cx="0" cy="0"/>
        </a:xfrm>
      </p:grpSpPr>
      <p:pic>
        <p:nvPicPr>
          <p:cNvPr id="804" name="Google Shape;804;p20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0" y="0"/>
            <a:ext cx="5437762" cy="2468744"/>
          </a:xfrm>
          <a:prstGeom prst="rect">
            <a:avLst/>
          </a:prstGeom>
          <a:noFill/>
          <a:ln>
            <a:noFill/>
          </a:ln>
        </p:spPr>
      </p:pic>
      <p:pic>
        <p:nvPicPr>
          <p:cNvPr id="805" name="Google Shape;805;p20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806" name="Google Shape;806;p208"/>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7" name="Google Shape;807;p208"/>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8" name="Google Shape;808;p20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09" name="Google Shape;809;p20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810" name="Google Shape;810;p20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91573"/>
            <a:ext cx="1399137" cy="2976664"/>
          </a:xfrm>
          <a:prstGeom prst="rect">
            <a:avLst/>
          </a:prstGeom>
          <a:noFill/>
          <a:ln>
            <a:noFill/>
          </a:ln>
        </p:spPr>
      </p:pic>
      <p:pic>
        <p:nvPicPr>
          <p:cNvPr id="811" name="Google Shape;811;p20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4379270" y="6093118"/>
            <a:ext cx="3433459" cy="263232"/>
          </a:xfrm>
          <a:prstGeom prst="rect">
            <a:avLst/>
          </a:prstGeom>
          <a:noFill/>
          <a:ln>
            <a:noFill/>
          </a:ln>
        </p:spPr>
      </p:pic>
      <p:pic>
        <p:nvPicPr>
          <p:cNvPr id="812" name="Google Shape;812;p20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370632" y="1730702"/>
            <a:ext cx="747385" cy="1476086"/>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bullet_points_orange">
  <p:cSld name="bullet_points_orange">
    <p:spTree>
      <p:nvGrpSpPr>
        <p:cNvPr id="1" name="Shape 813"/>
        <p:cNvGrpSpPr/>
        <p:nvPr/>
      </p:nvGrpSpPr>
      <p:grpSpPr>
        <a:xfrm>
          <a:off x="0" y="0"/>
          <a:ext cx="0" cy="0"/>
          <a:chOff x="0" y="0"/>
          <a:chExt cx="0" cy="0"/>
        </a:xfrm>
      </p:grpSpPr>
      <p:pic>
        <p:nvPicPr>
          <p:cNvPr id="814" name="Google Shape;814;p20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815" name="Google Shape;815;p209"/>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6" name="Google Shape;816;p209"/>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7" name="Google Shape;817;p20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18" name="Google Shape;818;p209"/>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9" name="Google Shape;819;p209"/>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0" name="Google Shape;820;p209"/>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1" name="Google Shape;821;p209"/>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22" name="Google Shape;822;p20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matchingName="2_bullet_points_orange">
  <p:cSld name="2_bullet_points_orange">
    <p:spTree>
      <p:nvGrpSpPr>
        <p:cNvPr id="1" name="Shape 823"/>
        <p:cNvGrpSpPr/>
        <p:nvPr/>
      </p:nvGrpSpPr>
      <p:grpSpPr>
        <a:xfrm>
          <a:off x="0" y="0"/>
          <a:ext cx="0" cy="0"/>
          <a:chOff x="0" y="0"/>
          <a:chExt cx="0" cy="0"/>
        </a:xfrm>
      </p:grpSpPr>
      <p:pic>
        <p:nvPicPr>
          <p:cNvPr id="824" name="Google Shape;824;p21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917382" y="-917381"/>
            <a:ext cx="2289621" cy="4124382"/>
          </a:xfrm>
          <a:prstGeom prst="rect">
            <a:avLst/>
          </a:prstGeom>
          <a:noFill/>
          <a:ln>
            <a:noFill/>
          </a:ln>
        </p:spPr>
      </p:pic>
      <p:pic>
        <p:nvPicPr>
          <p:cNvPr id="825" name="Google Shape;825;p21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429813" y="4703591"/>
            <a:ext cx="4767943" cy="2164646"/>
          </a:xfrm>
          <a:prstGeom prst="rect">
            <a:avLst/>
          </a:prstGeom>
          <a:noFill/>
          <a:ln>
            <a:noFill/>
          </a:ln>
        </p:spPr>
      </p:pic>
      <p:pic>
        <p:nvPicPr>
          <p:cNvPr id="826" name="Google Shape;826;p21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827" name="Google Shape;827;p210"/>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8" name="Google Shape;828;p210"/>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9" name="Google Shape;829;p21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30" name="Google Shape;830;p210"/>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1" name="Google Shape;831;p210"/>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2" name="Google Shape;832;p210"/>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3" name="Google Shape;833;p210"/>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34" name="Google Shape;834;p21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835" name="Google Shape;835;p21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464972" y="854730"/>
            <a:ext cx="921617" cy="1821115"/>
          </a:xfrm>
          <a:prstGeom prst="rect">
            <a:avLst/>
          </a:prstGeom>
          <a:noFill/>
          <a:ln>
            <a:noFill/>
          </a:ln>
        </p:spPr>
      </p:pic>
      <p:pic>
        <p:nvPicPr>
          <p:cNvPr id="836" name="Google Shape;836;p21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903490" y="4929562"/>
            <a:ext cx="1486403" cy="1387929"/>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matchingName="Два объекта" type="twoObj">
  <p:cSld name="TWO_OBJECTS">
    <p:spTree>
      <p:nvGrpSpPr>
        <p:cNvPr id="1" name="Shape 837"/>
        <p:cNvGrpSpPr/>
        <p:nvPr/>
      </p:nvGrpSpPr>
      <p:grpSpPr>
        <a:xfrm>
          <a:off x="0" y="0"/>
          <a:ext cx="0" cy="0"/>
          <a:chOff x="0" y="0"/>
          <a:chExt cx="0" cy="0"/>
        </a:xfrm>
      </p:grpSpPr>
      <p:pic>
        <p:nvPicPr>
          <p:cNvPr id="838" name="Google Shape;838;p21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958672" y="0"/>
            <a:ext cx="2767693" cy="615404"/>
          </a:xfrm>
          <a:prstGeom prst="rect">
            <a:avLst/>
          </a:prstGeom>
          <a:noFill/>
          <a:ln>
            <a:noFill/>
          </a:ln>
        </p:spPr>
      </p:pic>
      <p:pic>
        <p:nvPicPr>
          <p:cNvPr id="839" name="Google Shape;839;p21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1975756"/>
            <a:ext cx="4344992" cy="4882243"/>
          </a:xfrm>
          <a:prstGeom prst="rect">
            <a:avLst/>
          </a:prstGeom>
          <a:noFill/>
          <a:ln>
            <a:noFill/>
          </a:ln>
        </p:spPr>
      </p:pic>
      <p:pic>
        <p:nvPicPr>
          <p:cNvPr id="840" name="Google Shape;840;p21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41" name="Google Shape;841;p211"/>
          <p:cNvSpPr txBox="1">
            <a:spLocks noGrp="1"/>
          </p:cNvSpPr>
          <p:nvPr>
            <p:ph type="title"/>
          </p:nvPr>
        </p:nvSpPr>
        <p:spPr>
          <a:xfrm>
            <a:off x="0" y="365125"/>
            <a:ext cx="12192000" cy="7794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42" name="Google Shape;842;p211"/>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3" name="Google Shape;843;p211"/>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4" name="Google Shape;844;p2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5" name="Google Shape;845;p2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6" name="Google Shape;846;p21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47" name="Google Shape;847;p21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841792" y="1240320"/>
            <a:ext cx="330408" cy="330408"/>
          </a:xfrm>
          <a:prstGeom prst="rect">
            <a:avLst/>
          </a:prstGeom>
          <a:noFill/>
          <a:ln>
            <a:noFill/>
          </a:ln>
        </p:spPr>
      </p:pic>
      <p:pic>
        <p:nvPicPr>
          <p:cNvPr id="848" name="Google Shape;848;p21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224889" y="1330334"/>
            <a:ext cx="10058400" cy="138302"/>
          </a:xfrm>
          <a:prstGeom prst="rect">
            <a:avLst/>
          </a:prstGeom>
          <a:noFill/>
          <a:ln>
            <a:noFill/>
          </a:ln>
        </p:spPr>
      </p:pic>
      <p:pic>
        <p:nvPicPr>
          <p:cNvPr id="849" name="Google Shape;849;p21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3747975"/>
            <a:ext cx="2233743" cy="2192791"/>
          </a:xfrm>
          <a:prstGeom prst="rect">
            <a:avLst/>
          </a:prstGeom>
          <a:noFill/>
          <a:ln>
            <a:noFill/>
          </a:ln>
        </p:spPr>
      </p:pic>
      <p:pic>
        <p:nvPicPr>
          <p:cNvPr id="850" name="Google Shape;850;p21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767126" flipH="1">
            <a:off x="938553" y="4866917"/>
            <a:ext cx="1556017" cy="1616529"/>
          </a:xfrm>
          <a:prstGeom prst="rect">
            <a:avLst/>
          </a:prstGeom>
          <a:noFill/>
          <a:ln>
            <a:noFill/>
          </a:ln>
        </p:spPr>
      </p:pic>
      <p:pic>
        <p:nvPicPr>
          <p:cNvPr id="851" name="Google Shape;851;p21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794034" y="3469729"/>
            <a:ext cx="1265178" cy="2490107"/>
          </a:xfrm>
          <a:prstGeom prst="rect">
            <a:avLst/>
          </a:prstGeom>
          <a:noFill/>
          <a:ln>
            <a:noFill/>
          </a:ln>
        </p:spPr>
      </p:pic>
      <p:pic>
        <p:nvPicPr>
          <p:cNvPr id="852" name="Google Shape;852;p21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680122" y="76215"/>
            <a:ext cx="751114" cy="751114"/>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matchingName="Сравнение" type="twoTxTwoObj">
  <p:cSld name="TWO_OBJECTS_WITH_TEXT">
    <p:spTree>
      <p:nvGrpSpPr>
        <p:cNvPr id="1" name="Shape 853"/>
        <p:cNvGrpSpPr/>
        <p:nvPr/>
      </p:nvGrpSpPr>
      <p:grpSpPr>
        <a:xfrm>
          <a:off x="0" y="0"/>
          <a:ext cx="0" cy="0"/>
          <a:chOff x="0" y="0"/>
          <a:chExt cx="0" cy="0"/>
        </a:xfrm>
      </p:grpSpPr>
      <p:pic>
        <p:nvPicPr>
          <p:cNvPr id="854" name="Google Shape;854;p21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76" y="1690688"/>
            <a:ext cx="2475652" cy="5167312"/>
          </a:xfrm>
          <a:prstGeom prst="rect">
            <a:avLst/>
          </a:prstGeom>
          <a:noFill/>
          <a:ln>
            <a:noFill/>
          </a:ln>
        </p:spPr>
      </p:pic>
      <p:pic>
        <p:nvPicPr>
          <p:cNvPr id="855" name="Google Shape;855;p21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899924" y="0"/>
            <a:ext cx="2392152" cy="1044765"/>
          </a:xfrm>
          <a:prstGeom prst="rect">
            <a:avLst/>
          </a:prstGeom>
          <a:noFill/>
          <a:ln>
            <a:noFill/>
          </a:ln>
        </p:spPr>
      </p:pic>
      <p:pic>
        <p:nvPicPr>
          <p:cNvPr id="856" name="Google Shape;856;p21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57" name="Google Shape;857;p212"/>
          <p:cNvSpPr txBox="1">
            <a:spLocks noGrp="1"/>
          </p:cNvSpPr>
          <p:nvPr>
            <p:ph type="title"/>
          </p:nvPr>
        </p:nvSpPr>
        <p:spPr>
          <a:xfrm>
            <a:off x="839788" y="800100"/>
            <a:ext cx="10515600" cy="890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58" name="Google Shape;858;p212"/>
          <p:cNvSpPr txBox="1">
            <a:spLocks noGrp="1"/>
          </p:cNvSpPr>
          <p:nvPr>
            <p:ph type="body" idx="1"/>
          </p:nvPr>
        </p:nvSpPr>
        <p:spPr>
          <a:xfrm>
            <a:off x="839788" y="1844865"/>
            <a:ext cx="5157787" cy="504825"/>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59" name="Google Shape;859;p212"/>
          <p:cNvSpPr txBox="1">
            <a:spLocks noGrp="1"/>
          </p:cNvSpPr>
          <p:nvPr>
            <p:ph type="body" idx="2"/>
          </p:nvPr>
        </p:nvSpPr>
        <p:spPr>
          <a:xfrm>
            <a:off x="839788" y="2645229"/>
            <a:ext cx="5157787"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0" name="Google Shape;860;p212"/>
          <p:cNvSpPr txBox="1">
            <a:spLocks noGrp="1"/>
          </p:cNvSpPr>
          <p:nvPr>
            <p:ph type="body" idx="3"/>
          </p:nvPr>
        </p:nvSpPr>
        <p:spPr>
          <a:xfrm>
            <a:off x="6172200" y="1836738"/>
            <a:ext cx="5183188" cy="512952"/>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61" name="Google Shape;861;p212"/>
          <p:cNvSpPr txBox="1">
            <a:spLocks noGrp="1"/>
          </p:cNvSpPr>
          <p:nvPr>
            <p:ph type="body" idx="4"/>
          </p:nvPr>
        </p:nvSpPr>
        <p:spPr>
          <a:xfrm>
            <a:off x="6172200" y="2645229"/>
            <a:ext cx="5183188"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2" name="Google Shape;862;p2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3" name="Google Shape;863;p2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4" name="Google Shape;864;p21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65" name="Google Shape;865;p21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1151164" y="5286489"/>
            <a:ext cx="4301613" cy="333375"/>
          </a:xfrm>
          <a:prstGeom prst="rect">
            <a:avLst/>
          </a:prstGeom>
          <a:noFill/>
          <a:ln>
            <a:noFill/>
          </a:ln>
        </p:spPr>
      </p:pic>
      <p:pic>
        <p:nvPicPr>
          <p:cNvPr id="866" name="Google Shape;866;p21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6733222" y="5286489"/>
            <a:ext cx="4301613" cy="333375"/>
          </a:xfrm>
          <a:prstGeom prst="rect">
            <a:avLst/>
          </a:prstGeom>
          <a:noFill/>
          <a:ln>
            <a:noFill/>
          </a:ln>
        </p:spPr>
      </p:pic>
      <p:pic>
        <p:nvPicPr>
          <p:cNvPr id="867" name="Google Shape;867;p21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0" y="1135877"/>
            <a:ext cx="2166257" cy="219033"/>
          </a:xfrm>
          <a:prstGeom prst="rect">
            <a:avLst/>
          </a:prstGeom>
          <a:noFill/>
          <a:ln>
            <a:noFill/>
          </a:ln>
        </p:spPr>
      </p:pic>
      <p:pic>
        <p:nvPicPr>
          <p:cNvPr id="868" name="Google Shape;868;p21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a:off x="10025743" y="1135877"/>
            <a:ext cx="2166257" cy="219033"/>
          </a:xfrm>
          <a:prstGeom prst="rect">
            <a:avLst/>
          </a:prstGeom>
          <a:noFill/>
          <a:ln>
            <a:noFill/>
          </a:ln>
        </p:spPr>
      </p:pic>
      <p:pic>
        <p:nvPicPr>
          <p:cNvPr id="869" name="Google Shape;869;p21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783590" y="4558958"/>
            <a:ext cx="2844800" cy="2121812"/>
          </a:xfrm>
          <a:prstGeom prst="rect">
            <a:avLst/>
          </a:prstGeom>
          <a:noFill/>
          <a:ln>
            <a:noFill/>
          </a:ln>
        </p:spPr>
      </p:pic>
      <p:pic>
        <p:nvPicPr>
          <p:cNvPr id="870" name="Google Shape;870;p21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419063" y="-94776"/>
            <a:ext cx="1761092" cy="1764827"/>
          </a:xfrm>
          <a:prstGeom prst="rect">
            <a:avLst/>
          </a:prstGeom>
          <a:noFill/>
          <a:ln>
            <a:noFill/>
          </a:ln>
        </p:spPr>
      </p:pic>
      <p:pic>
        <p:nvPicPr>
          <p:cNvPr id="871" name="Google Shape;871;p21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369" y="4833257"/>
            <a:ext cx="2020458" cy="2024743"/>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matchingName="Только заголовок" type="titleOnly">
  <p:cSld name="TITLE_ONLY">
    <p:spTree>
      <p:nvGrpSpPr>
        <p:cNvPr id="1" name="Shape 872"/>
        <p:cNvGrpSpPr/>
        <p:nvPr/>
      </p:nvGrpSpPr>
      <p:grpSpPr>
        <a:xfrm>
          <a:off x="0" y="0"/>
          <a:ext cx="0" cy="0"/>
          <a:chOff x="0" y="0"/>
          <a:chExt cx="0" cy="0"/>
        </a:xfrm>
      </p:grpSpPr>
      <p:grpSp>
        <p:nvGrpSpPr>
          <p:cNvPr id="873" name="Google Shape;873;p213"/>
          <p:cNvGrpSpPr/>
          <p:nvPr/>
        </p:nvGrpSpPr>
        <p:grpSpPr>
          <a:xfrm>
            <a:off x="1662" y="0"/>
            <a:ext cx="12203414" cy="7137412"/>
            <a:chOff x="1662" y="0"/>
            <a:chExt cx="12203414" cy="7137412"/>
          </a:xfrm>
        </p:grpSpPr>
        <p:pic>
          <p:nvPicPr>
            <p:cNvPr id="874" name="Google Shape;874;p21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8542" y="5514125"/>
              <a:ext cx="4214242" cy="1343875"/>
            </a:xfrm>
            <a:prstGeom prst="rect">
              <a:avLst/>
            </a:prstGeom>
            <a:noFill/>
            <a:ln>
              <a:noFill/>
            </a:ln>
          </p:spPr>
        </p:pic>
        <p:pic>
          <p:nvPicPr>
            <p:cNvPr id="875" name="Google Shape;875;p21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715130" y="0"/>
              <a:ext cx="9485477" cy="6858000"/>
            </a:xfrm>
            <a:prstGeom prst="rect">
              <a:avLst/>
            </a:prstGeom>
            <a:noFill/>
            <a:ln>
              <a:noFill/>
            </a:ln>
          </p:spPr>
        </p:pic>
        <p:sp>
          <p:nvSpPr>
            <p:cNvPr id="876" name="Google Shape;876;p213"/>
            <p:cNvSpPr txBox="1"/>
            <p:nvPr/>
          </p:nvSpPr>
          <p:spPr>
            <a:xfrm>
              <a:off x="11632479" y="6374324"/>
              <a:ext cx="557934" cy="763088"/>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None/>
              </a:pPr>
              <a:r>
                <a:rPr lang="de-CH" sz="2400" b="1">
                  <a:solidFill>
                    <a:schemeClr val="lt1"/>
                  </a:solidFill>
                  <a:latin typeface="Century Gothic"/>
                  <a:ea typeface="Century Gothic"/>
                  <a:cs typeface="Century Gothic"/>
                  <a:sym typeface="Century Gothic"/>
                </a:rPr>
                <a:t>14</a:t>
              </a:r>
              <a:endParaRPr sz="2400" b="1">
                <a:solidFill>
                  <a:schemeClr val="lt1"/>
                </a:solidFill>
                <a:latin typeface="Century Gothic"/>
                <a:ea typeface="Century Gothic"/>
                <a:cs typeface="Century Gothic"/>
                <a:sym typeface="Century Gothic"/>
              </a:endParaRPr>
            </a:p>
          </p:txBody>
        </p:sp>
        <p:pic>
          <p:nvPicPr>
            <p:cNvPr id="877" name="Google Shape;877;p21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662" y="1344991"/>
              <a:ext cx="4716524" cy="5513009"/>
            </a:xfrm>
            <a:prstGeom prst="rect">
              <a:avLst/>
            </a:prstGeom>
            <a:noFill/>
            <a:ln>
              <a:noFill/>
            </a:ln>
          </p:spPr>
        </p:pic>
        <p:pic>
          <p:nvPicPr>
            <p:cNvPr id="878" name="Google Shape;878;p21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280880" y="0"/>
              <a:ext cx="8301547" cy="6858000"/>
            </a:xfrm>
            <a:prstGeom prst="rect">
              <a:avLst/>
            </a:prstGeom>
            <a:noFill/>
            <a:ln>
              <a:noFill/>
            </a:ln>
          </p:spPr>
        </p:pic>
        <p:pic>
          <p:nvPicPr>
            <p:cNvPr id="879" name="Google Shape;879;p21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02859" y="4014069"/>
              <a:ext cx="2046230" cy="2008716"/>
            </a:xfrm>
            <a:prstGeom prst="rect">
              <a:avLst/>
            </a:prstGeom>
            <a:noFill/>
            <a:ln>
              <a:noFill/>
            </a:ln>
          </p:spPr>
        </p:pic>
        <p:pic>
          <p:nvPicPr>
            <p:cNvPr id="880" name="Google Shape;880;p213"/>
            <p:cNvPicPr preferRelativeResize="0"/>
            <p:nvPr/>
          </p:nvPicPr>
          <p:blipFill rotWithShape="1">
            <a:blip r:embed="rId7">
              <a:alphaModFix/>
            </a:blip>
            <a:srcRect/>
            <a:stretch/>
          </p:blipFill>
          <p:spPr>
            <a:xfrm>
              <a:off x="4281558" y="4593980"/>
              <a:ext cx="4762500" cy="247650"/>
            </a:xfrm>
            <a:prstGeom prst="rect">
              <a:avLst/>
            </a:prstGeom>
            <a:noFill/>
            <a:ln>
              <a:noFill/>
            </a:ln>
          </p:spPr>
        </p:pic>
        <p:pic>
          <p:nvPicPr>
            <p:cNvPr id="881" name="Google Shape;881;p21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662" y="620688"/>
              <a:ext cx="3280880" cy="853029"/>
            </a:xfrm>
            <a:prstGeom prst="rect">
              <a:avLst/>
            </a:prstGeom>
            <a:noFill/>
            <a:ln>
              <a:noFill/>
            </a:ln>
          </p:spPr>
        </p:pic>
        <p:pic>
          <p:nvPicPr>
            <p:cNvPr id="882" name="Google Shape;882;p21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349030" y="1344991"/>
              <a:ext cx="2856046" cy="4262649"/>
            </a:xfrm>
            <a:prstGeom prst="rect">
              <a:avLst/>
            </a:prstGeom>
            <a:noFill/>
            <a:ln>
              <a:noFill/>
            </a:ln>
          </p:spPr>
        </p:pic>
      </p:grpSp>
      <p:pic>
        <p:nvPicPr>
          <p:cNvPr id="883" name="Google Shape;883;p21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84" name="Google Shape;884;p213"/>
          <p:cNvSpPr txBox="1">
            <a:spLocks noGrp="1"/>
          </p:cNvSpPr>
          <p:nvPr>
            <p:ph type="title"/>
          </p:nvPr>
        </p:nvSpPr>
        <p:spPr>
          <a:xfrm>
            <a:off x="930729" y="2680792"/>
            <a:ext cx="11259684"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5" name="Google Shape;885;p2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6" name="Google Shape;886;p2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7" name="Google Shape;887;p21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matchingName="More_text_green">
  <p:cSld name="More_text_green">
    <p:spTree>
      <p:nvGrpSpPr>
        <p:cNvPr id="1" name="Shape 888"/>
        <p:cNvGrpSpPr/>
        <p:nvPr/>
      </p:nvGrpSpPr>
      <p:grpSpPr>
        <a:xfrm>
          <a:off x="0" y="0"/>
          <a:ext cx="0" cy="0"/>
          <a:chOff x="0" y="0"/>
          <a:chExt cx="0" cy="0"/>
        </a:xfrm>
      </p:grpSpPr>
      <p:pic>
        <p:nvPicPr>
          <p:cNvPr id="889" name="Google Shape;889;p21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90" name="Google Shape;890;p2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1" name="Google Shape;891;p2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2" name="Google Shape;892;p21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93" name="Google Shape;893;p214"/>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894" name="Google Shape;894;p21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1255138" y="4566010"/>
            <a:ext cx="3228040" cy="717764"/>
          </a:xfrm>
          <a:prstGeom prst="rect">
            <a:avLst/>
          </a:prstGeom>
          <a:noFill/>
          <a:ln>
            <a:noFill/>
          </a:ln>
        </p:spPr>
      </p:pic>
      <p:pic>
        <p:nvPicPr>
          <p:cNvPr id="895" name="Google Shape;895;p21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11026374" y="0"/>
            <a:ext cx="1165626" cy="2432957"/>
          </a:xfrm>
          <a:prstGeom prst="rect">
            <a:avLst/>
          </a:prstGeom>
          <a:noFill/>
          <a:ln>
            <a:noFill/>
          </a:ln>
        </p:spPr>
      </p:pic>
      <p:pic>
        <p:nvPicPr>
          <p:cNvPr id="896" name="Google Shape;896;p21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3639" y="3061607"/>
            <a:ext cx="745042" cy="731383"/>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sub-topic-01" type="title">
  <p:cSld name="TITLE">
    <p:spTree>
      <p:nvGrpSpPr>
        <p:cNvPr id="1" name="Shape 132"/>
        <p:cNvGrpSpPr/>
        <p:nvPr/>
      </p:nvGrpSpPr>
      <p:grpSpPr>
        <a:xfrm>
          <a:off x="0" y="0"/>
          <a:ext cx="0" cy="0"/>
          <a:chOff x="0" y="0"/>
          <a:chExt cx="0" cy="0"/>
        </a:xfrm>
      </p:grpSpPr>
      <p:grpSp>
        <p:nvGrpSpPr>
          <p:cNvPr id="133" name="Google Shape;133;p161"/>
          <p:cNvGrpSpPr/>
          <p:nvPr/>
        </p:nvGrpSpPr>
        <p:grpSpPr>
          <a:xfrm>
            <a:off x="0" y="0"/>
            <a:ext cx="12190413" cy="6871807"/>
            <a:chOff x="0" y="0"/>
            <a:chExt cx="12190413" cy="6871807"/>
          </a:xfrm>
        </p:grpSpPr>
        <p:pic>
          <p:nvPicPr>
            <p:cNvPr id="134" name="Google Shape;134;p16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7707874" y="0"/>
              <a:ext cx="4147972" cy="6871807"/>
            </a:xfrm>
            <a:prstGeom prst="rect">
              <a:avLst/>
            </a:prstGeom>
            <a:noFill/>
            <a:ln>
              <a:noFill/>
            </a:ln>
          </p:spPr>
        </p:pic>
        <p:pic>
          <p:nvPicPr>
            <p:cNvPr id="135" name="Google Shape;135;p16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27376" y="0"/>
              <a:ext cx="4139638" cy="6858000"/>
            </a:xfrm>
            <a:prstGeom prst="rect">
              <a:avLst/>
            </a:prstGeom>
            <a:noFill/>
            <a:ln>
              <a:noFill/>
            </a:ln>
          </p:spPr>
        </p:pic>
        <p:pic>
          <p:nvPicPr>
            <p:cNvPr id="136" name="Google Shape;136;p16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37" name="Google Shape;137;p16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019762" y="2929662"/>
              <a:ext cx="3693546" cy="3812642"/>
            </a:xfrm>
            <a:prstGeom prst="rect">
              <a:avLst/>
            </a:prstGeom>
            <a:noFill/>
            <a:ln>
              <a:noFill/>
            </a:ln>
          </p:spPr>
        </p:pic>
        <p:pic>
          <p:nvPicPr>
            <p:cNvPr id="138" name="Google Shape;138;p16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55493" y="2708920"/>
              <a:ext cx="3538656" cy="3779194"/>
            </a:xfrm>
            <a:prstGeom prst="rect">
              <a:avLst/>
            </a:prstGeom>
            <a:noFill/>
            <a:ln>
              <a:noFill/>
            </a:ln>
          </p:spPr>
        </p:pic>
        <p:pic>
          <p:nvPicPr>
            <p:cNvPr id="139" name="Google Shape;139;p16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905918" y="0"/>
              <a:ext cx="2314457" cy="1010832"/>
            </a:xfrm>
            <a:prstGeom prst="rect">
              <a:avLst/>
            </a:prstGeom>
            <a:noFill/>
            <a:ln>
              <a:noFill/>
            </a:ln>
          </p:spPr>
        </p:pic>
        <p:pic>
          <p:nvPicPr>
            <p:cNvPr id="140" name="Google Shape;140;p16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4216885" y="5243007"/>
              <a:ext cx="3729391" cy="1628800"/>
            </a:xfrm>
            <a:prstGeom prst="rect">
              <a:avLst/>
            </a:prstGeom>
            <a:noFill/>
            <a:ln>
              <a:noFill/>
            </a:ln>
          </p:spPr>
        </p:pic>
        <p:pic>
          <p:nvPicPr>
            <p:cNvPr id="141" name="Google Shape;141;p16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0" y="1365969"/>
              <a:ext cx="2598973" cy="262785"/>
            </a:xfrm>
            <a:prstGeom prst="rect">
              <a:avLst/>
            </a:prstGeom>
            <a:noFill/>
            <a:ln>
              <a:noFill/>
            </a:ln>
          </p:spPr>
        </p:pic>
        <p:pic>
          <p:nvPicPr>
            <p:cNvPr id="142" name="Google Shape;142;p16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591440" y="1365969"/>
              <a:ext cx="2598973" cy="262785"/>
            </a:xfrm>
            <a:prstGeom prst="rect">
              <a:avLst/>
            </a:prstGeom>
            <a:noFill/>
            <a:ln>
              <a:noFill/>
            </a:ln>
          </p:spPr>
        </p:pic>
      </p:grpSp>
      <p:pic>
        <p:nvPicPr>
          <p:cNvPr id="143" name="Google Shape;143;p16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44" name="Google Shape;144;p161"/>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5" name="Google Shape;145;p161"/>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6" name="Google Shape;146;p1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7" name="Google Shape;147;p16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8" name="Google Shape;148;p16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matchingName="1_More_text_green">
  <p:cSld name="1_More_text_green">
    <p:spTree>
      <p:nvGrpSpPr>
        <p:cNvPr id="1" name="Shape 897"/>
        <p:cNvGrpSpPr/>
        <p:nvPr/>
      </p:nvGrpSpPr>
      <p:grpSpPr>
        <a:xfrm>
          <a:off x="0" y="0"/>
          <a:ext cx="0" cy="0"/>
          <a:chOff x="0" y="0"/>
          <a:chExt cx="0" cy="0"/>
        </a:xfrm>
      </p:grpSpPr>
      <p:pic>
        <p:nvPicPr>
          <p:cNvPr id="898" name="Google Shape;898;p21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99" name="Google Shape;899;p2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0" name="Google Shape;900;p2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1" name="Google Shape;901;p21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902" name="Google Shape;902;p215"/>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903" name="Google Shape;903;p21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11026374" y="0"/>
            <a:ext cx="1165626" cy="2432957"/>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matchingName="1_bullet_points_orange">
  <p:cSld name="1_bullet_points_orange">
    <p:spTree>
      <p:nvGrpSpPr>
        <p:cNvPr id="1" name="Shape 904"/>
        <p:cNvGrpSpPr/>
        <p:nvPr/>
      </p:nvGrpSpPr>
      <p:grpSpPr>
        <a:xfrm>
          <a:off x="0" y="0"/>
          <a:ext cx="0" cy="0"/>
          <a:chOff x="0" y="0"/>
          <a:chExt cx="0" cy="0"/>
        </a:xfrm>
      </p:grpSpPr>
      <p:pic>
        <p:nvPicPr>
          <p:cNvPr id="905" name="Google Shape;905;p21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8542137" y="1683882"/>
            <a:ext cx="3646161" cy="5184355"/>
          </a:xfrm>
          <a:prstGeom prst="rect">
            <a:avLst/>
          </a:prstGeom>
          <a:noFill/>
          <a:ln>
            <a:noFill/>
          </a:ln>
        </p:spPr>
      </p:pic>
      <p:pic>
        <p:nvPicPr>
          <p:cNvPr id="906" name="Google Shape;906;p216"/>
          <p:cNvPicPr preferRelativeResize="0"/>
          <p:nvPr/>
        </p:nvPicPr>
        <p:blipFill rotWithShape="1">
          <a:blip r:embed="rId3" cstate="email">
            <a:alphaModFix/>
            <a:extLst>
              <a:ext uri="{28A0092B-C50C-407E-A947-70E740481C1C}">
                <a14:useLocalDpi xmlns:a14="http://schemas.microsoft.com/office/drawing/2010/main"/>
              </a:ext>
            </a:extLst>
          </a:blip>
          <a:srcRect l="40196"/>
          <a:stretch/>
        </p:blipFill>
        <p:spPr>
          <a:xfrm>
            <a:off x="0" y="0"/>
            <a:ext cx="2676825" cy="6868237"/>
          </a:xfrm>
          <a:prstGeom prst="rect">
            <a:avLst/>
          </a:prstGeom>
          <a:noFill/>
          <a:ln>
            <a:noFill/>
          </a:ln>
        </p:spPr>
      </p:pic>
      <p:pic>
        <p:nvPicPr>
          <p:cNvPr id="907" name="Google Shape;907;p21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908" name="Google Shape;908;p216"/>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9" name="Google Shape;909;p216"/>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0" name="Google Shape;910;p21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911" name="Google Shape;911;p216"/>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2" name="Google Shape;912;p216"/>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3" name="Google Shape;913;p216"/>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4" name="Google Shape;914;p216"/>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915" name="Google Shape;915;p21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91223" y="3580588"/>
            <a:ext cx="1469114" cy="1442181"/>
          </a:xfrm>
          <a:prstGeom prst="rect">
            <a:avLst/>
          </a:prstGeom>
          <a:noFill/>
          <a:ln>
            <a:noFill/>
          </a:ln>
        </p:spPr>
      </p:pic>
      <p:pic>
        <p:nvPicPr>
          <p:cNvPr id="916" name="Google Shape;916;p21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412672" y="5480877"/>
            <a:ext cx="5502728" cy="426461"/>
          </a:xfrm>
          <a:prstGeom prst="rect">
            <a:avLst/>
          </a:prstGeom>
          <a:noFill/>
          <a:ln>
            <a:noFill/>
          </a:ln>
        </p:spPr>
      </p:pic>
      <p:pic>
        <p:nvPicPr>
          <p:cNvPr id="917" name="Google Shape;917;p216"/>
          <p:cNvPicPr preferRelativeResize="0"/>
          <p:nvPr/>
        </p:nvPicPr>
        <p:blipFill rotWithShape="1">
          <a:blip r:embed="rId7" cstate="email">
            <a:alphaModFix/>
            <a:extLst>
              <a:ext uri="{28A0092B-C50C-407E-A947-70E740481C1C}">
                <a14:useLocalDpi xmlns:a14="http://schemas.microsoft.com/office/drawing/2010/main"/>
              </a:ext>
            </a:extLst>
          </a:blip>
          <a:srcRect t="52060"/>
          <a:stretch/>
        </p:blipFill>
        <p:spPr>
          <a:xfrm>
            <a:off x="9312208" y="-7790"/>
            <a:ext cx="2419661" cy="1162436"/>
          </a:xfrm>
          <a:prstGeom prst="rect">
            <a:avLst/>
          </a:prstGeom>
          <a:noFill/>
          <a:ln>
            <a:noFill/>
          </a:ln>
        </p:spPr>
      </p:pic>
      <p:pic>
        <p:nvPicPr>
          <p:cNvPr id="918" name="Google Shape;918;p21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732146">
            <a:off x="1071856" y="4648048"/>
            <a:ext cx="883356" cy="965214"/>
          </a:xfrm>
          <a:prstGeom prst="rect">
            <a:avLst/>
          </a:prstGeom>
          <a:noFill/>
          <a:ln>
            <a:noFill/>
          </a:ln>
        </p:spPr>
      </p:pic>
      <p:pic>
        <p:nvPicPr>
          <p:cNvPr id="919" name="Google Shape;919;p21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10796628" y="432393"/>
            <a:ext cx="1267035" cy="1384447"/>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matchingName="3_Только заголовок">
  <p:cSld name="3_Только заголовок">
    <p:spTree>
      <p:nvGrpSpPr>
        <p:cNvPr id="1" name="Shape 920"/>
        <p:cNvGrpSpPr/>
        <p:nvPr/>
      </p:nvGrpSpPr>
      <p:grpSpPr>
        <a:xfrm>
          <a:off x="0" y="0"/>
          <a:ext cx="0" cy="0"/>
          <a:chOff x="0" y="0"/>
          <a:chExt cx="0" cy="0"/>
        </a:xfrm>
      </p:grpSpPr>
      <p:pic>
        <p:nvPicPr>
          <p:cNvPr id="921" name="Google Shape;921;p21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5963211" y="0"/>
            <a:ext cx="6234545" cy="6858000"/>
          </a:xfrm>
          <a:prstGeom prst="rect">
            <a:avLst/>
          </a:prstGeom>
          <a:noFill/>
          <a:ln>
            <a:noFill/>
          </a:ln>
        </p:spPr>
      </p:pic>
      <p:pic>
        <p:nvPicPr>
          <p:cNvPr id="922" name="Google Shape;922;p21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923" name="Google Shape;923;p21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24" name="Google Shape;924;p217"/>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25" name="Google Shape;925;p2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6" name="Google Shape;926;p2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7" name="Google Shape;927;p21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928" name="Google Shape;928;p217"/>
          <p:cNvPicPr preferRelativeResize="0"/>
          <p:nvPr/>
        </p:nvPicPr>
        <p:blipFill rotWithShape="1">
          <a:blip r:embed="rId4">
            <a:alphaModFix/>
          </a:blip>
          <a:srcRect/>
          <a:stretch/>
        </p:blipFill>
        <p:spPr>
          <a:xfrm>
            <a:off x="3714750" y="4638614"/>
            <a:ext cx="4762500" cy="247650"/>
          </a:xfrm>
          <a:prstGeom prst="rect">
            <a:avLst/>
          </a:prstGeom>
          <a:noFill/>
          <a:ln>
            <a:noFill/>
          </a:ln>
        </p:spPr>
      </p:pic>
      <p:pic>
        <p:nvPicPr>
          <p:cNvPr id="929" name="Google Shape;929;p21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728173" y="781667"/>
            <a:ext cx="2049912" cy="1528940"/>
          </a:xfrm>
          <a:prstGeom prst="rect">
            <a:avLst/>
          </a:prstGeom>
          <a:noFill/>
          <a:ln>
            <a:noFill/>
          </a:ln>
        </p:spPr>
      </p:pic>
      <p:pic>
        <p:nvPicPr>
          <p:cNvPr id="930" name="Google Shape;930;p21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753768">
            <a:off x="2613168" y="2819398"/>
            <a:ext cx="1217239" cy="1330036"/>
          </a:xfrm>
          <a:prstGeom prst="rect">
            <a:avLst/>
          </a:prstGeom>
          <a:noFill/>
          <a:ln>
            <a:noFill/>
          </a:ln>
        </p:spPr>
      </p:pic>
      <p:pic>
        <p:nvPicPr>
          <p:cNvPr id="931" name="Google Shape;931;p21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6774727" y="3365255"/>
            <a:ext cx="3485354" cy="3492745"/>
          </a:xfrm>
          <a:prstGeom prst="rect">
            <a:avLst/>
          </a:prstGeom>
          <a:noFill/>
          <a:ln>
            <a:noFill/>
          </a:ln>
        </p:spPr>
      </p:pic>
      <p:pic>
        <p:nvPicPr>
          <p:cNvPr id="932" name="Google Shape;932;p21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284770" y="2089915"/>
            <a:ext cx="1526459" cy="1498474"/>
          </a:xfrm>
          <a:prstGeom prst="rect">
            <a:avLst/>
          </a:prstGeom>
          <a:noFill/>
          <a:ln>
            <a:noFill/>
          </a:ln>
        </p:spPr>
      </p:pic>
      <p:pic>
        <p:nvPicPr>
          <p:cNvPr id="933" name="Google Shape;933;p21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432630">
            <a:off x="60942" y="3700067"/>
            <a:ext cx="2393137" cy="2519758"/>
          </a:xfrm>
          <a:prstGeom prst="rect">
            <a:avLst/>
          </a:prstGeom>
          <a:noFill/>
          <a:ln>
            <a:noFill/>
          </a:ln>
        </p:spPr>
      </p:pic>
      <p:pic>
        <p:nvPicPr>
          <p:cNvPr id="934" name="Google Shape;934;p21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91171" y="219861"/>
            <a:ext cx="3171808" cy="5436172"/>
          </a:xfrm>
          <a:prstGeom prst="rect">
            <a:avLst/>
          </a:prstGeom>
          <a:noFill/>
          <a:ln>
            <a:noFill/>
          </a:ln>
        </p:spPr>
      </p:pic>
      <p:pic>
        <p:nvPicPr>
          <p:cNvPr id="935" name="Google Shape;935;p21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5259153" y="796258"/>
            <a:ext cx="1771650" cy="179134"/>
          </a:xfrm>
          <a:prstGeom prst="rect">
            <a:avLst/>
          </a:prstGeom>
          <a:noFill/>
          <a:ln>
            <a:noFill/>
          </a:ln>
        </p:spPr>
      </p:pic>
      <p:pic>
        <p:nvPicPr>
          <p:cNvPr id="936" name="Google Shape;936;p217"/>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9728173" y="244303"/>
            <a:ext cx="293061" cy="293061"/>
          </a:xfrm>
          <a:prstGeom prst="rect">
            <a:avLst/>
          </a:prstGeom>
          <a:noFill/>
          <a:ln>
            <a:noFill/>
          </a:ln>
        </p:spPr>
      </p:pic>
      <p:pic>
        <p:nvPicPr>
          <p:cNvPr id="937" name="Google Shape;937;p217"/>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3109313" y="5902441"/>
            <a:ext cx="293061" cy="293061"/>
          </a:xfrm>
          <a:prstGeom prst="rect">
            <a:avLst/>
          </a:prstGeom>
          <a:noFill/>
          <a:ln>
            <a:noFill/>
          </a:ln>
        </p:spPr>
      </p:pic>
      <p:pic>
        <p:nvPicPr>
          <p:cNvPr id="938" name="Google Shape;938;p217"/>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412377" y="302507"/>
            <a:ext cx="293061" cy="293061"/>
          </a:xfrm>
          <a:prstGeom prst="rect">
            <a:avLst/>
          </a:prstGeom>
          <a:noFill/>
          <a:ln>
            <a:noFill/>
          </a:ln>
        </p:spPr>
      </p:pic>
      <p:pic>
        <p:nvPicPr>
          <p:cNvPr id="939" name="Google Shape;939;p21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97353" y="3365255"/>
            <a:ext cx="425845" cy="425845"/>
          </a:xfrm>
          <a:prstGeom prst="rect">
            <a:avLst/>
          </a:prstGeom>
          <a:noFill/>
          <a:ln>
            <a:noFill/>
          </a:ln>
        </p:spPr>
      </p:pic>
      <p:pic>
        <p:nvPicPr>
          <p:cNvPr id="940" name="Google Shape;940;p21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11497371" y="281212"/>
            <a:ext cx="425845" cy="425845"/>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matchingName="5_Только заголовок">
  <p:cSld name="5_Только заголовок">
    <p:spTree>
      <p:nvGrpSpPr>
        <p:cNvPr id="1" name="Shape 941"/>
        <p:cNvGrpSpPr/>
        <p:nvPr/>
      </p:nvGrpSpPr>
      <p:grpSpPr>
        <a:xfrm>
          <a:off x="0" y="0"/>
          <a:ext cx="0" cy="0"/>
          <a:chOff x="0" y="0"/>
          <a:chExt cx="0" cy="0"/>
        </a:xfrm>
      </p:grpSpPr>
      <p:pic>
        <p:nvPicPr>
          <p:cNvPr id="942" name="Google Shape;942;p21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5963211" y="0"/>
            <a:ext cx="6234545" cy="6858000"/>
          </a:xfrm>
          <a:prstGeom prst="rect">
            <a:avLst/>
          </a:prstGeom>
          <a:noFill/>
          <a:ln>
            <a:noFill/>
          </a:ln>
        </p:spPr>
      </p:pic>
      <p:pic>
        <p:nvPicPr>
          <p:cNvPr id="943" name="Google Shape;943;p21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944" name="Google Shape;944;p21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45" name="Google Shape;945;p218"/>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46" name="Google Shape;946;p2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7" name="Google Shape;947;p2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8" name="Google Shape;948;p21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949" name="Google Shape;949;p21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9728173" y="781667"/>
            <a:ext cx="2049912" cy="1528940"/>
          </a:xfrm>
          <a:prstGeom prst="rect">
            <a:avLst/>
          </a:prstGeom>
          <a:noFill/>
          <a:ln>
            <a:noFill/>
          </a:ln>
        </p:spPr>
      </p:pic>
      <p:pic>
        <p:nvPicPr>
          <p:cNvPr id="950" name="Google Shape;950;p21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2753768">
            <a:off x="2613168" y="2819398"/>
            <a:ext cx="1217239" cy="1330036"/>
          </a:xfrm>
          <a:prstGeom prst="rect">
            <a:avLst/>
          </a:prstGeom>
          <a:noFill/>
          <a:ln>
            <a:noFill/>
          </a:ln>
        </p:spPr>
      </p:pic>
      <p:pic>
        <p:nvPicPr>
          <p:cNvPr id="951" name="Google Shape;951;p21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6774727" y="3365255"/>
            <a:ext cx="3485354" cy="3492745"/>
          </a:xfrm>
          <a:prstGeom prst="rect">
            <a:avLst/>
          </a:prstGeom>
          <a:noFill/>
          <a:ln>
            <a:noFill/>
          </a:ln>
        </p:spPr>
      </p:pic>
      <p:pic>
        <p:nvPicPr>
          <p:cNvPr id="952" name="Google Shape;952;p21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284770" y="2089915"/>
            <a:ext cx="1526459" cy="1498474"/>
          </a:xfrm>
          <a:prstGeom prst="rect">
            <a:avLst/>
          </a:prstGeom>
          <a:noFill/>
          <a:ln>
            <a:noFill/>
          </a:ln>
        </p:spPr>
      </p:pic>
      <p:pic>
        <p:nvPicPr>
          <p:cNvPr id="953" name="Google Shape;953;p21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432630">
            <a:off x="60942" y="3700067"/>
            <a:ext cx="2393137" cy="2519758"/>
          </a:xfrm>
          <a:prstGeom prst="rect">
            <a:avLst/>
          </a:prstGeom>
          <a:noFill/>
          <a:ln>
            <a:noFill/>
          </a:ln>
        </p:spPr>
      </p:pic>
      <p:pic>
        <p:nvPicPr>
          <p:cNvPr id="954" name="Google Shape;954;p21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91171" y="219861"/>
            <a:ext cx="3171808" cy="5436172"/>
          </a:xfrm>
          <a:prstGeom prst="rect">
            <a:avLst/>
          </a:prstGeom>
          <a:noFill/>
          <a:ln>
            <a:noFill/>
          </a:ln>
        </p:spPr>
      </p:pic>
      <p:pic>
        <p:nvPicPr>
          <p:cNvPr id="955" name="Google Shape;955;p21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728173" y="244303"/>
            <a:ext cx="293061" cy="293061"/>
          </a:xfrm>
          <a:prstGeom prst="rect">
            <a:avLst/>
          </a:prstGeom>
          <a:noFill/>
          <a:ln>
            <a:noFill/>
          </a:ln>
        </p:spPr>
      </p:pic>
      <p:pic>
        <p:nvPicPr>
          <p:cNvPr id="956" name="Google Shape;956;p21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3109313" y="5902441"/>
            <a:ext cx="293061" cy="293061"/>
          </a:xfrm>
          <a:prstGeom prst="rect">
            <a:avLst/>
          </a:prstGeom>
          <a:noFill/>
          <a:ln>
            <a:noFill/>
          </a:ln>
        </p:spPr>
      </p:pic>
      <p:pic>
        <p:nvPicPr>
          <p:cNvPr id="957" name="Google Shape;957;p21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412377" y="302507"/>
            <a:ext cx="293061" cy="293061"/>
          </a:xfrm>
          <a:prstGeom prst="rect">
            <a:avLst/>
          </a:prstGeom>
          <a:noFill/>
          <a:ln>
            <a:noFill/>
          </a:ln>
        </p:spPr>
      </p:pic>
      <p:pic>
        <p:nvPicPr>
          <p:cNvPr id="958" name="Google Shape;958;p21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97353" y="3365255"/>
            <a:ext cx="425845" cy="425845"/>
          </a:xfrm>
          <a:prstGeom prst="rect">
            <a:avLst/>
          </a:prstGeom>
          <a:noFill/>
          <a:ln>
            <a:noFill/>
          </a:ln>
        </p:spPr>
      </p:pic>
      <p:pic>
        <p:nvPicPr>
          <p:cNvPr id="959" name="Google Shape;959;p21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497371" y="281212"/>
            <a:ext cx="425845" cy="425845"/>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matchingName="4_Только заголовок">
  <p:cSld name="4_Только заголовок">
    <p:spTree>
      <p:nvGrpSpPr>
        <p:cNvPr id="1" name="Shape 960"/>
        <p:cNvGrpSpPr/>
        <p:nvPr/>
      </p:nvGrpSpPr>
      <p:grpSpPr>
        <a:xfrm>
          <a:off x="0" y="0"/>
          <a:ext cx="0" cy="0"/>
          <a:chOff x="0" y="0"/>
          <a:chExt cx="0" cy="0"/>
        </a:xfrm>
      </p:grpSpPr>
      <p:pic>
        <p:nvPicPr>
          <p:cNvPr id="961" name="Google Shape;961;p21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721" y="-4824"/>
            <a:ext cx="4208232" cy="3633107"/>
          </a:xfrm>
          <a:prstGeom prst="rect">
            <a:avLst/>
          </a:prstGeom>
          <a:noFill/>
          <a:ln>
            <a:noFill/>
          </a:ln>
        </p:spPr>
      </p:pic>
      <p:pic>
        <p:nvPicPr>
          <p:cNvPr id="962" name="Google Shape;962;p21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870976" y="4919648"/>
            <a:ext cx="4463143" cy="223157"/>
          </a:xfrm>
          <a:prstGeom prst="rect">
            <a:avLst/>
          </a:prstGeom>
          <a:noFill/>
          <a:ln>
            <a:noFill/>
          </a:ln>
        </p:spPr>
      </p:pic>
      <p:pic>
        <p:nvPicPr>
          <p:cNvPr id="963" name="Google Shape;963;p21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876170" y="1589976"/>
            <a:ext cx="8452757" cy="2625637"/>
          </a:xfrm>
          <a:prstGeom prst="rect">
            <a:avLst/>
          </a:prstGeom>
          <a:noFill/>
          <a:ln>
            <a:noFill/>
          </a:ln>
        </p:spPr>
      </p:pic>
      <p:pic>
        <p:nvPicPr>
          <p:cNvPr id="964" name="Google Shape;964;p21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516826" y="-4824"/>
            <a:ext cx="5675174" cy="6858000"/>
          </a:xfrm>
          <a:prstGeom prst="rect">
            <a:avLst/>
          </a:prstGeom>
          <a:noFill/>
          <a:ln>
            <a:noFill/>
          </a:ln>
        </p:spPr>
      </p:pic>
      <p:pic>
        <p:nvPicPr>
          <p:cNvPr id="965" name="Google Shape;965;p21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66" name="Google Shape;966;p219"/>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67" name="Google Shape;967;p2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8" name="Google Shape;968;p2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9" name="Google Shape;969;p21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970" name="Google Shape;970;p21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2721" y="2442748"/>
            <a:ext cx="4035879" cy="4415252"/>
          </a:xfrm>
          <a:prstGeom prst="rect">
            <a:avLst/>
          </a:prstGeom>
          <a:noFill/>
          <a:ln>
            <a:noFill/>
          </a:ln>
        </p:spPr>
      </p:pic>
      <p:pic>
        <p:nvPicPr>
          <p:cNvPr id="971" name="Google Shape;971;p21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80311" y="819166"/>
            <a:ext cx="476250" cy="447675"/>
          </a:xfrm>
          <a:prstGeom prst="rect">
            <a:avLst/>
          </a:prstGeom>
          <a:noFill/>
          <a:ln>
            <a:noFill/>
          </a:ln>
        </p:spPr>
      </p:pic>
      <p:pic>
        <p:nvPicPr>
          <p:cNvPr id="972" name="Google Shape;972;p21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540334">
            <a:off x="10752610" y="493330"/>
            <a:ext cx="476250" cy="447675"/>
          </a:xfrm>
          <a:prstGeom prst="rect">
            <a:avLst/>
          </a:prstGeom>
          <a:noFill/>
          <a:ln>
            <a:noFill/>
          </a:ln>
        </p:spPr>
      </p:pic>
      <p:pic>
        <p:nvPicPr>
          <p:cNvPr id="973" name="Google Shape;973;p21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579591">
            <a:off x="3595910" y="5758549"/>
            <a:ext cx="476250" cy="447675"/>
          </a:xfrm>
          <a:prstGeom prst="rect">
            <a:avLst/>
          </a:prstGeom>
          <a:noFill/>
          <a:ln>
            <a:noFill/>
          </a:ln>
        </p:spPr>
      </p:pic>
      <p:pic>
        <p:nvPicPr>
          <p:cNvPr id="974" name="Google Shape;974;p21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3030128" y="1069610"/>
            <a:ext cx="982421" cy="987879"/>
          </a:xfrm>
          <a:prstGeom prst="rect">
            <a:avLst/>
          </a:prstGeom>
          <a:noFill/>
          <a:ln>
            <a:noFill/>
          </a:ln>
        </p:spPr>
      </p:pic>
      <p:pic>
        <p:nvPicPr>
          <p:cNvPr id="975" name="Google Shape;975;p21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3739829">
            <a:off x="9421231" y="5794673"/>
            <a:ext cx="982421" cy="987879"/>
          </a:xfrm>
          <a:prstGeom prst="rect">
            <a:avLst/>
          </a:prstGeom>
          <a:noFill/>
          <a:ln>
            <a:noFill/>
          </a:ln>
        </p:spPr>
      </p:pic>
      <p:pic>
        <p:nvPicPr>
          <p:cNvPr id="976" name="Google Shape;976;p219"/>
          <p:cNvPicPr preferRelativeResize="0"/>
          <p:nvPr/>
        </p:nvPicPr>
        <p:blipFill rotWithShape="1">
          <a:blip r:embed="rId10">
            <a:alphaModFix/>
          </a:blip>
          <a:srcRect/>
          <a:stretch/>
        </p:blipFill>
        <p:spPr>
          <a:xfrm>
            <a:off x="5815499" y="5665000"/>
            <a:ext cx="4762500" cy="247650"/>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matchingName="1_Только заголовок">
  <p:cSld name="1_Только заголовок">
    <p:spTree>
      <p:nvGrpSpPr>
        <p:cNvPr id="1" name="Shape 977"/>
        <p:cNvGrpSpPr/>
        <p:nvPr/>
      </p:nvGrpSpPr>
      <p:grpSpPr>
        <a:xfrm>
          <a:off x="0" y="0"/>
          <a:ext cx="0" cy="0"/>
          <a:chOff x="0" y="0"/>
          <a:chExt cx="0" cy="0"/>
        </a:xfrm>
      </p:grpSpPr>
      <p:grpSp>
        <p:nvGrpSpPr>
          <p:cNvPr id="978" name="Google Shape;978;p220"/>
          <p:cNvGrpSpPr/>
          <p:nvPr/>
        </p:nvGrpSpPr>
        <p:grpSpPr>
          <a:xfrm>
            <a:off x="-3645" y="0"/>
            <a:ext cx="12194058" cy="6857999"/>
            <a:chOff x="-3645" y="0"/>
            <a:chExt cx="12194058" cy="6857999"/>
          </a:xfrm>
        </p:grpSpPr>
        <p:pic>
          <p:nvPicPr>
            <p:cNvPr id="979" name="Google Shape;979;p22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79997" y="0"/>
              <a:ext cx="10058400" cy="6613398"/>
            </a:xfrm>
            <a:prstGeom prst="rect">
              <a:avLst/>
            </a:prstGeom>
            <a:noFill/>
            <a:ln>
              <a:noFill/>
            </a:ln>
          </p:spPr>
        </p:pic>
        <p:cxnSp>
          <p:nvCxnSpPr>
            <p:cNvPr id="980" name="Google Shape;980;p220"/>
            <p:cNvCxnSpPr/>
            <p:nvPr/>
          </p:nvCxnSpPr>
          <p:spPr>
            <a:xfrm>
              <a:off x="3755206" y="1682932"/>
              <a:ext cx="1620000" cy="0"/>
            </a:xfrm>
            <a:prstGeom prst="straightConnector1">
              <a:avLst/>
            </a:prstGeom>
            <a:noFill/>
            <a:ln w="25400" cap="flat" cmpd="sng">
              <a:solidFill>
                <a:srgbClr val="083551"/>
              </a:solidFill>
              <a:prstDash val="solid"/>
              <a:miter lim="800000"/>
              <a:headEnd type="none" w="sm" len="sm"/>
              <a:tailEnd type="none" w="sm" len="sm"/>
            </a:ln>
          </p:spPr>
        </p:cxnSp>
        <p:cxnSp>
          <p:nvCxnSpPr>
            <p:cNvPr id="981" name="Google Shape;981;p220"/>
            <p:cNvCxnSpPr/>
            <p:nvPr/>
          </p:nvCxnSpPr>
          <p:spPr>
            <a:xfrm>
              <a:off x="6815206" y="1682932"/>
              <a:ext cx="1620000" cy="0"/>
            </a:xfrm>
            <a:prstGeom prst="straightConnector1">
              <a:avLst/>
            </a:prstGeom>
            <a:noFill/>
            <a:ln w="25400" cap="flat" cmpd="sng">
              <a:solidFill>
                <a:srgbClr val="083551"/>
              </a:solidFill>
              <a:prstDash val="solid"/>
              <a:miter lim="800000"/>
              <a:headEnd type="none" w="sm" len="sm"/>
              <a:tailEnd type="none" w="sm" len="sm"/>
            </a:ln>
          </p:spPr>
        </p:cxnSp>
        <p:grpSp>
          <p:nvGrpSpPr>
            <p:cNvPr id="982" name="Google Shape;982;p220"/>
            <p:cNvGrpSpPr/>
            <p:nvPr/>
          </p:nvGrpSpPr>
          <p:grpSpPr>
            <a:xfrm>
              <a:off x="5771170" y="1357295"/>
              <a:ext cx="648072" cy="543406"/>
              <a:chOff x="537029" y="1572196"/>
              <a:chExt cx="1010860" cy="847602"/>
            </a:xfrm>
          </p:grpSpPr>
          <p:sp>
            <p:nvSpPr>
              <p:cNvPr id="983" name="Google Shape;983;p220"/>
              <p:cNvSpPr/>
              <p:nvPr/>
            </p:nvSpPr>
            <p:spPr>
              <a:xfrm>
                <a:off x="537029"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984" name="Google Shape;984;p220"/>
              <p:cNvSpPr/>
              <p:nvPr/>
            </p:nvSpPr>
            <p:spPr>
              <a:xfrm>
                <a:off x="1081091"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grpSp>
        <p:pic>
          <p:nvPicPr>
            <p:cNvPr id="985" name="Google Shape;985;p22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986" name="Google Shape;986;p22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5" y="2828916"/>
              <a:ext cx="3290539" cy="4029083"/>
            </a:xfrm>
            <a:prstGeom prst="rect">
              <a:avLst/>
            </a:prstGeom>
            <a:noFill/>
            <a:ln>
              <a:noFill/>
            </a:ln>
          </p:spPr>
        </p:pic>
        <p:pic>
          <p:nvPicPr>
            <p:cNvPr id="987" name="Google Shape;987;p22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0123835" y="922847"/>
              <a:ext cx="864096" cy="868896"/>
            </a:xfrm>
            <a:prstGeom prst="rect">
              <a:avLst/>
            </a:prstGeom>
            <a:noFill/>
            <a:ln>
              <a:noFill/>
            </a:ln>
          </p:spPr>
        </p:pic>
        <p:pic>
          <p:nvPicPr>
            <p:cNvPr id="988" name="Google Shape;988;p22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938131" flipH="1">
              <a:off x="1384363" y="73698"/>
              <a:ext cx="685654" cy="2316366"/>
            </a:xfrm>
            <a:prstGeom prst="rect">
              <a:avLst/>
            </a:prstGeom>
            <a:noFill/>
            <a:ln>
              <a:noFill/>
            </a:ln>
          </p:spPr>
        </p:pic>
        <p:pic>
          <p:nvPicPr>
            <p:cNvPr id="989" name="Google Shape;989;p22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99655" y="1892377"/>
              <a:ext cx="454572" cy="427298"/>
            </a:xfrm>
            <a:prstGeom prst="rect">
              <a:avLst/>
            </a:prstGeom>
            <a:noFill/>
            <a:ln>
              <a:noFill/>
            </a:ln>
          </p:spPr>
        </p:pic>
        <p:pic>
          <p:nvPicPr>
            <p:cNvPr id="990" name="Google Shape;990;p22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030417">
              <a:off x="10143269" y="5805264"/>
              <a:ext cx="454572" cy="427298"/>
            </a:xfrm>
            <a:prstGeom prst="rect">
              <a:avLst/>
            </a:prstGeom>
            <a:noFill/>
            <a:ln>
              <a:noFill/>
            </a:ln>
          </p:spPr>
        </p:pic>
        <p:pic>
          <p:nvPicPr>
            <p:cNvPr id="991" name="Google Shape;991;p22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558642">
              <a:off x="7319342" y="168829"/>
              <a:ext cx="454572" cy="427298"/>
            </a:xfrm>
            <a:prstGeom prst="rect">
              <a:avLst/>
            </a:prstGeom>
            <a:noFill/>
            <a:ln>
              <a:noFill/>
            </a:ln>
          </p:spPr>
        </p:pic>
        <p:pic>
          <p:nvPicPr>
            <p:cNvPr id="992" name="Google Shape;992;p22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505348" y="2828916"/>
              <a:ext cx="1586211" cy="1586211"/>
            </a:xfrm>
            <a:prstGeom prst="rect">
              <a:avLst/>
            </a:prstGeom>
            <a:noFill/>
            <a:ln>
              <a:noFill/>
            </a:ln>
          </p:spPr>
        </p:pic>
      </p:grpSp>
      <p:pic>
        <p:nvPicPr>
          <p:cNvPr id="993" name="Google Shape;993;p22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94" name="Google Shape;994;p220"/>
          <p:cNvSpPr txBox="1">
            <a:spLocks noGrp="1"/>
          </p:cNvSpPr>
          <p:nvPr>
            <p:ph type="title"/>
          </p:nvPr>
        </p:nvSpPr>
        <p:spPr>
          <a:xfrm>
            <a:off x="2176337" y="2122106"/>
            <a:ext cx="7947498" cy="227177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2400"/>
              <a:buFont typeface="Century Gothic"/>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95" name="Google Shape;995;p2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6" name="Google Shape;996;p2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7" name="Google Shape;997;p22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matchingName="2_Только заголовок">
  <p:cSld name="2_Только заголовок">
    <p:spTree>
      <p:nvGrpSpPr>
        <p:cNvPr id="1" name="Shape 998"/>
        <p:cNvGrpSpPr/>
        <p:nvPr/>
      </p:nvGrpSpPr>
      <p:grpSpPr>
        <a:xfrm>
          <a:off x="0" y="0"/>
          <a:ext cx="0" cy="0"/>
          <a:chOff x="0" y="0"/>
          <a:chExt cx="0" cy="0"/>
        </a:xfrm>
      </p:grpSpPr>
      <p:grpSp>
        <p:nvGrpSpPr>
          <p:cNvPr id="999" name="Google Shape;999;p221"/>
          <p:cNvGrpSpPr/>
          <p:nvPr/>
        </p:nvGrpSpPr>
        <p:grpSpPr>
          <a:xfrm>
            <a:off x="1773909" y="1035687"/>
            <a:ext cx="9793906" cy="5054351"/>
            <a:chOff x="1773909" y="1035687"/>
            <a:chExt cx="9793906" cy="5054351"/>
          </a:xfrm>
        </p:grpSpPr>
        <p:pic>
          <p:nvPicPr>
            <p:cNvPr id="1000" name="Google Shape;1000;p22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70619" y="3056386"/>
              <a:ext cx="1010782" cy="4981192"/>
            </a:xfrm>
            <a:prstGeom prst="rect">
              <a:avLst/>
            </a:prstGeom>
            <a:noFill/>
            <a:ln>
              <a:noFill/>
            </a:ln>
          </p:spPr>
        </p:pic>
        <p:pic>
          <p:nvPicPr>
            <p:cNvPr id="1001" name="Google Shape;1001;p221"/>
            <p:cNvPicPr preferRelativeResize="0"/>
            <p:nvPr/>
          </p:nvPicPr>
          <p:blipFill rotWithShape="1">
            <a:blip r:embed="rId3">
              <a:alphaModFix/>
            </a:blip>
            <a:srcRect/>
            <a:stretch/>
          </p:blipFill>
          <p:spPr>
            <a:xfrm rot="-5400000">
              <a:off x="8571567" y="1731302"/>
              <a:ext cx="1010095" cy="4982400"/>
            </a:xfrm>
            <a:prstGeom prst="rect">
              <a:avLst/>
            </a:prstGeom>
            <a:noFill/>
            <a:ln>
              <a:noFill/>
            </a:ln>
          </p:spPr>
        </p:pic>
        <p:pic>
          <p:nvPicPr>
            <p:cNvPr id="1002" name="Google Shape;1002;p221"/>
            <p:cNvPicPr preferRelativeResize="0"/>
            <p:nvPr/>
          </p:nvPicPr>
          <p:blipFill rotWithShape="1">
            <a:blip r:embed="rId4">
              <a:alphaModFix/>
            </a:blip>
            <a:srcRect/>
            <a:stretch/>
          </p:blipFill>
          <p:spPr>
            <a:xfrm rot="5400000">
              <a:off x="8563375" y="399375"/>
              <a:ext cx="1025673" cy="4982400"/>
            </a:xfrm>
            <a:prstGeom prst="rect">
              <a:avLst/>
            </a:prstGeom>
            <a:noFill/>
            <a:ln>
              <a:noFill/>
            </a:ln>
          </p:spPr>
        </p:pic>
        <p:pic>
          <p:nvPicPr>
            <p:cNvPr id="1003" name="Google Shape;1003;p221"/>
            <p:cNvPicPr preferRelativeResize="0"/>
            <p:nvPr/>
          </p:nvPicPr>
          <p:blipFill rotWithShape="1">
            <a:blip r:embed="rId5">
              <a:alphaModFix/>
            </a:blip>
            <a:srcRect/>
            <a:stretch/>
          </p:blipFill>
          <p:spPr>
            <a:xfrm rot="5400000">
              <a:off x="8561805" y="-941509"/>
              <a:ext cx="1028008" cy="4982400"/>
            </a:xfrm>
            <a:prstGeom prst="rect">
              <a:avLst/>
            </a:prstGeom>
            <a:noFill/>
            <a:ln>
              <a:noFill/>
            </a:ln>
          </p:spPr>
        </p:pic>
        <p:pic>
          <p:nvPicPr>
            <p:cNvPr id="1004" name="Google Shape;1004;p22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293817" y="5036673"/>
              <a:ext cx="1007721" cy="1020619"/>
            </a:xfrm>
            <a:prstGeom prst="rect">
              <a:avLst/>
            </a:prstGeom>
            <a:noFill/>
            <a:ln>
              <a:noFill/>
            </a:ln>
          </p:spPr>
        </p:pic>
        <p:pic>
          <p:nvPicPr>
            <p:cNvPr id="1005" name="Google Shape;1005;p22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3854030" y="5064725"/>
              <a:ext cx="80797" cy="1025313"/>
            </a:xfrm>
            <a:prstGeom prst="rect">
              <a:avLst/>
            </a:prstGeom>
            <a:noFill/>
            <a:ln>
              <a:noFill/>
            </a:ln>
          </p:spPr>
        </p:pic>
        <p:pic>
          <p:nvPicPr>
            <p:cNvPr id="1006" name="Google Shape;1006;p22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2306194" y="1039204"/>
              <a:ext cx="982966" cy="982966"/>
            </a:xfrm>
            <a:prstGeom prst="rect">
              <a:avLst/>
            </a:prstGeom>
            <a:noFill/>
            <a:ln>
              <a:noFill/>
            </a:ln>
          </p:spPr>
        </p:pic>
        <p:pic>
          <p:nvPicPr>
            <p:cNvPr id="1007" name="Google Shape;1007;p22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2304234" y="2365680"/>
              <a:ext cx="986886" cy="986886"/>
            </a:xfrm>
            <a:prstGeom prst="rect">
              <a:avLst/>
            </a:prstGeom>
            <a:noFill/>
            <a:ln>
              <a:noFill/>
            </a:ln>
          </p:spPr>
        </p:pic>
        <p:pic>
          <p:nvPicPr>
            <p:cNvPr id="1008" name="Google Shape;1008;p22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2292932" y="3701015"/>
              <a:ext cx="1009490" cy="1009490"/>
            </a:xfrm>
            <a:prstGeom prst="rect">
              <a:avLst/>
            </a:prstGeom>
            <a:noFill/>
            <a:ln>
              <a:noFill/>
            </a:ln>
          </p:spPr>
        </p:pic>
        <p:pic>
          <p:nvPicPr>
            <p:cNvPr id="1009" name="Google Shape;1009;p221"/>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853388" y="3692760"/>
              <a:ext cx="82080" cy="1026000"/>
            </a:xfrm>
            <a:prstGeom prst="rect">
              <a:avLst/>
            </a:prstGeom>
            <a:noFill/>
            <a:ln>
              <a:noFill/>
            </a:ln>
          </p:spPr>
        </p:pic>
        <p:pic>
          <p:nvPicPr>
            <p:cNvPr id="1010" name="Google Shape;1010;p221"/>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3854828" y="1035687"/>
              <a:ext cx="79200" cy="990000"/>
            </a:xfrm>
            <a:prstGeom prst="rect">
              <a:avLst/>
            </a:prstGeom>
            <a:noFill/>
            <a:ln>
              <a:noFill/>
            </a:ln>
          </p:spPr>
        </p:pic>
        <p:pic>
          <p:nvPicPr>
            <p:cNvPr id="1011" name="Google Shape;1011;p221"/>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1773909" y="1431007"/>
              <a:ext cx="310376" cy="2827527"/>
            </a:xfrm>
            <a:prstGeom prst="rect">
              <a:avLst/>
            </a:prstGeom>
            <a:noFill/>
            <a:ln>
              <a:noFill/>
            </a:ln>
          </p:spPr>
        </p:pic>
        <p:pic>
          <p:nvPicPr>
            <p:cNvPr id="1012" name="Google Shape;1012;p221"/>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3854828" y="2364123"/>
              <a:ext cx="79200" cy="990000"/>
            </a:xfrm>
            <a:prstGeom prst="rect">
              <a:avLst/>
            </a:prstGeom>
            <a:noFill/>
            <a:ln>
              <a:noFill/>
            </a:ln>
          </p:spPr>
        </p:pic>
      </p:grpSp>
      <p:grpSp>
        <p:nvGrpSpPr>
          <p:cNvPr id="1013" name="Google Shape;1013;p221"/>
          <p:cNvGrpSpPr/>
          <p:nvPr/>
        </p:nvGrpSpPr>
        <p:grpSpPr>
          <a:xfrm>
            <a:off x="0" y="345746"/>
            <a:ext cx="12197756" cy="269562"/>
            <a:chOff x="0" y="345746"/>
            <a:chExt cx="12197756" cy="269562"/>
          </a:xfrm>
        </p:grpSpPr>
        <p:pic>
          <p:nvPicPr>
            <p:cNvPr id="1014" name="Google Shape;1014;p221"/>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0" y="345746"/>
              <a:ext cx="2666000" cy="269562"/>
            </a:xfrm>
            <a:prstGeom prst="rect">
              <a:avLst/>
            </a:prstGeom>
            <a:noFill/>
            <a:ln>
              <a:noFill/>
            </a:ln>
          </p:spPr>
        </p:pic>
        <p:pic>
          <p:nvPicPr>
            <p:cNvPr id="1015" name="Google Shape;1015;p221"/>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flipH="1">
              <a:off x="9531756" y="345746"/>
              <a:ext cx="2666000" cy="269562"/>
            </a:xfrm>
            <a:prstGeom prst="rect">
              <a:avLst/>
            </a:prstGeom>
            <a:noFill/>
            <a:ln>
              <a:noFill/>
            </a:ln>
          </p:spPr>
        </p:pic>
      </p:grpSp>
      <p:pic>
        <p:nvPicPr>
          <p:cNvPr id="1016" name="Google Shape;1016;p221"/>
          <p:cNvPicPr preferRelativeResize="0"/>
          <p:nvPr/>
        </p:nvPicPr>
        <p:blipFill rotWithShape="1">
          <a:blip r:embed="rId16" cstate="email">
            <a:alphaModFix/>
            <a:extLst>
              <a:ext uri="{28A0092B-C50C-407E-A947-70E740481C1C}">
                <a14:useLocalDpi xmlns:a14="http://schemas.microsoft.com/office/drawing/2010/main"/>
              </a:ext>
            </a:extLst>
          </a:blip>
          <a:srcRect/>
          <a:stretch/>
        </p:blipFill>
        <p:spPr>
          <a:xfrm rot="10800000">
            <a:off x="5177281" y="6130057"/>
            <a:ext cx="1689259" cy="737779"/>
          </a:xfrm>
          <a:prstGeom prst="rect">
            <a:avLst/>
          </a:prstGeom>
          <a:noFill/>
          <a:ln>
            <a:noFill/>
          </a:ln>
        </p:spPr>
      </p:pic>
      <p:pic>
        <p:nvPicPr>
          <p:cNvPr id="1017" name="Google Shape;1017;p221"/>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18" name="Google Shape;1018;p221"/>
          <p:cNvSpPr txBox="1">
            <a:spLocks noGrp="1"/>
          </p:cNvSpPr>
          <p:nvPr>
            <p:ph type="title"/>
          </p:nvPr>
        </p:nvSpPr>
        <p:spPr>
          <a:xfrm>
            <a:off x="0" y="187780"/>
            <a:ext cx="12190413" cy="62865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19" name="Google Shape;1019;p2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0" name="Google Shape;1020;p2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1" name="Google Shape;1021;p22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022" name="Google Shape;1022;p221"/>
          <p:cNvSpPr txBox="1">
            <a:spLocks noGrp="1"/>
          </p:cNvSpPr>
          <p:nvPr>
            <p:ph type="body" idx="1"/>
          </p:nvPr>
        </p:nvSpPr>
        <p:spPr>
          <a:xfrm>
            <a:off x="6767513" y="115093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3" name="Google Shape;1023;p221"/>
          <p:cNvSpPr txBox="1">
            <a:spLocks noGrp="1"/>
          </p:cNvSpPr>
          <p:nvPr>
            <p:ph type="body" idx="2"/>
          </p:nvPr>
        </p:nvSpPr>
        <p:spPr>
          <a:xfrm>
            <a:off x="6767512" y="253840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4" name="Google Shape;1024;p221"/>
          <p:cNvSpPr txBox="1">
            <a:spLocks noGrp="1"/>
          </p:cNvSpPr>
          <p:nvPr>
            <p:ph type="body" idx="3"/>
          </p:nvPr>
        </p:nvSpPr>
        <p:spPr>
          <a:xfrm>
            <a:off x="6767512" y="3838319"/>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5" name="Google Shape;1025;p221"/>
          <p:cNvSpPr txBox="1">
            <a:spLocks noGrp="1"/>
          </p:cNvSpPr>
          <p:nvPr>
            <p:ph type="body" idx="4"/>
          </p:nvPr>
        </p:nvSpPr>
        <p:spPr>
          <a:xfrm>
            <a:off x="6767511" y="5145150"/>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6" name="Google Shape;1026;p221"/>
          <p:cNvSpPr txBox="1">
            <a:spLocks noGrp="1"/>
          </p:cNvSpPr>
          <p:nvPr>
            <p:ph type="body" idx="5"/>
          </p:nvPr>
        </p:nvSpPr>
        <p:spPr>
          <a:xfrm>
            <a:off x="143356" y="2480271"/>
            <a:ext cx="1480518" cy="729000"/>
          </a:xfrm>
          <a:prstGeom prst="rect">
            <a:avLst/>
          </a:prstGeom>
          <a:noFill/>
          <a:ln>
            <a:noFill/>
          </a:ln>
        </p:spPr>
        <p:txBody>
          <a:bodyPr spcFirstLastPara="1" wrap="square" lIns="91425" tIns="45700" rIns="91425" bIns="45700" anchor="t" anchorCtr="0">
            <a:no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7" name="Google Shape;1027;p221"/>
          <p:cNvSpPr txBox="1">
            <a:spLocks noGrp="1"/>
          </p:cNvSpPr>
          <p:nvPr>
            <p:ph type="body" idx="6"/>
          </p:nvPr>
        </p:nvSpPr>
        <p:spPr>
          <a:xfrm>
            <a:off x="143356" y="5189146"/>
            <a:ext cx="1480518" cy="795276"/>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8" name="Google Shape;1028;p221"/>
          <p:cNvSpPr txBox="1">
            <a:spLocks noGrp="1"/>
          </p:cNvSpPr>
          <p:nvPr>
            <p:ph type="body" idx="7"/>
          </p:nvPr>
        </p:nvSpPr>
        <p:spPr>
          <a:xfrm>
            <a:off x="4455284" y="1198225"/>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9" name="Google Shape;1029;p221"/>
          <p:cNvSpPr txBox="1">
            <a:spLocks noGrp="1"/>
          </p:cNvSpPr>
          <p:nvPr>
            <p:ph type="body" idx="8"/>
          </p:nvPr>
        </p:nvSpPr>
        <p:spPr>
          <a:xfrm>
            <a:off x="4457804" y="2480270"/>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0" name="Google Shape;1030;p221"/>
          <p:cNvSpPr txBox="1">
            <a:spLocks noGrp="1"/>
          </p:cNvSpPr>
          <p:nvPr>
            <p:ph type="body" idx="9"/>
          </p:nvPr>
        </p:nvSpPr>
        <p:spPr>
          <a:xfrm>
            <a:off x="4455284" y="3791491"/>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1" name="Google Shape;1031;p221"/>
          <p:cNvSpPr txBox="1">
            <a:spLocks noGrp="1"/>
          </p:cNvSpPr>
          <p:nvPr>
            <p:ph type="body" idx="13"/>
          </p:nvPr>
        </p:nvSpPr>
        <p:spPr>
          <a:xfrm>
            <a:off x="4455284" y="5192437"/>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matchingName="Пустой слайд" type="blank">
  <p:cSld name="BLANK">
    <p:spTree>
      <p:nvGrpSpPr>
        <p:cNvPr id="1" name="Shape 1032"/>
        <p:cNvGrpSpPr/>
        <p:nvPr/>
      </p:nvGrpSpPr>
      <p:grpSpPr>
        <a:xfrm>
          <a:off x="0" y="0"/>
          <a:ext cx="0" cy="0"/>
          <a:chOff x="0" y="0"/>
          <a:chExt cx="0" cy="0"/>
        </a:xfrm>
      </p:grpSpPr>
      <p:grpSp>
        <p:nvGrpSpPr>
          <p:cNvPr id="1033" name="Google Shape;1033;p222"/>
          <p:cNvGrpSpPr/>
          <p:nvPr/>
        </p:nvGrpSpPr>
        <p:grpSpPr>
          <a:xfrm>
            <a:off x="0" y="-17325"/>
            <a:ext cx="10997251" cy="6867251"/>
            <a:chOff x="0" y="-17325"/>
            <a:chExt cx="10997251" cy="6867251"/>
          </a:xfrm>
        </p:grpSpPr>
        <p:pic>
          <p:nvPicPr>
            <p:cNvPr id="1034" name="Google Shape;1034;p22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688570" y="5044014"/>
              <a:ext cx="4502274" cy="1805912"/>
            </a:xfrm>
            <a:prstGeom prst="rect">
              <a:avLst/>
            </a:prstGeom>
            <a:noFill/>
            <a:ln>
              <a:noFill/>
            </a:ln>
          </p:spPr>
        </p:pic>
        <p:pic>
          <p:nvPicPr>
            <p:cNvPr id="1035" name="Google Shape;1035;p22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454678" y="4221088"/>
              <a:ext cx="970057" cy="1916832"/>
            </a:xfrm>
            <a:prstGeom prst="rect">
              <a:avLst/>
            </a:prstGeom>
            <a:noFill/>
            <a:ln>
              <a:noFill/>
            </a:ln>
          </p:spPr>
        </p:pic>
        <p:pic>
          <p:nvPicPr>
            <p:cNvPr id="1036" name="Google Shape;1036;p22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843178" y="2996952"/>
              <a:ext cx="249746" cy="249746"/>
            </a:xfrm>
            <a:prstGeom prst="rect">
              <a:avLst/>
            </a:prstGeom>
            <a:noFill/>
            <a:ln>
              <a:noFill/>
            </a:ln>
          </p:spPr>
        </p:pic>
        <p:pic>
          <p:nvPicPr>
            <p:cNvPr id="1037" name="Google Shape;1037;p22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38851" y="6505690"/>
              <a:ext cx="10058400" cy="138302"/>
            </a:xfrm>
            <a:prstGeom prst="rect">
              <a:avLst/>
            </a:prstGeom>
            <a:noFill/>
            <a:ln>
              <a:noFill/>
            </a:ln>
          </p:spPr>
        </p:pic>
        <p:pic>
          <p:nvPicPr>
            <p:cNvPr id="1038" name="Google Shape;1038;p22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3636950"/>
              <a:ext cx="1510212" cy="3212976"/>
            </a:xfrm>
            <a:prstGeom prst="rect">
              <a:avLst/>
            </a:prstGeom>
            <a:noFill/>
            <a:ln>
              <a:noFill/>
            </a:ln>
          </p:spPr>
        </p:pic>
        <p:pic>
          <p:nvPicPr>
            <p:cNvPr id="1039" name="Google Shape;1039;p22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563008" y="-17325"/>
              <a:ext cx="2810086" cy="858637"/>
            </a:xfrm>
            <a:prstGeom prst="rect">
              <a:avLst/>
            </a:prstGeom>
            <a:noFill/>
            <a:ln>
              <a:noFill/>
            </a:ln>
          </p:spPr>
        </p:pic>
      </p:grpSp>
      <p:pic>
        <p:nvPicPr>
          <p:cNvPr id="1040" name="Google Shape;1040;p22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41" name="Google Shape;1041;p222"/>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42" name="Google Shape;1042;p2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43" name="Google Shape;1043;p22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Agenda-01">
  <p:cSld name="Agenda-01">
    <p:spTree>
      <p:nvGrpSpPr>
        <p:cNvPr id="1" name="Shape 1044"/>
        <p:cNvGrpSpPr/>
        <p:nvPr/>
      </p:nvGrpSpPr>
      <p:grpSpPr>
        <a:xfrm>
          <a:off x="0" y="0"/>
          <a:ext cx="0" cy="0"/>
          <a:chOff x="0" y="0"/>
          <a:chExt cx="0" cy="0"/>
        </a:xfrm>
      </p:grpSpPr>
      <p:grpSp>
        <p:nvGrpSpPr>
          <p:cNvPr id="1045" name="Google Shape;1045;p223"/>
          <p:cNvGrpSpPr/>
          <p:nvPr/>
        </p:nvGrpSpPr>
        <p:grpSpPr>
          <a:xfrm>
            <a:off x="1885163" y="2085384"/>
            <a:ext cx="3635268" cy="3103246"/>
            <a:chOff x="1704655" y="2118352"/>
            <a:chExt cx="3635268" cy="3103246"/>
          </a:xfrm>
        </p:grpSpPr>
        <p:pic>
          <p:nvPicPr>
            <p:cNvPr id="1046" name="Google Shape;1046;p22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4306896"/>
              <a:ext cx="3635268" cy="367566"/>
            </a:xfrm>
            <a:prstGeom prst="rect">
              <a:avLst/>
            </a:prstGeom>
            <a:noFill/>
            <a:ln>
              <a:noFill/>
            </a:ln>
          </p:spPr>
        </p:pic>
        <p:pic>
          <p:nvPicPr>
            <p:cNvPr id="1047" name="Google Shape;1047;p22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3759760"/>
              <a:ext cx="3635268" cy="367566"/>
            </a:xfrm>
            <a:prstGeom prst="rect">
              <a:avLst/>
            </a:prstGeom>
            <a:noFill/>
            <a:ln>
              <a:noFill/>
            </a:ln>
          </p:spPr>
        </p:pic>
        <p:pic>
          <p:nvPicPr>
            <p:cNvPr id="1048" name="Google Shape;1048;p22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2665488"/>
              <a:ext cx="3635268" cy="367566"/>
            </a:xfrm>
            <a:prstGeom prst="rect">
              <a:avLst/>
            </a:prstGeom>
            <a:noFill/>
            <a:ln>
              <a:noFill/>
            </a:ln>
          </p:spPr>
        </p:pic>
        <p:pic>
          <p:nvPicPr>
            <p:cNvPr id="1049" name="Google Shape;1049;p22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2118352"/>
              <a:ext cx="3635268" cy="367566"/>
            </a:xfrm>
            <a:prstGeom prst="rect">
              <a:avLst/>
            </a:prstGeom>
            <a:noFill/>
            <a:ln>
              <a:noFill/>
            </a:ln>
          </p:spPr>
        </p:pic>
        <p:pic>
          <p:nvPicPr>
            <p:cNvPr id="1050" name="Google Shape;1050;p22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3212624"/>
              <a:ext cx="3635268" cy="367566"/>
            </a:xfrm>
            <a:prstGeom prst="rect">
              <a:avLst/>
            </a:prstGeom>
            <a:noFill/>
            <a:ln>
              <a:noFill/>
            </a:ln>
          </p:spPr>
        </p:pic>
        <p:pic>
          <p:nvPicPr>
            <p:cNvPr id="1051" name="Google Shape;1051;p22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4854032"/>
              <a:ext cx="3635268" cy="367566"/>
            </a:xfrm>
            <a:prstGeom prst="rect">
              <a:avLst/>
            </a:prstGeom>
            <a:noFill/>
            <a:ln>
              <a:noFill/>
            </a:ln>
          </p:spPr>
        </p:pic>
      </p:grpSp>
      <p:grpSp>
        <p:nvGrpSpPr>
          <p:cNvPr id="1052" name="Google Shape;1052;p223"/>
          <p:cNvGrpSpPr/>
          <p:nvPr/>
        </p:nvGrpSpPr>
        <p:grpSpPr>
          <a:xfrm>
            <a:off x="-1" y="0"/>
            <a:ext cx="12197757" cy="6895555"/>
            <a:chOff x="-1" y="0"/>
            <a:chExt cx="12197757" cy="6895555"/>
          </a:xfrm>
        </p:grpSpPr>
        <p:pic>
          <p:nvPicPr>
            <p:cNvPr id="1053" name="Google Shape;1053;p22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0"/>
              <a:ext cx="4469369" cy="6857999"/>
            </a:xfrm>
            <a:prstGeom prst="rect">
              <a:avLst/>
            </a:prstGeom>
            <a:noFill/>
            <a:ln>
              <a:noFill/>
            </a:ln>
          </p:spPr>
        </p:pic>
        <p:pic>
          <p:nvPicPr>
            <p:cNvPr id="1054" name="Google Shape;1054;p22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75810" y="3368926"/>
              <a:ext cx="2910669" cy="2461227"/>
            </a:xfrm>
            <a:prstGeom prst="rect">
              <a:avLst/>
            </a:prstGeom>
            <a:noFill/>
            <a:ln>
              <a:noFill/>
            </a:ln>
          </p:spPr>
        </p:pic>
        <p:pic>
          <p:nvPicPr>
            <p:cNvPr id="1055" name="Google Shape;1055;p22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617149" y="0"/>
              <a:ext cx="5375126" cy="1195175"/>
            </a:xfrm>
            <a:prstGeom prst="rect">
              <a:avLst/>
            </a:prstGeom>
            <a:noFill/>
            <a:ln>
              <a:noFill/>
            </a:ln>
          </p:spPr>
        </p:pic>
        <p:pic>
          <p:nvPicPr>
            <p:cNvPr id="1056" name="Google Shape;1056;p22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440420" y="4810523"/>
              <a:ext cx="2123971" cy="2085032"/>
            </a:xfrm>
            <a:prstGeom prst="rect">
              <a:avLst/>
            </a:prstGeom>
            <a:noFill/>
            <a:ln>
              <a:noFill/>
            </a:ln>
          </p:spPr>
        </p:pic>
        <p:pic>
          <p:nvPicPr>
            <p:cNvPr id="1057" name="Google Shape;1057;p22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0961969" y="3184211"/>
              <a:ext cx="1873982" cy="597592"/>
            </a:xfrm>
            <a:prstGeom prst="rect">
              <a:avLst/>
            </a:prstGeom>
            <a:noFill/>
            <a:ln>
              <a:noFill/>
            </a:ln>
          </p:spPr>
        </p:pic>
        <p:pic>
          <p:nvPicPr>
            <p:cNvPr id="1058" name="Google Shape;1058;p22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976763" y="195263"/>
              <a:ext cx="1249815" cy="1256759"/>
            </a:xfrm>
            <a:prstGeom prst="rect">
              <a:avLst/>
            </a:prstGeom>
            <a:noFill/>
            <a:ln>
              <a:noFill/>
            </a:ln>
          </p:spPr>
        </p:pic>
        <p:pic>
          <p:nvPicPr>
            <p:cNvPr id="1059" name="Google Shape;1059;p22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40000" y="5534152"/>
              <a:ext cx="1085473" cy="1085473"/>
            </a:xfrm>
            <a:prstGeom prst="rect">
              <a:avLst/>
            </a:prstGeom>
            <a:noFill/>
            <a:ln>
              <a:noFill/>
            </a:ln>
          </p:spPr>
        </p:pic>
        <p:pic>
          <p:nvPicPr>
            <p:cNvPr id="1060" name="Google Shape;1060;p22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2970063" y="595923"/>
              <a:ext cx="366136" cy="344168"/>
            </a:xfrm>
            <a:prstGeom prst="rect">
              <a:avLst/>
            </a:prstGeom>
            <a:noFill/>
            <a:ln>
              <a:noFill/>
            </a:ln>
          </p:spPr>
        </p:pic>
        <p:pic>
          <p:nvPicPr>
            <p:cNvPr id="1061" name="Google Shape;1061;p22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6659001">
              <a:off x="11401485" y="1968047"/>
              <a:ext cx="366136" cy="344168"/>
            </a:xfrm>
            <a:prstGeom prst="rect">
              <a:avLst/>
            </a:prstGeom>
            <a:noFill/>
            <a:ln>
              <a:noFill/>
            </a:ln>
          </p:spPr>
        </p:pic>
        <p:pic>
          <p:nvPicPr>
            <p:cNvPr id="1062" name="Google Shape;1062;p22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722126">
              <a:off x="5177123" y="6281402"/>
              <a:ext cx="366136" cy="344168"/>
            </a:xfrm>
            <a:prstGeom prst="rect">
              <a:avLst/>
            </a:prstGeom>
            <a:noFill/>
            <a:ln>
              <a:noFill/>
            </a:ln>
          </p:spPr>
        </p:pic>
      </p:grpSp>
      <p:pic>
        <p:nvPicPr>
          <p:cNvPr id="1063" name="Google Shape;1063;p223"/>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64" name="Google Shape;1064;p223"/>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5" name="Google Shape;1065;p223"/>
          <p:cNvSpPr txBox="1">
            <a:spLocks noGrp="1"/>
          </p:cNvSpPr>
          <p:nvPr>
            <p:ph type="ftr" idx="11"/>
          </p:nvPr>
        </p:nvSpPr>
        <p:spPr>
          <a:xfrm>
            <a:off x="4030435" y="621529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6" name="Google Shape;1066;p22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067" name="Google Shape;1067;p223"/>
          <p:cNvSpPr txBox="1">
            <a:spLocks noGrp="1"/>
          </p:cNvSpPr>
          <p:nvPr>
            <p:ph type="body" idx="1"/>
          </p:nvPr>
        </p:nvSpPr>
        <p:spPr>
          <a:xfrm>
            <a:off x="5997026" y="2050448"/>
            <a:ext cx="4523357" cy="3588056"/>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300"/>
              </a:spcBef>
              <a:spcAft>
                <a:spcPts val="0"/>
              </a:spcAft>
              <a:buClr>
                <a:schemeClr val="dk1"/>
              </a:buClr>
              <a:buSzPts val="2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68" name="Google Shape;1068;p223"/>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5564391" y="5303630"/>
            <a:ext cx="4320958" cy="334874"/>
          </a:xfrm>
          <a:prstGeom prst="rect">
            <a:avLst/>
          </a:prstGeom>
          <a:noFill/>
          <a:ln>
            <a:noFill/>
          </a:ln>
        </p:spPr>
      </p:pic>
      <p:pic>
        <p:nvPicPr>
          <p:cNvPr id="1069" name="Google Shape;1069;p223"/>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575810" y="1331912"/>
            <a:ext cx="3055617" cy="4707143"/>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Agenda-02">
  <p:cSld name="Agenda-02">
    <p:spTree>
      <p:nvGrpSpPr>
        <p:cNvPr id="1" name="Shape 1070"/>
        <p:cNvGrpSpPr/>
        <p:nvPr/>
      </p:nvGrpSpPr>
      <p:grpSpPr>
        <a:xfrm>
          <a:off x="0" y="0"/>
          <a:ext cx="0" cy="0"/>
          <a:chOff x="0" y="0"/>
          <a:chExt cx="0" cy="0"/>
        </a:xfrm>
      </p:grpSpPr>
      <p:pic>
        <p:nvPicPr>
          <p:cNvPr id="1071" name="Google Shape;1071;p22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 y="0"/>
            <a:ext cx="5372100" cy="4637913"/>
          </a:xfrm>
          <a:prstGeom prst="rect">
            <a:avLst/>
          </a:prstGeom>
          <a:noFill/>
          <a:ln>
            <a:noFill/>
          </a:ln>
        </p:spPr>
      </p:pic>
      <p:pic>
        <p:nvPicPr>
          <p:cNvPr id="1072" name="Google Shape;1072;p22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8906342" y="0"/>
            <a:ext cx="3285658" cy="6858000"/>
          </a:xfrm>
          <a:prstGeom prst="rect">
            <a:avLst/>
          </a:prstGeom>
          <a:noFill/>
          <a:ln>
            <a:noFill/>
          </a:ln>
        </p:spPr>
      </p:pic>
      <p:pic>
        <p:nvPicPr>
          <p:cNvPr id="1073" name="Google Shape;1073;p22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0540093" y="380373"/>
            <a:ext cx="1651907" cy="2465471"/>
          </a:xfrm>
          <a:prstGeom prst="rect">
            <a:avLst/>
          </a:prstGeom>
          <a:noFill/>
          <a:ln>
            <a:noFill/>
          </a:ln>
        </p:spPr>
      </p:pic>
      <p:pic>
        <p:nvPicPr>
          <p:cNvPr id="1074" name="Google Shape;1074;p22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75" name="Google Shape;1075;p224"/>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6" name="Google Shape;1076;p224"/>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7" name="Google Shape;1077;p22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078" name="Google Shape;1078;p22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177153" y="4899807"/>
            <a:ext cx="1051707" cy="1149165"/>
          </a:xfrm>
          <a:prstGeom prst="rect">
            <a:avLst/>
          </a:prstGeom>
          <a:noFill/>
          <a:ln>
            <a:noFill/>
          </a:ln>
        </p:spPr>
      </p:pic>
      <p:pic>
        <p:nvPicPr>
          <p:cNvPr id="1079" name="Google Shape;1079;p22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702775">
            <a:off x="136669" y="4532181"/>
            <a:ext cx="1192905" cy="1149165"/>
          </a:xfrm>
          <a:prstGeom prst="rect">
            <a:avLst/>
          </a:prstGeom>
          <a:noFill/>
          <a:ln>
            <a:noFill/>
          </a:ln>
        </p:spPr>
      </p:pic>
      <p:sp>
        <p:nvSpPr>
          <p:cNvPr id="1080" name="Google Shape;1080;p224"/>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81" name="Google Shape;1081;p224"/>
          <p:cNvSpPr txBox="1">
            <a:spLocks noGrp="1"/>
          </p:cNvSpPr>
          <p:nvPr>
            <p:ph type="body" idx="1"/>
          </p:nvPr>
        </p:nvSpPr>
        <p:spPr>
          <a:xfrm>
            <a:off x="3115581" y="1487785"/>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2" name="Google Shape;1082;p224"/>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83" name="Google Shape;1083;p224"/>
          <p:cNvSpPr txBox="1">
            <a:spLocks noGrp="1"/>
          </p:cNvSpPr>
          <p:nvPr>
            <p:ph type="body" idx="2"/>
          </p:nvPr>
        </p:nvSpPr>
        <p:spPr>
          <a:xfrm>
            <a:off x="3115581" y="2668484"/>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4" name="Google Shape;1084;p224"/>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1085" name="Google Shape;1085;p22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8728191" flipH="1">
            <a:off x="882163" y="922316"/>
            <a:ext cx="306371" cy="287989"/>
          </a:xfrm>
          <a:prstGeom prst="rect">
            <a:avLst/>
          </a:prstGeom>
          <a:noFill/>
          <a:ln>
            <a:noFill/>
          </a:ln>
        </p:spPr>
      </p:pic>
      <p:pic>
        <p:nvPicPr>
          <p:cNvPr id="1086" name="Google Shape;1086;p22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22414" flipH="1">
            <a:off x="11599571" y="3414717"/>
            <a:ext cx="306371" cy="287989"/>
          </a:xfrm>
          <a:prstGeom prst="rect">
            <a:avLst/>
          </a:prstGeom>
          <a:noFill/>
          <a:ln>
            <a:noFill/>
          </a:ln>
        </p:spPr>
      </p:pic>
      <p:pic>
        <p:nvPicPr>
          <p:cNvPr id="1087" name="Google Shape;1087;p22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3058411" flipH="1">
            <a:off x="241060" y="6265971"/>
            <a:ext cx="306371" cy="287989"/>
          </a:xfrm>
          <a:prstGeom prst="rect">
            <a:avLst/>
          </a:prstGeom>
          <a:noFill/>
          <a:ln>
            <a:noFill/>
          </a:ln>
        </p:spPr>
      </p:pic>
      <p:pic>
        <p:nvPicPr>
          <p:cNvPr id="1088" name="Google Shape;1088;p224"/>
          <p:cNvPicPr preferRelativeResize="0"/>
          <p:nvPr/>
        </p:nvPicPr>
        <p:blipFill rotWithShape="1">
          <a:blip r:embed="rId9">
            <a:alphaModFix/>
          </a:blip>
          <a:srcRect/>
          <a:stretch/>
        </p:blipFill>
        <p:spPr>
          <a:xfrm>
            <a:off x="2710770" y="5414580"/>
            <a:ext cx="6667500" cy="333375"/>
          </a:xfrm>
          <a:prstGeom prst="rect">
            <a:avLst/>
          </a:prstGeom>
          <a:noFill/>
          <a:ln>
            <a:noFill/>
          </a:ln>
        </p:spPr>
      </p:pic>
      <p:sp>
        <p:nvSpPr>
          <p:cNvPr id="1089" name="Google Shape;1089;p224"/>
          <p:cNvSpPr txBox="1">
            <a:spLocks noGrp="1"/>
          </p:cNvSpPr>
          <p:nvPr>
            <p:ph type="body" idx="3"/>
          </p:nvPr>
        </p:nvSpPr>
        <p:spPr>
          <a:xfrm>
            <a:off x="3115581" y="3806741"/>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sub-topic-02">
  <p:cSld name="sub-topic-02">
    <p:spTree>
      <p:nvGrpSpPr>
        <p:cNvPr id="1" name="Shape 149"/>
        <p:cNvGrpSpPr/>
        <p:nvPr/>
      </p:nvGrpSpPr>
      <p:grpSpPr>
        <a:xfrm>
          <a:off x="0" y="0"/>
          <a:ext cx="0" cy="0"/>
          <a:chOff x="0" y="0"/>
          <a:chExt cx="0" cy="0"/>
        </a:xfrm>
      </p:grpSpPr>
      <p:grpSp>
        <p:nvGrpSpPr>
          <p:cNvPr id="150" name="Google Shape;150;p162"/>
          <p:cNvGrpSpPr/>
          <p:nvPr/>
        </p:nvGrpSpPr>
        <p:grpSpPr>
          <a:xfrm>
            <a:off x="-7686" y="0"/>
            <a:ext cx="12215900" cy="5401644"/>
            <a:chOff x="-7685" y="0"/>
            <a:chExt cx="12215900" cy="5401644"/>
          </a:xfrm>
        </p:grpSpPr>
        <p:pic>
          <p:nvPicPr>
            <p:cNvPr id="151" name="Google Shape;151;p16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702001" y="1694315"/>
              <a:ext cx="5401643" cy="2013012"/>
            </a:xfrm>
            <a:prstGeom prst="rect">
              <a:avLst/>
            </a:prstGeom>
            <a:noFill/>
            <a:ln>
              <a:noFill/>
            </a:ln>
          </p:spPr>
        </p:pic>
        <p:pic>
          <p:nvPicPr>
            <p:cNvPr id="152" name="Google Shape;152;p16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00887" y="1694316"/>
              <a:ext cx="5401643" cy="2013012"/>
            </a:xfrm>
            <a:prstGeom prst="rect">
              <a:avLst/>
            </a:prstGeom>
            <a:noFill/>
            <a:ln>
              <a:noFill/>
            </a:ln>
          </p:spPr>
        </p:pic>
      </p:grpSp>
      <p:grpSp>
        <p:nvGrpSpPr>
          <p:cNvPr id="153" name="Google Shape;153;p162"/>
          <p:cNvGrpSpPr/>
          <p:nvPr/>
        </p:nvGrpSpPr>
        <p:grpSpPr>
          <a:xfrm>
            <a:off x="-37819" y="0"/>
            <a:ext cx="12200175" cy="6858000"/>
            <a:chOff x="-37819" y="0"/>
            <a:chExt cx="12200175" cy="6858000"/>
          </a:xfrm>
        </p:grpSpPr>
        <p:pic>
          <p:nvPicPr>
            <p:cNvPr id="154" name="Google Shape;154;p16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37819" y="0"/>
              <a:ext cx="4139638" cy="6858000"/>
            </a:xfrm>
            <a:prstGeom prst="rect">
              <a:avLst/>
            </a:prstGeom>
            <a:noFill/>
            <a:ln>
              <a:noFill/>
            </a:ln>
          </p:spPr>
        </p:pic>
        <p:pic>
          <p:nvPicPr>
            <p:cNvPr id="155" name="Google Shape;155;p16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8022718" y="0"/>
              <a:ext cx="4139638" cy="6858000"/>
            </a:xfrm>
            <a:prstGeom prst="rect">
              <a:avLst/>
            </a:prstGeom>
            <a:noFill/>
            <a:ln>
              <a:noFill/>
            </a:ln>
          </p:spPr>
        </p:pic>
      </p:grpSp>
      <p:grpSp>
        <p:nvGrpSpPr>
          <p:cNvPr id="156" name="Google Shape;156;p162"/>
          <p:cNvGrpSpPr/>
          <p:nvPr/>
        </p:nvGrpSpPr>
        <p:grpSpPr>
          <a:xfrm>
            <a:off x="387424" y="0"/>
            <a:ext cx="11042132" cy="6859390"/>
            <a:chOff x="387424" y="0"/>
            <a:chExt cx="11042132" cy="6859390"/>
          </a:xfrm>
        </p:grpSpPr>
        <p:pic>
          <p:nvPicPr>
            <p:cNvPr id="157" name="Google Shape;157;p16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58" name="Google Shape;158;p16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166348" y="2703637"/>
              <a:ext cx="2263208" cy="3883587"/>
            </a:xfrm>
            <a:prstGeom prst="rect">
              <a:avLst/>
            </a:prstGeom>
            <a:noFill/>
            <a:ln>
              <a:noFill/>
            </a:ln>
          </p:spPr>
        </p:pic>
        <p:pic>
          <p:nvPicPr>
            <p:cNvPr id="159" name="Google Shape;159;p16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7424" y="2996952"/>
              <a:ext cx="2194636" cy="3765920"/>
            </a:xfrm>
            <a:prstGeom prst="rect">
              <a:avLst/>
            </a:prstGeom>
            <a:noFill/>
            <a:ln>
              <a:noFill/>
            </a:ln>
          </p:spPr>
        </p:pic>
        <p:pic>
          <p:nvPicPr>
            <p:cNvPr id="160" name="Google Shape;160;p16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4357" y="334062"/>
              <a:ext cx="377577" cy="377577"/>
            </a:xfrm>
            <a:prstGeom prst="rect">
              <a:avLst/>
            </a:prstGeom>
            <a:noFill/>
            <a:ln>
              <a:noFill/>
            </a:ln>
          </p:spPr>
        </p:pic>
        <p:pic>
          <p:nvPicPr>
            <p:cNvPr id="161" name="Google Shape;161;p16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06259" y="2602805"/>
              <a:ext cx="8579482" cy="117967"/>
            </a:xfrm>
            <a:prstGeom prst="rect">
              <a:avLst/>
            </a:prstGeom>
            <a:noFill/>
            <a:ln>
              <a:noFill/>
            </a:ln>
          </p:spPr>
        </p:pic>
        <p:pic>
          <p:nvPicPr>
            <p:cNvPr id="162" name="Google Shape;162;p16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324145" y="6048972"/>
              <a:ext cx="1855578" cy="810418"/>
            </a:xfrm>
            <a:prstGeom prst="rect">
              <a:avLst/>
            </a:prstGeom>
            <a:noFill/>
            <a:ln>
              <a:noFill/>
            </a:ln>
          </p:spPr>
        </p:pic>
        <p:pic>
          <p:nvPicPr>
            <p:cNvPr id="163" name="Google Shape;163;p16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66614" y="0"/>
              <a:ext cx="1272583" cy="555797"/>
            </a:xfrm>
            <a:prstGeom prst="rect">
              <a:avLst/>
            </a:prstGeom>
            <a:noFill/>
            <a:ln>
              <a:noFill/>
            </a:ln>
          </p:spPr>
        </p:pic>
        <p:pic>
          <p:nvPicPr>
            <p:cNvPr id="164" name="Google Shape;164;p16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956277" y="0"/>
              <a:ext cx="1272583" cy="555797"/>
            </a:xfrm>
            <a:prstGeom prst="rect">
              <a:avLst/>
            </a:prstGeom>
            <a:noFill/>
            <a:ln>
              <a:noFill/>
            </a:ln>
          </p:spPr>
        </p:pic>
      </p:grpSp>
      <p:pic>
        <p:nvPicPr>
          <p:cNvPr id="165" name="Google Shape;165;p16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6" name="Google Shape;166;p162"/>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5400"/>
              <a:buFont typeface="Century Gothic"/>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7" name="Google Shape;167;p162"/>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8" name="Google Shape;168;p1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9" name="Google Shape;169;p16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0" name="Google Shape;170;p16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matchingName="Agenda-03">
  <p:cSld name="Agenda-03">
    <p:spTree>
      <p:nvGrpSpPr>
        <p:cNvPr id="1" name="Shape 1090"/>
        <p:cNvGrpSpPr/>
        <p:nvPr/>
      </p:nvGrpSpPr>
      <p:grpSpPr>
        <a:xfrm>
          <a:off x="0" y="0"/>
          <a:ext cx="0" cy="0"/>
          <a:chOff x="0" y="0"/>
          <a:chExt cx="0" cy="0"/>
        </a:xfrm>
      </p:grpSpPr>
      <p:pic>
        <p:nvPicPr>
          <p:cNvPr id="1091" name="Google Shape;1091;p22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823237" cy="6858000"/>
          </a:xfrm>
          <a:prstGeom prst="rect">
            <a:avLst/>
          </a:prstGeom>
          <a:noFill/>
          <a:ln>
            <a:noFill/>
          </a:ln>
        </p:spPr>
      </p:pic>
      <p:pic>
        <p:nvPicPr>
          <p:cNvPr id="1092" name="Google Shape;1092;p22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706523" y="0"/>
            <a:ext cx="9485477" cy="6858000"/>
          </a:xfrm>
          <a:prstGeom prst="rect">
            <a:avLst/>
          </a:prstGeom>
          <a:noFill/>
          <a:ln>
            <a:noFill/>
          </a:ln>
        </p:spPr>
      </p:pic>
      <p:pic>
        <p:nvPicPr>
          <p:cNvPr id="1093" name="Google Shape;1093;p22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94" name="Google Shape;1094;p225"/>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5" name="Google Shape;1095;p225"/>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6" name="Google Shape;1096;p22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097" name="Google Shape;1097;p225"/>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98" name="Google Shape;1098;p225"/>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99" name="Google Shape;1099;p225"/>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1100" name="Google Shape;1100;p22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9857101" y="465898"/>
            <a:ext cx="2334899" cy="6129110"/>
          </a:xfrm>
          <a:prstGeom prst="rect">
            <a:avLst/>
          </a:prstGeom>
          <a:noFill/>
          <a:ln>
            <a:noFill/>
          </a:ln>
        </p:spPr>
      </p:pic>
      <p:pic>
        <p:nvPicPr>
          <p:cNvPr id="1101" name="Google Shape;1101;p225"/>
          <p:cNvPicPr preferRelativeResize="0"/>
          <p:nvPr/>
        </p:nvPicPr>
        <p:blipFill rotWithShape="1">
          <a:blip r:embed="rId6">
            <a:alphaModFix/>
          </a:blip>
          <a:srcRect/>
          <a:stretch/>
        </p:blipFill>
        <p:spPr>
          <a:xfrm>
            <a:off x="3581443" y="5294767"/>
            <a:ext cx="4762500" cy="247650"/>
          </a:xfrm>
          <a:prstGeom prst="rect">
            <a:avLst/>
          </a:prstGeom>
          <a:noFill/>
          <a:ln>
            <a:noFill/>
          </a:ln>
        </p:spPr>
      </p:pic>
      <p:pic>
        <p:nvPicPr>
          <p:cNvPr id="1102" name="Google Shape;1102;p22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57874">
            <a:off x="279457" y="3966116"/>
            <a:ext cx="1349829" cy="1325082"/>
          </a:xfrm>
          <a:prstGeom prst="rect">
            <a:avLst/>
          </a:prstGeom>
          <a:noFill/>
          <a:ln>
            <a:noFill/>
          </a:ln>
        </p:spPr>
      </p:pic>
      <p:pic>
        <p:nvPicPr>
          <p:cNvPr id="1103" name="Google Shape;1103;p22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4207326"/>
            <a:ext cx="2712120" cy="274225"/>
          </a:xfrm>
          <a:prstGeom prst="rect">
            <a:avLst/>
          </a:prstGeom>
          <a:noFill/>
          <a:ln>
            <a:noFill/>
          </a:ln>
        </p:spPr>
      </p:pic>
      <p:pic>
        <p:nvPicPr>
          <p:cNvPr id="1104" name="Google Shape;1104;p22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3043135"/>
            <a:ext cx="2712120" cy="274225"/>
          </a:xfrm>
          <a:prstGeom prst="rect">
            <a:avLst/>
          </a:prstGeom>
          <a:noFill/>
          <a:ln>
            <a:noFill/>
          </a:ln>
        </p:spPr>
      </p:pic>
      <p:pic>
        <p:nvPicPr>
          <p:cNvPr id="1105" name="Google Shape;1105;p22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1910049"/>
            <a:ext cx="2712120" cy="274225"/>
          </a:xfrm>
          <a:prstGeom prst="rect">
            <a:avLst/>
          </a:prstGeom>
          <a:noFill/>
          <a:ln>
            <a:noFill/>
          </a:ln>
        </p:spPr>
      </p:pic>
      <p:pic>
        <p:nvPicPr>
          <p:cNvPr id="1106" name="Google Shape;1106;p22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462912" y="219650"/>
            <a:ext cx="1780699" cy="3504747"/>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Объект с подписью" type="objTx">
  <p:cSld name="OBJECT_WITH_CAPTION_TEXT">
    <p:spTree>
      <p:nvGrpSpPr>
        <p:cNvPr id="1" name="Shape 1107"/>
        <p:cNvGrpSpPr/>
        <p:nvPr/>
      </p:nvGrpSpPr>
      <p:grpSpPr>
        <a:xfrm>
          <a:off x="0" y="0"/>
          <a:ext cx="0" cy="0"/>
          <a:chOff x="0" y="0"/>
          <a:chExt cx="0" cy="0"/>
        </a:xfrm>
      </p:grpSpPr>
      <p:pic>
        <p:nvPicPr>
          <p:cNvPr id="1108" name="Google Shape;1108;p22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860134" y="0"/>
            <a:ext cx="4331866" cy="3403609"/>
          </a:xfrm>
          <a:prstGeom prst="rect">
            <a:avLst/>
          </a:prstGeom>
          <a:noFill/>
          <a:ln>
            <a:noFill/>
          </a:ln>
        </p:spPr>
      </p:pic>
      <p:pic>
        <p:nvPicPr>
          <p:cNvPr id="1109" name="Google Shape;1109;p22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788370">
            <a:off x="348697" y="4677002"/>
            <a:ext cx="1319315" cy="2383971"/>
          </a:xfrm>
          <a:prstGeom prst="rect">
            <a:avLst/>
          </a:prstGeom>
          <a:noFill/>
          <a:ln>
            <a:noFill/>
          </a:ln>
        </p:spPr>
      </p:pic>
      <p:pic>
        <p:nvPicPr>
          <p:cNvPr id="1110" name="Google Shape;1110;p22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7374519" y="0"/>
            <a:ext cx="4823237" cy="6858000"/>
          </a:xfrm>
          <a:prstGeom prst="rect">
            <a:avLst/>
          </a:prstGeom>
          <a:noFill/>
          <a:ln>
            <a:noFill/>
          </a:ln>
        </p:spPr>
      </p:pic>
      <p:pic>
        <p:nvPicPr>
          <p:cNvPr id="1111" name="Google Shape;1111;p22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112" name="Google Shape;1112;p22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13" name="Google Shape;1113;p226"/>
          <p:cNvSpPr txBox="1">
            <a:spLocks noGrp="1"/>
          </p:cNvSpPr>
          <p:nvPr>
            <p:ph type="body" idx="1"/>
          </p:nvPr>
        </p:nvSpPr>
        <p:spPr>
          <a:xfrm>
            <a:off x="5603456" y="457201"/>
            <a:ext cx="4846830" cy="5403850"/>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114" name="Google Shape;1114;p226"/>
          <p:cNvSpPr txBox="1">
            <a:spLocks noGrp="1"/>
          </p:cNvSpPr>
          <p:nvPr>
            <p:ph type="body" idx="2"/>
          </p:nvPr>
        </p:nvSpPr>
        <p:spPr>
          <a:xfrm>
            <a:off x="839788" y="2465614"/>
            <a:ext cx="3932237" cy="3403374"/>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15" name="Google Shape;1115;p2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6" name="Google Shape;1116;p2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7" name="Google Shape;1117;p22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18" name="Google Shape;1118;p22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81717" y="4479876"/>
            <a:ext cx="635636" cy="635636"/>
          </a:xfrm>
          <a:prstGeom prst="rect">
            <a:avLst/>
          </a:prstGeom>
          <a:noFill/>
          <a:ln>
            <a:noFill/>
          </a:ln>
        </p:spPr>
      </p:pic>
      <p:pic>
        <p:nvPicPr>
          <p:cNvPr id="1119" name="Google Shape;1119;p22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02563" y="5764520"/>
            <a:ext cx="635636" cy="635636"/>
          </a:xfrm>
          <a:prstGeom prst="rect">
            <a:avLst/>
          </a:prstGeom>
          <a:noFill/>
          <a:ln>
            <a:noFill/>
          </a:ln>
        </p:spPr>
      </p:pic>
      <p:pic>
        <p:nvPicPr>
          <p:cNvPr id="1120" name="Google Shape;1120;p22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64318" y="-170806"/>
            <a:ext cx="1888671" cy="1854045"/>
          </a:xfrm>
          <a:prstGeom prst="rect">
            <a:avLst/>
          </a:prstGeom>
          <a:noFill/>
          <a:ln>
            <a:noFill/>
          </a:ln>
        </p:spPr>
      </p:pic>
      <p:pic>
        <p:nvPicPr>
          <p:cNvPr id="1121" name="Google Shape;1121;p22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822176" y="1194615"/>
            <a:ext cx="1223697" cy="2408464"/>
          </a:xfrm>
          <a:prstGeom prst="rect">
            <a:avLst/>
          </a:prstGeom>
          <a:noFill/>
          <a:ln>
            <a:noFill/>
          </a:ln>
        </p:spPr>
      </p:pic>
      <p:pic>
        <p:nvPicPr>
          <p:cNvPr id="1122" name="Google Shape;1122;p22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382105" y="59472"/>
            <a:ext cx="516691" cy="516691"/>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matchingName="Рисунок с подписью" type="picTx">
  <p:cSld name="PICTURE_WITH_CAPTION_TEXT">
    <p:spTree>
      <p:nvGrpSpPr>
        <p:cNvPr id="1" name="Shape 1123"/>
        <p:cNvGrpSpPr/>
        <p:nvPr/>
      </p:nvGrpSpPr>
      <p:grpSpPr>
        <a:xfrm>
          <a:off x="0" y="0"/>
          <a:ext cx="0" cy="0"/>
          <a:chOff x="0" y="0"/>
          <a:chExt cx="0" cy="0"/>
        </a:xfrm>
      </p:grpSpPr>
      <p:pic>
        <p:nvPicPr>
          <p:cNvPr id="1124" name="Google Shape;1124;p227"/>
          <p:cNvPicPr preferRelativeResize="0"/>
          <p:nvPr/>
        </p:nvPicPr>
        <p:blipFill rotWithShape="1">
          <a:blip r:embed="rId2" cstate="email">
            <a:alphaModFix/>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a:noFill/>
          <a:ln>
            <a:noFill/>
          </a:ln>
        </p:spPr>
      </p:pic>
      <p:pic>
        <p:nvPicPr>
          <p:cNvPr id="1125" name="Google Shape;1125;p227"/>
          <p:cNvPicPr preferRelativeResize="0"/>
          <p:nvPr/>
        </p:nvPicPr>
        <p:blipFill rotWithShape="1">
          <a:blip r:embed="rId3" cstate="email">
            <a:alphaModFix/>
            <a:extLst>
              <a:ext uri="{28A0092B-C50C-407E-A947-70E740481C1C}">
                <a14:useLocalDpi xmlns:a14="http://schemas.microsoft.com/office/drawing/2010/main"/>
              </a:ext>
            </a:extLst>
          </a:blip>
          <a:srcRect l="41620"/>
          <a:stretch/>
        </p:blipFill>
        <p:spPr>
          <a:xfrm rot="5400000">
            <a:off x="3773754" y="-3773754"/>
            <a:ext cx="4634946" cy="12182454"/>
          </a:xfrm>
          <a:prstGeom prst="rect">
            <a:avLst/>
          </a:prstGeom>
          <a:noFill/>
          <a:ln>
            <a:noFill/>
          </a:ln>
        </p:spPr>
      </p:pic>
      <p:pic>
        <p:nvPicPr>
          <p:cNvPr id="1126" name="Google Shape;1126;p22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9337876" y="155276"/>
            <a:ext cx="3172531" cy="5437413"/>
          </a:xfrm>
          <a:prstGeom prst="rect">
            <a:avLst/>
          </a:prstGeom>
          <a:noFill/>
          <a:ln>
            <a:noFill/>
          </a:ln>
        </p:spPr>
      </p:pic>
      <p:pic>
        <p:nvPicPr>
          <p:cNvPr id="1127" name="Google Shape;1127;p22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128" name="Google Shape;1128;p227"/>
          <p:cNvSpPr txBox="1">
            <a:spLocks noGrp="1"/>
          </p:cNvSpPr>
          <p:nvPr>
            <p:ph type="title"/>
          </p:nvPr>
        </p:nvSpPr>
        <p:spPr>
          <a:xfrm>
            <a:off x="0" y="457200"/>
            <a:ext cx="12192000" cy="122197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29" name="Google Shape;1129;p227"/>
          <p:cNvSpPr>
            <a:spLocks noGrp="1"/>
          </p:cNvSpPr>
          <p:nvPr>
            <p:ph type="pic" idx="2"/>
          </p:nvPr>
        </p:nvSpPr>
        <p:spPr>
          <a:xfrm>
            <a:off x="5183188" y="2573951"/>
            <a:ext cx="4436750" cy="3287099"/>
          </a:xfrm>
          <a:prstGeom prst="rect">
            <a:avLst/>
          </a:prstGeom>
          <a:noFill/>
          <a:ln>
            <a:noFill/>
          </a:ln>
        </p:spPr>
      </p:sp>
      <p:sp>
        <p:nvSpPr>
          <p:cNvPr id="1130" name="Google Shape;1130;p227"/>
          <p:cNvSpPr txBox="1">
            <a:spLocks noGrp="1"/>
          </p:cNvSpPr>
          <p:nvPr>
            <p:ph type="body" idx="1"/>
          </p:nvPr>
        </p:nvSpPr>
        <p:spPr>
          <a:xfrm>
            <a:off x="839788" y="2573952"/>
            <a:ext cx="3932237" cy="329503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31" name="Google Shape;1131;p2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2" name="Google Shape;1132;p2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3" name="Google Shape;1133;p22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34" name="Google Shape;1134;p22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08666" y="4771471"/>
            <a:ext cx="4256116" cy="1642435"/>
          </a:xfrm>
          <a:prstGeom prst="rect">
            <a:avLst/>
          </a:prstGeom>
          <a:noFill/>
          <a:ln>
            <a:noFill/>
          </a:ln>
        </p:spPr>
      </p:pic>
      <p:pic>
        <p:nvPicPr>
          <p:cNvPr id="1135" name="Google Shape;1135;p22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661893" y="1772797"/>
            <a:ext cx="2770040" cy="214678"/>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matchingName="32_Заголовок раздела">
  <p:cSld name="32_Заголовок раздела">
    <p:spTree>
      <p:nvGrpSpPr>
        <p:cNvPr id="1" name="Shape 1136"/>
        <p:cNvGrpSpPr/>
        <p:nvPr/>
      </p:nvGrpSpPr>
      <p:grpSpPr>
        <a:xfrm>
          <a:off x="0" y="0"/>
          <a:ext cx="0" cy="0"/>
          <a:chOff x="0" y="0"/>
          <a:chExt cx="0" cy="0"/>
        </a:xfrm>
      </p:grpSpPr>
      <p:pic>
        <p:nvPicPr>
          <p:cNvPr id="1137" name="Google Shape;1137;p228"/>
          <p:cNvPicPr preferRelativeResize="0"/>
          <p:nvPr/>
        </p:nvPicPr>
        <p:blipFill rotWithShape="1">
          <a:blip r:embed="rId2" cstate="email">
            <a:alphaModFix/>
            <a:extLst>
              <a:ext uri="{28A0092B-C50C-407E-A947-70E740481C1C}">
                <a14:useLocalDpi xmlns:a14="http://schemas.microsoft.com/office/drawing/2010/main"/>
              </a:ext>
            </a:extLst>
          </a:blip>
          <a:srcRect t="1314" b="72870"/>
          <a:stretch/>
        </p:blipFill>
        <p:spPr>
          <a:xfrm rot="-5400000">
            <a:off x="9409138" y="3586196"/>
            <a:ext cx="3795290" cy="1770435"/>
          </a:xfrm>
          <a:prstGeom prst="rect">
            <a:avLst/>
          </a:prstGeom>
          <a:noFill/>
          <a:ln>
            <a:noFill/>
          </a:ln>
        </p:spPr>
      </p:pic>
      <p:pic>
        <p:nvPicPr>
          <p:cNvPr id="1138" name="Google Shape;1138;p22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137802" y="1766204"/>
            <a:ext cx="2054198" cy="2016538"/>
          </a:xfrm>
          <a:prstGeom prst="rect">
            <a:avLst/>
          </a:prstGeom>
          <a:noFill/>
          <a:ln>
            <a:noFill/>
          </a:ln>
        </p:spPr>
      </p:pic>
      <p:pic>
        <p:nvPicPr>
          <p:cNvPr id="1139" name="Google Shape;1139;p22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0" y="0"/>
            <a:ext cx="3285658" cy="6858000"/>
          </a:xfrm>
          <a:prstGeom prst="rect">
            <a:avLst/>
          </a:prstGeom>
          <a:noFill/>
          <a:ln>
            <a:noFill/>
          </a:ln>
        </p:spPr>
      </p:pic>
      <p:pic>
        <p:nvPicPr>
          <p:cNvPr id="1140" name="Google Shape;1140;p22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141" name="Google Shape;1141;p228"/>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2" name="Google Shape;1142;p228"/>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3" name="Google Shape;1143;p22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44" name="Google Shape;1144;p228"/>
          <p:cNvPicPr preferRelativeResize="0"/>
          <p:nvPr/>
        </p:nvPicPr>
        <p:blipFill rotWithShape="1">
          <a:blip r:embed="rId6" cstate="email">
            <a:alphaModFix/>
            <a:extLst>
              <a:ext uri="{28A0092B-C50C-407E-A947-70E740481C1C}">
                <a14:useLocalDpi xmlns:a14="http://schemas.microsoft.com/office/drawing/2010/main"/>
              </a:ext>
            </a:extLst>
          </a:blip>
          <a:srcRect r="27583"/>
          <a:stretch/>
        </p:blipFill>
        <p:spPr>
          <a:xfrm flipH="1">
            <a:off x="-5756" y="2912265"/>
            <a:ext cx="862469" cy="2344069"/>
          </a:xfrm>
          <a:prstGeom prst="rect">
            <a:avLst/>
          </a:prstGeom>
          <a:noFill/>
          <a:ln>
            <a:noFill/>
          </a:ln>
        </p:spPr>
      </p:pic>
      <p:pic>
        <p:nvPicPr>
          <p:cNvPr id="1145" name="Google Shape;1145;p22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45598">
            <a:off x="11136657" y="3421105"/>
            <a:ext cx="1205815" cy="1317554"/>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matchingName="33_Заголовок раздела">
  <p:cSld name="33_Заголовок раздела">
    <p:spTree>
      <p:nvGrpSpPr>
        <p:cNvPr id="1" name="Shape 1146"/>
        <p:cNvGrpSpPr/>
        <p:nvPr/>
      </p:nvGrpSpPr>
      <p:grpSpPr>
        <a:xfrm>
          <a:off x="0" y="0"/>
          <a:ext cx="0" cy="0"/>
          <a:chOff x="0" y="0"/>
          <a:chExt cx="0" cy="0"/>
        </a:xfrm>
      </p:grpSpPr>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matchingName="Заголовок и вертикальный текст" type="vertTx">
  <p:cSld name="VERTICAL_TEXT">
    <p:spTree>
      <p:nvGrpSpPr>
        <p:cNvPr id="1" name="Shape 1147"/>
        <p:cNvGrpSpPr/>
        <p:nvPr/>
      </p:nvGrpSpPr>
      <p:grpSpPr>
        <a:xfrm>
          <a:off x="0" y="0"/>
          <a:ext cx="0" cy="0"/>
          <a:chOff x="0" y="0"/>
          <a:chExt cx="0" cy="0"/>
        </a:xfrm>
      </p:grpSpPr>
      <p:grpSp>
        <p:nvGrpSpPr>
          <p:cNvPr id="1148" name="Google Shape;1148;p230"/>
          <p:cNvGrpSpPr/>
          <p:nvPr/>
        </p:nvGrpSpPr>
        <p:grpSpPr>
          <a:xfrm>
            <a:off x="0" y="0"/>
            <a:ext cx="12190413" cy="6858000"/>
            <a:chOff x="0" y="0"/>
            <a:chExt cx="12190413" cy="6858000"/>
          </a:xfrm>
        </p:grpSpPr>
        <p:pic>
          <p:nvPicPr>
            <p:cNvPr id="1149" name="Google Shape;1149;p23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106230" cy="2773986"/>
            </a:xfrm>
            <a:prstGeom prst="rect">
              <a:avLst/>
            </a:prstGeom>
            <a:noFill/>
            <a:ln>
              <a:noFill/>
            </a:ln>
          </p:spPr>
        </p:pic>
        <p:pic>
          <p:nvPicPr>
            <p:cNvPr id="1150" name="Google Shape;1150;p23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443791" y="1283487"/>
              <a:ext cx="8746622" cy="5574513"/>
            </a:xfrm>
            <a:prstGeom prst="rect">
              <a:avLst/>
            </a:prstGeom>
            <a:noFill/>
            <a:ln>
              <a:noFill/>
            </a:ln>
          </p:spPr>
        </p:pic>
      </p:grpSp>
      <p:pic>
        <p:nvPicPr>
          <p:cNvPr id="1151" name="Google Shape;1151;p23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1517" y="6048972"/>
            <a:ext cx="968896" cy="809028"/>
          </a:xfrm>
          <a:prstGeom prst="rect">
            <a:avLst/>
          </a:prstGeom>
          <a:noFill/>
          <a:ln>
            <a:noFill/>
          </a:ln>
        </p:spPr>
      </p:pic>
      <p:sp>
        <p:nvSpPr>
          <p:cNvPr id="1152" name="Google Shape;1152;p230"/>
          <p:cNvSpPr txBox="1">
            <a:spLocks noGrp="1"/>
          </p:cNvSpPr>
          <p:nvPr>
            <p:ph type="title"/>
          </p:nvPr>
        </p:nvSpPr>
        <p:spPr>
          <a:xfrm>
            <a:off x="0" y="0"/>
            <a:ext cx="12192000" cy="2334986"/>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53" name="Google Shape;1153;p230"/>
          <p:cNvSpPr txBox="1">
            <a:spLocks noGrp="1"/>
          </p:cNvSpPr>
          <p:nvPr>
            <p:ph type="body" idx="1"/>
          </p:nvPr>
        </p:nvSpPr>
        <p:spPr>
          <a:xfrm rot="5400000">
            <a:off x="4651815" y="1007333"/>
            <a:ext cx="2578127" cy="63300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4" name="Google Shape;1154;p2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5" name="Google Shape;1155;p2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6" name="Google Shape;1156;p23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57" name="Google Shape;1157;p23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595257" y="1642738"/>
            <a:ext cx="345621" cy="345621"/>
          </a:xfrm>
          <a:prstGeom prst="rect">
            <a:avLst/>
          </a:prstGeom>
          <a:noFill/>
          <a:ln>
            <a:noFill/>
          </a:ln>
        </p:spPr>
      </p:pic>
      <p:pic>
        <p:nvPicPr>
          <p:cNvPr id="1158" name="Google Shape;1158;p23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917337">
            <a:off x="360934" y="1371794"/>
            <a:ext cx="768501" cy="1518557"/>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matchingName="Вертикальный заголовок и текст" type="vertTitleAndTx">
  <p:cSld name="VERTICAL_TITLE_AND_VERTICAL_TEXT">
    <p:spTree>
      <p:nvGrpSpPr>
        <p:cNvPr id="1" name="Shape 1159"/>
        <p:cNvGrpSpPr/>
        <p:nvPr/>
      </p:nvGrpSpPr>
      <p:grpSpPr>
        <a:xfrm>
          <a:off x="0" y="0"/>
          <a:ext cx="0" cy="0"/>
          <a:chOff x="0" y="0"/>
          <a:chExt cx="0" cy="0"/>
        </a:xfrm>
      </p:grpSpPr>
      <p:pic>
        <p:nvPicPr>
          <p:cNvPr id="1160" name="Google Shape;1160;p23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757" y="3175794"/>
            <a:ext cx="1760174" cy="3673929"/>
          </a:xfrm>
          <a:prstGeom prst="rect">
            <a:avLst/>
          </a:prstGeom>
          <a:noFill/>
          <a:ln>
            <a:noFill/>
          </a:ln>
        </p:spPr>
      </p:pic>
      <p:pic>
        <p:nvPicPr>
          <p:cNvPr id="1161" name="Google Shape;1161;p23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1777752" y="1771996"/>
            <a:ext cx="5649296" cy="2105304"/>
          </a:xfrm>
          <a:prstGeom prst="rect">
            <a:avLst/>
          </a:prstGeom>
          <a:noFill/>
          <a:ln>
            <a:noFill/>
          </a:ln>
        </p:spPr>
      </p:pic>
      <p:pic>
        <p:nvPicPr>
          <p:cNvPr id="1162" name="Google Shape;1162;p23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163" name="Google Shape;1163;p23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64" name="Google Shape;1164;p23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5" name="Google Shape;1165;p2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6" name="Google Shape;1166;p2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7" name="Google Shape;1167;p23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68" name="Google Shape;1168;p23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5400000">
            <a:off x="7476037" y="3136061"/>
            <a:ext cx="3483429" cy="269966"/>
          </a:xfrm>
          <a:prstGeom prst="rect">
            <a:avLst/>
          </a:prstGeom>
          <a:noFill/>
          <a:ln>
            <a:noFill/>
          </a:ln>
        </p:spPr>
      </p:pic>
      <p:pic>
        <p:nvPicPr>
          <p:cNvPr id="1169" name="Google Shape;1169;p23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3600000">
            <a:off x="1178613" y="4615007"/>
            <a:ext cx="1319104" cy="2596243"/>
          </a:xfrm>
          <a:prstGeom prst="rect">
            <a:avLst/>
          </a:prstGeom>
          <a:noFill/>
          <a:ln>
            <a:noFill/>
          </a:ln>
        </p:spPr>
      </p:pic>
      <p:pic>
        <p:nvPicPr>
          <p:cNvPr id="1170" name="Google Shape;1170;p23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0726" y="-1"/>
            <a:ext cx="2215243" cy="2174630"/>
          </a:xfrm>
          <a:prstGeom prst="rect">
            <a:avLst/>
          </a:prstGeom>
          <a:noFill/>
          <a:ln>
            <a:noFill/>
          </a:ln>
        </p:spPr>
      </p:pic>
      <p:pic>
        <p:nvPicPr>
          <p:cNvPr id="1171" name="Google Shape;1171;p23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03342" y="617713"/>
            <a:ext cx="1270934" cy="1273629"/>
          </a:xfrm>
          <a:prstGeom prst="rect">
            <a:avLst/>
          </a:prstGeom>
          <a:noFill/>
          <a:ln>
            <a:noFill/>
          </a:ln>
        </p:spPr>
      </p:pic>
      <p:pic>
        <p:nvPicPr>
          <p:cNvPr id="1172" name="Google Shape;1172;p23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5400000">
            <a:off x="9438160" y="2580013"/>
            <a:ext cx="3581400" cy="1382062"/>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2_LEER">
  <p:cSld name="2_LEER">
    <p:spTree>
      <p:nvGrpSpPr>
        <p:cNvPr id="1" name="Shape 1173"/>
        <p:cNvGrpSpPr/>
        <p:nvPr/>
      </p:nvGrpSpPr>
      <p:grpSpPr>
        <a:xfrm>
          <a:off x="0" y="0"/>
          <a:ext cx="0" cy="0"/>
          <a:chOff x="0" y="0"/>
          <a:chExt cx="0" cy="0"/>
        </a:xfrm>
      </p:grpSpPr>
      <p:sp>
        <p:nvSpPr>
          <p:cNvPr id="1174" name="Google Shape;1174;p232"/>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75" name="Google Shape;1175;p232"/>
          <p:cNvSpPr txBox="1">
            <a:spLocks noGrp="1"/>
          </p:cNvSpPr>
          <p:nvPr>
            <p:ph type="body" idx="1"/>
          </p:nvPr>
        </p:nvSpPr>
        <p:spPr>
          <a:xfrm>
            <a:off x="540070" y="972000"/>
            <a:ext cx="11111046" cy="540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2800"/>
              <a:buNone/>
              <a:defRPr>
                <a:solidFill>
                  <a:srgbClr val="7F7F7F"/>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matchingName="Заголовок и объект" type="obj">
  <p:cSld name="OBJECT">
    <p:spTree>
      <p:nvGrpSpPr>
        <p:cNvPr id="1" name="Shape 1202"/>
        <p:cNvGrpSpPr/>
        <p:nvPr/>
      </p:nvGrpSpPr>
      <p:grpSpPr>
        <a:xfrm>
          <a:off x="0" y="0"/>
          <a:ext cx="0" cy="0"/>
          <a:chOff x="0" y="0"/>
          <a:chExt cx="0" cy="0"/>
        </a:xfrm>
      </p:grpSpPr>
      <p:pic>
        <p:nvPicPr>
          <p:cNvPr id="1203" name="Google Shape;1203;p12"/>
          <p:cNvPicPr preferRelativeResize="0"/>
          <p:nvPr/>
        </p:nvPicPr>
        <p:blipFill rotWithShape="1">
          <a:blip r:embed="rId2" cstate="email">
            <a:alphaModFix/>
            <a:extLst>
              <a:ext uri="{28A0092B-C50C-407E-A947-70E740481C1C}">
                <a14:useLocalDpi xmlns:a14="http://schemas.microsoft.com/office/drawing/2010/main"/>
              </a:ext>
            </a:extLst>
          </a:blip>
          <a:srcRect r="20409"/>
          <a:stretch/>
        </p:blipFill>
        <p:spPr>
          <a:xfrm>
            <a:off x="6807999" y="0"/>
            <a:ext cx="5384001" cy="1504120"/>
          </a:xfrm>
          <a:prstGeom prst="rect">
            <a:avLst/>
          </a:prstGeom>
          <a:noFill/>
          <a:ln>
            <a:noFill/>
          </a:ln>
        </p:spPr>
      </p:pic>
      <p:grpSp>
        <p:nvGrpSpPr>
          <p:cNvPr id="1204" name="Google Shape;1204;p12"/>
          <p:cNvGrpSpPr/>
          <p:nvPr/>
        </p:nvGrpSpPr>
        <p:grpSpPr>
          <a:xfrm>
            <a:off x="0" y="0"/>
            <a:ext cx="6234545" cy="6858000"/>
            <a:chOff x="0" y="0"/>
            <a:chExt cx="6234545" cy="6858000"/>
          </a:xfrm>
        </p:grpSpPr>
        <p:pic>
          <p:nvPicPr>
            <p:cNvPr id="1205" name="Google Shape;1205;p1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1206" name="Google Shape;1206;p1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451512" y="0"/>
              <a:ext cx="4139638" cy="6858000"/>
            </a:xfrm>
            <a:prstGeom prst="rect">
              <a:avLst/>
            </a:prstGeom>
            <a:noFill/>
            <a:ln>
              <a:noFill/>
            </a:ln>
          </p:spPr>
        </p:pic>
      </p:grpSp>
      <p:pic>
        <p:nvPicPr>
          <p:cNvPr id="1207" name="Google Shape;1207;p1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208" name="Google Shape;1208;p12"/>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09" name="Google Shape;1209;p12"/>
          <p:cNvSpPr txBox="1">
            <a:spLocks noGrp="1"/>
          </p:cNvSpPr>
          <p:nvPr>
            <p:ph type="body" idx="1"/>
          </p:nvPr>
        </p:nvSpPr>
        <p:spPr>
          <a:xfrm>
            <a:off x="5591150" y="2114236"/>
            <a:ext cx="6010299" cy="3602929"/>
          </a:xfrm>
          <a:prstGeom prst="rect">
            <a:avLst/>
          </a:prstGeom>
          <a:noFill/>
          <a:ln>
            <a:noFill/>
          </a:ln>
        </p:spPr>
        <p:txBody>
          <a:bodyPr spcFirstLastPara="1" wrap="square" lIns="91425" tIns="45700" rIns="91425" bIns="45700" anchor="t" anchorCtr="0">
            <a:normAutofit/>
          </a:bodyPr>
          <a:lstStyle>
            <a:lvl1pPr marL="457200" lvl="0" indent="-406400" algn="r">
              <a:lnSpc>
                <a:spcPct val="90000"/>
              </a:lnSpc>
              <a:spcBef>
                <a:spcPts val="1000"/>
              </a:spcBef>
              <a:spcAft>
                <a:spcPts val="0"/>
              </a:spcAft>
              <a:buClr>
                <a:schemeClr val="dk1"/>
              </a:buClr>
              <a:buSzPts val="2800"/>
              <a:buChar char="•"/>
              <a:defRPr/>
            </a:lvl1pPr>
            <a:lvl2pPr marL="914400" lvl="1" indent="-381000" algn="r">
              <a:lnSpc>
                <a:spcPct val="90000"/>
              </a:lnSpc>
              <a:spcBef>
                <a:spcPts val="500"/>
              </a:spcBef>
              <a:spcAft>
                <a:spcPts val="0"/>
              </a:spcAft>
              <a:buClr>
                <a:schemeClr val="dk1"/>
              </a:buClr>
              <a:buSzPts val="2400"/>
              <a:buChar char="•"/>
              <a:defRPr/>
            </a:lvl2pPr>
            <a:lvl3pPr marL="1371600" lvl="2" indent="-355600" algn="r">
              <a:lnSpc>
                <a:spcPct val="90000"/>
              </a:lnSpc>
              <a:spcBef>
                <a:spcPts val="500"/>
              </a:spcBef>
              <a:spcAft>
                <a:spcPts val="0"/>
              </a:spcAft>
              <a:buClr>
                <a:schemeClr val="dk1"/>
              </a:buClr>
              <a:buSzPts val="2000"/>
              <a:buChar char="•"/>
              <a:defRPr/>
            </a:lvl3pPr>
            <a:lvl4pPr marL="1828800" lvl="3" indent="-342900" algn="r">
              <a:lnSpc>
                <a:spcPct val="90000"/>
              </a:lnSpc>
              <a:spcBef>
                <a:spcPts val="500"/>
              </a:spcBef>
              <a:spcAft>
                <a:spcPts val="0"/>
              </a:spcAft>
              <a:buClr>
                <a:schemeClr val="dk1"/>
              </a:buClr>
              <a:buSzPts val="1800"/>
              <a:buChar char="•"/>
              <a:defRPr/>
            </a:lvl4pPr>
            <a:lvl5pPr marL="2286000" lvl="4" indent="-342900" algn="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0" name="Google Shape;1210;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1" name="Google Shape;1211;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2" name="Google Shape;1212;p1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13" name="Google Shape;1213;p1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70947" y="549765"/>
            <a:ext cx="3444606" cy="5903721"/>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matchingName="16_Заголовок раздела">
  <p:cSld name="16_Заголовок раздела">
    <p:spTree>
      <p:nvGrpSpPr>
        <p:cNvPr id="1" name="Shape 1214"/>
        <p:cNvGrpSpPr/>
        <p:nvPr/>
      </p:nvGrpSpPr>
      <p:grpSpPr>
        <a:xfrm>
          <a:off x="0" y="0"/>
          <a:ext cx="0" cy="0"/>
          <a:chOff x="0" y="0"/>
          <a:chExt cx="0" cy="0"/>
        </a:xfrm>
      </p:grpSpPr>
      <p:pic>
        <p:nvPicPr>
          <p:cNvPr id="1215" name="Google Shape;1215;p13"/>
          <p:cNvPicPr preferRelativeResize="0"/>
          <p:nvPr/>
        </p:nvPicPr>
        <p:blipFill rotWithShape="1">
          <a:blip r:embed="rId2" cstate="email">
            <a:alphaModFix/>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a:noFill/>
          <a:ln>
            <a:noFill/>
          </a:ln>
        </p:spPr>
      </p:pic>
      <p:pic>
        <p:nvPicPr>
          <p:cNvPr id="1216" name="Google Shape;1216;p1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
            <a:ext cx="2647950" cy="6705199"/>
          </a:xfrm>
          <a:prstGeom prst="rect">
            <a:avLst/>
          </a:prstGeom>
          <a:noFill/>
          <a:ln>
            <a:noFill/>
          </a:ln>
        </p:spPr>
      </p:pic>
      <p:pic>
        <p:nvPicPr>
          <p:cNvPr id="1217" name="Google Shape;1217;p1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218" name="Google Shape;1218;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9" name="Google Shape;1219;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0" name="Google Shape;1220;p1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221" name="Google Shape;1221;p13"/>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22" name="Google Shape;1222;p13"/>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223" name="Google Shape;1223;p1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224" name="Google Shape;1224;p1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865910" y="5774611"/>
            <a:ext cx="6125690" cy="222056"/>
          </a:xfrm>
          <a:prstGeom prst="rect">
            <a:avLst/>
          </a:prstGeom>
          <a:noFill/>
          <a:ln>
            <a:noFill/>
          </a:ln>
        </p:spPr>
      </p:pic>
      <p:pic>
        <p:nvPicPr>
          <p:cNvPr id="1225" name="Google Shape;1225;p1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8964" y="1632968"/>
            <a:ext cx="436111" cy="436111"/>
          </a:xfrm>
          <a:prstGeom prst="rect">
            <a:avLst/>
          </a:prstGeom>
          <a:noFill/>
          <a:ln>
            <a:noFill/>
          </a:ln>
        </p:spPr>
      </p:pic>
      <p:pic>
        <p:nvPicPr>
          <p:cNvPr id="1226" name="Google Shape;1226;p1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728746" y="196623"/>
            <a:ext cx="504825" cy="504825"/>
          </a:xfrm>
          <a:prstGeom prst="rect">
            <a:avLst/>
          </a:prstGeom>
          <a:noFill/>
          <a:ln>
            <a:noFill/>
          </a:ln>
        </p:spPr>
      </p:pic>
      <p:pic>
        <p:nvPicPr>
          <p:cNvPr id="1227" name="Google Shape;1227;p1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869460" y="6048972"/>
            <a:ext cx="504825" cy="504825"/>
          </a:xfrm>
          <a:prstGeom prst="rect">
            <a:avLst/>
          </a:prstGeom>
          <a:noFill/>
          <a:ln>
            <a:noFill/>
          </a:ln>
        </p:spPr>
      </p:pic>
      <p:pic>
        <p:nvPicPr>
          <p:cNvPr id="1228" name="Google Shape;1228;p1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320171" y="3754337"/>
            <a:ext cx="2743200" cy="2743200"/>
          </a:xfrm>
          <a:prstGeom prst="rect">
            <a:avLst/>
          </a:prstGeom>
          <a:noFill/>
          <a:ln>
            <a:noFill/>
          </a:ln>
        </p:spPr>
      </p:pic>
      <p:pic>
        <p:nvPicPr>
          <p:cNvPr id="1229" name="Google Shape;1229;p1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flipH="1">
            <a:off x="0" y="937878"/>
            <a:ext cx="3267075" cy="330338"/>
          </a:xfrm>
          <a:prstGeom prst="rect">
            <a:avLst/>
          </a:prstGeom>
          <a:noFill/>
          <a:ln>
            <a:noFill/>
          </a:ln>
        </p:spPr>
      </p:pic>
      <p:pic>
        <p:nvPicPr>
          <p:cNvPr id="1230" name="Google Shape;1230;p1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a:off x="8924925" y="937878"/>
            <a:ext cx="3267075" cy="330338"/>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sub-topic-03">
  <p:cSld name="sub-topic-03">
    <p:spTree>
      <p:nvGrpSpPr>
        <p:cNvPr id="1" name="Shape 171"/>
        <p:cNvGrpSpPr/>
        <p:nvPr/>
      </p:nvGrpSpPr>
      <p:grpSpPr>
        <a:xfrm>
          <a:off x="0" y="0"/>
          <a:ext cx="0" cy="0"/>
          <a:chOff x="0" y="0"/>
          <a:chExt cx="0" cy="0"/>
        </a:xfrm>
      </p:grpSpPr>
      <p:grpSp>
        <p:nvGrpSpPr>
          <p:cNvPr id="172" name="Google Shape;172;p163"/>
          <p:cNvGrpSpPr/>
          <p:nvPr/>
        </p:nvGrpSpPr>
        <p:grpSpPr>
          <a:xfrm>
            <a:off x="0" y="-15941"/>
            <a:ext cx="12200394" cy="6876669"/>
            <a:chOff x="0" y="-15941"/>
            <a:chExt cx="12200394" cy="6876669"/>
          </a:xfrm>
        </p:grpSpPr>
        <p:pic>
          <p:nvPicPr>
            <p:cNvPr id="173" name="Google Shape;173;p16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728"/>
              <a:ext cx="3285658" cy="6858000"/>
            </a:xfrm>
            <a:prstGeom prst="rect">
              <a:avLst/>
            </a:prstGeom>
            <a:noFill/>
            <a:ln>
              <a:noFill/>
            </a:ln>
          </p:spPr>
        </p:pic>
        <p:pic>
          <p:nvPicPr>
            <p:cNvPr id="174" name="Google Shape;174;p16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8914736" y="-15941"/>
              <a:ext cx="3285658" cy="6858000"/>
            </a:xfrm>
            <a:prstGeom prst="rect">
              <a:avLst/>
            </a:prstGeom>
            <a:noFill/>
            <a:ln>
              <a:noFill/>
            </a:ln>
          </p:spPr>
        </p:pic>
      </p:grpSp>
      <p:grpSp>
        <p:nvGrpSpPr>
          <p:cNvPr id="175" name="Google Shape;175;p163"/>
          <p:cNvGrpSpPr/>
          <p:nvPr/>
        </p:nvGrpSpPr>
        <p:grpSpPr>
          <a:xfrm>
            <a:off x="1453046" y="2818412"/>
            <a:ext cx="8762986" cy="2505655"/>
            <a:chOff x="1453046" y="2818412"/>
            <a:chExt cx="8762986" cy="2505655"/>
          </a:xfrm>
        </p:grpSpPr>
        <p:pic>
          <p:nvPicPr>
            <p:cNvPr id="176" name="Google Shape;176;p16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453046" y="2818412"/>
              <a:ext cx="2468230" cy="2468230"/>
            </a:xfrm>
            <a:prstGeom prst="rect">
              <a:avLst/>
            </a:prstGeom>
            <a:noFill/>
            <a:ln>
              <a:noFill/>
            </a:ln>
          </p:spPr>
        </p:pic>
        <p:pic>
          <p:nvPicPr>
            <p:cNvPr id="177" name="Google Shape;177;p16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747802" y="2855837"/>
              <a:ext cx="2468230" cy="2468230"/>
            </a:xfrm>
            <a:prstGeom prst="rect">
              <a:avLst/>
            </a:prstGeom>
            <a:noFill/>
            <a:ln>
              <a:noFill/>
            </a:ln>
          </p:spPr>
        </p:pic>
      </p:grpSp>
      <p:grpSp>
        <p:nvGrpSpPr>
          <p:cNvPr id="178" name="Google Shape;178;p163"/>
          <p:cNvGrpSpPr/>
          <p:nvPr/>
        </p:nvGrpSpPr>
        <p:grpSpPr>
          <a:xfrm>
            <a:off x="-133486" y="-15941"/>
            <a:ext cx="12215328" cy="7241745"/>
            <a:chOff x="-133486" y="-15941"/>
            <a:chExt cx="12215328" cy="7241745"/>
          </a:xfrm>
        </p:grpSpPr>
        <p:pic>
          <p:nvPicPr>
            <p:cNvPr id="179" name="Google Shape;179;p16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5348416" y="6186735"/>
              <a:ext cx="1536966" cy="671265"/>
            </a:xfrm>
            <a:prstGeom prst="rect">
              <a:avLst/>
            </a:prstGeom>
            <a:noFill/>
            <a:ln>
              <a:noFill/>
            </a:ln>
          </p:spPr>
        </p:pic>
        <p:pic>
          <p:nvPicPr>
            <p:cNvPr id="180" name="Google Shape;180;p16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447134" y="-15941"/>
              <a:ext cx="1190545" cy="519967"/>
            </a:xfrm>
            <a:prstGeom prst="rect">
              <a:avLst/>
            </a:prstGeom>
            <a:noFill/>
            <a:ln>
              <a:noFill/>
            </a:ln>
          </p:spPr>
        </p:pic>
        <p:pic>
          <p:nvPicPr>
            <p:cNvPr id="181" name="Google Shape;181;p16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93080" y="3279462"/>
              <a:ext cx="4140132" cy="320860"/>
            </a:xfrm>
            <a:prstGeom prst="rect">
              <a:avLst/>
            </a:prstGeom>
            <a:noFill/>
            <a:ln>
              <a:noFill/>
            </a:ln>
          </p:spPr>
        </p:pic>
        <p:pic>
          <p:nvPicPr>
            <p:cNvPr id="182" name="Google Shape;182;p16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33486" y="2453228"/>
              <a:ext cx="4599527" cy="4599527"/>
            </a:xfrm>
            <a:prstGeom prst="rect">
              <a:avLst/>
            </a:prstGeom>
            <a:noFill/>
            <a:ln>
              <a:noFill/>
            </a:ln>
          </p:spPr>
        </p:pic>
        <p:pic>
          <p:nvPicPr>
            <p:cNvPr id="183" name="Google Shape;183;p16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881326" y="2280177"/>
              <a:ext cx="4945627" cy="4945627"/>
            </a:xfrm>
            <a:prstGeom prst="rect">
              <a:avLst/>
            </a:prstGeom>
            <a:noFill/>
            <a:ln>
              <a:noFill/>
            </a:ln>
          </p:spPr>
        </p:pic>
        <p:pic>
          <p:nvPicPr>
            <p:cNvPr id="184" name="Google Shape;184;p16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867976" y="354226"/>
              <a:ext cx="390339" cy="390339"/>
            </a:xfrm>
            <a:prstGeom prst="rect">
              <a:avLst/>
            </a:prstGeom>
            <a:noFill/>
            <a:ln>
              <a:noFill/>
            </a:ln>
          </p:spPr>
        </p:pic>
        <p:pic>
          <p:nvPicPr>
            <p:cNvPr id="185" name="Google Shape;185;p163"/>
            <p:cNvPicPr preferRelativeResize="0"/>
            <p:nvPr/>
          </p:nvPicPr>
          <p:blipFill rotWithShape="1">
            <a:blip r:embed="rId10">
              <a:alphaModFix/>
            </a:blip>
            <a:srcRect/>
            <a:stretch/>
          </p:blipFill>
          <p:spPr>
            <a:xfrm>
              <a:off x="-133486" y="533875"/>
              <a:ext cx="4762500" cy="247650"/>
            </a:xfrm>
            <a:prstGeom prst="rect">
              <a:avLst/>
            </a:prstGeom>
            <a:noFill/>
            <a:ln>
              <a:noFill/>
            </a:ln>
          </p:spPr>
        </p:pic>
        <p:pic>
          <p:nvPicPr>
            <p:cNvPr id="186" name="Google Shape;186;p163"/>
            <p:cNvPicPr preferRelativeResize="0"/>
            <p:nvPr/>
          </p:nvPicPr>
          <p:blipFill rotWithShape="1">
            <a:blip r:embed="rId10">
              <a:alphaModFix/>
            </a:blip>
            <a:srcRect/>
            <a:stretch/>
          </p:blipFill>
          <p:spPr>
            <a:xfrm>
              <a:off x="7319342" y="537940"/>
              <a:ext cx="4762500" cy="247650"/>
            </a:xfrm>
            <a:prstGeom prst="rect">
              <a:avLst/>
            </a:prstGeom>
            <a:noFill/>
            <a:ln>
              <a:noFill/>
            </a:ln>
          </p:spPr>
        </p:pic>
        <p:pic>
          <p:nvPicPr>
            <p:cNvPr id="187" name="Google Shape;187;p163"/>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4903745" y="5533169"/>
              <a:ext cx="2406353" cy="243309"/>
            </a:xfrm>
            <a:prstGeom prst="rect">
              <a:avLst/>
            </a:prstGeom>
            <a:noFill/>
            <a:ln>
              <a:noFill/>
            </a:ln>
          </p:spPr>
        </p:pic>
      </p:grpSp>
      <p:pic>
        <p:nvPicPr>
          <p:cNvPr id="188" name="Google Shape;188;p163"/>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89" name="Google Shape;189;p163"/>
          <p:cNvSpPr txBox="1">
            <a:spLocks noGrp="1"/>
          </p:cNvSpPr>
          <p:nvPr>
            <p:ph type="ctrTitle"/>
          </p:nvPr>
        </p:nvSpPr>
        <p:spPr>
          <a:xfrm>
            <a:off x="1495422" y="1696340"/>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0" name="Google Shape;190;p163"/>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91" name="Google Shape;191;p16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2" name="Google Shape;192;p1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3" name="Google Shape;193;p16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matchingName="title-01">
  <p:cSld name="title-01">
    <p:spTree>
      <p:nvGrpSpPr>
        <p:cNvPr id="1" name="Shape 1231"/>
        <p:cNvGrpSpPr/>
        <p:nvPr/>
      </p:nvGrpSpPr>
      <p:grpSpPr>
        <a:xfrm>
          <a:off x="0" y="0"/>
          <a:ext cx="0" cy="0"/>
          <a:chOff x="0" y="0"/>
          <a:chExt cx="0" cy="0"/>
        </a:xfrm>
      </p:grpSpPr>
      <p:sp>
        <p:nvSpPr>
          <p:cNvPr id="1232" name="Google Shape;1232;p9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33" name="Google Shape;1233;p9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34" name="Google Shape;1234;p9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235" name="Google Shape;1235;p92"/>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grpSp>
        <p:nvGrpSpPr>
          <p:cNvPr id="1236" name="Google Shape;1236;p92"/>
          <p:cNvGrpSpPr/>
          <p:nvPr/>
        </p:nvGrpSpPr>
        <p:grpSpPr>
          <a:xfrm>
            <a:off x="0" y="-865198"/>
            <a:ext cx="12190413" cy="7723198"/>
            <a:chOff x="0" y="-865198"/>
            <a:chExt cx="12190413" cy="7723198"/>
          </a:xfrm>
        </p:grpSpPr>
        <p:pic>
          <p:nvPicPr>
            <p:cNvPr id="1237" name="Google Shape;1237;p9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1238" name="Google Shape;1238;p9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1239" name="Google Shape;1239;p92"/>
            <p:cNvGrpSpPr/>
            <p:nvPr/>
          </p:nvGrpSpPr>
          <p:grpSpPr>
            <a:xfrm>
              <a:off x="0" y="1587"/>
              <a:ext cx="12176092" cy="5856700"/>
              <a:chOff x="0" y="1587"/>
              <a:chExt cx="12176092" cy="5856700"/>
            </a:xfrm>
          </p:grpSpPr>
          <p:pic>
            <p:nvPicPr>
              <p:cNvPr id="1240" name="Google Shape;1240;p9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1241" name="Google Shape;1241;p9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1242" name="Google Shape;1242;p9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1243" name="Google Shape;1243;p9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1244" name="Google Shape;1244;p9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1245" name="Google Shape;1245;p92"/>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246" name="Google Shape;1246;p9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1247" name="Google Shape;1247;p9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1248" name="Google Shape;1248;p9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1249" name="Google Shape;1249;p9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1250" name="Google Shape;1250;p9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1251" name="Google Shape;1251;p92"/>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1252" name="Google Shape;1252;p92"/>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1253" name="Google Shape;1253;p92"/>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1254" name="Google Shape;1254;p92"/>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1255" name="Google Shape;1255;p92"/>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1256" name="Google Shape;1256;p92"/>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57" name="Google Shape;1257;p92"/>
          <p:cNvSpPr txBox="1">
            <a:spLocks noGrp="1"/>
          </p:cNvSpPr>
          <p:nvPr>
            <p:ph type="body" idx="1"/>
          </p:nvPr>
        </p:nvSpPr>
        <p:spPr>
          <a:xfrm>
            <a:off x="236765" y="2975647"/>
            <a:ext cx="3465676" cy="21469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58" name="Google Shape;1258;p92"/>
          <p:cNvSpPr txBox="1"/>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CH" sz="1200">
                <a:solidFill>
                  <a:schemeClr val="dk1"/>
                </a:solidFill>
                <a:latin typeface="Century Gothic"/>
                <a:ea typeface="Century Gothic"/>
                <a:cs typeface="Century Gothic"/>
                <a:sym typeface="Century Gothic"/>
              </a:rPr>
              <a:t>16.11.2025</a:t>
            </a:r>
            <a:endParaRPr sz="1200">
              <a:solidFill>
                <a:schemeClr val="dk1"/>
              </a:solidFill>
              <a:latin typeface="Century Gothic"/>
              <a:ea typeface="Century Gothic"/>
              <a:cs typeface="Century Gothic"/>
              <a:sym typeface="Century Gothic"/>
            </a:endParaRPr>
          </a:p>
        </p:txBody>
      </p:sp>
      <p:sp>
        <p:nvSpPr>
          <p:cNvPr id="1259" name="Google Shape;1259;p92"/>
          <p:cNvSpPr txBox="1"/>
          <p:nvPr/>
        </p:nvSpPr>
        <p:spPr>
          <a:xfrm>
            <a:off x="11381363" y="6356350"/>
            <a:ext cx="664728"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de-CH" sz="2400" b="0" cap="none">
                <a:solidFill>
                  <a:schemeClr val="dk1"/>
                </a:solidFill>
                <a:latin typeface="Century Gothic"/>
                <a:ea typeface="Century Gothic"/>
                <a:cs typeface="Century Gothic"/>
                <a:sym typeface="Century Gothic"/>
              </a:rPr>
              <a:t>‹Nr.›</a:t>
            </a:fld>
            <a:endParaRPr sz="2400" b="1">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title-02">
  <p:cSld name="title-02">
    <p:spTree>
      <p:nvGrpSpPr>
        <p:cNvPr id="1" name="Shape 1260"/>
        <p:cNvGrpSpPr/>
        <p:nvPr/>
      </p:nvGrpSpPr>
      <p:grpSpPr>
        <a:xfrm>
          <a:off x="0" y="0"/>
          <a:ext cx="0" cy="0"/>
          <a:chOff x="0" y="0"/>
          <a:chExt cx="0" cy="0"/>
        </a:xfrm>
      </p:grpSpPr>
      <p:pic>
        <p:nvPicPr>
          <p:cNvPr id="1261" name="Google Shape;1261;p9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1262" name="Google Shape;1262;p9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1263" name="Google Shape;1263;p9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1264" name="Google Shape;1264;p93"/>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65" name="Google Shape;1265;p9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6" name="Google Shape;1266;p9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7" name="Google Shape;1267;p9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68" name="Google Shape;1268;p9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1269" name="Google Shape;1269;p93"/>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1270" name="Google Shape;1270;p93"/>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71" name="Google Shape;1271;p9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1272" name="Google Shape;1272;p9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1273" name="Google Shape;1273;p9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1274" name="Google Shape;1274;p9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1275" name="Google Shape;1275;p9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1276" name="Google Shape;1276;p9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matchingName="title-03">
  <p:cSld name="title-03">
    <p:spTree>
      <p:nvGrpSpPr>
        <p:cNvPr id="1" name="Shape 1277"/>
        <p:cNvGrpSpPr/>
        <p:nvPr/>
      </p:nvGrpSpPr>
      <p:grpSpPr>
        <a:xfrm>
          <a:off x="0" y="0"/>
          <a:ext cx="0" cy="0"/>
          <a:chOff x="0" y="0"/>
          <a:chExt cx="0" cy="0"/>
        </a:xfrm>
      </p:grpSpPr>
      <p:pic>
        <p:nvPicPr>
          <p:cNvPr id="1278" name="Google Shape;1278;p9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306" y="0"/>
            <a:ext cx="6239483" cy="2407816"/>
          </a:xfrm>
          <a:prstGeom prst="rect">
            <a:avLst/>
          </a:prstGeom>
          <a:noFill/>
          <a:ln>
            <a:noFill/>
          </a:ln>
        </p:spPr>
      </p:pic>
      <p:pic>
        <p:nvPicPr>
          <p:cNvPr id="1279" name="Google Shape;1279;p9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5261969" y="3493788"/>
            <a:ext cx="3169481" cy="164813"/>
          </a:xfrm>
          <a:prstGeom prst="rect">
            <a:avLst/>
          </a:prstGeom>
          <a:noFill/>
          <a:ln>
            <a:noFill/>
          </a:ln>
        </p:spPr>
      </p:pic>
      <p:pic>
        <p:nvPicPr>
          <p:cNvPr id="1280" name="Google Shape;1280;p9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423059" y="0"/>
            <a:ext cx="1936759" cy="3208564"/>
          </a:xfrm>
          <a:prstGeom prst="rect">
            <a:avLst/>
          </a:prstGeom>
          <a:noFill/>
          <a:ln>
            <a:noFill/>
          </a:ln>
        </p:spPr>
      </p:pic>
      <p:pic>
        <p:nvPicPr>
          <p:cNvPr id="1281" name="Google Shape;1281;p9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133600" y="0"/>
            <a:ext cx="10058400" cy="5957925"/>
          </a:xfrm>
          <a:prstGeom prst="rect">
            <a:avLst/>
          </a:prstGeom>
          <a:noFill/>
          <a:ln>
            <a:noFill/>
          </a:ln>
        </p:spPr>
      </p:pic>
      <p:pic>
        <p:nvPicPr>
          <p:cNvPr id="1282" name="Google Shape;1282;p9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 y="-203086"/>
            <a:ext cx="4713111" cy="6701416"/>
          </a:xfrm>
          <a:prstGeom prst="rect">
            <a:avLst/>
          </a:prstGeom>
          <a:noFill/>
          <a:ln>
            <a:noFill/>
          </a:ln>
        </p:spPr>
      </p:pic>
      <p:sp>
        <p:nvSpPr>
          <p:cNvPr id="1283" name="Google Shape;1283;p94"/>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84" name="Google Shape;1284;p9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85" name="Google Shape;1285;p9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86" name="Google Shape;1286;p9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287" name="Google Shape;1287;p94"/>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88" name="Google Shape;1288;p9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6213" y="0"/>
            <a:ext cx="6381890" cy="5355771"/>
          </a:xfrm>
          <a:prstGeom prst="rect">
            <a:avLst/>
          </a:prstGeom>
          <a:noFill/>
          <a:ln>
            <a:noFill/>
          </a:ln>
        </p:spPr>
      </p:pic>
      <p:sp>
        <p:nvSpPr>
          <p:cNvPr id="1289" name="Google Shape;1289;p94"/>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290" name="Google Shape;1290;p9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708809" y="27720"/>
            <a:ext cx="2852057" cy="2799769"/>
          </a:xfrm>
          <a:prstGeom prst="rect">
            <a:avLst/>
          </a:prstGeom>
          <a:noFill/>
          <a:ln>
            <a:noFill/>
          </a:ln>
        </p:spPr>
      </p:pic>
      <p:pic>
        <p:nvPicPr>
          <p:cNvPr id="1291" name="Google Shape;1291;p9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6244789" y="1333867"/>
            <a:ext cx="2013559" cy="2180685"/>
          </a:xfrm>
          <a:prstGeom prst="rect">
            <a:avLst/>
          </a:prstGeom>
          <a:noFill/>
          <a:ln>
            <a:noFill/>
          </a:ln>
        </p:spPr>
      </p:pic>
      <p:pic>
        <p:nvPicPr>
          <p:cNvPr id="1292" name="Google Shape;1292;p94"/>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20296" y="60695"/>
            <a:ext cx="1165197" cy="1273172"/>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matchingName="1_title-03">
  <p:cSld name="1_title-03">
    <p:spTree>
      <p:nvGrpSpPr>
        <p:cNvPr id="1" name="Shape 1293"/>
        <p:cNvGrpSpPr/>
        <p:nvPr/>
      </p:nvGrpSpPr>
      <p:grpSpPr>
        <a:xfrm>
          <a:off x="0" y="0"/>
          <a:ext cx="0" cy="0"/>
          <a:chOff x="0" y="0"/>
          <a:chExt cx="0" cy="0"/>
        </a:xfrm>
      </p:grpSpPr>
      <p:pic>
        <p:nvPicPr>
          <p:cNvPr id="1294" name="Google Shape;1294;p9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376307" cy="3518221"/>
          </a:xfrm>
          <a:prstGeom prst="rect">
            <a:avLst/>
          </a:prstGeom>
          <a:noFill/>
          <a:ln>
            <a:noFill/>
          </a:ln>
        </p:spPr>
      </p:pic>
      <p:pic>
        <p:nvPicPr>
          <p:cNvPr id="1295" name="Google Shape;1295;p9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736529" flipH="1">
            <a:off x="382567" y="1475867"/>
            <a:ext cx="4872218" cy="4024993"/>
          </a:xfrm>
          <a:prstGeom prst="rect">
            <a:avLst/>
          </a:prstGeom>
          <a:noFill/>
          <a:ln>
            <a:noFill/>
          </a:ln>
        </p:spPr>
      </p:pic>
      <p:pic>
        <p:nvPicPr>
          <p:cNvPr id="1296" name="Google Shape;1296;p9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540325" y="4458656"/>
            <a:ext cx="4305300" cy="1372912"/>
          </a:xfrm>
          <a:prstGeom prst="rect">
            <a:avLst/>
          </a:prstGeom>
          <a:noFill/>
          <a:ln>
            <a:noFill/>
          </a:ln>
        </p:spPr>
      </p:pic>
      <p:pic>
        <p:nvPicPr>
          <p:cNvPr id="1297" name="Google Shape;1297;p9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47765" y="0"/>
            <a:ext cx="8742647" cy="5306786"/>
          </a:xfrm>
          <a:prstGeom prst="rect">
            <a:avLst/>
          </a:prstGeom>
          <a:noFill/>
          <a:ln>
            <a:noFill/>
          </a:ln>
        </p:spPr>
      </p:pic>
      <p:sp>
        <p:nvSpPr>
          <p:cNvPr id="1298" name="Google Shape;1298;p95"/>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99" name="Google Shape;1299;p9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0" name="Google Shape;1300;p9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1" name="Google Shape;1301;p9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302" name="Google Shape;1302;p95"/>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03" name="Google Shape;1303;p9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7013" y="902667"/>
            <a:ext cx="6773645" cy="4630915"/>
          </a:xfrm>
          <a:prstGeom prst="rect">
            <a:avLst/>
          </a:prstGeom>
          <a:noFill/>
          <a:ln>
            <a:noFill/>
          </a:ln>
        </p:spPr>
      </p:pic>
      <p:sp>
        <p:nvSpPr>
          <p:cNvPr id="1304" name="Google Shape;1304;p95"/>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305" name="Google Shape;1305;p9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493320" y="0"/>
            <a:ext cx="1736561" cy="2506436"/>
          </a:xfrm>
          <a:prstGeom prst="rect">
            <a:avLst/>
          </a:prstGeom>
          <a:noFill/>
          <a:ln>
            <a:noFill/>
          </a:ln>
        </p:spPr>
      </p:pic>
      <p:pic>
        <p:nvPicPr>
          <p:cNvPr id="1306" name="Google Shape;1306;p9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6064845" y="2774391"/>
            <a:ext cx="2990850" cy="155524"/>
          </a:xfrm>
          <a:prstGeom prst="rect">
            <a:avLst/>
          </a:prstGeom>
          <a:noFill/>
          <a:ln>
            <a:noFill/>
          </a:ln>
        </p:spPr>
      </p:pic>
      <p:pic>
        <p:nvPicPr>
          <p:cNvPr id="1307" name="Google Shape;1307;p9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932337">
            <a:off x="335257" y="62979"/>
            <a:ext cx="1119420" cy="1223153"/>
          </a:xfrm>
          <a:prstGeom prst="rect">
            <a:avLst/>
          </a:prstGeom>
          <a:noFill/>
          <a:ln>
            <a:noFill/>
          </a:ln>
        </p:spPr>
      </p:pic>
      <p:pic>
        <p:nvPicPr>
          <p:cNvPr id="1308" name="Google Shape;1308;p9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107368" y="3851205"/>
            <a:ext cx="732419" cy="732419"/>
          </a:xfrm>
          <a:prstGeom prst="rect">
            <a:avLst/>
          </a:prstGeom>
          <a:noFill/>
          <a:ln>
            <a:noFill/>
          </a:ln>
        </p:spPr>
      </p:pic>
      <p:pic>
        <p:nvPicPr>
          <p:cNvPr id="1309" name="Google Shape;1309;p9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625277" y="187457"/>
            <a:ext cx="900634" cy="905638"/>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matchingName="sub-topic-01" type="title">
  <p:cSld name="TITLE">
    <p:spTree>
      <p:nvGrpSpPr>
        <p:cNvPr id="1" name="Shape 1310"/>
        <p:cNvGrpSpPr/>
        <p:nvPr/>
      </p:nvGrpSpPr>
      <p:grpSpPr>
        <a:xfrm>
          <a:off x="0" y="0"/>
          <a:ext cx="0" cy="0"/>
          <a:chOff x="0" y="0"/>
          <a:chExt cx="0" cy="0"/>
        </a:xfrm>
      </p:grpSpPr>
      <p:grpSp>
        <p:nvGrpSpPr>
          <p:cNvPr id="1311" name="Google Shape;1311;p96"/>
          <p:cNvGrpSpPr/>
          <p:nvPr/>
        </p:nvGrpSpPr>
        <p:grpSpPr>
          <a:xfrm>
            <a:off x="0" y="0"/>
            <a:ext cx="12190413" cy="6871807"/>
            <a:chOff x="0" y="0"/>
            <a:chExt cx="12190413" cy="6871807"/>
          </a:xfrm>
        </p:grpSpPr>
        <p:pic>
          <p:nvPicPr>
            <p:cNvPr id="1312" name="Google Shape;1312;p9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7707874" y="0"/>
              <a:ext cx="4147972" cy="6871807"/>
            </a:xfrm>
            <a:prstGeom prst="rect">
              <a:avLst/>
            </a:prstGeom>
            <a:noFill/>
            <a:ln>
              <a:noFill/>
            </a:ln>
          </p:spPr>
        </p:pic>
        <p:pic>
          <p:nvPicPr>
            <p:cNvPr id="1313" name="Google Shape;1313;p9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27376" y="0"/>
              <a:ext cx="4139638" cy="6858000"/>
            </a:xfrm>
            <a:prstGeom prst="rect">
              <a:avLst/>
            </a:prstGeom>
            <a:noFill/>
            <a:ln>
              <a:noFill/>
            </a:ln>
          </p:spPr>
        </p:pic>
        <p:pic>
          <p:nvPicPr>
            <p:cNvPr id="1314" name="Google Shape;1314;p9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315" name="Google Shape;1315;p9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019762" y="2929662"/>
              <a:ext cx="3693546" cy="3812642"/>
            </a:xfrm>
            <a:prstGeom prst="rect">
              <a:avLst/>
            </a:prstGeom>
            <a:noFill/>
            <a:ln>
              <a:noFill/>
            </a:ln>
          </p:spPr>
        </p:pic>
        <p:pic>
          <p:nvPicPr>
            <p:cNvPr id="1316" name="Google Shape;1316;p9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55493" y="2708920"/>
              <a:ext cx="3538656" cy="3779194"/>
            </a:xfrm>
            <a:prstGeom prst="rect">
              <a:avLst/>
            </a:prstGeom>
            <a:noFill/>
            <a:ln>
              <a:noFill/>
            </a:ln>
          </p:spPr>
        </p:pic>
        <p:pic>
          <p:nvPicPr>
            <p:cNvPr id="1317" name="Google Shape;1317;p9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905918" y="0"/>
              <a:ext cx="2314457" cy="1010832"/>
            </a:xfrm>
            <a:prstGeom prst="rect">
              <a:avLst/>
            </a:prstGeom>
            <a:noFill/>
            <a:ln>
              <a:noFill/>
            </a:ln>
          </p:spPr>
        </p:pic>
        <p:pic>
          <p:nvPicPr>
            <p:cNvPr id="1318" name="Google Shape;1318;p9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4216885" y="5243007"/>
              <a:ext cx="3729391" cy="1628800"/>
            </a:xfrm>
            <a:prstGeom prst="rect">
              <a:avLst/>
            </a:prstGeom>
            <a:noFill/>
            <a:ln>
              <a:noFill/>
            </a:ln>
          </p:spPr>
        </p:pic>
        <p:pic>
          <p:nvPicPr>
            <p:cNvPr id="1319" name="Google Shape;1319;p9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0" y="1365969"/>
              <a:ext cx="2598973" cy="262785"/>
            </a:xfrm>
            <a:prstGeom prst="rect">
              <a:avLst/>
            </a:prstGeom>
            <a:noFill/>
            <a:ln>
              <a:noFill/>
            </a:ln>
          </p:spPr>
        </p:pic>
        <p:pic>
          <p:nvPicPr>
            <p:cNvPr id="1320" name="Google Shape;1320;p9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591440" y="1365969"/>
              <a:ext cx="2598973" cy="262785"/>
            </a:xfrm>
            <a:prstGeom prst="rect">
              <a:avLst/>
            </a:prstGeom>
            <a:noFill/>
            <a:ln>
              <a:noFill/>
            </a:ln>
          </p:spPr>
        </p:pic>
      </p:grpSp>
      <p:pic>
        <p:nvPicPr>
          <p:cNvPr id="1321" name="Google Shape;1321;p9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322" name="Google Shape;1322;p96"/>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23" name="Google Shape;1323;p96"/>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24" name="Google Shape;1324;p9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5" name="Google Shape;1325;p9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6" name="Google Shape;1326;p9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matchingName="sub-topic-02">
  <p:cSld name="sub-topic-02">
    <p:spTree>
      <p:nvGrpSpPr>
        <p:cNvPr id="1" name="Shape 1327"/>
        <p:cNvGrpSpPr/>
        <p:nvPr/>
      </p:nvGrpSpPr>
      <p:grpSpPr>
        <a:xfrm>
          <a:off x="0" y="0"/>
          <a:ext cx="0" cy="0"/>
          <a:chOff x="0" y="0"/>
          <a:chExt cx="0" cy="0"/>
        </a:xfrm>
      </p:grpSpPr>
      <p:grpSp>
        <p:nvGrpSpPr>
          <p:cNvPr id="1328" name="Google Shape;1328;p97"/>
          <p:cNvGrpSpPr/>
          <p:nvPr/>
        </p:nvGrpSpPr>
        <p:grpSpPr>
          <a:xfrm>
            <a:off x="-7686" y="0"/>
            <a:ext cx="12215900" cy="5401644"/>
            <a:chOff x="-7685" y="0"/>
            <a:chExt cx="12215900" cy="5401644"/>
          </a:xfrm>
        </p:grpSpPr>
        <p:pic>
          <p:nvPicPr>
            <p:cNvPr id="1329" name="Google Shape;1329;p9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702001" y="1694315"/>
              <a:ext cx="5401643" cy="2013012"/>
            </a:xfrm>
            <a:prstGeom prst="rect">
              <a:avLst/>
            </a:prstGeom>
            <a:noFill/>
            <a:ln>
              <a:noFill/>
            </a:ln>
          </p:spPr>
        </p:pic>
        <p:pic>
          <p:nvPicPr>
            <p:cNvPr id="1330" name="Google Shape;1330;p9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00887" y="1694316"/>
              <a:ext cx="5401643" cy="2013012"/>
            </a:xfrm>
            <a:prstGeom prst="rect">
              <a:avLst/>
            </a:prstGeom>
            <a:noFill/>
            <a:ln>
              <a:noFill/>
            </a:ln>
          </p:spPr>
        </p:pic>
      </p:grpSp>
      <p:grpSp>
        <p:nvGrpSpPr>
          <p:cNvPr id="1331" name="Google Shape;1331;p97"/>
          <p:cNvGrpSpPr/>
          <p:nvPr/>
        </p:nvGrpSpPr>
        <p:grpSpPr>
          <a:xfrm>
            <a:off x="-37819" y="0"/>
            <a:ext cx="12200175" cy="6858000"/>
            <a:chOff x="-37819" y="0"/>
            <a:chExt cx="12200175" cy="6858000"/>
          </a:xfrm>
        </p:grpSpPr>
        <p:pic>
          <p:nvPicPr>
            <p:cNvPr id="1332" name="Google Shape;1332;p9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37819" y="0"/>
              <a:ext cx="4139638" cy="6858000"/>
            </a:xfrm>
            <a:prstGeom prst="rect">
              <a:avLst/>
            </a:prstGeom>
            <a:noFill/>
            <a:ln>
              <a:noFill/>
            </a:ln>
          </p:spPr>
        </p:pic>
        <p:pic>
          <p:nvPicPr>
            <p:cNvPr id="1333" name="Google Shape;1333;p9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8022718" y="0"/>
              <a:ext cx="4139638" cy="6858000"/>
            </a:xfrm>
            <a:prstGeom prst="rect">
              <a:avLst/>
            </a:prstGeom>
            <a:noFill/>
            <a:ln>
              <a:noFill/>
            </a:ln>
          </p:spPr>
        </p:pic>
      </p:grpSp>
      <p:grpSp>
        <p:nvGrpSpPr>
          <p:cNvPr id="1334" name="Google Shape;1334;p97"/>
          <p:cNvGrpSpPr/>
          <p:nvPr/>
        </p:nvGrpSpPr>
        <p:grpSpPr>
          <a:xfrm>
            <a:off x="387424" y="0"/>
            <a:ext cx="11042132" cy="6859390"/>
            <a:chOff x="387424" y="0"/>
            <a:chExt cx="11042132" cy="6859390"/>
          </a:xfrm>
        </p:grpSpPr>
        <p:pic>
          <p:nvPicPr>
            <p:cNvPr id="1335" name="Google Shape;1335;p9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336" name="Google Shape;1336;p9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166348" y="2703637"/>
              <a:ext cx="2263208" cy="3883587"/>
            </a:xfrm>
            <a:prstGeom prst="rect">
              <a:avLst/>
            </a:prstGeom>
            <a:noFill/>
            <a:ln>
              <a:noFill/>
            </a:ln>
          </p:spPr>
        </p:pic>
        <p:pic>
          <p:nvPicPr>
            <p:cNvPr id="1337" name="Google Shape;1337;p9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7424" y="2996952"/>
              <a:ext cx="2194636" cy="3765920"/>
            </a:xfrm>
            <a:prstGeom prst="rect">
              <a:avLst/>
            </a:prstGeom>
            <a:noFill/>
            <a:ln>
              <a:noFill/>
            </a:ln>
          </p:spPr>
        </p:pic>
        <p:pic>
          <p:nvPicPr>
            <p:cNvPr id="1338" name="Google Shape;1338;p9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4357" y="334062"/>
              <a:ext cx="377577" cy="377577"/>
            </a:xfrm>
            <a:prstGeom prst="rect">
              <a:avLst/>
            </a:prstGeom>
            <a:noFill/>
            <a:ln>
              <a:noFill/>
            </a:ln>
          </p:spPr>
        </p:pic>
        <p:pic>
          <p:nvPicPr>
            <p:cNvPr id="1339" name="Google Shape;1339;p9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06259" y="2602805"/>
              <a:ext cx="8579482" cy="117967"/>
            </a:xfrm>
            <a:prstGeom prst="rect">
              <a:avLst/>
            </a:prstGeom>
            <a:noFill/>
            <a:ln>
              <a:noFill/>
            </a:ln>
          </p:spPr>
        </p:pic>
        <p:pic>
          <p:nvPicPr>
            <p:cNvPr id="1340" name="Google Shape;1340;p9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324145" y="6048972"/>
              <a:ext cx="1855578" cy="810418"/>
            </a:xfrm>
            <a:prstGeom prst="rect">
              <a:avLst/>
            </a:prstGeom>
            <a:noFill/>
            <a:ln>
              <a:noFill/>
            </a:ln>
          </p:spPr>
        </p:pic>
        <p:pic>
          <p:nvPicPr>
            <p:cNvPr id="1341" name="Google Shape;1341;p9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66614" y="0"/>
              <a:ext cx="1272583" cy="555797"/>
            </a:xfrm>
            <a:prstGeom prst="rect">
              <a:avLst/>
            </a:prstGeom>
            <a:noFill/>
            <a:ln>
              <a:noFill/>
            </a:ln>
          </p:spPr>
        </p:pic>
        <p:pic>
          <p:nvPicPr>
            <p:cNvPr id="1342" name="Google Shape;1342;p9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956277" y="0"/>
              <a:ext cx="1272583" cy="555797"/>
            </a:xfrm>
            <a:prstGeom prst="rect">
              <a:avLst/>
            </a:prstGeom>
            <a:noFill/>
            <a:ln>
              <a:noFill/>
            </a:ln>
          </p:spPr>
        </p:pic>
      </p:grpSp>
      <p:pic>
        <p:nvPicPr>
          <p:cNvPr id="1343" name="Google Shape;1343;p9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344" name="Google Shape;1344;p97"/>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5400"/>
              <a:buFont typeface="Century Gothic"/>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45" name="Google Shape;1345;p97"/>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46" name="Google Shape;1346;p9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47" name="Google Shape;1347;p9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48" name="Google Shape;1348;p9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matchingName="sub-topic-03">
  <p:cSld name="sub-topic-03">
    <p:spTree>
      <p:nvGrpSpPr>
        <p:cNvPr id="1" name="Shape 1349"/>
        <p:cNvGrpSpPr/>
        <p:nvPr/>
      </p:nvGrpSpPr>
      <p:grpSpPr>
        <a:xfrm>
          <a:off x="0" y="0"/>
          <a:ext cx="0" cy="0"/>
          <a:chOff x="0" y="0"/>
          <a:chExt cx="0" cy="0"/>
        </a:xfrm>
      </p:grpSpPr>
      <p:grpSp>
        <p:nvGrpSpPr>
          <p:cNvPr id="1350" name="Google Shape;1350;p98"/>
          <p:cNvGrpSpPr/>
          <p:nvPr/>
        </p:nvGrpSpPr>
        <p:grpSpPr>
          <a:xfrm>
            <a:off x="0" y="-15941"/>
            <a:ext cx="12200394" cy="6876669"/>
            <a:chOff x="0" y="-15941"/>
            <a:chExt cx="12200394" cy="6876669"/>
          </a:xfrm>
        </p:grpSpPr>
        <p:pic>
          <p:nvPicPr>
            <p:cNvPr id="1351" name="Google Shape;1351;p9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728"/>
              <a:ext cx="3285658" cy="6858000"/>
            </a:xfrm>
            <a:prstGeom prst="rect">
              <a:avLst/>
            </a:prstGeom>
            <a:noFill/>
            <a:ln>
              <a:noFill/>
            </a:ln>
          </p:spPr>
        </p:pic>
        <p:pic>
          <p:nvPicPr>
            <p:cNvPr id="1352" name="Google Shape;1352;p9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8914736" y="-15941"/>
              <a:ext cx="3285658" cy="6858000"/>
            </a:xfrm>
            <a:prstGeom prst="rect">
              <a:avLst/>
            </a:prstGeom>
            <a:noFill/>
            <a:ln>
              <a:noFill/>
            </a:ln>
          </p:spPr>
        </p:pic>
      </p:grpSp>
      <p:grpSp>
        <p:nvGrpSpPr>
          <p:cNvPr id="1353" name="Google Shape;1353;p98"/>
          <p:cNvGrpSpPr/>
          <p:nvPr/>
        </p:nvGrpSpPr>
        <p:grpSpPr>
          <a:xfrm>
            <a:off x="1453046" y="2818412"/>
            <a:ext cx="8762986" cy="2505655"/>
            <a:chOff x="1453046" y="2818412"/>
            <a:chExt cx="8762986" cy="2505655"/>
          </a:xfrm>
        </p:grpSpPr>
        <p:pic>
          <p:nvPicPr>
            <p:cNvPr id="1354" name="Google Shape;1354;p9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453046" y="2818412"/>
              <a:ext cx="2468230" cy="2468230"/>
            </a:xfrm>
            <a:prstGeom prst="rect">
              <a:avLst/>
            </a:prstGeom>
            <a:noFill/>
            <a:ln>
              <a:noFill/>
            </a:ln>
          </p:spPr>
        </p:pic>
        <p:pic>
          <p:nvPicPr>
            <p:cNvPr id="1355" name="Google Shape;1355;p9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747802" y="2855837"/>
              <a:ext cx="2468230" cy="2468230"/>
            </a:xfrm>
            <a:prstGeom prst="rect">
              <a:avLst/>
            </a:prstGeom>
            <a:noFill/>
            <a:ln>
              <a:noFill/>
            </a:ln>
          </p:spPr>
        </p:pic>
      </p:grpSp>
      <p:grpSp>
        <p:nvGrpSpPr>
          <p:cNvPr id="1356" name="Google Shape;1356;p98"/>
          <p:cNvGrpSpPr/>
          <p:nvPr/>
        </p:nvGrpSpPr>
        <p:grpSpPr>
          <a:xfrm>
            <a:off x="-133486" y="-15941"/>
            <a:ext cx="12215328" cy="7241745"/>
            <a:chOff x="-133486" y="-15941"/>
            <a:chExt cx="12215328" cy="7241745"/>
          </a:xfrm>
        </p:grpSpPr>
        <p:pic>
          <p:nvPicPr>
            <p:cNvPr id="1357" name="Google Shape;1357;p9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5348416" y="6186735"/>
              <a:ext cx="1536966" cy="671265"/>
            </a:xfrm>
            <a:prstGeom prst="rect">
              <a:avLst/>
            </a:prstGeom>
            <a:noFill/>
            <a:ln>
              <a:noFill/>
            </a:ln>
          </p:spPr>
        </p:pic>
        <p:pic>
          <p:nvPicPr>
            <p:cNvPr id="1358" name="Google Shape;1358;p9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447134" y="-15941"/>
              <a:ext cx="1190545" cy="519967"/>
            </a:xfrm>
            <a:prstGeom prst="rect">
              <a:avLst/>
            </a:prstGeom>
            <a:noFill/>
            <a:ln>
              <a:noFill/>
            </a:ln>
          </p:spPr>
        </p:pic>
        <p:pic>
          <p:nvPicPr>
            <p:cNvPr id="1359" name="Google Shape;1359;p9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93080" y="3279462"/>
              <a:ext cx="4140132" cy="320860"/>
            </a:xfrm>
            <a:prstGeom prst="rect">
              <a:avLst/>
            </a:prstGeom>
            <a:noFill/>
            <a:ln>
              <a:noFill/>
            </a:ln>
          </p:spPr>
        </p:pic>
        <p:pic>
          <p:nvPicPr>
            <p:cNvPr id="1360" name="Google Shape;1360;p9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33486" y="2453228"/>
              <a:ext cx="4599527" cy="4599527"/>
            </a:xfrm>
            <a:prstGeom prst="rect">
              <a:avLst/>
            </a:prstGeom>
            <a:noFill/>
            <a:ln>
              <a:noFill/>
            </a:ln>
          </p:spPr>
        </p:pic>
        <p:pic>
          <p:nvPicPr>
            <p:cNvPr id="1361" name="Google Shape;1361;p9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881326" y="2280177"/>
              <a:ext cx="4945627" cy="4945627"/>
            </a:xfrm>
            <a:prstGeom prst="rect">
              <a:avLst/>
            </a:prstGeom>
            <a:noFill/>
            <a:ln>
              <a:noFill/>
            </a:ln>
          </p:spPr>
        </p:pic>
        <p:pic>
          <p:nvPicPr>
            <p:cNvPr id="1362" name="Google Shape;1362;p9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867976" y="354226"/>
              <a:ext cx="390339" cy="390339"/>
            </a:xfrm>
            <a:prstGeom prst="rect">
              <a:avLst/>
            </a:prstGeom>
            <a:noFill/>
            <a:ln>
              <a:noFill/>
            </a:ln>
          </p:spPr>
        </p:pic>
        <p:pic>
          <p:nvPicPr>
            <p:cNvPr id="1363" name="Google Shape;1363;p98"/>
            <p:cNvPicPr preferRelativeResize="0"/>
            <p:nvPr/>
          </p:nvPicPr>
          <p:blipFill rotWithShape="1">
            <a:blip r:embed="rId10">
              <a:alphaModFix/>
            </a:blip>
            <a:srcRect/>
            <a:stretch/>
          </p:blipFill>
          <p:spPr>
            <a:xfrm>
              <a:off x="-133486" y="533875"/>
              <a:ext cx="4762500" cy="247650"/>
            </a:xfrm>
            <a:prstGeom prst="rect">
              <a:avLst/>
            </a:prstGeom>
            <a:noFill/>
            <a:ln>
              <a:noFill/>
            </a:ln>
          </p:spPr>
        </p:pic>
        <p:pic>
          <p:nvPicPr>
            <p:cNvPr id="1364" name="Google Shape;1364;p98"/>
            <p:cNvPicPr preferRelativeResize="0"/>
            <p:nvPr/>
          </p:nvPicPr>
          <p:blipFill rotWithShape="1">
            <a:blip r:embed="rId10">
              <a:alphaModFix/>
            </a:blip>
            <a:srcRect/>
            <a:stretch/>
          </p:blipFill>
          <p:spPr>
            <a:xfrm>
              <a:off x="7319342" y="537940"/>
              <a:ext cx="4762500" cy="247650"/>
            </a:xfrm>
            <a:prstGeom prst="rect">
              <a:avLst/>
            </a:prstGeom>
            <a:noFill/>
            <a:ln>
              <a:noFill/>
            </a:ln>
          </p:spPr>
        </p:pic>
        <p:pic>
          <p:nvPicPr>
            <p:cNvPr id="1365" name="Google Shape;1365;p9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4903745" y="5533169"/>
              <a:ext cx="2406353" cy="243309"/>
            </a:xfrm>
            <a:prstGeom prst="rect">
              <a:avLst/>
            </a:prstGeom>
            <a:noFill/>
            <a:ln>
              <a:noFill/>
            </a:ln>
          </p:spPr>
        </p:pic>
      </p:grpSp>
      <p:pic>
        <p:nvPicPr>
          <p:cNvPr id="1366" name="Google Shape;1366;p98"/>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367" name="Google Shape;1367;p98"/>
          <p:cNvSpPr txBox="1">
            <a:spLocks noGrp="1"/>
          </p:cNvSpPr>
          <p:nvPr>
            <p:ph type="ctrTitle"/>
          </p:nvPr>
        </p:nvSpPr>
        <p:spPr>
          <a:xfrm>
            <a:off x="1495422" y="1696340"/>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68" name="Google Shape;1368;p98"/>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69" name="Google Shape;1369;p9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0" name="Google Shape;1370;p9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1" name="Google Shape;1371;p9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matchingName="1_Заголовок и объект">
  <p:cSld name="1_Заголовок и объект">
    <p:spTree>
      <p:nvGrpSpPr>
        <p:cNvPr id="1" name="Shape 1372"/>
        <p:cNvGrpSpPr/>
        <p:nvPr/>
      </p:nvGrpSpPr>
      <p:grpSpPr>
        <a:xfrm>
          <a:off x="0" y="0"/>
          <a:ext cx="0" cy="0"/>
          <a:chOff x="0" y="0"/>
          <a:chExt cx="0" cy="0"/>
        </a:xfrm>
      </p:grpSpPr>
      <p:grpSp>
        <p:nvGrpSpPr>
          <p:cNvPr id="1373" name="Google Shape;1373;p99"/>
          <p:cNvGrpSpPr/>
          <p:nvPr/>
        </p:nvGrpSpPr>
        <p:grpSpPr>
          <a:xfrm>
            <a:off x="-9326" y="0"/>
            <a:ext cx="12203410" cy="6877876"/>
            <a:chOff x="-9326" y="0"/>
            <a:chExt cx="12203410" cy="6877876"/>
          </a:xfrm>
        </p:grpSpPr>
        <p:pic>
          <p:nvPicPr>
            <p:cNvPr id="1374" name="Google Shape;1374;p9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205936" y="4185084"/>
              <a:ext cx="7290489" cy="2264608"/>
            </a:xfrm>
            <a:prstGeom prst="rect">
              <a:avLst/>
            </a:prstGeom>
            <a:noFill/>
            <a:ln>
              <a:noFill/>
            </a:ln>
          </p:spPr>
        </p:pic>
        <p:pic>
          <p:nvPicPr>
            <p:cNvPr id="1375" name="Google Shape;1375;p9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654781" y="2600907"/>
              <a:ext cx="3539303" cy="4276969"/>
            </a:xfrm>
            <a:prstGeom prst="rect">
              <a:avLst/>
            </a:prstGeom>
            <a:noFill/>
            <a:ln>
              <a:noFill/>
            </a:ln>
          </p:spPr>
        </p:pic>
        <p:pic>
          <p:nvPicPr>
            <p:cNvPr id="1376" name="Google Shape;1376;p9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5290467" cy="4567437"/>
            </a:xfrm>
            <a:prstGeom prst="rect">
              <a:avLst/>
            </a:prstGeom>
            <a:noFill/>
            <a:ln>
              <a:noFill/>
            </a:ln>
          </p:spPr>
        </p:pic>
        <p:pic>
          <p:nvPicPr>
            <p:cNvPr id="1377" name="Google Shape;1377;p9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48927"/>
              <a:ext cx="2001020" cy="300153"/>
            </a:xfrm>
            <a:prstGeom prst="rect">
              <a:avLst/>
            </a:prstGeom>
            <a:noFill/>
            <a:ln>
              <a:noFill/>
            </a:ln>
          </p:spPr>
        </p:pic>
        <p:pic>
          <p:nvPicPr>
            <p:cNvPr id="1378" name="Google Shape;1378;p9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1379" name="Google Shape;1379;p9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151305" y="3916928"/>
              <a:ext cx="2706534" cy="2960948"/>
            </a:xfrm>
            <a:prstGeom prst="rect">
              <a:avLst/>
            </a:prstGeom>
            <a:noFill/>
            <a:ln>
              <a:noFill/>
            </a:ln>
          </p:spPr>
        </p:pic>
        <p:pic>
          <p:nvPicPr>
            <p:cNvPr id="1380" name="Google Shape;1380;p9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0" y="0"/>
              <a:ext cx="4201160" cy="3753036"/>
            </a:xfrm>
            <a:prstGeom prst="rect">
              <a:avLst/>
            </a:prstGeom>
            <a:noFill/>
            <a:ln>
              <a:noFill/>
            </a:ln>
          </p:spPr>
        </p:pic>
        <p:pic>
          <p:nvPicPr>
            <p:cNvPr id="1381" name="Google Shape;1381;p9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 y="1138203"/>
              <a:ext cx="2000970" cy="5253658"/>
            </a:xfrm>
            <a:prstGeom prst="rect">
              <a:avLst/>
            </a:prstGeom>
            <a:noFill/>
            <a:ln>
              <a:noFill/>
            </a:ln>
          </p:spPr>
        </p:pic>
        <p:pic>
          <p:nvPicPr>
            <p:cNvPr id="1382" name="Google Shape;1382;p9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5192472" flipH="1">
              <a:off x="2070776" y="4677340"/>
              <a:ext cx="376436" cy="353850"/>
            </a:xfrm>
            <a:prstGeom prst="rect">
              <a:avLst/>
            </a:prstGeom>
            <a:noFill/>
            <a:ln>
              <a:noFill/>
            </a:ln>
          </p:spPr>
        </p:pic>
        <p:pic>
          <p:nvPicPr>
            <p:cNvPr id="1383" name="Google Shape;1383;p9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101090" flipH="1">
              <a:off x="10397548" y="1487071"/>
              <a:ext cx="376436" cy="353850"/>
            </a:xfrm>
            <a:prstGeom prst="rect">
              <a:avLst/>
            </a:prstGeom>
            <a:noFill/>
            <a:ln>
              <a:noFill/>
            </a:ln>
          </p:spPr>
        </p:pic>
        <p:pic>
          <p:nvPicPr>
            <p:cNvPr id="1384" name="Google Shape;1384;p9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3681458" flipH="1">
              <a:off x="5513787" y="73347"/>
              <a:ext cx="376436" cy="353850"/>
            </a:xfrm>
            <a:prstGeom prst="rect">
              <a:avLst/>
            </a:prstGeom>
            <a:noFill/>
            <a:ln>
              <a:noFill/>
            </a:ln>
          </p:spPr>
        </p:pic>
        <p:pic>
          <p:nvPicPr>
            <p:cNvPr id="1385" name="Google Shape;1385;p99"/>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0885158" y="1016732"/>
              <a:ext cx="1301918" cy="1943112"/>
            </a:xfrm>
            <a:prstGeom prst="rect">
              <a:avLst/>
            </a:prstGeom>
            <a:noFill/>
            <a:ln>
              <a:noFill/>
            </a:ln>
          </p:spPr>
        </p:pic>
        <p:pic>
          <p:nvPicPr>
            <p:cNvPr id="1386" name="Google Shape;1386;p99"/>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rot="10800000" flipH="1">
              <a:off x="-9326" y="6304149"/>
              <a:ext cx="1716784" cy="446364"/>
            </a:xfrm>
            <a:prstGeom prst="rect">
              <a:avLst/>
            </a:prstGeom>
            <a:noFill/>
            <a:ln>
              <a:noFill/>
            </a:ln>
          </p:spPr>
        </p:pic>
        <p:pic>
          <p:nvPicPr>
            <p:cNvPr id="1387" name="Google Shape;1387;p99"/>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10800000" flipH="1">
              <a:off x="3921834" y="6581967"/>
              <a:ext cx="3858692" cy="192935"/>
            </a:xfrm>
            <a:prstGeom prst="rect">
              <a:avLst/>
            </a:prstGeom>
            <a:noFill/>
            <a:ln>
              <a:noFill/>
            </a:ln>
          </p:spPr>
        </p:pic>
        <p:pic>
          <p:nvPicPr>
            <p:cNvPr id="1388" name="Google Shape;1388;p99"/>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5768336" y="1492354"/>
              <a:ext cx="358329" cy="358329"/>
            </a:xfrm>
            <a:prstGeom prst="rect">
              <a:avLst/>
            </a:prstGeom>
            <a:noFill/>
            <a:ln>
              <a:noFill/>
            </a:ln>
          </p:spPr>
        </p:pic>
      </p:grpSp>
      <p:pic>
        <p:nvPicPr>
          <p:cNvPr id="1389" name="Google Shape;1389;p99"/>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11228484" y="6068848"/>
            <a:ext cx="968896" cy="809028"/>
          </a:xfrm>
          <a:prstGeom prst="rect">
            <a:avLst/>
          </a:prstGeom>
          <a:noFill/>
          <a:ln>
            <a:noFill/>
          </a:ln>
        </p:spPr>
      </p:pic>
      <p:sp>
        <p:nvSpPr>
          <p:cNvPr id="1390" name="Google Shape;1390;p99"/>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91" name="Google Shape;1391;p99"/>
          <p:cNvSpPr txBox="1">
            <a:spLocks noGrp="1"/>
          </p:cNvSpPr>
          <p:nvPr>
            <p:ph type="body" idx="1"/>
          </p:nvPr>
        </p:nvSpPr>
        <p:spPr>
          <a:xfrm>
            <a:off x="3477986" y="2114237"/>
            <a:ext cx="5176795" cy="2041810"/>
          </a:xfrm>
          <a:prstGeom prst="rect">
            <a:avLst/>
          </a:prstGeom>
          <a:noFill/>
          <a:ln>
            <a:noFill/>
          </a:ln>
        </p:spPr>
        <p:txBody>
          <a:bodyPr spcFirstLastPara="1" wrap="square" lIns="91425" tIns="45700" rIns="91425" bIns="45700" anchor="t" anchorCtr="0">
            <a:normAutofit/>
          </a:bodyPr>
          <a:lstStyle>
            <a:lvl1pPr marL="457200" lvl="0" indent="-406400" algn="ctr">
              <a:lnSpc>
                <a:spcPct val="90000"/>
              </a:lnSpc>
              <a:spcBef>
                <a:spcPts val="1000"/>
              </a:spcBef>
              <a:spcAft>
                <a:spcPts val="0"/>
              </a:spcAft>
              <a:buClr>
                <a:schemeClr val="dk1"/>
              </a:buClr>
              <a:buSzPts val="2800"/>
              <a:buChar char="•"/>
              <a:defRPr/>
            </a:lvl1pPr>
            <a:lvl2pPr marL="914400" lvl="1" indent="-381000" algn="ctr">
              <a:lnSpc>
                <a:spcPct val="90000"/>
              </a:lnSpc>
              <a:spcBef>
                <a:spcPts val="500"/>
              </a:spcBef>
              <a:spcAft>
                <a:spcPts val="0"/>
              </a:spcAft>
              <a:buClr>
                <a:schemeClr val="dk1"/>
              </a:buClr>
              <a:buSzPts val="2400"/>
              <a:buChar char="•"/>
              <a:defRPr/>
            </a:lvl2pPr>
            <a:lvl3pPr marL="1371600" lvl="2" indent="-355600" algn="ctr">
              <a:lnSpc>
                <a:spcPct val="90000"/>
              </a:lnSpc>
              <a:spcBef>
                <a:spcPts val="500"/>
              </a:spcBef>
              <a:spcAft>
                <a:spcPts val="0"/>
              </a:spcAft>
              <a:buClr>
                <a:schemeClr val="dk1"/>
              </a:buClr>
              <a:buSzPts val="2000"/>
              <a:buChar char="•"/>
              <a:defRPr/>
            </a:lvl3pPr>
            <a:lvl4pPr marL="1828800" lvl="3" indent="-342900" algn="ctr">
              <a:lnSpc>
                <a:spcPct val="90000"/>
              </a:lnSpc>
              <a:spcBef>
                <a:spcPts val="500"/>
              </a:spcBef>
              <a:spcAft>
                <a:spcPts val="0"/>
              </a:spcAft>
              <a:buClr>
                <a:schemeClr val="dk1"/>
              </a:buClr>
              <a:buSzPts val="1800"/>
              <a:buChar char="•"/>
              <a:defRPr/>
            </a:lvl4pPr>
            <a:lvl5pPr marL="2286000" lvl="4" indent="-342900" algn="ct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2" name="Google Shape;1392;p9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3" name="Google Shape;1393;p9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4" name="Google Shape;1394;p9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395" name="Google Shape;1395;p99"/>
          <p:cNvSpPr txBox="1">
            <a:spLocks noGrp="1"/>
          </p:cNvSpPr>
          <p:nvPr>
            <p:ph type="body" idx="2"/>
          </p:nvPr>
        </p:nvSpPr>
        <p:spPr>
          <a:xfrm>
            <a:off x="3122451" y="4967174"/>
            <a:ext cx="5608864" cy="2014729"/>
          </a:xfrm>
          <a:prstGeom prst="rect">
            <a:avLst/>
          </a:prstGeom>
          <a:noFill/>
          <a:ln>
            <a:noFill/>
          </a:ln>
        </p:spPr>
        <p:txBody>
          <a:bodyPr spcFirstLastPara="1" wrap="square" lIns="91425" tIns="45700" rIns="91425" bIns="45700" anchor="t" anchorCtr="0">
            <a:normAutofit/>
          </a:bodyPr>
          <a:lstStyle>
            <a:lvl1pPr marL="457200" lvl="0" indent="-330200" algn="ctr">
              <a:lnSpc>
                <a:spcPct val="90000"/>
              </a:lnSpc>
              <a:spcBef>
                <a:spcPts val="1000"/>
              </a:spcBef>
              <a:spcAft>
                <a:spcPts val="0"/>
              </a:spcAft>
              <a:buClr>
                <a:schemeClr val="dk1"/>
              </a:buClr>
              <a:buSzPts val="1600"/>
              <a:buChar char="•"/>
              <a:defRPr sz="1600" b="1"/>
            </a:lvl1pPr>
            <a:lvl2pPr marL="914400" lvl="1" indent="-381000" algn="ctr">
              <a:lnSpc>
                <a:spcPct val="90000"/>
              </a:lnSpc>
              <a:spcBef>
                <a:spcPts val="500"/>
              </a:spcBef>
              <a:spcAft>
                <a:spcPts val="0"/>
              </a:spcAft>
              <a:buClr>
                <a:schemeClr val="dk1"/>
              </a:buClr>
              <a:buSzPts val="2400"/>
              <a:buChar char="•"/>
              <a:defRPr b="1"/>
            </a:lvl2pPr>
            <a:lvl3pPr marL="1371600" lvl="2" indent="-355600" algn="ctr">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matchingName="Заголовок раздела" type="secHead">
  <p:cSld name="SECTION_HEADER">
    <p:spTree>
      <p:nvGrpSpPr>
        <p:cNvPr id="1" name="Shape 1396"/>
        <p:cNvGrpSpPr/>
        <p:nvPr/>
      </p:nvGrpSpPr>
      <p:grpSpPr>
        <a:xfrm>
          <a:off x="0" y="0"/>
          <a:ext cx="0" cy="0"/>
          <a:chOff x="0" y="0"/>
          <a:chExt cx="0" cy="0"/>
        </a:xfrm>
      </p:grpSpPr>
      <p:grpSp>
        <p:nvGrpSpPr>
          <p:cNvPr id="1397" name="Google Shape;1397;p100"/>
          <p:cNvGrpSpPr/>
          <p:nvPr/>
        </p:nvGrpSpPr>
        <p:grpSpPr>
          <a:xfrm>
            <a:off x="0" y="0"/>
            <a:ext cx="12197756" cy="6868237"/>
            <a:chOff x="0" y="0"/>
            <a:chExt cx="12197756" cy="6868237"/>
          </a:xfrm>
        </p:grpSpPr>
        <p:pic>
          <p:nvPicPr>
            <p:cNvPr id="1398" name="Google Shape;1398;p10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38251" y="0"/>
              <a:ext cx="9059505" cy="6868237"/>
            </a:xfrm>
            <a:prstGeom prst="rect">
              <a:avLst/>
            </a:prstGeom>
            <a:noFill/>
            <a:ln>
              <a:noFill/>
            </a:ln>
          </p:spPr>
        </p:pic>
        <p:pic>
          <p:nvPicPr>
            <p:cNvPr id="1399" name="Google Shape;1399;p10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239222" y="507696"/>
              <a:ext cx="3477333" cy="5049860"/>
            </a:xfrm>
            <a:prstGeom prst="rect">
              <a:avLst/>
            </a:prstGeom>
            <a:noFill/>
            <a:ln>
              <a:noFill/>
            </a:ln>
          </p:spPr>
        </p:pic>
        <p:pic>
          <p:nvPicPr>
            <p:cNvPr id="1400" name="Google Shape;1400;p10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222258" y="620688"/>
              <a:ext cx="484448" cy="455381"/>
            </a:xfrm>
            <a:prstGeom prst="rect">
              <a:avLst/>
            </a:prstGeom>
            <a:noFill/>
            <a:ln>
              <a:noFill/>
            </a:ln>
          </p:spPr>
        </p:pic>
        <p:pic>
          <p:nvPicPr>
            <p:cNvPr id="1401" name="Google Shape;1401;p10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4808872">
              <a:off x="11244834" y="4257092"/>
              <a:ext cx="484448" cy="455381"/>
            </a:xfrm>
            <a:prstGeom prst="rect">
              <a:avLst/>
            </a:prstGeom>
            <a:noFill/>
            <a:ln>
              <a:noFill/>
            </a:ln>
          </p:spPr>
        </p:pic>
        <p:pic>
          <p:nvPicPr>
            <p:cNvPr id="1402" name="Google Shape;1402;p10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9001691">
              <a:off x="292020" y="6146633"/>
              <a:ext cx="484448" cy="455381"/>
            </a:xfrm>
            <a:prstGeom prst="rect">
              <a:avLst/>
            </a:prstGeom>
            <a:noFill/>
            <a:ln>
              <a:noFill/>
            </a:ln>
          </p:spPr>
        </p:pic>
        <p:pic>
          <p:nvPicPr>
            <p:cNvPr id="1403" name="Google Shape;1403;p10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115171" y="3656060"/>
              <a:ext cx="390339" cy="390339"/>
            </a:xfrm>
            <a:prstGeom prst="rect">
              <a:avLst/>
            </a:prstGeom>
            <a:noFill/>
            <a:ln>
              <a:noFill/>
            </a:ln>
          </p:spPr>
        </p:pic>
        <p:pic>
          <p:nvPicPr>
            <p:cNvPr id="1404" name="Google Shape;1404;p100"/>
            <p:cNvPicPr preferRelativeResize="0"/>
            <p:nvPr/>
          </p:nvPicPr>
          <p:blipFill rotWithShape="1">
            <a:blip r:embed="rId6">
              <a:alphaModFix/>
            </a:blip>
            <a:srcRect/>
            <a:stretch/>
          </p:blipFill>
          <p:spPr>
            <a:xfrm>
              <a:off x="6239222" y="6112226"/>
              <a:ext cx="4762500" cy="247650"/>
            </a:xfrm>
            <a:prstGeom prst="rect">
              <a:avLst/>
            </a:prstGeom>
            <a:noFill/>
            <a:ln>
              <a:noFill/>
            </a:ln>
          </p:spPr>
        </p:pic>
        <p:pic>
          <p:nvPicPr>
            <p:cNvPr id="1405" name="Google Shape;1405;p10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1404200"/>
              <a:ext cx="2098762" cy="314814"/>
            </a:xfrm>
            <a:prstGeom prst="rect">
              <a:avLst/>
            </a:prstGeom>
            <a:noFill/>
            <a:ln>
              <a:noFill/>
            </a:ln>
          </p:spPr>
        </p:pic>
        <p:pic>
          <p:nvPicPr>
            <p:cNvPr id="1406" name="Google Shape;1406;p10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2578" y="5561664"/>
              <a:ext cx="5630831" cy="225233"/>
            </a:xfrm>
            <a:prstGeom prst="rect">
              <a:avLst/>
            </a:prstGeom>
            <a:noFill/>
            <a:ln>
              <a:noFill/>
            </a:ln>
          </p:spPr>
        </p:pic>
      </p:grpSp>
      <p:pic>
        <p:nvPicPr>
          <p:cNvPr id="1407" name="Google Shape;1407;p10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08" name="Google Shape;1408;p100"/>
          <p:cNvSpPr txBox="1">
            <a:spLocks noGrp="1"/>
          </p:cNvSpPr>
          <p:nvPr>
            <p:ph type="title"/>
          </p:nvPr>
        </p:nvSpPr>
        <p:spPr>
          <a:xfrm>
            <a:off x="675790" y="2049738"/>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09" name="Google Shape;1409;p100"/>
          <p:cNvSpPr txBox="1">
            <a:spLocks noGrp="1"/>
          </p:cNvSpPr>
          <p:nvPr>
            <p:ph type="body" idx="1"/>
          </p:nvPr>
        </p:nvSpPr>
        <p:spPr>
          <a:xfrm>
            <a:off x="1847254" y="4242117"/>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10" name="Google Shape;1410;p10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11" name="Google Shape;1411;p10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12" name="Google Shape;1412;p10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matchingName="4_Заголовок раздела">
  <p:cSld name="4_Заголовок раздела">
    <p:spTree>
      <p:nvGrpSpPr>
        <p:cNvPr id="1" name="Shape 1413"/>
        <p:cNvGrpSpPr/>
        <p:nvPr/>
      </p:nvGrpSpPr>
      <p:grpSpPr>
        <a:xfrm>
          <a:off x="0" y="0"/>
          <a:ext cx="0" cy="0"/>
          <a:chOff x="0" y="0"/>
          <a:chExt cx="0" cy="0"/>
        </a:xfrm>
      </p:grpSpPr>
      <p:pic>
        <p:nvPicPr>
          <p:cNvPr id="1414" name="Google Shape;1414;p10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8336" y="2139043"/>
            <a:ext cx="3913531" cy="4729194"/>
          </a:xfrm>
          <a:prstGeom prst="rect">
            <a:avLst/>
          </a:prstGeom>
          <a:noFill/>
          <a:ln>
            <a:noFill/>
          </a:ln>
        </p:spPr>
      </p:pic>
      <p:pic>
        <p:nvPicPr>
          <p:cNvPr id="1415" name="Google Shape;1415;p10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16" name="Google Shape;1416;p101"/>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17" name="Google Shape;1417;p101"/>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18" name="Google Shape;1418;p10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19" name="Google Shape;1419;p10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20" name="Google Shape;1420;p10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21" name="Google Shape;1421;p10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1422" name="Google Shape;1422;p101"/>
          <p:cNvPicPr preferRelativeResize="0"/>
          <p:nvPr/>
        </p:nvPicPr>
        <p:blipFill rotWithShape="1">
          <a:blip r:embed="rId5">
            <a:alphaModFix/>
          </a:blip>
          <a:srcRect/>
          <a:stretch/>
        </p:blipFill>
        <p:spPr>
          <a:xfrm>
            <a:off x="2901042" y="5579155"/>
            <a:ext cx="6667500" cy="333375"/>
          </a:xfrm>
          <a:prstGeom prst="rect">
            <a:avLst/>
          </a:prstGeom>
          <a:noFill/>
          <a:ln>
            <a:noFill/>
          </a:ln>
        </p:spPr>
      </p:pic>
      <p:pic>
        <p:nvPicPr>
          <p:cNvPr id="1423" name="Google Shape;1423;p10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5861956" y="1777869"/>
            <a:ext cx="461282" cy="461282"/>
          </a:xfrm>
          <a:prstGeom prst="rect">
            <a:avLst/>
          </a:prstGeom>
          <a:noFill/>
          <a:ln>
            <a:noFill/>
          </a:ln>
        </p:spPr>
      </p:pic>
      <p:pic>
        <p:nvPicPr>
          <p:cNvPr id="1424" name="Google Shape;1424;p10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073084" flipH="1">
            <a:off x="955944" y="2143335"/>
            <a:ext cx="253722" cy="1902279"/>
          </a:xfrm>
          <a:prstGeom prst="rect">
            <a:avLst/>
          </a:prstGeom>
          <a:noFill/>
          <a:ln>
            <a:noFill/>
          </a:ln>
        </p:spPr>
      </p:pic>
      <p:pic>
        <p:nvPicPr>
          <p:cNvPr id="1425" name="Google Shape;1425;p10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4152103">
            <a:off x="841407" y="3203981"/>
            <a:ext cx="552355" cy="1866039"/>
          </a:xfrm>
          <a:prstGeom prst="rect">
            <a:avLst/>
          </a:prstGeom>
          <a:noFill/>
          <a:ln>
            <a:noFill/>
          </a:ln>
        </p:spPr>
      </p:pic>
      <p:pic>
        <p:nvPicPr>
          <p:cNvPr id="1426" name="Google Shape;1426;p10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171353" y="4726477"/>
            <a:ext cx="794378" cy="798791"/>
          </a:xfrm>
          <a:prstGeom prst="rect">
            <a:avLst/>
          </a:prstGeom>
          <a:noFill/>
          <a:ln>
            <a:noFill/>
          </a:ln>
        </p:spPr>
      </p:pic>
      <p:pic>
        <p:nvPicPr>
          <p:cNvPr id="1427" name="Google Shape;1427;p10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721418" y="1453508"/>
            <a:ext cx="3014884" cy="3014884"/>
          </a:xfrm>
          <a:prstGeom prst="rect">
            <a:avLst/>
          </a:prstGeom>
          <a:noFill/>
          <a:ln>
            <a:noFill/>
          </a:ln>
        </p:spPr>
      </p:pic>
      <p:pic>
        <p:nvPicPr>
          <p:cNvPr id="1428" name="Google Shape;1428;p101"/>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0056488" y="4482131"/>
            <a:ext cx="2135512" cy="555233"/>
          </a:xfrm>
          <a:prstGeom prst="rect">
            <a:avLst/>
          </a:prstGeom>
          <a:noFill/>
          <a:ln>
            <a:noFill/>
          </a:ln>
        </p:spPr>
      </p:pic>
      <p:pic>
        <p:nvPicPr>
          <p:cNvPr id="1429" name="Google Shape;1429;p101"/>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flipH="1">
            <a:off x="-18336" y="11333"/>
            <a:ext cx="1670956" cy="2493902"/>
          </a:xfrm>
          <a:prstGeom prst="rect">
            <a:avLst/>
          </a:prstGeom>
          <a:noFill/>
          <a:ln>
            <a:noFill/>
          </a:ln>
        </p:spPr>
      </p:pic>
      <p:pic>
        <p:nvPicPr>
          <p:cNvPr id="1430" name="Google Shape;1430;p101"/>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2215512">
            <a:off x="960166" y="4715367"/>
            <a:ext cx="342550" cy="321997"/>
          </a:xfrm>
          <a:prstGeom prst="rect">
            <a:avLst/>
          </a:prstGeom>
          <a:noFill/>
          <a:ln>
            <a:noFill/>
          </a:ln>
        </p:spPr>
      </p:pic>
      <p:pic>
        <p:nvPicPr>
          <p:cNvPr id="1431" name="Google Shape;1431;p101"/>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39368">
            <a:off x="1542630" y="237020"/>
            <a:ext cx="342550" cy="321997"/>
          </a:xfrm>
          <a:prstGeom prst="rect">
            <a:avLst/>
          </a:prstGeom>
          <a:noFill/>
          <a:ln>
            <a:noFill/>
          </a:ln>
        </p:spPr>
      </p:pic>
      <p:pic>
        <p:nvPicPr>
          <p:cNvPr id="1432" name="Google Shape;1432;p101"/>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4189111">
            <a:off x="10754876" y="5534789"/>
            <a:ext cx="342550" cy="321997"/>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Заголовок и объект" type="obj">
  <p:cSld name="OBJECT">
    <p:spTree>
      <p:nvGrpSpPr>
        <p:cNvPr id="1" name="Shape 194"/>
        <p:cNvGrpSpPr/>
        <p:nvPr/>
      </p:nvGrpSpPr>
      <p:grpSpPr>
        <a:xfrm>
          <a:off x="0" y="0"/>
          <a:ext cx="0" cy="0"/>
          <a:chOff x="0" y="0"/>
          <a:chExt cx="0" cy="0"/>
        </a:xfrm>
      </p:grpSpPr>
      <p:pic>
        <p:nvPicPr>
          <p:cNvPr id="195" name="Google Shape;195;p16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001798" y="0"/>
            <a:ext cx="4669971" cy="1038381"/>
          </a:xfrm>
          <a:prstGeom prst="rect">
            <a:avLst/>
          </a:prstGeom>
          <a:noFill/>
          <a:ln>
            <a:noFill/>
          </a:ln>
        </p:spPr>
      </p:pic>
      <p:grpSp>
        <p:nvGrpSpPr>
          <p:cNvPr id="196" name="Google Shape;196;p164"/>
          <p:cNvGrpSpPr/>
          <p:nvPr/>
        </p:nvGrpSpPr>
        <p:grpSpPr>
          <a:xfrm>
            <a:off x="0" y="0"/>
            <a:ext cx="8973927" cy="6858000"/>
            <a:chOff x="0" y="0"/>
            <a:chExt cx="8973927" cy="6858000"/>
          </a:xfrm>
        </p:grpSpPr>
        <p:pic>
          <p:nvPicPr>
            <p:cNvPr id="197" name="Google Shape;197;p164"/>
            <p:cNvPicPr preferRelativeResize="0"/>
            <p:nvPr/>
          </p:nvPicPr>
          <p:blipFill rotWithShape="1">
            <a:blip r:embed="rId3">
              <a:alphaModFix/>
            </a:blip>
            <a:srcRect/>
            <a:stretch/>
          </p:blipFill>
          <p:spPr>
            <a:xfrm>
              <a:off x="4211427" y="6308945"/>
              <a:ext cx="4762500" cy="247650"/>
            </a:xfrm>
            <a:prstGeom prst="rect">
              <a:avLst/>
            </a:prstGeom>
            <a:noFill/>
            <a:ln>
              <a:noFill/>
            </a:ln>
          </p:spPr>
        </p:pic>
        <p:pic>
          <p:nvPicPr>
            <p:cNvPr id="198" name="Google Shape;198;p16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199" name="Google Shape;199;p16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451512" y="0"/>
              <a:ext cx="4139638" cy="6858000"/>
            </a:xfrm>
            <a:prstGeom prst="rect">
              <a:avLst/>
            </a:prstGeom>
            <a:noFill/>
            <a:ln>
              <a:noFill/>
            </a:ln>
          </p:spPr>
        </p:pic>
      </p:grpSp>
      <p:pic>
        <p:nvPicPr>
          <p:cNvPr id="200" name="Google Shape;200;p16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01" name="Google Shape;201;p164"/>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2" name="Google Shape;202;p164"/>
          <p:cNvSpPr txBox="1">
            <a:spLocks noGrp="1"/>
          </p:cNvSpPr>
          <p:nvPr>
            <p:ph type="body" idx="1"/>
          </p:nvPr>
        </p:nvSpPr>
        <p:spPr>
          <a:xfrm>
            <a:off x="5591150" y="2114236"/>
            <a:ext cx="6010299" cy="3602929"/>
          </a:xfrm>
          <a:prstGeom prst="rect">
            <a:avLst/>
          </a:prstGeom>
          <a:noFill/>
          <a:ln>
            <a:noFill/>
          </a:ln>
        </p:spPr>
        <p:txBody>
          <a:bodyPr spcFirstLastPara="1" wrap="square" lIns="91425" tIns="45700" rIns="91425" bIns="45700" anchor="t" anchorCtr="0">
            <a:normAutofit/>
          </a:bodyPr>
          <a:lstStyle>
            <a:lvl1pPr marL="457200" lvl="0" indent="-406400" algn="r">
              <a:lnSpc>
                <a:spcPct val="90000"/>
              </a:lnSpc>
              <a:spcBef>
                <a:spcPts val="1000"/>
              </a:spcBef>
              <a:spcAft>
                <a:spcPts val="0"/>
              </a:spcAft>
              <a:buClr>
                <a:schemeClr val="dk1"/>
              </a:buClr>
              <a:buSzPts val="2800"/>
              <a:buChar char="•"/>
              <a:defRPr/>
            </a:lvl1pPr>
            <a:lvl2pPr marL="914400" lvl="1" indent="-381000" algn="r">
              <a:lnSpc>
                <a:spcPct val="90000"/>
              </a:lnSpc>
              <a:spcBef>
                <a:spcPts val="500"/>
              </a:spcBef>
              <a:spcAft>
                <a:spcPts val="0"/>
              </a:spcAft>
              <a:buClr>
                <a:schemeClr val="dk1"/>
              </a:buClr>
              <a:buSzPts val="2400"/>
              <a:buChar char="•"/>
              <a:defRPr/>
            </a:lvl2pPr>
            <a:lvl3pPr marL="1371600" lvl="2" indent="-355600" algn="r">
              <a:lnSpc>
                <a:spcPct val="90000"/>
              </a:lnSpc>
              <a:spcBef>
                <a:spcPts val="500"/>
              </a:spcBef>
              <a:spcAft>
                <a:spcPts val="0"/>
              </a:spcAft>
              <a:buClr>
                <a:schemeClr val="dk1"/>
              </a:buClr>
              <a:buSzPts val="2000"/>
              <a:buChar char="•"/>
              <a:defRPr/>
            </a:lvl3pPr>
            <a:lvl4pPr marL="1828800" lvl="3" indent="-342900" algn="r">
              <a:lnSpc>
                <a:spcPct val="90000"/>
              </a:lnSpc>
              <a:spcBef>
                <a:spcPts val="500"/>
              </a:spcBef>
              <a:spcAft>
                <a:spcPts val="0"/>
              </a:spcAft>
              <a:buClr>
                <a:schemeClr val="dk1"/>
              </a:buClr>
              <a:buSzPts val="1800"/>
              <a:buChar char="•"/>
              <a:defRPr/>
            </a:lvl4pPr>
            <a:lvl5pPr marL="2286000" lvl="4" indent="-342900" algn="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 name="Google Shape;203;p16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4" name="Google Shape;204;p16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5" name="Google Shape;205;p16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06" name="Google Shape;206;p16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0800000">
            <a:off x="10345265" y="5699345"/>
            <a:ext cx="1846735" cy="313710"/>
          </a:xfrm>
          <a:prstGeom prst="rect">
            <a:avLst/>
          </a:prstGeom>
          <a:noFill/>
          <a:ln>
            <a:noFill/>
          </a:ln>
        </p:spPr>
      </p:pic>
      <p:pic>
        <p:nvPicPr>
          <p:cNvPr id="207" name="Google Shape;207;p16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70947" y="549765"/>
            <a:ext cx="3444606" cy="5903721"/>
          </a:xfrm>
          <a:prstGeom prst="rect">
            <a:avLst/>
          </a:prstGeom>
          <a:noFill/>
          <a:ln>
            <a:noFill/>
          </a:ln>
        </p:spPr>
      </p:pic>
      <p:pic>
        <p:nvPicPr>
          <p:cNvPr id="208" name="Google Shape;208;p16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9284886" y="0"/>
            <a:ext cx="2428422" cy="2433572"/>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matchingName="7_Заголовок раздела">
  <p:cSld name="7_Заголовок раздела">
    <p:spTree>
      <p:nvGrpSpPr>
        <p:cNvPr id="1" name="Shape 1433"/>
        <p:cNvGrpSpPr/>
        <p:nvPr/>
      </p:nvGrpSpPr>
      <p:grpSpPr>
        <a:xfrm>
          <a:off x="0" y="0"/>
          <a:ext cx="0" cy="0"/>
          <a:chOff x="0" y="0"/>
          <a:chExt cx="0" cy="0"/>
        </a:xfrm>
      </p:grpSpPr>
      <p:pic>
        <p:nvPicPr>
          <p:cNvPr id="1434" name="Google Shape;1434;p10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3546882" cy="6858000"/>
          </a:xfrm>
          <a:prstGeom prst="rect">
            <a:avLst/>
          </a:prstGeom>
          <a:noFill/>
          <a:ln>
            <a:noFill/>
          </a:ln>
        </p:spPr>
      </p:pic>
      <p:pic>
        <p:nvPicPr>
          <p:cNvPr id="1435" name="Google Shape;1435;p10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36" name="Google Shape;1436;p102"/>
          <p:cNvSpPr txBox="1">
            <a:spLocks noGrp="1"/>
          </p:cNvSpPr>
          <p:nvPr>
            <p:ph type="body" idx="1"/>
          </p:nvPr>
        </p:nvSpPr>
        <p:spPr>
          <a:xfrm>
            <a:off x="2187348" y="1738132"/>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37" name="Google Shape;1437;p10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38" name="Google Shape;1438;p10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39" name="Google Shape;1439;p10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40" name="Google Shape;1440;p10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1441" name="Google Shape;1441;p10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69821" y="5648183"/>
            <a:ext cx="5252358" cy="262618"/>
          </a:xfrm>
          <a:prstGeom prst="rect">
            <a:avLst/>
          </a:prstGeom>
          <a:noFill/>
          <a:ln>
            <a:noFill/>
          </a:ln>
        </p:spPr>
      </p:pic>
      <p:pic>
        <p:nvPicPr>
          <p:cNvPr id="1442" name="Google Shape;1442;p10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325349">
            <a:off x="9456734" y="1616909"/>
            <a:ext cx="2058636" cy="4201298"/>
          </a:xfrm>
          <a:prstGeom prst="rect">
            <a:avLst/>
          </a:prstGeom>
          <a:noFill/>
          <a:ln>
            <a:noFill/>
          </a:ln>
        </p:spPr>
      </p:pic>
      <p:pic>
        <p:nvPicPr>
          <p:cNvPr id="1443" name="Google Shape;1443;p10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25727">
            <a:off x="9439892" y="1537917"/>
            <a:ext cx="2092319" cy="4270039"/>
          </a:xfrm>
          <a:prstGeom prst="rect">
            <a:avLst/>
          </a:prstGeom>
          <a:noFill/>
          <a:ln>
            <a:noFill/>
          </a:ln>
        </p:spPr>
      </p:pic>
      <p:pic>
        <p:nvPicPr>
          <p:cNvPr id="1444" name="Google Shape;1444;p10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flipH="1">
            <a:off x="105843" y="3279407"/>
            <a:ext cx="2872260" cy="2872260"/>
          </a:xfrm>
          <a:prstGeom prst="rect">
            <a:avLst/>
          </a:prstGeom>
          <a:noFill/>
          <a:ln>
            <a:noFill/>
          </a:ln>
        </p:spPr>
      </p:pic>
      <p:pic>
        <p:nvPicPr>
          <p:cNvPr id="1445" name="Google Shape;1445;p10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59534" y="3972227"/>
            <a:ext cx="1371600" cy="1371600"/>
          </a:xfrm>
          <a:prstGeom prst="rect">
            <a:avLst/>
          </a:prstGeom>
          <a:noFill/>
          <a:ln>
            <a:noFill/>
          </a:ln>
        </p:spPr>
      </p:pic>
      <p:pic>
        <p:nvPicPr>
          <p:cNvPr id="1446" name="Google Shape;1446;p10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688757" y="286906"/>
            <a:ext cx="853216" cy="857956"/>
          </a:xfrm>
          <a:prstGeom prst="rect">
            <a:avLst/>
          </a:prstGeom>
          <a:noFill/>
          <a:ln>
            <a:noFill/>
          </a:ln>
        </p:spPr>
      </p:pic>
      <p:pic>
        <p:nvPicPr>
          <p:cNvPr id="1447" name="Google Shape;1447;p10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9407556">
            <a:off x="1083050" y="1247203"/>
            <a:ext cx="399721" cy="375738"/>
          </a:xfrm>
          <a:prstGeom prst="rect">
            <a:avLst/>
          </a:prstGeom>
          <a:noFill/>
          <a:ln>
            <a:noFill/>
          </a:ln>
        </p:spPr>
      </p:pic>
      <p:pic>
        <p:nvPicPr>
          <p:cNvPr id="1448" name="Google Shape;1448;p10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10800000">
            <a:off x="10259673" y="2281347"/>
            <a:ext cx="399721" cy="375738"/>
          </a:xfrm>
          <a:prstGeom prst="rect">
            <a:avLst/>
          </a:prstGeom>
          <a:noFill/>
          <a:ln>
            <a:noFill/>
          </a:ln>
        </p:spPr>
      </p:pic>
      <p:pic>
        <p:nvPicPr>
          <p:cNvPr id="1449" name="Google Shape;1449;p10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8536621">
            <a:off x="317286" y="5563248"/>
            <a:ext cx="399721" cy="375738"/>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matchingName="More_text_yellow">
  <p:cSld name="More_text_yellow">
    <p:spTree>
      <p:nvGrpSpPr>
        <p:cNvPr id="1" name="Shape 1450"/>
        <p:cNvGrpSpPr/>
        <p:nvPr/>
      </p:nvGrpSpPr>
      <p:grpSpPr>
        <a:xfrm>
          <a:off x="0" y="0"/>
          <a:ext cx="0" cy="0"/>
          <a:chOff x="0" y="0"/>
          <a:chExt cx="0" cy="0"/>
        </a:xfrm>
      </p:grpSpPr>
      <p:pic>
        <p:nvPicPr>
          <p:cNvPr id="1451" name="Google Shape;1451;p10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935842" y="2998366"/>
            <a:ext cx="1261914" cy="3869871"/>
          </a:xfrm>
          <a:prstGeom prst="rect">
            <a:avLst/>
          </a:prstGeom>
          <a:noFill/>
          <a:ln>
            <a:noFill/>
          </a:ln>
        </p:spPr>
      </p:pic>
      <p:pic>
        <p:nvPicPr>
          <p:cNvPr id="1452" name="Google Shape;1452;p10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53" name="Google Shape;1453;p103"/>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54" name="Google Shape;1454;p10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55" name="Google Shape;1455;p10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56" name="Google Shape;1456;p10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57" name="Google Shape;1457;p10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1458" name="Google Shape;1458;p10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4038600" y="6059209"/>
            <a:ext cx="3529495" cy="176475"/>
          </a:xfrm>
          <a:prstGeom prst="rect">
            <a:avLst/>
          </a:prstGeom>
          <a:noFill/>
          <a:ln>
            <a:noFill/>
          </a:ln>
        </p:spPr>
      </p:pic>
      <p:pic>
        <p:nvPicPr>
          <p:cNvPr id="1459" name="Google Shape;1459;p10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0"/>
            <a:ext cx="877169" cy="5802284"/>
          </a:xfrm>
          <a:prstGeom prst="rect">
            <a:avLst/>
          </a:prstGeom>
          <a:noFill/>
          <a:ln>
            <a:noFill/>
          </a:ln>
        </p:spPr>
      </p:pic>
      <p:pic>
        <p:nvPicPr>
          <p:cNvPr id="1460" name="Google Shape;1460;p10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713308" y="4942988"/>
            <a:ext cx="302079" cy="283954"/>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matchingName="5_Заголовок раздела">
  <p:cSld name="5_Заголовок раздела">
    <p:spTree>
      <p:nvGrpSpPr>
        <p:cNvPr id="1" name="Shape 1461"/>
        <p:cNvGrpSpPr/>
        <p:nvPr/>
      </p:nvGrpSpPr>
      <p:grpSpPr>
        <a:xfrm>
          <a:off x="0" y="0"/>
          <a:ext cx="0" cy="0"/>
          <a:chOff x="0" y="0"/>
          <a:chExt cx="0" cy="0"/>
        </a:xfrm>
      </p:grpSpPr>
      <p:pic>
        <p:nvPicPr>
          <p:cNvPr id="1462" name="Google Shape;1462;p10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864131">
            <a:off x="5577950" y="5921853"/>
            <a:ext cx="1120784" cy="1224643"/>
          </a:xfrm>
          <a:prstGeom prst="rect">
            <a:avLst/>
          </a:prstGeom>
          <a:noFill/>
          <a:ln>
            <a:noFill/>
          </a:ln>
        </p:spPr>
      </p:pic>
      <p:pic>
        <p:nvPicPr>
          <p:cNvPr id="1463" name="Google Shape;1463;p10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0"/>
            <a:ext cx="5504013" cy="6858000"/>
          </a:xfrm>
          <a:prstGeom prst="rect">
            <a:avLst/>
          </a:prstGeom>
          <a:noFill/>
          <a:ln>
            <a:noFill/>
          </a:ln>
        </p:spPr>
      </p:pic>
      <p:pic>
        <p:nvPicPr>
          <p:cNvPr id="1464" name="Google Shape;1464;p10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0" y="4977310"/>
            <a:ext cx="1513408" cy="1880690"/>
          </a:xfrm>
          <a:prstGeom prst="rect">
            <a:avLst/>
          </a:prstGeom>
          <a:noFill/>
          <a:ln>
            <a:noFill/>
          </a:ln>
        </p:spPr>
      </p:pic>
      <p:pic>
        <p:nvPicPr>
          <p:cNvPr id="1465" name="Google Shape;1465;p10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66" name="Google Shape;1466;p104"/>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67" name="Google Shape;1467;p104"/>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68" name="Google Shape;1468;p104"/>
          <p:cNvSpPr txBox="1">
            <a:spLocks noGrp="1"/>
          </p:cNvSpPr>
          <p:nvPr>
            <p:ph type="dt" idx="10"/>
          </p:nvPr>
        </p:nvSpPr>
        <p:spPr>
          <a:xfrm>
            <a:off x="2061026"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69" name="Google Shape;1469;p104"/>
          <p:cNvSpPr txBox="1">
            <a:spLocks noGrp="1"/>
          </p:cNvSpPr>
          <p:nvPr>
            <p:ph type="ftr" idx="11"/>
          </p:nvPr>
        </p:nvSpPr>
        <p:spPr>
          <a:xfrm>
            <a:off x="6316436" y="635634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70" name="Google Shape;1470;p10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71" name="Google Shape;1471;p10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1472" name="Google Shape;1472;p104"/>
          <p:cNvSpPr>
            <a:spLocks noGrp="1"/>
          </p:cNvSpPr>
          <p:nvPr>
            <p:ph type="pic" idx="2"/>
          </p:nvPr>
        </p:nvSpPr>
        <p:spPr>
          <a:xfrm>
            <a:off x="7179597" y="2325182"/>
            <a:ext cx="4179887" cy="3462338"/>
          </a:xfrm>
          <a:prstGeom prst="rect">
            <a:avLst/>
          </a:prstGeom>
          <a:noFill/>
          <a:ln>
            <a:noFill/>
          </a:ln>
        </p:spPr>
      </p:sp>
      <p:pic>
        <p:nvPicPr>
          <p:cNvPr id="1473" name="Google Shape;1473;p10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41624">
            <a:off x="10450307" y="230235"/>
            <a:ext cx="1557105" cy="1500011"/>
          </a:xfrm>
          <a:prstGeom prst="rect">
            <a:avLst/>
          </a:prstGeom>
          <a:noFill/>
          <a:ln>
            <a:noFill/>
          </a:ln>
        </p:spPr>
      </p:pic>
      <p:pic>
        <p:nvPicPr>
          <p:cNvPr id="1474" name="Google Shape;1474;p104"/>
          <p:cNvPicPr preferRelativeResize="0"/>
          <p:nvPr/>
        </p:nvPicPr>
        <p:blipFill rotWithShape="1">
          <a:blip r:embed="rId8" cstate="email">
            <a:alphaModFix/>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matchingName="More-text_blue">
  <p:cSld name="More-text_blue">
    <p:spTree>
      <p:nvGrpSpPr>
        <p:cNvPr id="1" name="Shape 2307"/>
        <p:cNvGrpSpPr/>
        <p:nvPr/>
      </p:nvGrpSpPr>
      <p:grpSpPr>
        <a:xfrm>
          <a:off x="0" y="0"/>
          <a:ext cx="0" cy="0"/>
          <a:chOff x="0" y="0"/>
          <a:chExt cx="0" cy="0"/>
        </a:xfrm>
      </p:grpSpPr>
      <p:pic>
        <p:nvPicPr>
          <p:cNvPr id="2308" name="Google Shape;2308;p15"/>
          <p:cNvPicPr preferRelativeResize="0"/>
          <p:nvPr/>
        </p:nvPicPr>
        <p:blipFill rotWithShape="1">
          <a:blip r:embed="rId2" cstate="email">
            <a:alphaModFix/>
            <a:extLst>
              <a:ext uri="{28A0092B-C50C-407E-A947-70E740481C1C}">
                <a14:useLocalDpi xmlns:a14="http://schemas.microsoft.com/office/drawing/2010/main"/>
              </a:ext>
            </a:extLst>
          </a:blip>
          <a:srcRect r="7402"/>
          <a:stretch/>
        </p:blipFill>
        <p:spPr>
          <a:xfrm>
            <a:off x="0" y="0"/>
            <a:ext cx="963140" cy="6858000"/>
          </a:xfrm>
          <a:prstGeom prst="rect">
            <a:avLst/>
          </a:prstGeom>
          <a:noFill/>
          <a:ln>
            <a:noFill/>
          </a:ln>
        </p:spPr>
      </p:pic>
      <p:pic>
        <p:nvPicPr>
          <p:cNvPr id="2309" name="Google Shape;2309;p1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3"/>
            <a:ext cx="968896" cy="809028"/>
          </a:xfrm>
          <a:prstGeom prst="rect">
            <a:avLst/>
          </a:prstGeom>
          <a:noFill/>
          <a:ln>
            <a:noFill/>
          </a:ln>
        </p:spPr>
      </p:pic>
      <p:sp>
        <p:nvSpPr>
          <p:cNvPr id="2310" name="Google Shape;2310;p15"/>
          <p:cNvSpPr txBox="1">
            <a:spLocks noGrp="1"/>
          </p:cNvSpPr>
          <p:nvPr>
            <p:ph type="dt" idx="10"/>
          </p:nvPr>
        </p:nvSpPr>
        <p:spPr>
          <a:xfrm>
            <a:off x="838200"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11" name="Google Shape;2311;p15"/>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2312" name="Google Shape;2312;p1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11228860" y="0"/>
            <a:ext cx="963140" cy="801332"/>
          </a:xfrm>
          <a:prstGeom prst="rect">
            <a:avLst/>
          </a:prstGeom>
          <a:noFill/>
          <a:ln>
            <a:noFill/>
          </a:ln>
        </p:spPr>
      </p:pic>
      <p:sp>
        <p:nvSpPr>
          <p:cNvPr id="2313" name="Google Shape;2313;p15"/>
          <p:cNvSpPr txBox="1">
            <a:spLocks noGrp="1"/>
          </p:cNvSpPr>
          <p:nvPr>
            <p:ph type="body" idx="1"/>
          </p:nvPr>
        </p:nvSpPr>
        <p:spPr>
          <a:xfrm>
            <a:off x="877169" y="375557"/>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2314" name="Google Shape;2314;p1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599842" y="1690007"/>
            <a:ext cx="592158" cy="3224893"/>
          </a:xfrm>
          <a:prstGeom prst="rect">
            <a:avLst/>
          </a:prstGeom>
          <a:noFill/>
          <a:ln>
            <a:noFill/>
          </a:ln>
        </p:spPr>
      </p:pic>
      <p:pic>
        <p:nvPicPr>
          <p:cNvPr id="2315" name="Google Shape;2315;p1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48955" y="4212773"/>
            <a:ext cx="450396" cy="450396"/>
          </a:xfrm>
          <a:prstGeom prst="rect">
            <a:avLst/>
          </a:prstGeom>
          <a:noFill/>
          <a:ln>
            <a:noFill/>
          </a:ln>
        </p:spPr>
      </p:pic>
      <p:sp>
        <p:nvSpPr>
          <p:cNvPr id="2316" name="Google Shape;2316;p15"/>
          <p:cNvSpPr txBox="1">
            <a:spLocks noGrp="1"/>
          </p:cNvSpPr>
          <p:nvPr>
            <p:ph type="sldNum" idx="12"/>
          </p:nvPr>
        </p:nvSpPr>
        <p:spPr>
          <a:xfrm>
            <a:off x="10897386" y="6330754"/>
            <a:ext cx="126849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matchingName="title-01">
  <p:cSld name="title-01">
    <p:spTree>
      <p:nvGrpSpPr>
        <p:cNvPr id="1" name="Shape 2317"/>
        <p:cNvGrpSpPr/>
        <p:nvPr/>
      </p:nvGrpSpPr>
      <p:grpSpPr>
        <a:xfrm>
          <a:off x="0" y="0"/>
          <a:ext cx="0" cy="0"/>
          <a:chOff x="0" y="0"/>
          <a:chExt cx="0" cy="0"/>
        </a:xfrm>
      </p:grpSpPr>
      <p:sp>
        <p:nvSpPr>
          <p:cNvPr id="2318" name="Google Shape;2318;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19" name="Google Shape;2319;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20" name="Google Shape;2320;p1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321" name="Google Shape;2321;p16"/>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grpSp>
        <p:nvGrpSpPr>
          <p:cNvPr id="2322" name="Google Shape;2322;p16"/>
          <p:cNvGrpSpPr/>
          <p:nvPr/>
        </p:nvGrpSpPr>
        <p:grpSpPr>
          <a:xfrm>
            <a:off x="0" y="-865198"/>
            <a:ext cx="12190413" cy="7723198"/>
            <a:chOff x="0" y="-865198"/>
            <a:chExt cx="12190413" cy="7723198"/>
          </a:xfrm>
        </p:grpSpPr>
        <p:pic>
          <p:nvPicPr>
            <p:cNvPr id="2323" name="Google Shape;2323;p1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2324" name="Google Shape;2324;p1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2325" name="Google Shape;2325;p16"/>
            <p:cNvGrpSpPr/>
            <p:nvPr/>
          </p:nvGrpSpPr>
          <p:grpSpPr>
            <a:xfrm>
              <a:off x="0" y="1587"/>
              <a:ext cx="12176092" cy="5856700"/>
              <a:chOff x="0" y="1587"/>
              <a:chExt cx="12176092" cy="5856700"/>
            </a:xfrm>
          </p:grpSpPr>
          <p:pic>
            <p:nvPicPr>
              <p:cNvPr id="2326" name="Google Shape;2326;p1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2327" name="Google Shape;2327;p1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2328" name="Google Shape;2328;p1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2329" name="Google Shape;2329;p1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2330" name="Google Shape;2330;p1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2331" name="Google Shape;2331;p16"/>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2332" name="Google Shape;2332;p1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2333" name="Google Shape;2333;p1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2334" name="Google Shape;2334;p1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2335" name="Google Shape;2335;p1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2336" name="Google Shape;2336;p1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2337" name="Google Shape;2337;p16"/>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2338" name="Google Shape;2338;p16"/>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2339" name="Google Shape;2339;p16"/>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2340" name="Google Shape;2340;p16"/>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2341" name="Google Shape;2341;p16"/>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2342" name="Google Shape;2342;p16"/>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43" name="Google Shape;2343;p16"/>
          <p:cNvSpPr txBox="1">
            <a:spLocks noGrp="1"/>
          </p:cNvSpPr>
          <p:nvPr>
            <p:ph type="body" idx="1"/>
          </p:nvPr>
        </p:nvSpPr>
        <p:spPr>
          <a:xfrm>
            <a:off x="236765" y="2975647"/>
            <a:ext cx="3465676" cy="21469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44" name="Google Shape;2344;p16"/>
          <p:cNvSpPr txBox="1"/>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CH" sz="1200">
                <a:solidFill>
                  <a:schemeClr val="dk1"/>
                </a:solidFill>
                <a:latin typeface="Century Gothic"/>
                <a:ea typeface="Century Gothic"/>
                <a:cs typeface="Century Gothic"/>
                <a:sym typeface="Century Gothic"/>
              </a:rPr>
              <a:t>16.11.2025</a:t>
            </a:r>
            <a:endParaRPr sz="1200">
              <a:solidFill>
                <a:schemeClr val="dk1"/>
              </a:solidFill>
              <a:latin typeface="Century Gothic"/>
              <a:ea typeface="Century Gothic"/>
              <a:cs typeface="Century Gothic"/>
              <a:sym typeface="Century Gothic"/>
            </a:endParaRPr>
          </a:p>
        </p:txBody>
      </p:sp>
      <p:sp>
        <p:nvSpPr>
          <p:cNvPr id="2345" name="Google Shape;2345;p16"/>
          <p:cNvSpPr txBox="1"/>
          <p:nvPr/>
        </p:nvSpPr>
        <p:spPr>
          <a:xfrm>
            <a:off x="11381363" y="6356350"/>
            <a:ext cx="664728"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de-CH" sz="2400" b="0" cap="none">
                <a:solidFill>
                  <a:schemeClr val="dk1"/>
                </a:solidFill>
                <a:latin typeface="Century Gothic"/>
                <a:ea typeface="Century Gothic"/>
                <a:cs typeface="Century Gothic"/>
                <a:sym typeface="Century Gothic"/>
              </a:rPr>
              <a:t>‹Nr.›</a:t>
            </a:fld>
            <a:endParaRPr sz="2400" b="1">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matchingName="title-02">
  <p:cSld name="title-02">
    <p:spTree>
      <p:nvGrpSpPr>
        <p:cNvPr id="1" name="Shape 2346"/>
        <p:cNvGrpSpPr/>
        <p:nvPr/>
      </p:nvGrpSpPr>
      <p:grpSpPr>
        <a:xfrm>
          <a:off x="0" y="0"/>
          <a:ext cx="0" cy="0"/>
          <a:chOff x="0" y="0"/>
          <a:chExt cx="0" cy="0"/>
        </a:xfrm>
      </p:grpSpPr>
      <p:pic>
        <p:nvPicPr>
          <p:cNvPr id="2347" name="Google Shape;2347;p1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2348" name="Google Shape;2348;p1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2349" name="Google Shape;2349;p1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2350" name="Google Shape;2350;p17"/>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51" name="Google Shape;2351;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52" name="Google Shape;2352;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53" name="Google Shape;2353;p1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354" name="Google Shape;2354;p1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2355" name="Google Shape;2355;p17"/>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2356" name="Google Shape;2356;p17"/>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57" name="Google Shape;2357;p1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2358" name="Google Shape;2358;p1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2359" name="Google Shape;2359;p1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2360" name="Google Shape;2360;p1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2361" name="Google Shape;2361;p1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2362" name="Google Shape;2362;p1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pic>
        <p:nvPicPr>
          <p:cNvPr id="2363" name="Google Shape;2363;p1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250136" y="1440687"/>
            <a:ext cx="1363283" cy="653609"/>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matchingName="1_title-02">
  <p:cSld name="1_title-02">
    <p:spTree>
      <p:nvGrpSpPr>
        <p:cNvPr id="1" name="Shape 2364"/>
        <p:cNvGrpSpPr/>
        <p:nvPr/>
      </p:nvGrpSpPr>
      <p:grpSpPr>
        <a:xfrm>
          <a:off x="0" y="0"/>
          <a:ext cx="0" cy="0"/>
          <a:chOff x="0" y="0"/>
          <a:chExt cx="0" cy="0"/>
        </a:xfrm>
      </p:grpSpPr>
      <p:pic>
        <p:nvPicPr>
          <p:cNvPr id="2365" name="Google Shape;2365;p1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2366" name="Google Shape;2366;p1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2367" name="Google Shape;2367;p1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2368" name="Google Shape;2368;p18"/>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69" name="Google Shape;2369;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70" name="Google Shape;2370;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71" name="Google Shape;2371;p1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372" name="Google Shape;2372;p1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2373" name="Google Shape;2373;p18"/>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2374" name="Google Shape;2374;p18"/>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75" name="Google Shape;2375;p1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2376" name="Google Shape;2376;p1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2377" name="Google Shape;2377;p1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2378" name="Google Shape;2378;p1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2379" name="Google Shape;2379;p1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2380" name="Google Shape;2380;p1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matchingName="title-03">
  <p:cSld name="title-03">
    <p:spTree>
      <p:nvGrpSpPr>
        <p:cNvPr id="1" name="Shape 2381"/>
        <p:cNvGrpSpPr/>
        <p:nvPr/>
      </p:nvGrpSpPr>
      <p:grpSpPr>
        <a:xfrm>
          <a:off x="0" y="0"/>
          <a:ext cx="0" cy="0"/>
          <a:chOff x="0" y="0"/>
          <a:chExt cx="0" cy="0"/>
        </a:xfrm>
      </p:grpSpPr>
      <p:pic>
        <p:nvPicPr>
          <p:cNvPr id="2382" name="Google Shape;2382;p1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306" y="0"/>
            <a:ext cx="6239483" cy="2407816"/>
          </a:xfrm>
          <a:prstGeom prst="rect">
            <a:avLst/>
          </a:prstGeom>
          <a:noFill/>
          <a:ln>
            <a:noFill/>
          </a:ln>
        </p:spPr>
      </p:pic>
      <p:pic>
        <p:nvPicPr>
          <p:cNvPr id="2383" name="Google Shape;2383;p1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5261969" y="3493788"/>
            <a:ext cx="3169481" cy="164813"/>
          </a:xfrm>
          <a:prstGeom prst="rect">
            <a:avLst/>
          </a:prstGeom>
          <a:noFill/>
          <a:ln>
            <a:noFill/>
          </a:ln>
        </p:spPr>
      </p:pic>
      <p:pic>
        <p:nvPicPr>
          <p:cNvPr id="2384" name="Google Shape;2384;p1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423059" y="0"/>
            <a:ext cx="1936759" cy="3208564"/>
          </a:xfrm>
          <a:prstGeom prst="rect">
            <a:avLst/>
          </a:prstGeom>
          <a:noFill/>
          <a:ln>
            <a:noFill/>
          </a:ln>
        </p:spPr>
      </p:pic>
      <p:pic>
        <p:nvPicPr>
          <p:cNvPr id="2385" name="Google Shape;2385;p1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133600" y="0"/>
            <a:ext cx="10058400" cy="5957925"/>
          </a:xfrm>
          <a:prstGeom prst="rect">
            <a:avLst/>
          </a:prstGeom>
          <a:noFill/>
          <a:ln>
            <a:noFill/>
          </a:ln>
        </p:spPr>
      </p:pic>
      <p:pic>
        <p:nvPicPr>
          <p:cNvPr id="2386" name="Google Shape;2386;p1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 y="-203086"/>
            <a:ext cx="4713111" cy="6701416"/>
          </a:xfrm>
          <a:prstGeom prst="rect">
            <a:avLst/>
          </a:prstGeom>
          <a:noFill/>
          <a:ln>
            <a:noFill/>
          </a:ln>
        </p:spPr>
      </p:pic>
      <p:sp>
        <p:nvSpPr>
          <p:cNvPr id="2387" name="Google Shape;2387;p19"/>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88" name="Google Shape;2388;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89" name="Google Shape;2389;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90" name="Google Shape;2390;p1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391" name="Google Shape;2391;p19"/>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92" name="Google Shape;2392;p1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6213" y="0"/>
            <a:ext cx="6381890" cy="5355771"/>
          </a:xfrm>
          <a:prstGeom prst="rect">
            <a:avLst/>
          </a:prstGeom>
          <a:noFill/>
          <a:ln>
            <a:noFill/>
          </a:ln>
        </p:spPr>
      </p:pic>
      <p:sp>
        <p:nvSpPr>
          <p:cNvPr id="2393" name="Google Shape;2393;p19"/>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2394" name="Google Shape;2394;p1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708809" y="27720"/>
            <a:ext cx="2852057" cy="2799769"/>
          </a:xfrm>
          <a:prstGeom prst="rect">
            <a:avLst/>
          </a:prstGeom>
          <a:noFill/>
          <a:ln>
            <a:noFill/>
          </a:ln>
        </p:spPr>
      </p:pic>
      <p:pic>
        <p:nvPicPr>
          <p:cNvPr id="2395" name="Google Shape;2395;p1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6244789" y="1333867"/>
            <a:ext cx="2013559" cy="2180685"/>
          </a:xfrm>
          <a:prstGeom prst="rect">
            <a:avLst/>
          </a:prstGeom>
          <a:noFill/>
          <a:ln>
            <a:noFill/>
          </a:ln>
        </p:spPr>
      </p:pic>
      <p:pic>
        <p:nvPicPr>
          <p:cNvPr id="2396" name="Google Shape;2396;p1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20296" y="60695"/>
            <a:ext cx="1165197" cy="1273172"/>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matchingName="1_title-03">
  <p:cSld name="1_title-03">
    <p:spTree>
      <p:nvGrpSpPr>
        <p:cNvPr id="1" name="Shape 2397"/>
        <p:cNvGrpSpPr/>
        <p:nvPr/>
      </p:nvGrpSpPr>
      <p:grpSpPr>
        <a:xfrm>
          <a:off x="0" y="0"/>
          <a:ext cx="0" cy="0"/>
          <a:chOff x="0" y="0"/>
          <a:chExt cx="0" cy="0"/>
        </a:xfrm>
      </p:grpSpPr>
      <p:pic>
        <p:nvPicPr>
          <p:cNvPr id="2398" name="Google Shape;2398;p2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376307" cy="3518221"/>
          </a:xfrm>
          <a:prstGeom prst="rect">
            <a:avLst/>
          </a:prstGeom>
          <a:noFill/>
          <a:ln>
            <a:noFill/>
          </a:ln>
        </p:spPr>
      </p:pic>
      <p:pic>
        <p:nvPicPr>
          <p:cNvPr id="2399" name="Google Shape;2399;p2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736529" flipH="1">
            <a:off x="382567" y="1475867"/>
            <a:ext cx="4872218" cy="4024993"/>
          </a:xfrm>
          <a:prstGeom prst="rect">
            <a:avLst/>
          </a:prstGeom>
          <a:noFill/>
          <a:ln>
            <a:noFill/>
          </a:ln>
        </p:spPr>
      </p:pic>
      <p:pic>
        <p:nvPicPr>
          <p:cNvPr id="2400" name="Google Shape;2400;p2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540325" y="4458656"/>
            <a:ext cx="4305300" cy="1372912"/>
          </a:xfrm>
          <a:prstGeom prst="rect">
            <a:avLst/>
          </a:prstGeom>
          <a:noFill/>
          <a:ln>
            <a:noFill/>
          </a:ln>
        </p:spPr>
      </p:pic>
      <p:pic>
        <p:nvPicPr>
          <p:cNvPr id="2401" name="Google Shape;2401;p2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47765" y="0"/>
            <a:ext cx="8742647" cy="5306786"/>
          </a:xfrm>
          <a:prstGeom prst="rect">
            <a:avLst/>
          </a:prstGeom>
          <a:noFill/>
          <a:ln>
            <a:noFill/>
          </a:ln>
        </p:spPr>
      </p:pic>
      <p:sp>
        <p:nvSpPr>
          <p:cNvPr id="2402" name="Google Shape;2402;p20"/>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03" name="Google Shape;2403;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04" name="Google Shape;2404;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05" name="Google Shape;2405;p2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406" name="Google Shape;2406;p20"/>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407" name="Google Shape;2407;p2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7013" y="902667"/>
            <a:ext cx="6773645" cy="4630915"/>
          </a:xfrm>
          <a:prstGeom prst="rect">
            <a:avLst/>
          </a:prstGeom>
          <a:noFill/>
          <a:ln>
            <a:noFill/>
          </a:ln>
        </p:spPr>
      </p:pic>
      <p:sp>
        <p:nvSpPr>
          <p:cNvPr id="2408" name="Google Shape;2408;p20"/>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2409" name="Google Shape;2409;p2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493320" y="0"/>
            <a:ext cx="1736561" cy="2506436"/>
          </a:xfrm>
          <a:prstGeom prst="rect">
            <a:avLst/>
          </a:prstGeom>
          <a:noFill/>
          <a:ln>
            <a:noFill/>
          </a:ln>
        </p:spPr>
      </p:pic>
      <p:pic>
        <p:nvPicPr>
          <p:cNvPr id="2410" name="Google Shape;2410;p2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6064845" y="2774391"/>
            <a:ext cx="2990850" cy="155524"/>
          </a:xfrm>
          <a:prstGeom prst="rect">
            <a:avLst/>
          </a:prstGeom>
          <a:noFill/>
          <a:ln>
            <a:noFill/>
          </a:ln>
        </p:spPr>
      </p:pic>
      <p:pic>
        <p:nvPicPr>
          <p:cNvPr id="2411" name="Google Shape;2411;p2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932337">
            <a:off x="335257" y="62979"/>
            <a:ext cx="1119420" cy="1223153"/>
          </a:xfrm>
          <a:prstGeom prst="rect">
            <a:avLst/>
          </a:prstGeom>
          <a:noFill/>
          <a:ln>
            <a:noFill/>
          </a:ln>
        </p:spPr>
      </p:pic>
      <p:pic>
        <p:nvPicPr>
          <p:cNvPr id="2412" name="Google Shape;2412;p2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107368" y="3851205"/>
            <a:ext cx="732419" cy="732419"/>
          </a:xfrm>
          <a:prstGeom prst="rect">
            <a:avLst/>
          </a:prstGeom>
          <a:noFill/>
          <a:ln>
            <a:noFill/>
          </a:ln>
        </p:spPr>
      </p:pic>
      <p:pic>
        <p:nvPicPr>
          <p:cNvPr id="2413" name="Google Shape;2413;p2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625277" y="187457"/>
            <a:ext cx="900634" cy="905638"/>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matchingName="sub-topic-01" type="title">
  <p:cSld name="TITLE">
    <p:spTree>
      <p:nvGrpSpPr>
        <p:cNvPr id="1" name="Shape 2414"/>
        <p:cNvGrpSpPr/>
        <p:nvPr/>
      </p:nvGrpSpPr>
      <p:grpSpPr>
        <a:xfrm>
          <a:off x="0" y="0"/>
          <a:ext cx="0" cy="0"/>
          <a:chOff x="0" y="0"/>
          <a:chExt cx="0" cy="0"/>
        </a:xfrm>
      </p:grpSpPr>
      <p:grpSp>
        <p:nvGrpSpPr>
          <p:cNvPr id="2415" name="Google Shape;2415;p21"/>
          <p:cNvGrpSpPr/>
          <p:nvPr/>
        </p:nvGrpSpPr>
        <p:grpSpPr>
          <a:xfrm>
            <a:off x="0" y="0"/>
            <a:ext cx="12190413" cy="6871807"/>
            <a:chOff x="0" y="0"/>
            <a:chExt cx="12190413" cy="6871807"/>
          </a:xfrm>
        </p:grpSpPr>
        <p:pic>
          <p:nvPicPr>
            <p:cNvPr id="2416" name="Google Shape;2416;p2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7707874" y="0"/>
              <a:ext cx="4147972" cy="6871807"/>
            </a:xfrm>
            <a:prstGeom prst="rect">
              <a:avLst/>
            </a:prstGeom>
            <a:noFill/>
            <a:ln>
              <a:noFill/>
            </a:ln>
          </p:spPr>
        </p:pic>
        <p:pic>
          <p:nvPicPr>
            <p:cNvPr id="2417" name="Google Shape;2417;p2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27376" y="0"/>
              <a:ext cx="4139638" cy="6858000"/>
            </a:xfrm>
            <a:prstGeom prst="rect">
              <a:avLst/>
            </a:prstGeom>
            <a:noFill/>
            <a:ln>
              <a:noFill/>
            </a:ln>
          </p:spPr>
        </p:pic>
        <p:pic>
          <p:nvPicPr>
            <p:cNvPr id="2418" name="Google Shape;2418;p2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2419" name="Google Shape;2419;p2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019762" y="2929662"/>
              <a:ext cx="3693546" cy="3812642"/>
            </a:xfrm>
            <a:prstGeom prst="rect">
              <a:avLst/>
            </a:prstGeom>
            <a:noFill/>
            <a:ln>
              <a:noFill/>
            </a:ln>
          </p:spPr>
        </p:pic>
        <p:pic>
          <p:nvPicPr>
            <p:cNvPr id="2420" name="Google Shape;2420;p2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55493" y="2708920"/>
              <a:ext cx="3538656" cy="3779194"/>
            </a:xfrm>
            <a:prstGeom prst="rect">
              <a:avLst/>
            </a:prstGeom>
            <a:noFill/>
            <a:ln>
              <a:noFill/>
            </a:ln>
          </p:spPr>
        </p:pic>
        <p:pic>
          <p:nvPicPr>
            <p:cNvPr id="2421" name="Google Shape;2421;p2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905918" y="0"/>
              <a:ext cx="2314457" cy="1010832"/>
            </a:xfrm>
            <a:prstGeom prst="rect">
              <a:avLst/>
            </a:prstGeom>
            <a:noFill/>
            <a:ln>
              <a:noFill/>
            </a:ln>
          </p:spPr>
        </p:pic>
        <p:pic>
          <p:nvPicPr>
            <p:cNvPr id="2422" name="Google Shape;2422;p2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4216885" y="5243007"/>
              <a:ext cx="3729391" cy="1628800"/>
            </a:xfrm>
            <a:prstGeom prst="rect">
              <a:avLst/>
            </a:prstGeom>
            <a:noFill/>
            <a:ln>
              <a:noFill/>
            </a:ln>
          </p:spPr>
        </p:pic>
        <p:pic>
          <p:nvPicPr>
            <p:cNvPr id="2423" name="Google Shape;2423;p2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0" y="1365969"/>
              <a:ext cx="2598973" cy="262785"/>
            </a:xfrm>
            <a:prstGeom prst="rect">
              <a:avLst/>
            </a:prstGeom>
            <a:noFill/>
            <a:ln>
              <a:noFill/>
            </a:ln>
          </p:spPr>
        </p:pic>
        <p:pic>
          <p:nvPicPr>
            <p:cNvPr id="2424" name="Google Shape;2424;p2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591440" y="1365969"/>
              <a:ext cx="2598973" cy="262785"/>
            </a:xfrm>
            <a:prstGeom prst="rect">
              <a:avLst/>
            </a:prstGeom>
            <a:noFill/>
            <a:ln>
              <a:noFill/>
            </a:ln>
          </p:spPr>
        </p:pic>
      </p:grpSp>
      <p:pic>
        <p:nvPicPr>
          <p:cNvPr id="2425" name="Google Shape;2425;p2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426" name="Google Shape;2426;p21"/>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27" name="Google Shape;2427;p21"/>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428" name="Google Shape;2428;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29" name="Google Shape;2429;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30" name="Google Shape;2430;p2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image" Target="../media/image6.png"/><Relationship Id="rId89" Type="http://schemas.openxmlformats.org/officeDocument/2006/relationships/image" Target="../media/image11.png"/><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image" Target="../media/image1.png"/><Relationship Id="rId5" Type="http://schemas.openxmlformats.org/officeDocument/2006/relationships/slideLayout" Target="../slideLayouts/slideLayout5.xml"/><Relationship Id="rId90" Type="http://schemas.openxmlformats.org/officeDocument/2006/relationships/image" Target="../media/image12.png"/><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image" Target="../media/image2.png"/><Relationship Id="rId85" Type="http://schemas.openxmlformats.org/officeDocument/2006/relationships/image" Target="../media/image7.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image" Target="../media/image5.png"/><Relationship Id="rId88"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theme" Target="../theme/theme1.xml"/><Relationship Id="rId81" Type="http://schemas.openxmlformats.org/officeDocument/2006/relationships/image" Target="../media/image3.png"/><Relationship Id="rId86" Type="http://schemas.openxmlformats.org/officeDocument/2006/relationships/image" Target="../media/image8.pn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image" Target="../media/image9.png"/><Relationship Id="rId61" Type="http://schemas.openxmlformats.org/officeDocument/2006/relationships/slideLayout" Target="../slideLayouts/slideLayout61.xml"/><Relationship Id="rId82" Type="http://schemas.openxmlformats.org/officeDocument/2006/relationships/image" Target="../media/image4.png"/><Relationship Id="rId19" Type="http://schemas.openxmlformats.org/officeDocument/2006/relationships/slideLayout" Target="../slideLayouts/slideLayout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image" Target="../media/image2.png"/><Relationship Id="rId26" Type="http://schemas.openxmlformats.org/officeDocument/2006/relationships/image" Target="../media/image10.png"/><Relationship Id="rId3" Type="http://schemas.openxmlformats.org/officeDocument/2006/relationships/slideLayout" Target="../slideLayouts/slideLayout80.xml"/><Relationship Id="rId21" Type="http://schemas.openxmlformats.org/officeDocument/2006/relationships/image" Target="../media/image5.png"/><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image" Target="../media/image1.png"/><Relationship Id="rId25" Type="http://schemas.openxmlformats.org/officeDocument/2006/relationships/image" Target="../media/image9.png"/><Relationship Id="rId2" Type="http://schemas.openxmlformats.org/officeDocument/2006/relationships/slideLayout" Target="../slideLayouts/slideLayout79.xml"/><Relationship Id="rId16" Type="http://schemas.openxmlformats.org/officeDocument/2006/relationships/theme" Target="../theme/theme2.xml"/><Relationship Id="rId20" Type="http://schemas.openxmlformats.org/officeDocument/2006/relationships/image" Target="../media/image4.png"/><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24" Type="http://schemas.openxmlformats.org/officeDocument/2006/relationships/image" Target="../media/image8.png"/><Relationship Id="rId5" Type="http://schemas.openxmlformats.org/officeDocument/2006/relationships/slideLayout" Target="../slideLayouts/slideLayout82.xml"/><Relationship Id="rId15" Type="http://schemas.openxmlformats.org/officeDocument/2006/relationships/slideLayout" Target="../slideLayouts/slideLayout92.xml"/><Relationship Id="rId23" Type="http://schemas.openxmlformats.org/officeDocument/2006/relationships/image" Target="../media/image7.png"/><Relationship Id="rId28" Type="http://schemas.openxmlformats.org/officeDocument/2006/relationships/image" Target="../media/image12.png"/><Relationship Id="rId10" Type="http://schemas.openxmlformats.org/officeDocument/2006/relationships/slideLayout" Target="../slideLayouts/slideLayout87.xml"/><Relationship Id="rId19" Type="http://schemas.openxmlformats.org/officeDocument/2006/relationships/image" Target="../media/image3.png"/><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 Id="rId22" Type="http://schemas.openxmlformats.org/officeDocument/2006/relationships/image" Target="../media/image6.png"/><Relationship Id="rId27" Type="http://schemas.openxmlformats.org/officeDocument/2006/relationships/image" Target="../media/image1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slideLayout" Target="../slideLayouts/slideLayout105.xml"/><Relationship Id="rId18" Type="http://schemas.openxmlformats.org/officeDocument/2006/relationships/image" Target="../media/image2.png"/><Relationship Id="rId26" Type="http://schemas.openxmlformats.org/officeDocument/2006/relationships/image" Target="../media/image10.png"/><Relationship Id="rId3" Type="http://schemas.openxmlformats.org/officeDocument/2006/relationships/slideLayout" Target="../slideLayouts/slideLayout95.xml"/><Relationship Id="rId21" Type="http://schemas.openxmlformats.org/officeDocument/2006/relationships/image" Target="../media/image5.png"/><Relationship Id="rId7" Type="http://schemas.openxmlformats.org/officeDocument/2006/relationships/slideLayout" Target="../slideLayouts/slideLayout99.xml"/><Relationship Id="rId12" Type="http://schemas.openxmlformats.org/officeDocument/2006/relationships/slideLayout" Target="../slideLayouts/slideLayout104.xml"/><Relationship Id="rId17" Type="http://schemas.openxmlformats.org/officeDocument/2006/relationships/image" Target="../media/image1.png"/><Relationship Id="rId25" Type="http://schemas.openxmlformats.org/officeDocument/2006/relationships/image" Target="../media/image9.png"/><Relationship Id="rId2" Type="http://schemas.openxmlformats.org/officeDocument/2006/relationships/slideLayout" Target="../slideLayouts/slideLayout94.xml"/><Relationship Id="rId16" Type="http://schemas.openxmlformats.org/officeDocument/2006/relationships/theme" Target="../theme/theme3.xml"/><Relationship Id="rId20" Type="http://schemas.openxmlformats.org/officeDocument/2006/relationships/image" Target="../media/image4.png"/><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24" Type="http://schemas.openxmlformats.org/officeDocument/2006/relationships/image" Target="../media/image8.png"/><Relationship Id="rId5" Type="http://schemas.openxmlformats.org/officeDocument/2006/relationships/slideLayout" Target="../slideLayouts/slideLayout97.xml"/><Relationship Id="rId15" Type="http://schemas.openxmlformats.org/officeDocument/2006/relationships/slideLayout" Target="../slideLayouts/slideLayout107.xml"/><Relationship Id="rId23" Type="http://schemas.openxmlformats.org/officeDocument/2006/relationships/image" Target="../media/image7.png"/><Relationship Id="rId28" Type="http://schemas.openxmlformats.org/officeDocument/2006/relationships/image" Target="../media/image12.png"/><Relationship Id="rId10" Type="http://schemas.openxmlformats.org/officeDocument/2006/relationships/slideLayout" Target="../slideLayouts/slideLayout102.xml"/><Relationship Id="rId19" Type="http://schemas.openxmlformats.org/officeDocument/2006/relationships/image" Target="../media/image3.png"/><Relationship Id="rId4" Type="http://schemas.openxmlformats.org/officeDocument/2006/relationships/slideLayout" Target="../slideLayouts/slideLayout96.xml"/><Relationship Id="rId9" Type="http://schemas.openxmlformats.org/officeDocument/2006/relationships/slideLayout" Target="../slideLayouts/slideLayout101.xml"/><Relationship Id="rId14" Type="http://schemas.openxmlformats.org/officeDocument/2006/relationships/slideLayout" Target="../slideLayouts/slideLayout106.xml"/><Relationship Id="rId22" Type="http://schemas.openxmlformats.org/officeDocument/2006/relationships/image" Target="../media/image6.png"/><Relationship Id="rId27" Type="http://schemas.openxmlformats.org/officeDocument/2006/relationships/image" Target="../media/image11.png"/></Relationships>
</file>

<file path=ppt/slideMasters/_rels/slideMaster4.xml.rels><?xml version="1.0" encoding="UTF-8" standalone="yes"?>
<Relationships xmlns="http://schemas.openxmlformats.org/package/2006/relationships"><Relationship Id="rId26" Type="http://schemas.openxmlformats.org/officeDocument/2006/relationships/slideLayout" Target="../slideLayouts/slideLayout133.xml"/><Relationship Id="rId21" Type="http://schemas.openxmlformats.org/officeDocument/2006/relationships/slideLayout" Target="../slideLayouts/slideLayout128.xml"/><Relationship Id="rId42" Type="http://schemas.openxmlformats.org/officeDocument/2006/relationships/slideLayout" Target="../slideLayouts/slideLayout149.xml"/><Relationship Id="rId47" Type="http://schemas.openxmlformats.org/officeDocument/2006/relationships/slideLayout" Target="../slideLayouts/slideLayout154.xml"/><Relationship Id="rId63" Type="http://schemas.openxmlformats.org/officeDocument/2006/relationships/slideLayout" Target="../slideLayouts/slideLayout170.xml"/><Relationship Id="rId68" Type="http://schemas.openxmlformats.org/officeDocument/2006/relationships/slideLayout" Target="../slideLayouts/slideLayout175.xml"/><Relationship Id="rId16" Type="http://schemas.openxmlformats.org/officeDocument/2006/relationships/slideLayout" Target="../slideLayouts/slideLayout123.xml"/><Relationship Id="rId11" Type="http://schemas.openxmlformats.org/officeDocument/2006/relationships/slideLayout" Target="../slideLayouts/slideLayout118.xml"/><Relationship Id="rId32" Type="http://schemas.openxmlformats.org/officeDocument/2006/relationships/slideLayout" Target="../slideLayouts/slideLayout139.xml"/><Relationship Id="rId37" Type="http://schemas.openxmlformats.org/officeDocument/2006/relationships/slideLayout" Target="../slideLayouts/slideLayout144.xml"/><Relationship Id="rId53" Type="http://schemas.openxmlformats.org/officeDocument/2006/relationships/slideLayout" Target="../slideLayouts/slideLayout160.xml"/><Relationship Id="rId58" Type="http://schemas.openxmlformats.org/officeDocument/2006/relationships/slideLayout" Target="../slideLayouts/slideLayout165.xml"/><Relationship Id="rId74" Type="http://schemas.openxmlformats.org/officeDocument/2006/relationships/image" Target="../media/image398.png"/><Relationship Id="rId79" Type="http://schemas.openxmlformats.org/officeDocument/2006/relationships/image" Target="../media/image9.png"/><Relationship Id="rId5" Type="http://schemas.openxmlformats.org/officeDocument/2006/relationships/slideLayout" Target="../slideLayouts/slideLayout112.xml"/><Relationship Id="rId61" Type="http://schemas.openxmlformats.org/officeDocument/2006/relationships/slideLayout" Target="../slideLayouts/slideLayout168.xml"/><Relationship Id="rId82" Type="http://schemas.openxmlformats.org/officeDocument/2006/relationships/image" Target="../media/image402.png"/><Relationship Id="rId19" Type="http://schemas.openxmlformats.org/officeDocument/2006/relationships/slideLayout" Target="../slideLayouts/slideLayout126.xml"/><Relationship Id="rId14" Type="http://schemas.openxmlformats.org/officeDocument/2006/relationships/slideLayout" Target="../slideLayouts/slideLayout121.xml"/><Relationship Id="rId22" Type="http://schemas.openxmlformats.org/officeDocument/2006/relationships/slideLayout" Target="../slideLayouts/slideLayout129.xml"/><Relationship Id="rId27" Type="http://schemas.openxmlformats.org/officeDocument/2006/relationships/slideLayout" Target="../slideLayouts/slideLayout134.xml"/><Relationship Id="rId30" Type="http://schemas.openxmlformats.org/officeDocument/2006/relationships/slideLayout" Target="../slideLayouts/slideLayout137.xml"/><Relationship Id="rId35" Type="http://schemas.openxmlformats.org/officeDocument/2006/relationships/slideLayout" Target="../slideLayouts/slideLayout142.xml"/><Relationship Id="rId43" Type="http://schemas.openxmlformats.org/officeDocument/2006/relationships/slideLayout" Target="../slideLayouts/slideLayout150.xml"/><Relationship Id="rId48" Type="http://schemas.openxmlformats.org/officeDocument/2006/relationships/slideLayout" Target="../slideLayouts/slideLayout155.xml"/><Relationship Id="rId56" Type="http://schemas.openxmlformats.org/officeDocument/2006/relationships/slideLayout" Target="../slideLayouts/slideLayout163.xml"/><Relationship Id="rId64" Type="http://schemas.openxmlformats.org/officeDocument/2006/relationships/slideLayout" Target="../slideLayouts/slideLayout171.xml"/><Relationship Id="rId69" Type="http://schemas.openxmlformats.org/officeDocument/2006/relationships/slideLayout" Target="../slideLayouts/slideLayout176.xml"/><Relationship Id="rId77" Type="http://schemas.openxmlformats.org/officeDocument/2006/relationships/image" Target="../media/image7.png"/><Relationship Id="rId8" Type="http://schemas.openxmlformats.org/officeDocument/2006/relationships/slideLayout" Target="../slideLayouts/slideLayout115.xml"/><Relationship Id="rId51" Type="http://schemas.openxmlformats.org/officeDocument/2006/relationships/slideLayout" Target="../slideLayouts/slideLayout158.xml"/><Relationship Id="rId72" Type="http://schemas.openxmlformats.org/officeDocument/2006/relationships/image" Target="../media/image2.png"/><Relationship Id="rId80" Type="http://schemas.openxmlformats.org/officeDocument/2006/relationships/image" Target="../media/image400.png"/><Relationship Id="rId3" Type="http://schemas.openxmlformats.org/officeDocument/2006/relationships/slideLayout" Target="../slideLayouts/slideLayout110.xml"/><Relationship Id="rId12" Type="http://schemas.openxmlformats.org/officeDocument/2006/relationships/slideLayout" Target="../slideLayouts/slideLayout119.xml"/><Relationship Id="rId17" Type="http://schemas.openxmlformats.org/officeDocument/2006/relationships/slideLayout" Target="../slideLayouts/slideLayout124.xml"/><Relationship Id="rId25" Type="http://schemas.openxmlformats.org/officeDocument/2006/relationships/slideLayout" Target="../slideLayouts/slideLayout132.xml"/><Relationship Id="rId33" Type="http://schemas.openxmlformats.org/officeDocument/2006/relationships/slideLayout" Target="../slideLayouts/slideLayout140.xml"/><Relationship Id="rId38" Type="http://schemas.openxmlformats.org/officeDocument/2006/relationships/slideLayout" Target="../slideLayouts/slideLayout145.xml"/><Relationship Id="rId46" Type="http://schemas.openxmlformats.org/officeDocument/2006/relationships/slideLayout" Target="../slideLayouts/slideLayout153.xml"/><Relationship Id="rId59" Type="http://schemas.openxmlformats.org/officeDocument/2006/relationships/slideLayout" Target="../slideLayouts/slideLayout166.xml"/><Relationship Id="rId67" Type="http://schemas.openxmlformats.org/officeDocument/2006/relationships/slideLayout" Target="../slideLayouts/slideLayout174.xml"/><Relationship Id="rId20" Type="http://schemas.openxmlformats.org/officeDocument/2006/relationships/slideLayout" Target="../slideLayouts/slideLayout127.xml"/><Relationship Id="rId41" Type="http://schemas.openxmlformats.org/officeDocument/2006/relationships/slideLayout" Target="../slideLayouts/slideLayout148.xml"/><Relationship Id="rId54" Type="http://schemas.openxmlformats.org/officeDocument/2006/relationships/slideLayout" Target="../slideLayouts/slideLayout161.xml"/><Relationship Id="rId62" Type="http://schemas.openxmlformats.org/officeDocument/2006/relationships/slideLayout" Target="../slideLayouts/slideLayout169.xml"/><Relationship Id="rId70" Type="http://schemas.openxmlformats.org/officeDocument/2006/relationships/theme" Target="../theme/theme4.xml"/><Relationship Id="rId75" Type="http://schemas.openxmlformats.org/officeDocument/2006/relationships/image" Target="../media/image399.png"/><Relationship Id="rId1" Type="http://schemas.openxmlformats.org/officeDocument/2006/relationships/slideLayout" Target="../slideLayouts/slideLayout108.xml"/><Relationship Id="rId6" Type="http://schemas.openxmlformats.org/officeDocument/2006/relationships/slideLayout" Target="../slideLayouts/slideLayout113.xml"/><Relationship Id="rId15" Type="http://schemas.openxmlformats.org/officeDocument/2006/relationships/slideLayout" Target="../slideLayouts/slideLayout122.xml"/><Relationship Id="rId23" Type="http://schemas.openxmlformats.org/officeDocument/2006/relationships/slideLayout" Target="../slideLayouts/slideLayout130.xml"/><Relationship Id="rId28" Type="http://schemas.openxmlformats.org/officeDocument/2006/relationships/slideLayout" Target="../slideLayouts/slideLayout135.xml"/><Relationship Id="rId36" Type="http://schemas.openxmlformats.org/officeDocument/2006/relationships/slideLayout" Target="../slideLayouts/slideLayout143.xml"/><Relationship Id="rId49" Type="http://schemas.openxmlformats.org/officeDocument/2006/relationships/slideLayout" Target="../slideLayouts/slideLayout156.xml"/><Relationship Id="rId57" Type="http://schemas.openxmlformats.org/officeDocument/2006/relationships/slideLayout" Target="../slideLayouts/slideLayout164.xml"/><Relationship Id="rId10" Type="http://schemas.openxmlformats.org/officeDocument/2006/relationships/slideLayout" Target="../slideLayouts/slideLayout117.xml"/><Relationship Id="rId31" Type="http://schemas.openxmlformats.org/officeDocument/2006/relationships/slideLayout" Target="../slideLayouts/slideLayout138.xml"/><Relationship Id="rId44" Type="http://schemas.openxmlformats.org/officeDocument/2006/relationships/slideLayout" Target="../slideLayouts/slideLayout151.xml"/><Relationship Id="rId52" Type="http://schemas.openxmlformats.org/officeDocument/2006/relationships/slideLayout" Target="../slideLayouts/slideLayout159.xml"/><Relationship Id="rId60" Type="http://schemas.openxmlformats.org/officeDocument/2006/relationships/slideLayout" Target="../slideLayouts/slideLayout167.xml"/><Relationship Id="rId65" Type="http://schemas.openxmlformats.org/officeDocument/2006/relationships/slideLayout" Target="../slideLayouts/slideLayout172.xml"/><Relationship Id="rId73" Type="http://schemas.openxmlformats.org/officeDocument/2006/relationships/image" Target="../media/image397.png"/><Relationship Id="rId78" Type="http://schemas.openxmlformats.org/officeDocument/2006/relationships/image" Target="../media/image8.png"/><Relationship Id="rId81" Type="http://schemas.openxmlformats.org/officeDocument/2006/relationships/image" Target="../media/image401.png"/><Relationship Id="rId4" Type="http://schemas.openxmlformats.org/officeDocument/2006/relationships/slideLayout" Target="../slideLayouts/slideLayout111.xml"/><Relationship Id="rId9" Type="http://schemas.openxmlformats.org/officeDocument/2006/relationships/slideLayout" Target="../slideLayouts/slideLayout116.xml"/><Relationship Id="rId13" Type="http://schemas.openxmlformats.org/officeDocument/2006/relationships/slideLayout" Target="../slideLayouts/slideLayout120.xml"/><Relationship Id="rId18" Type="http://schemas.openxmlformats.org/officeDocument/2006/relationships/slideLayout" Target="../slideLayouts/slideLayout125.xml"/><Relationship Id="rId39" Type="http://schemas.openxmlformats.org/officeDocument/2006/relationships/slideLayout" Target="../slideLayouts/slideLayout146.xml"/><Relationship Id="rId34" Type="http://schemas.openxmlformats.org/officeDocument/2006/relationships/slideLayout" Target="../slideLayouts/slideLayout141.xml"/><Relationship Id="rId50" Type="http://schemas.openxmlformats.org/officeDocument/2006/relationships/slideLayout" Target="../slideLayouts/slideLayout157.xml"/><Relationship Id="rId55" Type="http://schemas.openxmlformats.org/officeDocument/2006/relationships/slideLayout" Target="../slideLayouts/slideLayout162.xml"/><Relationship Id="rId76" Type="http://schemas.openxmlformats.org/officeDocument/2006/relationships/image" Target="../media/image6.png"/><Relationship Id="rId7" Type="http://schemas.openxmlformats.org/officeDocument/2006/relationships/slideLayout" Target="../slideLayouts/slideLayout114.xml"/><Relationship Id="rId71" Type="http://schemas.openxmlformats.org/officeDocument/2006/relationships/image" Target="../media/image1.png"/><Relationship Id="rId2" Type="http://schemas.openxmlformats.org/officeDocument/2006/relationships/slideLayout" Target="../slideLayouts/slideLayout109.xml"/><Relationship Id="rId29" Type="http://schemas.openxmlformats.org/officeDocument/2006/relationships/slideLayout" Target="../slideLayouts/slideLayout136.xml"/><Relationship Id="rId24" Type="http://schemas.openxmlformats.org/officeDocument/2006/relationships/slideLayout" Target="../slideLayouts/slideLayout131.xml"/><Relationship Id="rId40" Type="http://schemas.openxmlformats.org/officeDocument/2006/relationships/slideLayout" Target="../slideLayouts/slideLayout147.xml"/><Relationship Id="rId45" Type="http://schemas.openxmlformats.org/officeDocument/2006/relationships/slideLayout" Target="../slideLayouts/slideLayout152.xml"/><Relationship Id="rId66" Type="http://schemas.openxmlformats.org/officeDocument/2006/relationships/slideLayout" Target="../slideLayouts/slideLayout17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10" name="Google Shape;10;p9"/>
          <p:cNvGrpSpPr/>
          <p:nvPr/>
        </p:nvGrpSpPr>
        <p:grpSpPr>
          <a:xfrm>
            <a:off x="0" y="-865198"/>
            <a:ext cx="12190413" cy="7723198"/>
            <a:chOff x="0" y="-865198"/>
            <a:chExt cx="12190413" cy="7723198"/>
          </a:xfrm>
        </p:grpSpPr>
        <p:pic>
          <p:nvPicPr>
            <p:cNvPr id="11" name="Google Shape;11;p9"/>
            <p:cNvPicPr preferRelativeResize="0"/>
            <p:nvPr/>
          </p:nvPicPr>
          <p:blipFill rotWithShape="1">
            <a:blip r:embed="rId79"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12" name="Google Shape;12;p9"/>
            <p:cNvPicPr preferRelativeResize="0"/>
            <p:nvPr/>
          </p:nvPicPr>
          <p:blipFill rotWithShape="1">
            <a:blip r:embed="rId80"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13" name="Google Shape;13;p9"/>
            <p:cNvGrpSpPr/>
            <p:nvPr/>
          </p:nvGrpSpPr>
          <p:grpSpPr>
            <a:xfrm>
              <a:off x="0" y="1587"/>
              <a:ext cx="12176092" cy="5856700"/>
              <a:chOff x="0" y="1587"/>
              <a:chExt cx="12176092" cy="5856700"/>
            </a:xfrm>
          </p:grpSpPr>
          <p:pic>
            <p:nvPicPr>
              <p:cNvPr id="14" name="Google Shape;14;p9"/>
              <p:cNvPicPr preferRelativeResize="0"/>
              <p:nvPr/>
            </p:nvPicPr>
            <p:blipFill rotWithShape="1">
              <a:blip r:embed="rId81"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15" name="Google Shape;15;p9"/>
              <p:cNvPicPr preferRelativeResize="0"/>
              <p:nvPr/>
            </p:nvPicPr>
            <p:blipFill rotWithShape="1">
              <a:blip r:embed="rId82"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16" name="Google Shape;16;p9"/>
            <p:cNvPicPr preferRelativeResize="0"/>
            <p:nvPr/>
          </p:nvPicPr>
          <p:blipFill rotWithShape="1">
            <a:blip r:embed="rId83"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17" name="Google Shape;17;p9"/>
            <p:cNvPicPr preferRelativeResize="0"/>
            <p:nvPr/>
          </p:nvPicPr>
          <p:blipFill rotWithShape="1">
            <a:blip r:embed="rId84"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18" name="Google Shape;18;p9"/>
            <p:cNvPicPr preferRelativeResize="0"/>
            <p:nvPr/>
          </p:nvPicPr>
          <p:blipFill rotWithShape="1">
            <a:blip r:embed="rId85"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19" name="Google Shape;19;p9"/>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b="0" i="0" u="none" strike="noStrike" cap="none">
                <a:solidFill>
                  <a:srgbClr val="000000"/>
                </a:solidFill>
                <a:latin typeface="Malgun Gothic"/>
                <a:ea typeface="Malgun Gothic"/>
                <a:cs typeface="Malgun Gothic"/>
                <a:sym typeface="Malgun Gothic"/>
              </a:endParaRPr>
            </a:p>
          </p:txBody>
        </p:sp>
        <p:pic>
          <p:nvPicPr>
            <p:cNvPr id="20" name="Google Shape;20;p9"/>
            <p:cNvPicPr preferRelativeResize="0"/>
            <p:nvPr/>
          </p:nvPicPr>
          <p:blipFill rotWithShape="1">
            <a:blip r:embed="rId86"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21" name="Google Shape;21;p9"/>
            <p:cNvPicPr preferRelativeResize="0"/>
            <p:nvPr/>
          </p:nvPicPr>
          <p:blipFill rotWithShape="1">
            <a:blip r:embed="rId79"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22" name="Google Shape;22;p9"/>
            <p:cNvPicPr preferRelativeResize="0"/>
            <p:nvPr/>
          </p:nvPicPr>
          <p:blipFill rotWithShape="1">
            <a:blip r:embed="rId87"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23" name="Google Shape;23;p9"/>
            <p:cNvPicPr preferRelativeResize="0"/>
            <p:nvPr/>
          </p:nvPicPr>
          <p:blipFill rotWithShape="1">
            <a:blip r:embed="rId88"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24" name="Google Shape;24;p9"/>
            <p:cNvPicPr preferRelativeResize="0"/>
            <p:nvPr/>
          </p:nvPicPr>
          <p:blipFill rotWithShape="1">
            <a:blip r:embed="rId88"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25" name="Google Shape;25;p9"/>
            <p:cNvPicPr preferRelativeResize="0"/>
            <p:nvPr/>
          </p:nvPicPr>
          <p:blipFill rotWithShape="1">
            <a:blip r:embed="rId89"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26" name="Google Shape;26;p9"/>
            <p:cNvPicPr preferRelativeResize="0"/>
            <p:nvPr/>
          </p:nvPicPr>
          <p:blipFill rotWithShape="1">
            <a:blip r:embed="rId89"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27" name="Google Shape;27;p9"/>
            <p:cNvPicPr preferRelativeResize="0"/>
            <p:nvPr/>
          </p:nvPicPr>
          <p:blipFill rotWithShape="1">
            <a:blip r:embed="rId89"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28" name="Google Shape;28;p9"/>
            <p:cNvPicPr preferRelativeResize="0"/>
            <p:nvPr/>
          </p:nvPicPr>
          <p:blipFill rotWithShape="1">
            <a:blip r:embed="rId90"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29" name="Google Shape;29;p9"/>
            <p:cNvPicPr preferRelativeResize="0"/>
            <p:nvPr/>
          </p:nvPicPr>
          <p:blipFill rotWithShape="1">
            <a:blip r:embed="rId90"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30" name="Google Shape;30;p9"/>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entury Gothic"/>
              <a:buNone/>
              <a:defRPr sz="4400" b="1"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1" name="Google Shape;31;p9"/>
          <p:cNvSpPr txBox="1">
            <a:spLocks noGrp="1"/>
          </p:cNvSpPr>
          <p:nvPr>
            <p:ph type="body" idx="1"/>
          </p:nvPr>
        </p:nvSpPr>
        <p:spPr>
          <a:xfrm>
            <a:off x="236765" y="2975647"/>
            <a:ext cx="6295382" cy="214698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2" name="Google Shape;3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3" name="Google Shape;3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4" name="Google Shape;34;p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i="0" u="none" strike="noStrike" cap="none">
                <a:solidFill>
                  <a:schemeClr val="lt1"/>
                </a:solidFill>
                <a:latin typeface="Century Gothic"/>
                <a:ea typeface="Century Gothic"/>
                <a:cs typeface="Century Gothic"/>
                <a:sym typeface="Century Gothic"/>
              </a:defRPr>
            </a:lvl1pPr>
            <a:lvl2pPr marL="0" marR="0" lvl="1" indent="0" algn="r" rtl="0">
              <a:spcBef>
                <a:spcPts val="0"/>
              </a:spcBef>
              <a:buNone/>
              <a:defRPr sz="2400" b="1" i="0" u="none" strike="noStrike" cap="none">
                <a:solidFill>
                  <a:schemeClr val="lt1"/>
                </a:solidFill>
                <a:latin typeface="Century Gothic"/>
                <a:ea typeface="Century Gothic"/>
                <a:cs typeface="Century Gothic"/>
                <a:sym typeface="Century Gothic"/>
              </a:defRPr>
            </a:lvl2pPr>
            <a:lvl3pPr marL="0" marR="0" lvl="2" indent="0" algn="r" rtl="0">
              <a:spcBef>
                <a:spcPts val="0"/>
              </a:spcBef>
              <a:buNone/>
              <a:defRPr sz="2400" b="1" i="0" u="none" strike="noStrike" cap="none">
                <a:solidFill>
                  <a:schemeClr val="lt1"/>
                </a:solidFill>
                <a:latin typeface="Century Gothic"/>
                <a:ea typeface="Century Gothic"/>
                <a:cs typeface="Century Gothic"/>
                <a:sym typeface="Century Gothic"/>
              </a:defRPr>
            </a:lvl3pPr>
            <a:lvl4pPr marL="0" marR="0" lvl="3" indent="0" algn="r" rtl="0">
              <a:spcBef>
                <a:spcPts val="0"/>
              </a:spcBef>
              <a:buNone/>
              <a:defRPr sz="2400" b="1" i="0" u="none" strike="noStrike" cap="none">
                <a:solidFill>
                  <a:schemeClr val="lt1"/>
                </a:solidFill>
                <a:latin typeface="Century Gothic"/>
                <a:ea typeface="Century Gothic"/>
                <a:cs typeface="Century Gothic"/>
                <a:sym typeface="Century Gothic"/>
              </a:defRPr>
            </a:lvl4pPr>
            <a:lvl5pPr marL="0" marR="0" lvl="4" indent="0" algn="r" rtl="0">
              <a:spcBef>
                <a:spcPts val="0"/>
              </a:spcBef>
              <a:buNone/>
              <a:defRPr sz="2400" b="1" i="0" u="none" strike="noStrike" cap="none">
                <a:solidFill>
                  <a:schemeClr val="lt1"/>
                </a:solidFill>
                <a:latin typeface="Century Gothic"/>
                <a:ea typeface="Century Gothic"/>
                <a:cs typeface="Century Gothic"/>
                <a:sym typeface="Century Gothic"/>
              </a:defRPr>
            </a:lvl5pPr>
            <a:lvl6pPr marL="0" marR="0" lvl="5" indent="0" algn="r" rtl="0">
              <a:spcBef>
                <a:spcPts val="0"/>
              </a:spcBef>
              <a:buNone/>
              <a:defRPr sz="2400" b="1" i="0" u="none" strike="noStrike" cap="none">
                <a:solidFill>
                  <a:schemeClr val="lt1"/>
                </a:solidFill>
                <a:latin typeface="Century Gothic"/>
                <a:ea typeface="Century Gothic"/>
                <a:cs typeface="Century Gothic"/>
                <a:sym typeface="Century Gothic"/>
              </a:defRPr>
            </a:lvl6pPr>
            <a:lvl7pPr marL="0" marR="0" lvl="6" indent="0" algn="r" rtl="0">
              <a:spcBef>
                <a:spcPts val="0"/>
              </a:spcBef>
              <a:buNone/>
              <a:defRPr sz="2400" b="1" i="0" u="none" strike="noStrike" cap="none">
                <a:solidFill>
                  <a:schemeClr val="lt1"/>
                </a:solidFill>
                <a:latin typeface="Century Gothic"/>
                <a:ea typeface="Century Gothic"/>
                <a:cs typeface="Century Gothic"/>
                <a:sym typeface="Century Gothic"/>
              </a:defRPr>
            </a:lvl7pPr>
            <a:lvl8pPr marL="0" marR="0" lvl="7" indent="0" algn="r" rtl="0">
              <a:spcBef>
                <a:spcPts val="0"/>
              </a:spcBef>
              <a:buNone/>
              <a:defRPr sz="2400" b="1" i="0" u="none" strike="noStrike" cap="none">
                <a:solidFill>
                  <a:schemeClr val="lt1"/>
                </a:solidFill>
                <a:latin typeface="Century Gothic"/>
                <a:ea typeface="Century Gothic"/>
                <a:cs typeface="Century Gothic"/>
                <a:sym typeface="Century Gothic"/>
              </a:defRPr>
            </a:lvl8pPr>
            <a:lvl9pPr marL="0" marR="0" lvl="8" indent="0" algn="r" rtl="0">
              <a:spcBef>
                <a:spcPts val="0"/>
              </a:spcBef>
              <a:buNone/>
              <a:defRPr sz="2400" b="1" i="0" u="none" strike="noStrike" cap="none">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de-CH"/>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76"/>
        <p:cNvGrpSpPr/>
        <p:nvPr/>
      </p:nvGrpSpPr>
      <p:grpSpPr>
        <a:xfrm>
          <a:off x="0" y="0"/>
          <a:ext cx="0" cy="0"/>
          <a:chOff x="0" y="0"/>
          <a:chExt cx="0" cy="0"/>
        </a:xfrm>
      </p:grpSpPr>
      <p:grpSp>
        <p:nvGrpSpPr>
          <p:cNvPr id="1177" name="Google Shape;1177;p11"/>
          <p:cNvGrpSpPr/>
          <p:nvPr/>
        </p:nvGrpSpPr>
        <p:grpSpPr>
          <a:xfrm>
            <a:off x="0" y="-865198"/>
            <a:ext cx="12190413" cy="7723198"/>
            <a:chOff x="0" y="-865198"/>
            <a:chExt cx="12190413" cy="7723198"/>
          </a:xfrm>
        </p:grpSpPr>
        <p:pic>
          <p:nvPicPr>
            <p:cNvPr id="1178" name="Google Shape;1178;p11"/>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1179" name="Google Shape;1179;p11"/>
            <p:cNvPicPr preferRelativeResize="0"/>
            <p:nvPr/>
          </p:nvPicPr>
          <p:blipFill rotWithShape="1">
            <a:blip r:embed="rId18"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1180" name="Google Shape;1180;p11"/>
            <p:cNvGrpSpPr/>
            <p:nvPr/>
          </p:nvGrpSpPr>
          <p:grpSpPr>
            <a:xfrm>
              <a:off x="0" y="1587"/>
              <a:ext cx="12176092" cy="5856700"/>
              <a:chOff x="0" y="1587"/>
              <a:chExt cx="12176092" cy="5856700"/>
            </a:xfrm>
          </p:grpSpPr>
          <p:pic>
            <p:nvPicPr>
              <p:cNvPr id="1181" name="Google Shape;1181;p11"/>
              <p:cNvPicPr preferRelativeResize="0"/>
              <p:nvPr/>
            </p:nvPicPr>
            <p:blipFill rotWithShape="1">
              <a:blip r:embed="rId19"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1182" name="Google Shape;1182;p11"/>
              <p:cNvPicPr preferRelativeResize="0"/>
              <p:nvPr/>
            </p:nvPicPr>
            <p:blipFill rotWithShape="1">
              <a:blip r:embed="rId20"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1183" name="Google Shape;1183;p11"/>
            <p:cNvPicPr preferRelativeResize="0"/>
            <p:nvPr/>
          </p:nvPicPr>
          <p:blipFill rotWithShape="1">
            <a:blip r:embed="rId21"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1184" name="Google Shape;1184;p11"/>
            <p:cNvPicPr preferRelativeResize="0"/>
            <p:nvPr/>
          </p:nvPicPr>
          <p:blipFill rotWithShape="1">
            <a:blip r:embed="rId22"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1185" name="Google Shape;1185;p11"/>
            <p:cNvPicPr preferRelativeResize="0"/>
            <p:nvPr/>
          </p:nvPicPr>
          <p:blipFill rotWithShape="1">
            <a:blip r:embed="rId23"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1186" name="Google Shape;1186;p11"/>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b="0" i="0" u="none" strike="noStrike" cap="none">
                <a:solidFill>
                  <a:srgbClr val="000000"/>
                </a:solidFill>
                <a:latin typeface="Malgun Gothic"/>
                <a:ea typeface="Malgun Gothic"/>
                <a:cs typeface="Malgun Gothic"/>
                <a:sym typeface="Malgun Gothic"/>
              </a:endParaRPr>
            </a:p>
          </p:txBody>
        </p:sp>
        <p:pic>
          <p:nvPicPr>
            <p:cNvPr id="1187" name="Google Shape;1187;p11"/>
            <p:cNvPicPr preferRelativeResize="0"/>
            <p:nvPr/>
          </p:nvPicPr>
          <p:blipFill rotWithShape="1">
            <a:blip r:embed="rId24"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1188" name="Google Shape;1188;p11"/>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1189" name="Google Shape;1189;p11"/>
            <p:cNvPicPr preferRelativeResize="0"/>
            <p:nvPr/>
          </p:nvPicPr>
          <p:blipFill rotWithShape="1">
            <a:blip r:embed="rId25"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1190" name="Google Shape;1190;p11"/>
            <p:cNvPicPr preferRelativeResize="0"/>
            <p:nvPr/>
          </p:nvPicPr>
          <p:blipFill rotWithShape="1">
            <a:blip r:embed="rId26"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1191" name="Google Shape;1191;p11"/>
            <p:cNvPicPr preferRelativeResize="0"/>
            <p:nvPr/>
          </p:nvPicPr>
          <p:blipFill rotWithShape="1">
            <a:blip r:embed="rId26"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1192" name="Google Shape;1192;p11"/>
            <p:cNvPicPr preferRelativeResize="0"/>
            <p:nvPr/>
          </p:nvPicPr>
          <p:blipFill rotWithShape="1">
            <a:blip r:embed="rId27"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1193" name="Google Shape;1193;p11"/>
            <p:cNvPicPr preferRelativeResize="0"/>
            <p:nvPr/>
          </p:nvPicPr>
          <p:blipFill rotWithShape="1">
            <a:blip r:embed="rId27"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1194" name="Google Shape;1194;p11"/>
            <p:cNvPicPr preferRelativeResize="0"/>
            <p:nvPr/>
          </p:nvPicPr>
          <p:blipFill rotWithShape="1">
            <a:blip r:embed="rId27"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1195" name="Google Shape;1195;p11"/>
            <p:cNvPicPr preferRelativeResize="0"/>
            <p:nvPr/>
          </p:nvPicPr>
          <p:blipFill rotWithShape="1">
            <a:blip r:embed="rId28"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1196" name="Google Shape;1196;p11"/>
            <p:cNvPicPr preferRelativeResize="0"/>
            <p:nvPr/>
          </p:nvPicPr>
          <p:blipFill rotWithShape="1">
            <a:blip r:embed="rId28"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1197" name="Google Shape;1197;p11"/>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entury Gothic"/>
              <a:buNone/>
              <a:defRPr sz="4400" b="1"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98" name="Google Shape;1198;p11"/>
          <p:cNvSpPr txBox="1">
            <a:spLocks noGrp="1"/>
          </p:cNvSpPr>
          <p:nvPr>
            <p:ph type="body" idx="1"/>
          </p:nvPr>
        </p:nvSpPr>
        <p:spPr>
          <a:xfrm>
            <a:off x="236765" y="2975647"/>
            <a:ext cx="6295382" cy="214698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99" name="Google Shape;1199;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200" name="Google Shape;1200;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201" name="Google Shape;1201;p1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i="0" u="none" strike="noStrike" cap="none">
                <a:solidFill>
                  <a:schemeClr val="lt1"/>
                </a:solidFill>
                <a:latin typeface="Century Gothic"/>
                <a:ea typeface="Century Gothic"/>
                <a:cs typeface="Century Gothic"/>
                <a:sym typeface="Century Gothic"/>
              </a:defRPr>
            </a:lvl1pPr>
            <a:lvl2pPr marL="0" marR="0" lvl="1" indent="0" algn="r" rtl="0">
              <a:spcBef>
                <a:spcPts val="0"/>
              </a:spcBef>
              <a:buNone/>
              <a:defRPr sz="2400" b="1" i="0" u="none" strike="noStrike" cap="none">
                <a:solidFill>
                  <a:schemeClr val="lt1"/>
                </a:solidFill>
                <a:latin typeface="Century Gothic"/>
                <a:ea typeface="Century Gothic"/>
                <a:cs typeface="Century Gothic"/>
                <a:sym typeface="Century Gothic"/>
              </a:defRPr>
            </a:lvl2pPr>
            <a:lvl3pPr marL="0" marR="0" lvl="2" indent="0" algn="r" rtl="0">
              <a:spcBef>
                <a:spcPts val="0"/>
              </a:spcBef>
              <a:buNone/>
              <a:defRPr sz="2400" b="1" i="0" u="none" strike="noStrike" cap="none">
                <a:solidFill>
                  <a:schemeClr val="lt1"/>
                </a:solidFill>
                <a:latin typeface="Century Gothic"/>
                <a:ea typeface="Century Gothic"/>
                <a:cs typeface="Century Gothic"/>
                <a:sym typeface="Century Gothic"/>
              </a:defRPr>
            </a:lvl3pPr>
            <a:lvl4pPr marL="0" marR="0" lvl="3" indent="0" algn="r" rtl="0">
              <a:spcBef>
                <a:spcPts val="0"/>
              </a:spcBef>
              <a:buNone/>
              <a:defRPr sz="2400" b="1" i="0" u="none" strike="noStrike" cap="none">
                <a:solidFill>
                  <a:schemeClr val="lt1"/>
                </a:solidFill>
                <a:latin typeface="Century Gothic"/>
                <a:ea typeface="Century Gothic"/>
                <a:cs typeface="Century Gothic"/>
                <a:sym typeface="Century Gothic"/>
              </a:defRPr>
            </a:lvl4pPr>
            <a:lvl5pPr marL="0" marR="0" lvl="4" indent="0" algn="r" rtl="0">
              <a:spcBef>
                <a:spcPts val="0"/>
              </a:spcBef>
              <a:buNone/>
              <a:defRPr sz="2400" b="1" i="0" u="none" strike="noStrike" cap="none">
                <a:solidFill>
                  <a:schemeClr val="lt1"/>
                </a:solidFill>
                <a:latin typeface="Century Gothic"/>
                <a:ea typeface="Century Gothic"/>
                <a:cs typeface="Century Gothic"/>
                <a:sym typeface="Century Gothic"/>
              </a:defRPr>
            </a:lvl5pPr>
            <a:lvl6pPr marL="0" marR="0" lvl="5" indent="0" algn="r" rtl="0">
              <a:spcBef>
                <a:spcPts val="0"/>
              </a:spcBef>
              <a:buNone/>
              <a:defRPr sz="2400" b="1" i="0" u="none" strike="noStrike" cap="none">
                <a:solidFill>
                  <a:schemeClr val="lt1"/>
                </a:solidFill>
                <a:latin typeface="Century Gothic"/>
                <a:ea typeface="Century Gothic"/>
                <a:cs typeface="Century Gothic"/>
                <a:sym typeface="Century Gothic"/>
              </a:defRPr>
            </a:lvl6pPr>
            <a:lvl7pPr marL="0" marR="0" lvl="6" indent="0" algn="r" rtl="0">
              <a:spcBef>
                <a:spcPts val="0"/>
              </a:spcBef>
              <a:buNone/>
              <a:defRPr sz="2400" b="1" i="0" u="none" strike="noStrike" cap="none">
                <a:solidFill>
                  <a:schemeClr val="lt1"/>
                </a:solidFill>
                <a:latin typeface="Century Gothic"/>
                <a:ea typeface="Century Gothic"/>
                <a:cs typeface="Century Gothic"/>
                <a:sym typeface="Century Gothic"/>
              </a:defRPr>
            </a:lvl7pPr>
            <a:lvl8pPr marL="0" marR="0" lvl="7" indent="0" algn="r" rtl="0">
              <a:spcBef>
                <a:spcPts val="0"/>
              </a:spcBef>
              <a:buNone/>
              <a:defRPr sz="2400" b="1" i="0" u="none" strike="noStrike" cap="none">
                <a:solidFill>
                  <a:schemeClr val="lt1"/>
                </a:solidFill>
                <a:latin typeface="Century Gothic"/>
                <a:ea typeface="Century Gothic"/>
                <a:cs typeface="Century Gothic"/>
                <a:sym typeface="Century Gothic"/>
              </a:defRPr>
            </a:lvl8pPr>
            <a:lvl9pPr marL="0" marR="0" lvl="8" indent="0" algn="r" rtl="0">
              <a:spcBef>
                <a:spcPts val="0"/>
              </a:spcBef>
              <a:buNone/>
              <a:defRPr sz="2400" b="1" i="0" u="none" strike="noStrike" cap="none">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de-CH"/>
              <a:t>‹Nr.›</a:t>
            </a:fld>
            <a:endParaRPr/>
          </a:p>
        </p:txBody>
      </p:sp>
    </p:spTree>
  </p:cSld>
  <p:clrMap bg1="lt1" tx1="dk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81"/>
        <p:cNvGrpSpPr/>
        <p:nvPr/>
      </p:nvGrpSpPr>
      <p:grpSpPr>
        <a:xfrm>
          <a:off x="0" y="0"/>
          <a:ext cx="0" cy="0"/>
          <a:chOff x="0" y="0"/>
          <a:chExt cx="0" cy="0"/>
        </a:xfrm>
      </p:grpSpPr>
      <p:grpSp>
        <p:nvGrpSpPr>
          <p:cNvPr id="2282" name="Google Shape;2282;p14"/>
          <p:cNvGrpSpPr/>
          <p:nvPr/>
        </p:nvGrpSpPr>
        <p:grpSpPr>
          <a:xfrm>
            <a:off x="0" y="-865198"/>
            <a:ext cx="12190413" cy="7723198"/>
            <a:chOff x="0" y="-865198"/>
            <a:chExt cx="12190413" cy="7723198"/>
          </a:xfrm>
        </p:grpSpPr>
        <p:pic>
          <p:nvPicPr>
            <p:cNvPr id="2283" name="Google Shape;2283;p14"/>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2284" name="Google Shape;2284;p14"/>
            <p:cNvPicPr preferRelativeResize="0"/>
            <p:nvPr/>
          </p:nvPicPr>
          <p:blipFill rotWithShape="1">
            <a:blip r:embed="rId18"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2285" name="Google Shape;2285;p14"/>
            <p:cNvGrpSpPr/>
            <p:nvPr/>
          </p:nvGrpSpPr>
          <p:grpSpPr>
            <a:xfrm>
              <a:off x="0" y="1587"/>
              <a:ext cx="12176092" cy="5856700"/>
              <a:chOff x="0" y="1587"/>
              <a:chExt cx="12176092" cy="5856700"/>
            </a:xfrm>
          </p:grpSpPr>
          <p:pic>
            <p:nvPicPr>
              <p:cNvPr id="2286" name="Google Shape;2286;p14"/>
              <p:cNvPicPr preferRelativeResize="0"/>
              <p:nvPr/>
            </p:nvPicPr>
            <p:blipFill rotWithShape="1">
              <a:blip r:embed="rId19"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2287" name="Google Shape;2287;p14"/>
              <p:cNvPicPr preferRelativeResize="0"/>
              <p:nvPr/>
            </p:nvPicPr>
            <p:blipFill rotWithShape="1">
              <a:blip r:embed="rId20"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2288" name="Google Shape;2288;p14"/>
            <p:cNvPicPr preferRelativeResize="0"/>
            <p:nvPr/>
          </p:nvPicPr>
          <p:blipFill rotWithShape="1">
            <a:blip r:embed="rId21"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2289" name="Google Shape;2289;p14"/>
            <p:cNvPicPr preferRelativeResize="0"/>
            <p:nvPr/>
          </p:nvPicPr>
          <p:blipFill rotWithShape="1">
            <a:blip r:embed="rId22"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2290" name="Google Shape;2290;p14"/>
            <p:cNvPicPr preferRelativeResize="0"/>
            <p:nvPr/>
          </p:nvPicPr>
          <p:blipFill rotWithShape="1">
            <a:blip r:embed="rId23"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2291" name="Google Shape;2291;p14"/>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2292" name="Google Shape;2292;p14"/>
            <p:cNvPicPr preferRelativeResize="0"/>
            <p:nvPr/>
          </p:nvPicPr>
          <p:blipFill rotWithShape="1">
            <a:blip r:embed="rId24"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2293" name="Google Shape;2293;p14"/>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2294" name="Google Shape;2294;p14"/>
            <p:cNvPicPr preferRelativeResize="0"/>
            <p:nvPr/>
          </p:nvPicPr>
          <p:blipFill rotWithShape="1">
            <a:blip r:embed="rId25"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2295" name="Google Shape;2295;p14"/>
            <p:cNvPicPr preferRelativeResize="0"/>
            <p:nvPr/>
          </p:nvPicPr>
          <p:blipFill rotWithShape="1">
            <a:blip r:embed="rId26"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2296" name="Google Shape;2296;p14"/>
            <p:cNvPicPr preferRelativeResize="0"/>
            <p:nvPr/>
          </p:nvPicPr>
          <p:blipFill rotWithShape="1">
            <a:blip r:embed="rId26"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2297" name="Google Shape;2297;p14"/>
            <p:cNvPicPr preferRelativeResize="0"/>
            <p:nvPr/>
          </p:nvPicPr>
          <p:blipFill rotWithShape="1">
            <a:blip r:embed="rId27"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2298" name="Google Shape;2298;p14"/>
            <p:cNvPicPr preferRelativeResize="0"/>
            <p:nvPr/>
          </p:nvPicPr>
          <p:blipFill rotWithShape="1">
            <a:blip r:embed="rId27"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2299" name="Google Shape;2299;p14"/>
            <p:cNvPicPr preferRelativeResize="0"/>
            <p:nvPr/>
          </p:nvPicPr>
          <p:blipFill rotWithShape="1">
            <a:blip r:embed="rId27"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2300" name="Google Shape;2300;p14"/>
            <p:cNvPicPr preferRelativeResize="0"/>
            <p:nvPr/>
          </p:nvPicPr>
          <p:blipFill rotWithShape="1">
            <a:blip r:embed="rId28"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2301" name="Google Shape;2301;p14"/>
            <p:cNvPicPr preferRelativeResize="0"/>
            <p:nvPr/>
          </p:nvPicPr>
          <p:blipFill rotWithShape="1">
            <a:blip r:embed="rId28"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2302" name="Google Shape;2302;p14"/>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entury Gothic"/>
              <a:buNone/>
              <a:defRPr sz="4400" b="1"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303" name="Google Shape;2303;p14"/>
          <p:cNvSpPr txBox="1">
            <a:spLocks noGrp="1"/>
          </p:cNvSpPr>
          <p:nvPr>
            <p:ph type="body" idx="1"/>
          </p:nvPr>
        </p:nvSpPr>
        <p:spPr>
          <a:xfrm>
            <a:off x="236765" y="2975647"/>
            <a:ext cx="6295382" cy="214698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304" name="Google Shape;2304;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305" name="Google Shape;2305;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306" name="Google Shape;2306;p1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a:solidFill>
                  <a:schemeClr val="lt1"/>
                </a:solidFill>
                <a:latin typeface="Century Gothic"/>
                <a:ea typeface="Century Gothic"/>
                <a:cs typeface="Century Gothic"/>
                <a:sym typeface="Century Gothic"/>
              </a:defRPr>
            </a:lvl1pPr>
            <a:lvl2pPr marL="0" marR="0" lvl="1" indent="0" algn="r" rtl="0">
              <a:spcBef>
                <a:spcPts val="0"/>
              </a:spcBef>
              <a:buNone/>
              <a:defRPr sz="2400" b="1">
                <a:solidFill>
                  <a:schemeClr val="lt1"/>
                </a:solidFill>
                <a:latin typeface="Century Gothic"/>
                <a:ea typeface="Century Gothic"/>
                <a:cs typeface="Century Gothic"/>
                <a:sym typeface="Century Gothic"/>
              </a:defRPr>
            </a:lvl2pPr>
            <a:lvl3pPr marL="0" marR="0" lvl="2" indent="0" algn="r" rtl="0">
              <a:spcBef>
                <a:spcPts val="0"/>
              </a:spcBef>
              <a:buNone/>
              <a:defRPr sz="2400" b="1">
                <a:solidFill>
                  <a:schemeClr val="lt1"/>
                </a:solidFill>
                <a:latin typeface="Century Gothic"/>
                <a:ea typeface="Century Gothic"/>
                <a:cs typeface="Century Gothic"/>
                <a:sym typeface="Century Gothic"/>
              </a:defRPr>
            </a:lvl3pPr>
            <a:lvl4pPr marL="0" marR="0" lvl="3" indent="0" algn="r" rtl="0">
              <a:spcBef>
                <a:spcPts val="0"/>
              </a:spcBef>
              <a:buNone/>
              <a:defRPr sz="2400" b="1">
                <a:solidFill>
                  <a:schemeClr val="lt1"/>
                </a:solidFill>
                <a:latin typeface="Century Gothic"/>
                <a:ea typeface="Century Gothic"/>
                <a:cs typeface="Century Gothic"/>
                <a:sym typeface="Century Gothic"/>
              </a:defRPr>
            </a:lvl4pPr>
            <a:lvl5pPr marL="0" marR="0" lvl="4" indent="0" algn="r" rtl="0">
              <a:spcBef>
                <a:spcPts val="0"/>
              </a:spcBef>
              <a:buNone/>
              <a:defRPr sz="2400" b="1">
                <a:solidFill>
                  <a:schemeClr val="lt1"/>
                </a:solidFill>
                <a:latin typeface="Century Gothic"/>
                <a:ea typeface="Century Gothic"/>
                <a:cs typeface="Century Gothic"/>
                <a:sym typeface="Century Gothic"/>
              </a:defRPr>
            </a:lvl5pPr>
            <a:lvl6pPr marL="0" marR="0" lvl="5" indent="0" algn="r" rtl="0">
              <a:spcBef>
                <a:spcPts val="0"/>
              </a:spcBef>
              <a:buNone/>
              <a:defRPr sz="2400" b="1">
                <a:solidFill>
                  <a:schemeClr val="lt1"/>
                </a:solidFill>
                <a:latin typeface="Century Gothic"/>
                <a:ea typeface="Century Gothic"/>
                <a:cs typeface="Century Gothic"/>
                <a:sym typeface="Century Gothic"/>
              </a:defRPr>
            </a:lvl6pPr>
            <a:lvl7pPr marL="0" marR="0" lvl="6" indent="0" algn="r" rtl="0">
              <a:spcBef>
                <a:spcPts val="0"/>
              </a:spcBef>
              <a:buNone/>
              <a:defRPr sz="2400" b="1">
                <a:solidFill>
                  <a:schemeClr val="lt1"/>
                </a:solidFill>
                <a:latin typeface="Century Gothic"/>
                <a:ea typeface="Century Gothic"/>
                <a:cs typeface="Century Gothic"/>
                <a:sym typeface="Century Gothic"/>
              </a:defRPr>
            </a:lvl7pPr>
            <a:lvl8pPr marL="0" marR="0" lvl="7" indent="0" algn="r" rtl="0">
              <a:spcBef>
                <a:spcPts val="0"/>
              </a:spcBef>
              <a:buNone/>
              <a:defRPr sz="2400" b="1">
                <a:solidFill>
                  <a:schemeClr val="lt1"/>
                </a:solidFill>
                <a:latin typeface="Century Gothic"/>
                <a:ea typeface="Century Gothic"/>
                <a:cs typeface="Century Gothic"/>
                <a:sym typeface="Century Gothic"/>
              </a:defRPr>
            </a:lvl8pPr>
            <a:lvl9pPr marL="0" marR="0" lvl="8" indent="0" algn="r" rtl="0">
              <a:spcBef>
                <a:spcPts val="0"/>
              </a:spcBef>
              <a:buNone/>
              <a:defRPr sz="2400" b="1">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de-CH"/>
              <a:t>‹Nr.›</a:t>
            </a:fld>
            <a:endParaRPr/>
          </a:p>
        </p:txBody>
      </p:sp>
    </p:spTree>
  </p:cSld>
  <p:clrMap bg1="lt1" tx1="dk1" bg2="dk2" tx2="lt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 id="2147483806" r:id="rId12"/>
    <p:sldLayoutId id="2147483807" r:id="rId13"/>
    <p:sldLayoutId id="2147483808" r:id="rId14"/>
    <p:sldLayoutId id="2147483809"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6" name="Группа 25"/>
          <p:cNvGrpSpPr/>
          <p:nvPr userDrawn="1"/>
        </p:nvGrpSpPr>
        <p:grpSpPr>
          <a:xfrm>
            <a:off x="0" y="-398436"/>
            <a:ext cx="12190413" cy="7256436"/>
            <a:chOff x="0" y="-398436"/>
            <a:chExt cx="12190413" cy="7256436"/>
          </a:xfrm>
        </p:grpSpPr>
        <p:pic>
          <p:nvPicPr>
            <p:cNvPr id="7" name="Рисунок 6"/>
            <p:cNvPicPr>
              <a:picLocks noChangeAspect="1"/>
            </p:cNvPicPr>
            <p:nvPr userDrawn="1"/>
          </p:nvPicPr>
          <p:blipFill>
            <a:blip r:embed="rId71"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8" name="Рисунок 7"/>
            <p:cNvPicPr>
              <a:picLocks noChangeAspect="1"/>
            </p:cNvPicPr>
            <p:nvPr userDrawn="1"/>
          </p:nvPicPr>
          <p:blipFill>
            <a:blip r:embed="rId72"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9" name="Группа 8"/>
            <p:cNvGrpSpPr/>
            <p:nvPr userDrawn="1"/>
          </p:nvGrpSpPr>
          <p:grpSpPr>
            <a:xfrm>
              <a:off x="0" y="1587"/>
              <a:ext cx="12176092" cy="5856700"/>
              <a:chOff x="0" y="1587"/>
              <a:chExt cx="12176092" cy="5856700"/>
            </a:xfrm>
          </p:grpSpPr>
          <p:pic>
            <p:nvPicPr>
              <p:cNvPr id="10" name="Рисунок 9"/>
              <p:cNvPicPr>
                <a:picLocks noChangeAspect="1"/>
              </p:cNvPicPr>
              <p:nvPr/>
            </p:nvPicPr>
            <p:blipFill>
              <a:blip r:embed="rId73"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11" name="Рисунок 10"/>
              <p:cNvPicPr>
                <a:picLocks noChangeAspect="1"/>
              </p:cNvPicPr>
              <p:nvPr/>
            </p:nvPicPr>
            <p:blipFill>
              <a:blip r:embed="rId74"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12" name="Рисунок 11"/>
            <p:cNvPicPr>
              <a:picLocks noChangeAspect="1"/>
            </p:cNvPicPr>
            <p:nvPr userDrawn="1"/>
          </p:nvPicPr>
          <p:blipFill>
            <a:blip r:embed="rId75"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13" name="Рисунок 12"/>
            <p:cNvPicPr>
              <a:picLocks noChangeAspect="1"/>
            </p:cNvPicPr>
            <p:nvPr userDrawn="1"/>
          </p:nvPicPr>
          <p:blipFill>
            <a:blip r:embed="rId76"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14" name="Рисунок 13"/>
            <p:cNvPicPr>
              <a:picLocks noChangeAspect="1"/>
            </p:cNvPicPr>
            <p:nvPr userDrawn="1"/>
          </p:nvPicPr>
          <p:blipFill>
            <a:blip r:embed="rId77"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15"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6" name="Рисунок 15"/>
            <p:cNvPicPr>
              <a:picLocks noChangeAspect="1"/>
            </p:cNvPicPr>
            <p:nvPr userDrawn="1"/>
          </p:nvPicPr>
          <p:blipFill>
            <a:blip r:embed="rId78"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17" name="Рисунок 16"/>
            <p:cNvPicPr>
              <a:picLocks noChangeAspect="1"/>
            </p:cNvPicPr>
            <p:nvPr userDrawn="1"/>
          </p:nvPicPr>
          <p:blipFill>
            <a:blip r:embed="rId71"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18" name="Рисунок 17"/>
            <p:cNvPicPr>
              <a:picLocks noChangeAspect="1"/>
            </p:cNvPicPr>
            <p:nvPr userDrawn="1"/>
          </p:nvPicPr>
          <p:blipFill>
            <a:blip r:embed="rId79"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19" name="Рисунок 18"/>
            <p:cNvPicPr>
              <a:picLocks noChangeAspect="1"/>
            </p:cNvPicPr>
            <p:nvPr userDrawn="1"/>
          </p:nvPicPr>
          <p:blipFill>
            <a:blip r:embed="rId80"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20" name="Рисунок 19"/>
            <p:cNvPicPr>
              <a:picLocks noChangeAspect="1"/>
            </p:cNvPicPr>
            <p:nvPr userDrawn="1"/>
          </p:nvPicPr>
          <p:blipFill>
            <a:blip r:embed="rId80"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21" name="Рисунок 20"/>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22" name="Рисунок 21"/>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23" name="Рисунок 22"/>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24" name="Рисунок 23"/>
            <p:cNvPicPr>
              <a:picLocks noChangeAspect="1"/>
            </p:cNvPicPr>
            <p:nvPr userDrawn="1"/>
          </p:nvPicPr>
          <p:blipFill>
            <a:blip r:embed="rId82"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25" name="Рисунок 24"/>
            <p:cNvPicPr>
              <a:picLocks noChangeAspect="1"/>
            </p:cNvPicPr>
            <p:nvPr userDrawn="1"/>
          </p:nvPicPr>
          <p:blipFill>
            <a:blip r:embed="rId82"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3" name="Текст 2"/>
          <p:cNvSpPr>
            <a:spLocks noGrp="1"/>
          </p:cNvSpPr>
          <p:nvPr>
            <p:ph type="body" idx="1"/>
          </p:nvPr>
        </p:nvSpPr>
        <p:spPr>
          <a:xfrm>
            <a:off x="236765" y="2975647"/>
            <a:ext cx="6295382" cy="2146989"/>
          </a:xfrm>
          <a:prstGeom prst="rect">
            <a:avLst/>
          </a:prstGeom>
        </p:spPr>
        <p:txBody>
          <a:bodyPr vert="horz" lIns="91440" tIns="45720" rIns="91440" bIns="45720" rtlCol="0">
            <a:normAutofit/>
          </a:bodyPr>
          <a:lstStyle/>
          <a:p>
            <a:pPr lvl="0"/>
            <a:r>
              <a:rPr lang="ru-RU" dirty="0"/>
              <a:t>Sample text</a:t>
            </a:r>
          </a:p>
          <a:p>
            <a:pPr lvl="1"/>
            <a:r>
              <a:rPr lang="ru-RU" dirty="0"/>
              <a:t>Second level</a:t>
            </a:r>
          </a:p>
          <a:p>
            <a:pPr lvl="2"/>
            <a:r>
              <a:rPr lang="ru-RU" dirty="0"/>
              <a:t>Third level</a:t>
            </a:r>
          </a:p>
          <a:p>
            <a:pPr lvl="3"/>
            <a:r>
              <a:rPr lang="ru-RU" dirty="0"/>
              <a:t>Fourth level</a:t>
            </a:r>
          </a:p>
          <a:p>
            <a:pPr lvl="4"/>
            <a:r>
              <a:rPr lang="ru-RU" dirty="0"/>
              <a:t>Fifth level</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11510081" y="6356350"/>
            <a:ext cx="536009" cy="365125"/>
          </a:xfrm>
          <a:prstGeom prst="rect">
            <a:avLst/>
          </a:prstGeom>
        </p:spPr>
        <p:txBody>
          <a:bodyPr vert="horz" lIns="91440" tIns="45720" rIns="91440" bIns="45720" rtlCol="0" anchor="ctr"/>
          <a:lstStyle>
            <a:lvl1pPr algn="r">
              <a:defRPr sz="2400" b="1">
                <a:solidFill>
                  <a:schemeClr val="bg1"/>
                </a:solidFill>
              </a:defRPr>
            </a:lvl1pPr>
          </a:lstStyle>
          <a:p>
            <a:fld id="{B7E6CA31-DA56-47CF-9891-B6D0296B6AEC}" type="slidenum">
              <a:rPr lang="ru-RU" smtClean="0"/>
              <a:t>‹Nr.›</a:t>
            </a:fld>
            <a:endParaRPr lang="ru-RU" dirty="0"/>
          </a:p>
        </p:txBody>
      </p:sp>
    </p:spTree>
    <p:extLst>
      <p:ext uri="{BB962C8B-B14F-4D97-AF65-F5344CB8AC3E}">
        <p14:creationId xmlns:p14="http://schemas.microsoft.com/office/powerpoint/2010/main" val="2645042693"/>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 id="2147483822" r:id="rId12"/>
    <p:sldLayoutId id="2147483823" r:id="rId13"/>
    <p:sldLayoutId id="2147483824" r:id="rId14"/>
    <p:sldLayoutId id="2147483825" r:id="rId15"/>
    <p:sldLayoutId id="2147483826" r:id="rId16"/>
    <p:sldLayoutId id="2147483827" r:id="rId17"/>
    <p:sldLayoutId id="2147483828" r:id="rId18"/>
    <p:sldLayoutId id="2147483829" r:id="rId19"/>
    <p:sldLayoutId id="2147483830" r:id="rId20"/>
    <p:sldLayoutId id="2147483831" r:id="rId21"/>
    <p:sldLayoutId id="2147483832" r:id="rId22"/>
    <p:sldLayoutId id="2147483833" r:id="rId23"/>
    <p:sldLayoutId id="2147483834" r:id="rId24"/>
    <p:sldLayoutId id="2147483835" r:id="rId25"/>
    <p:sldLayoutId id="2147483836" r:id="rId26"/>
    <p:sldLayoutId id="2147483837" r:id="rId27"/>
    <p:sldLayoutId id="2147483838" r:id="rId28"/>
    <p:sldLayoutId id="2147483839" r:id="rId29"/>
    <p:sldLayoutId id="2147483840" r:id="rId30"/>
    <p:sldLayoutId id="2147483841" r:id="rId31"/>
    <p:sldLayoutId id="2147483842" r:id="rId32"/>
    <p:sldLayoutId id="2147483843" r:id="rId33"/>
    <p:sldLayoutId id="2147483844" r:id="rId34"/>
    <p:sldLayoutId id="2147483845" r:id="rId35"/>
    <p:sldLayoutId id="2147483846" r:id="rId36"/>
    <p:sldLayoutId id="2147483847" r:id="rId37"/>
    <p:sldLayoutId id="2147483848" r:id="rId38"/>
    <p:sldLayoutId id="2147483849" r:id="rId39"/>
    <p:sldLayoutId id="2147483850" r:id="rId40"/>
    <p:sldLayoutId id="2147483851" r:id="rId41"/>
    <p:sldLayoutId id="2147483852" r:id="rId42"/>
    <p:sldLayoutId id="2147483853" r:id="rId43"/>
    <p:sldLayoutId id="2147483854" r:id="rId44"/>
    <p:sldLayoutId id="2147483855" r:id="rId45"/>
    <p:sldLayoutId id="2147483856" r:id="rId46"/>
    <p:sldLayoutId id="2147483857" r:id="rId47"/>
    <p:sldLayoutId id="2147483858" r:id="rId48"/>
    <p:sldLayoutId id="2147483859" r:id="rId49"/>
    <p:sldLayoutId id="2147483860" r:id="rId50"/>
    <p:sldLayoutId id="2147483861" r:id="rId51"/>
    <p:sldLayoutId id="2147483862" r:id="rId52"/>
    <p:sldLayoutId id="2147483863" r:id="rId53"/>
    <p:sldLayoutId id="2147483864" r:id="rId54"/>
    <p:sldLayoutId id="2147483865" r:id="rId55"/>
    <p:sldLayoutId id="2147483866" r:id="rId56"/>
    <p:sldLayoutId id="2147483867" r:id="rId57"/>
    <p:sldLayoutId id="2147483868" r:id="rId58"/>
    <p:sldLayoutId id="2147483869" r:id="rId59"/>
    <p:sldLayoutId id="2147483870" r:id="rId60"/>
    <p:sldLayoutId id="2147483871" r:id="rId61"/>
    <p:sldLayoutId id="2147483872" r:id="rId62"/>
    <p:sldLayoutId id="2147483873" r:id="rId63"/>
    <p:sldLayoutId id="2147483874" r:id="rId64"/>
    <p:sldLayoutId id="2147483875" r:id="rId65"/>
    <p:sldLayoutId id="2147483876" r:id="rId66"/>
    <p:sldLayoutId id="2147483877" r:id="rId67"/>
    <p:sldLayoutId id="2147483878" r:id="rId68"/>
    <p:sldLayoutId id="2147483879" r:id="rId69"/>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96.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97.jpeg"/></Relationships>
</file>

<file path=ppt/slides/_rels/slide2.xml.rels><?xml version="1.0" encoding="UTF-8" standalone="yes"?>
<Relationships xmlns="http://schemas.openxmlformats.org/package/2006/relationships"><Relationship Id="rId3" Type="http://schemas.openxmlformats.org/officeDocument/2006/relationships/hyperlink" Target="mailto:susan.mueller@bfh.ch" TargetMode="External"/><Relationship Id="rId2" Type="http://schemas.openxmlformats.org/officeDocument/2006/relationships/notesSlide" Target="../notesSlides/notesSlide2.xml"/><Relationship Id="rId1" Type="http://schemas.openxmlformats.org/officeDocument/2006/relationships/slideLayout" Target="../slideLayouts/slideLayout160.xml"/><Relationship Id="rId4" Type="http://schemas.openxmlformats.org/officeDocument/2006/relationships/image" Target="../media/image498.jpeg"/></Relationships>
</file>

<file path=ppt/slides/_rels/slide3.xml.rels><?xml version="1.0" encoding="UTF-8" standalone="yes"?>
<Relationships xmlns="http://schemas.openxmlformats.org/package/2006/relationships"><Relationship Id="rId3" Type="http://schemas.openxmlformats.org/officeDocument/2006/relationships/image" Target="../media/image496.png"/><Relationship Id="rId2" Type="http://schemas.openxmlformats.org/officeDocument/2006/relationships/notesSlide" Target="../notesSlides/notesSlide3.xml"/><Relationship Id="rId1" Type="http://schemas.openxmlformats.org/officeDocument/2006/relationships/slideLayout" Target="../slideLayouts/slideLayout7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9.xml"/></Relationships>
</file>

<file path=ppt/slides/_rels/slide5.xml.rels><?xml version="1.0" encoding="UTF-8" standalone="yes"?>
<Relationships xmlns="http://schemas.openxmlformats.org/package/2006/relationships"><Relationship Id="rId3" Type="http://schemas.openxmlformats.org/officeDocument/2006/relationships/image" Target="../media/image499.jpeg"/><Relationship Id="rId2" Type="http://schemas.openxmlformats.org/officeDocument/2006/relationships/notesSlide" Target="../notesSlides/notesSlide5.xml"/><Relationship Id="rId1" Type="http://schemas.openxmlformats.org/officeDocument/2006/relationships/slideLayout" Target="../slideLayouts/slideLayout93.xml"/></Relationships>
</file>

<file path=ppt/slides/_rels/slide6.xml.rels><?xml version="1.0" encoding="UTF-8" standalone="yes"?>
<Relationships xmlns="http://schemas.openxmlformats.org/package/2006/relationships"><Relationship Id="rId3" Type="http://schemas.openxmlformats.org/officeDocument/2006/relationships/image" Target="../media/image500.png"/><Relationship Id="rId2" Type="http://schemas.openxmlformats.org/officeDocument/2006/relationships/notesSlide" Target="../notesSlides/notesSlide6.xml"/><Relationship Id="rId1" Type="http://schemas.openxmlformats.org/officeDocument/2006/relationships/slideLayout" Target="../slideLayouts/slideLayout93.xml"/><Relationship Id="rId5" Type="http://schemas.openxmlformats.org/officeDocument/2006/relationships/image" Target="../media/image502.png"/><Relationship Id="rId4" Type="http://schemas.openxmlformats.org/officeDocument/2006/relationships/image" Target="../media/image501.png"/></Relationships>
</file>

<file path=ppt/slides/_rels/slide7.xml.rels><?xml version="1.0" encoding="UTF-8" standalone="yes"?>
<Relationships xmlns="http://schemas.openxmlformats.org/package/2006/relationships"><Relationship Id="rId3" Type="http://schemas.openxmlformats.org/officeDocument/2006/relationships/image" Target="../media/image503.png"/><Relationship Id="rId2" Type="http://schemas.openxmlformats.org/officeDocument/2006/relationships/notesSlide" Target="../notesSlides/notesSlide7.xml"/><Relationship Id="rId1" Type="http://schemas.openxmlformats.org/officeDocument/2006/relationships/slideLayout" Target="../slideLayouts/slideLayout93.xml"/></Relationships>
</file>

<file path=ppt/slides/_rels/slide8.xml.rels><?xml version="1.0" encoding="UTF-8" standalone="yes"?>
<Relationships xmlns="http://schemas.openxmlformats.org/package/2006/relationships"><Relationship Id="rId3" Type="http://schemas.openxmlformats.org/officeDocument/2006/relationships/image" Target="../media/image504.png"/><Relationship Id="rId2" Type="http://schemas.openxmlformats.org/officeDocument/2006/relationships/notesSlide" Target="../notesSlides/notesSlide8.xml"/><Relationship Id="rId1" Type="http://schemas.openxmlformats.org/officeDocument/2006/relationships/slideLayout" Target="../slideLayouts/slideLayout93.xml"/></Relationships>
</file>

<file path=ppt/slides/_rels/slide9.xml.rels><?xml version="1.0" encoding="UTF-8" standalone="yes"?>
<Relationships xmlns="http://schemas.openxmlformats.org/package/2006/relationships"><Relationship Id="rId3" Type="http://schemas.openxmlformats.org/officeDocument/2006/relationships/image" Target="../media/image505.png"/><Relationship Id="rId2" Type="http://schemas.openxmlformats.org/officeDocument/2006/relationships/notesSlide" Target="../notesSlides/notesSlide9.xml"/><Relationship Id="rId1" Type="http://schemas.openxmlformats.org/officeDocument/2006/relationships/slideLayout" Target="../slideLayouts/slideLayout93.xml"/><Relationship Id="rId4" Type="http://schemas.openxmlformats.org/officeDocument/2006/relationships/image" Target="../media/image49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452"/>
        <p:cNvGrpSpPr/>
        <p:nvPr/>
      </p:nvGrpSpPr>
      <p:grpSpPr>
        <a:xfrm>
          <a:off x="0" y="0"/>
          <a:ext cx="0" cy="0"/>
          <a:chOff x="0" y="0"/>
          <a:chExt cx="0" cy="0"/>
        </a:xfrm>
      </p:grpSpPr>
      <p:pic>
        <p:nvPicPr>
          <p:cNvPr id="3453" name="Google Shape;3453;p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510729" y="0"/>
            <a:ext cx="2176672" cy="1043578"/>
          </a:xfrm>
          <a:prstGeom prst="rect">
            <a:avLst/>
          </a:prstGeom>
          <a:noFill/>
          <a:ln>
            <a:noFill/>
          </a:ln>
        </p:spPr>
      </p:pic>
      <p:sp>
        <p:nvSpPr>
          <p:cNvPr id="3454" name="Google Shape;3454;p1"/>
          <p:cNvSpPr txBox="1">
            <a:spLocks noGrp="1"/>
          </p:cNvSpPr>
          <p:nvPr>
            <p:ph type="title"/>
          </p:nvPr>
        </p:nvSpPr>
        <p:spPr>
          <a:xfrm>
            <a:off x="7964056" y="3645926"/>
            <a:ext cx="3030260" cy="846756"/>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rgbClr val="0B4874"/>
              </a:buClr>
              <a:buSzPts val="3600"/>
              <a:buFont typeface="Century Gothic"/>
              <a:buNone/>
            </a:pPr>
            <a:r>
              <a:rPr lang="de-CH" sz="3600" noProof="1">
                <a:solidFill>
                  <a:srgbClr val="0B4874"/>
                </a:solidFill>
                <a:latin typeface="Century Gothic" panose="020B0502020202020204" pitchFamily="34" charset="0"/>
              </a:rPr>
              <a:t>Thèmes récurrents </a:t>
            </a:r>
            <a:endParaRPr dirty="0">
              <a:latin typeface="Century Gothic" panose="020B0502020202020204" pitchFamily="34" charset="0"/>
            </a:endParaRPr>
          </a:p>
        </p:txBody>
      </p:sp>
      <p:sp>
        <p:nvSpPr>
          <p:cNvPr id="3455" name="Google Shape;3455;p1"/>
          <p:cNvSpPr txBox="1"/>
          <p:nvPr/>
        </p:nvSpPr>
        <p:spPr>
          <a:xfrm>
            <a:off x="935834" y="5904163"/>
            <a:ext cx="8168410" cy="63610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8EB403"/>
              </a:buClr>
              <a:buSzPts val="2800"/>
              <a:buFont typeface="Century Gothic"/>
              <a:buNone/>
            </a:pPr>
            <a:r>
              <a:rPr lang="de-CH" sz="2800" b="0" i="0" u="none" strike="noStrike" cap="none" noProof="1">
                <a:solidFill>
                  <a:srgbClr val="8EB403"/>
                </a:solidFill>
                <a:latin typeface="Century Gothic" panose="020B0502020202020204" pitchFamily="34" charset="0"/>
                <a:ea typeface="Century Gothic"/>
                <a:sym typeface="Century Gothic"/>
              </a:rPr>
              <a:t>Pensée et action entrepreneuriales </a:t>
            </a:r>
            <a:endParaRPr dirty="0">
              <a:latin typeface="Century Gothic" panose="020B0502020202020204" pitchFamily="34" charset="0"/>
            </a:endParaRPr>
          </a:p>
        </p:txBody>
      </p:sp>
      <p:sp>
        <p:nvSpPr>
          <p:cNvPr id="3456" name="Google Shape;3456;p1"/>
          <p:cNvSpPr/>
          <p:nvPr/>
        </p:nvSpPr>
        <p:spPr>
          <a:xfrm>
            <a:off x="925894" y="5312300"/>
            <a:ext cx="3886000" cy="73866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8EB403"/>
              </a:buClr>
              <a:buSzPts val="4200"/>
              <a:buFont typeface="Century Gothic"/>
              <a:buNone/>
            </a:pPr>
            <a:r>
              <a:rPr lang="de-CH" sz="4200" b="0" i="0" u="none" strike="noStrike" cap="none" noProof="1">
                <a:solidFill>
                  <a:srgbClr val="8EB403"/>
                </a:solidFill>
                <a:latin typeface="Century Gothic" panose="020B0502020202020204" pitchFamily="34" charset="0"/>
                <a:ea typeface="Century Gothic"/>
                <a:sym typeface="Century Gothic"/>
              </a:rPr>
              <a:t>my</a:t>
            </a:r>
            <a:r>
              <a:rPr lang="de-CH" sz="4200" b="1" i="0" u="none" strike="noStrike" cap="none" noProof="1">
                <a:solidFill>
                  <a:srgbClr val="8EB403"/>
                </a:solidFill>
                <a:latin typeface="Century Gothic" panose="020B0502020202020204" pitchFamily="34" charset="0"/>
                <a:ea typeface="Century Gothic"/>
                <a:sym typeface="Century Gothic"/>
              </a:rPr>
              <a:t>idea</a:t>
            </a:r>
            <a:r>
              <a:rPr lang="de-CH" sz="4200" b="0" i="0" u="none" strike="noStrike" cap="none" noProof="1">
                <a:solidFill>
                  <a:srgbClr val="8EB403"/>
                </a:solidFill>
                <a:latin typeface="Century Gothic" panose="020B0502020202020204" pitchFamily="34" charset="0"/>
                <a:ea typeface="Century Gothic"/>
                <a:sym typeface="Century Gothic"/>
              </a:rPr>
              <a:t>.ch 2.0</a:t>
            </a:r>
            <a:endParaRPr dirty="0">
              <a:latin typeface="Century Gothic" panose="020B0502020202020204" pitchFamily="34" charset="0"/>
            </a:endParaRPr>
          </a:p>
        </p:txBody>
      </p:sp>
      <p:sp>
        <p:nvSpPr>
          <p:cNvPr id="3457" name="Google Shape;3457;p1"/>
          <p:cNvSpPr/>
          <p:nvPr/>
        </p:nvSpPr>
        <p:spPr>
          <a:xfrm>
            <a:off x="9348253" y="1884840"/>
            <a:ext cx="1260000" cy="1260000"/>
          </a:xfrm>
          <a:prstGeom prst="ellipse">
            <a:avLst/>
          </a:prstGeom>
          <a:solidFill>
            <a:srgbClr val="0B4874"/>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Century Gothic"/>
              <a:buNone/>
            </a:pPr>
            <a:endParaRPr sz="2000" b="0" i="0" u="none" strike="noStrike" cap="none">
              <a:solidFill>
                <a:srgbClr val="FFFFFF"/>
              </a:solidFill>
              <a:latin typeface="Century Gothic" panose="020B0502020202020204" pitchFamily="34" charset="0"/>
              <a:ea typeface="Roboto"/>
              <a:cs typeface="Roboto"/>
              <a:sym typeface="Roboto"/>
            </a:endParaRPr>
          </a:p>
        </p:txBody>
      </p:sp>
      <p:sp>
        <p:nvSpPr>
          <p:cNvPr id="3458" name="Google Shape;3458;p1"/>
          <p:cNvSpPr/>
          <p:nvPr/>
        </p:nvSpPr>
        <p:spPr>
          <a:xfrm>
            <a:off x="9599926" y="2136513"/>
            <a:ext cx="756655" cy="756655"/>
          </a:xfrm>
          <a:custGeom>
            <a:avLst/>
            <a:gdLst/>
            <a:ahLst/>
            <a:cxnLst/>
            <a:rect l="l" t="t" r="r" b="b"/>
            <a:pathLst>
              <a:path w="1568" h="1568" extrusionOk="0">
                <a:moveTo>
                  <a:pt x="1155" y="426"/>
                </a:moveTo>
                <a:cubicBezTo>
                  <a:pt x="1485" y="512"/>
                  <a:pt x="1485" y="512"/>
                  <a:pt x="1485" y="512"/>
                </a:cubicBezTo>
                <a:cubicBezTo>
                  <a:pt x="1568" y="182"/>
                  <a:pt x="1568" y="182"/>
                  <a:pt x="1568" y="182"/>
                </a:cubicBezTo>
                <a:cubicBezTo>
                  <a:pt x="1505" y="166"/>
                  <a:pt x="1505" y="166"/>
                  <a:pt x="1505" y="166"/>
                </a:cubicBezTo>
                <a:cubicBezTo>
                  <a:pt x="1451" y="372"/>
                  <a:pt x="1451" y="372"/>
                  <a:pt x="1451" y="372"/>
                </a:cubicBezTo>
                <a:cubicBezTo>
                  <a:pt x="1312" y="148"/>
                  <a:pt x="1066" y="0"/>
                  <a:pt x="784" y="0"/>
                </a:cubicBezTo>
                <a:cubicBezTo>
                  <a:pt x="351" y="0"/>
                  <a:pt x="0" y="351"/>
                  <a:pt x="0" y="784"/>
                </a:cubicBezTo>
                <a:cubicBezTo>
                  <a:pt x="0" y="1217"/>
                  <a:pt x="351" y="1568"/>
                  <a:pt x="784" y="1568"/>
                </a:cubicBezTo>
                <a:cubicBezTo>
                  <a:pt x="1073" y="1568"/>
                  <a:pt x="1325" y="1412"/>
                  <a:pt x="1461" y="1179"/>
                </a:cubicBezTo>
                <a:cubicBezTo>
                  <a:pt x="1404" y="1148"/>
                  <a:pt x="1404" y="1148"/>
                  <a:pt x="1404" y="1148"/>
                </a:cubicBezTo>
                <a:cubicBezTo>
                  <a:pt x="1279" y="1361"/>
                  <a:pt x="1048" y="1504"/>
                  <a:pt x="784" y="1504"/>
                </a:cubicBezTo>
                <a:cubicBezTo>
                  <a:pt x="387" y="1504"/>
                  <a:pt x="64" y="1181"/>
                  <a:pt x="64" y="784"/>
                </a:cubicBezTo>
                <a:cubicBezTo>
                  <a:pt x="64" y="387"/>
                  <a:pt x="387" y="64"/>
                  <a:pt x="784" y="64"/>
                </a:cubicBezTo>
                <a:cubicBezTo>
                  <a:pt x="1051" y="64"/>
                  <a:pt x="1284" y="209"/>
                  <a:pt x="1408" y="425"/>
                </a:cubicBezTo>
                <a:cubicBezTo>
                  <a:pt x="1172" y="362"/>
                  <a:pt x="1172" y="362"/>
                  <a:pt x="1172" y="362"/>
                </a:cubicBezTo>
                <a:lnTo>
                  <a:pt x="1155" y="426"/>
                </a:lnTo>
                <a:close/>
                <a:moveTo>
                  <a:pt x="1155" y="426"/>
                </a:moveTo>
                <a:cubicBezTo>
                  <a:pt x="1155" y="426"/>
                  <a:pt x="1155" y="426"/>
                  <a:pt x="1155" y="426"/>
                </a:cubicBezTo>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25"/>
              <a:buFont typeface="Century Gothic"/>
              <a:buNone/>
            </a:pPr>
            <a:endParaRPr sz="3225" b="0" i="0" u="none" strike="noStrike" cap="none">
              <a:solidFill>
                <a:srgbClr val="445469"/>
              </a:solidFill>
              <a:latin typeface="Century Gothic" panose="020B0502020202020204" pitchFamily="34" charset="0"/>
              <a:ea typeface="Roboto"/>
              <a:cs typeface="Roboto"/>
              <a:sym typeface="Roboto"/>
            </a:endParaRPr>
          </a:p>
        </p:txBody>
      </p:sp>
      <p:pic>
        <p:nvPicPr>
          <p:cNvPr id="3" name="Grafik 2">
            <a:extLst>
              <a:ext uri="{FF2B5EF4-FFF2-40B4-BE49-F238E27FC236}">
                <a16:creationId xmlns:a16="http://schemas.microsoft.com/office/drawing/2014/main" id="{969DAB16-71AA-E7B4-25BC-EBC923BB9302}"/>
              </a:ext>
            </a:extLst>
          </p:cNvPr>
          <p:cNvPicPr>
            <a:picLocks noChangeAspect="1"/>
          </p:cNvPicPr>
          <p:nvPr/>
        </p:nvPicPr>
        <p:blipFill>
          <a:blip r:embed="rId4" cstate="email">
            <a:extLst>
              <a:ext uri="{28A0092B-C50C-407E-A947-70E740481C1C}">
                <a14:useLocalDpi xmlns:a14="http://schemas.microsoft.com/office/drawing/2010/main"/>
              </a:ext>
            </a:extLst>
          </a:blip>
          <a:srcRect r="13576"/>
          <a:stretch>
            <a:fillRect/>
          </a:stretch>
        </p:blipFill>
        <p:spPr>
          <a:xfrm>
            <a:off x="9052987" y="5252868"/>
            <a:ext cx="3132164" cy="1303816"/>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6D2F1D-8A8C-B946-0761-6C4CE69AD50B}"/>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FEEF861-4ED9-45CB-F5E9-34E57607CD79}"/>
              </a:ext>
            </a:extLst>
          </p:cNvPr>
          <p:cNvSpPr>
            <a:spLocks noGrp="1"/>
          </p:cNvSpPr>
          <p:nvPr>
            <p:ph type="sldNum" sz="quarter" idx="12"/>
          </p:nvPr>
        </p:nvSpPr>
        <p:spPr>
          <a:xfrm>
            <a:off x="11586281" y="6356350"/>
            <a:ext cx="53600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en-GB" sz="2400" b="1" i="0" u="none" strike="noStrike" kern="1200" cap="none" spc="0" normalizeH="0" baseline="0" noProof="0" smtClean="0">
                <a:ln>
                  <a:noFill/>
                </a:ln>
                <a:solidFill>
                  <a:prstClr val="white"/>
                </a:solidFill>
                <a:effectLst/>
                <a:uLnTx/>
                <a:uFillTx/>
                <a:latin typeface="Century Gothic"/>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2400" b="1" i="0" u="none" strike="noStrike" kern="1200" cap="none" spc="0" normalizeH="0" baseline="0" noProof="0" dirty="0">
              <a:ln>
                <a:noFill/>
              </a:ln>
              <a:solidFill>
                <a:prstClr val="white"/>
              </a:solidFill>
              <a:effectLst/>
              <a:uLnTx/>
              <a:uFillTx/>
              <a:latin typeface="Century Gothic"/>
              <a:ea typeface="+mn-ea"/>
              <a:cs typeface="Arial"/>
              <a:sym typeface="Arial"/>
            </a:endParaRPr>
          </a:p>
        </p:txBody>
      </p:sp>
      <p:sp>
        <p:nvSpPr>
          <p:cNvPr id="4" name="Textplatzhalter 2">
            <a:extLst>
              <a:ext uri="{FF2B5EF4-FFF2-40B4-BE49-F238E27FC236}">
                <a16:creationId xmlns:a16="http://schemas.microsoft.com/office/drawing/2014/main" id="{97F4A35F-878A-ACF1-37F2-F43623B82028}"/>
              </a:ext>
            </a:extLst>
          </p:cNvPr>
          <p:cNvSpPr txBox="1">
            <a:spLocks/>
          </p:cNvSpPr>
          <p:nvPr/>
        </p:nvSpPr>
        <p:spPr>
          <a:xfrm>
            <a:off x="946851" y="400197"/>
            <a:ext cx="9619488" cy="10156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1220"/>
              </a:lnSpc>
              <a:spcBef>
                <a:spcPts val="1000"/>
              </a:spcBef>
              <a:spcAft>
                <a:spcPts val="0"/>
              </a:spcAft>
              <a:buClrTx/>
              <a:buSzTx/>
              <a:buFont typeface="Arial" panose="020B0604020202020204" pitchFamily="34" charset="0"/>
              <a:buNone/>
              <a:tabLst/>
              <a:defRPr/>
            </a:pPr>
            <a:r>
              <a:rPr kumimoji="0" lang="fr-FR" sz="2300" b="1" i="0" u="none" strike="noStrike" kern="0" cap="none" spc="0" normalizeH="0" baseline="0" noProof="0" dirty="0">
                <a:ln>
                  <a:noFill/>
                </a:ln>
                <a:solidFill>
                  <a:srgbClr val="6C0A63"/>
                </a:solidFill>
                <a:effectLst/>
                <a:uLnTx/>
                <a:uFillTx/>
                <a:latin typeface="Century Gothic" panose="020B0502020202020204" pitchFamily="34" charset="0"/>
                <a:ea typeface="Times New Roman" panose="02020603050405020304" pitchFamily="18" charset="0"/>
                <a:cs typeface="Times New Roman" panose="02020603050405020304" pitchFamily="18" charset="0"/>
                <a:sym typeface="Arial"/>
              </a:rPr>
              <a:t>Conditions d'utilisation du didacticiel </a:t>
            </a:r>
            <a:r>
              <a:rPr kumimoji="0" lang="fr-FR" sz="2300" b="1" i="1" u="none" strike="noStrike" kern="0" cap="none" spc="0" normalizeH="0" baseline="0" noProof="0" dirty="0">
                <a:ln>
                  <a:noFill/>
                </a:ln>
                <a:solidFill>
                  <a:srgbClr val="6C0A63"/>
                </a:solidFill>
                <a:effectLst/>
                <a:uLnTx/>
                <a:uFillTx/>
                <a:latin typeface="Century Gothic" panose="020B0502020202020204" pitchFamily="34" charset="0"/>
                <a:ea typeface="Times New Roman" panose="02020603050405020304" pitchFamily="18" charset="0"/>
                <a:cs typeface="Times New Roman" panose="02020603050405020304" pitchFamily="18" charset="0"/>
                <a:sym typeface="Arial"/>
              </a:rPr>
              <a:t>myidea</a:t>
            </a:r>
            <a:endParaRPr kumimoji="0" lang="en-GB" sz="2300" b="0" i="1" u="none" strike="noStrike" kern="1200" cap="none" spc="0" normalizeH="0" baseline="0" noProof="0" dirty="0">
              <a:ln>
                <a:noFill/>
              </a:ln>
              <a:solidFill>
                <a:srgbClr val="6C0A63"/>
              </a:solidFill>
              <a:effectLst/>
              <a:uLnTx/>
              <a:uFillTx/>
              <a:latin typeface="Century Gothic"/>
              <a:ea typeface="+mn-ea"/>
              <a:cs typeface="+mn-cs"/>
              <a:sym typeface="Arial"/>
            </a:endParaRPr>
          </a:p>
        </p:txBody>
      </p:sp>
      <p:sp>
        <p:nvSpPr>
          <p:cNvPr id="8" name="Textfeld 7">
            <a:extLst>
              <a:ext uri="{FF2B5EF4-FFF2-40B4-BE49-F238E27FC236}">
                <a16:creationId xmlns:a16="http://schemas.microsoft.com/office/drawing/2014/main" id="{FAF34DA1-EE8C-10FE-8D02-7384855B93F6}"/>
              </a:ext>
            </a:extLst>
          </p:cNvPr>
          <p:cNvSpPr txBox="1"/>
          <p:nvPr/>
        </p:nvSpPr>
        <p:spPr>
          <a:xfrm>
            <a:off x="956683" y="1728853"/>
            <a:ext cx="4960041" cy="507831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Utilisation en libre accès </a:t>
            </a:r>
            <a:r>
              <a:rPr kumimoji="0" lang="en-GB"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documents sont librement accessibles et peuvent, en principe, être utilisés par tout un chacun.</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Pour qui les documents ont-ils été créés ?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documents ont été élaborés pour être utilisés dans les écoles professionnelles. Ils s'adressent en premier lieu aux enseignants qui ont suivi une formation de base de quatre jours sur le programme d'apprentissage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Si vous souhaitez utiliser les documents sans avoir suivi cette formation, c'est possible. Dans ce cas, nous vous prions de nous en informer. En outre, nous nous tenons volontiers à votre disposition pour un entretien : </a:t>
            </a:r>
            <a:r>
              <a:rPr kumimoji="0" lang="fr-CH" sz="1200" b="0" i="0" u="sng" strike="noStrike" kern="1200" cap="none" spc="0" normalizeH="0" baseline="0" noProof="0" dirty="0">
                <a:ln>
                  <a:noFill/>
                </a:ln>
                <a:solidFill>
                  <a:srgbClr val="073450"/>
                </a:solidFill>
                <a:effectLst/>
                <a:uLnTx/>
                <a:uFillTx/>
                <a:latin typeface="Century Gothic"/>
                <a:ea typeface="+mn-ea"/>
                <a:cs typeface="Arial"/>
                <a:sym typeface="Arial"/>
                <a:hlinkClick r:id="rId3"/>
              </a:rPr>
              <a:t>Susan Müller</a:t>
            </a:r>
            <a:endParaRPr kumimoji="0" lang="en-GB" sz="1200" b="0" i="0" u="sng"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00" cap="none" spc="0" normalizeH="0" baseline="0" noProof="0" dirty="0">
              <a:ln>
                <a:noFill/>
              </a:ln>
              <a:solidFill>
                <a:srgbClr val="073450"/>
              </a:solidFill>
              <a:effectLst/>
              <a:highlight>
                <a:srgbClr val="00FFFF"/>
              </a:highligh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Mention du nom </a:t>
            </a:r>
            <a:r>
              <a:rPr kumimoji="0" lang="de-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Lors de toute utilisation du matériel, le « Centre suisse pour la pensée et l’action entrepreneuriales </a:t>
            </a:r>
            <a:r>
              <a:rPr kumimoji="0" lang="fr-CH" sz="1200" b="0" i="0"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 doit être identifié comme étant l'auteur des documents. Cela peut se faire par les formulations suivantes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Documents élaborés par : Centre suisse pour la pensée et l'action entrepreneuriales </a:t>
            </a:r>
            <a:r>
              <a:rPr kumimoji="0" lang="fr-CH" sz="1200" b="0" i="1"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a:t>
            </a:r>
            <a:endParaRPr kumimoji="0" lang="de-CH" sz="1200" b="0" i="1"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Si vous reprenez des documents complets (p. ex. des diapositives PowerPoint, des documents Word comme le mini-business plan), veuillez laisser le logo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aux endroits correspondants.</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p:txBody>
      </p:sp>
      <p:sp>
        <p:nvSpPr>
          <p:cNvPr id="5" name="Textfeld 4">
            <a:extLst>
              <a:ext uri="{FF2B5EF4-FFF2-40B4-BE49-F238E27FC236}">
                <a16:creationId xmlns:a16="http://schemas.microsoft.com/office/drawing/2014/main" id="{4ADE5E7F-A7BB-6B0F-16C8-955FBF151E24}"/>
              </a:ext>
            </a:extLst>
          </p:cNvPr>
          <p:cNvSpPr txBox="1"/>
          <p:nvPr/>
        </p:nvSpPr>
        <p:spPr>
          <a:xfrm>
            <a:off x="5992047" y="1916817"/>
            <a:ext cx="5028967" cy="404726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200" cap="none" spc="0" normalizeH="0" baseline="0" noProof="0" dirty="0">
                <a:ln>
                  <a:noFill/>
                </a:ln>
                <a:solidFill>
                  <a:srgbClr val="6C0A63"/>
                </a:solidFill>
                <a:effectLst/>
                <a:uLnTx/>
                <a:uFillTx/>
                <a:latin typeface="Century Gothic"/>
                <a:ea typeface="+mn-ea"/>
                <a:cs typeface="Arial"/>
                <a:sym typeface="Arial"/>
              </a:rPr>
              <a:t>Pas d'utilisation commerciale </a:t>
            </a: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matériels ne doivent pas être utilisés à des fins commerciales. Ils ne peuvent être utilisés qu'à des fins éducatives.</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200" cap="none" spc="0" normalizeH="0" baseline="0" noProof="0" dirty="0">
                <a:ln>
                  <a:noFill/>
                </a:ln>
                <a:solidFill>
                  <a:srgbClr val="6C0A63"/>
                </a:solidFill>
                <a:effectLst/>
                <a:uLnTx/>
                <a:uFillTx/>
                <a:latin typeface="Century Gothic"/>
                <a:ea typeface="+mn-ea"/>
                <a:cs typeface="Arial"/>
                <a:sym typeface="Arial"/>
              </a:rPr>
              <a:t>Adaptations et développements </a:t>
            </a: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C'est un principe de base que les enseignants qui utilisent le matériel didactique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puissent l'adapter et le développer. Toutefois, même en cas de modification des documents, mentionnez le Centre suisse pour la pensée et l'action entrepreneuriales en tant que créateur initial. Dans ce cas, ajoutez une note indiquant que des modifications ont été apportées, par exemple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Basé sur des documents du Centre suisse pour la pensée et l'action entrepreneuriales </a:t>
            </a:r>
            <a:r>
              <a:rPr kumimoji="0" lang="fr-CH" sz="1200" b="0" i="1"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[votre nom/organisation] »</a:t>
            </a:r>
            <a:endParaRPr kumimoji="0" lang="en-GB" sz="1200" b="0" i="1"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sng"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Contact :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Pour toute question ou information complémentaire, veuillez nous contacter: </a:t>
            </a:r>
            <a:r>
              <a:rPr kumimoji="0" lang="fr-CH" sz="1200" b="0" i="0" u="sng" strike="noStrike" kern="1200" cap="none" spc="0" normalizeH="0" baseline="0" noProof="0" dirty="0">
                <a:ln>
                  <a:noFill/>
                </a:ln>
                <a:solidFill>
                  <a:srgbClr val="073450"/>
                </a:solidFill>
                <a:effectLst/>
                <a:uLnTx/>
                <a:uFillTx/>
                <a:latin typeface="Century Gothic"/>
                <a:ea typeface="+mn-ea"/>
                <a:cs typeface="Arial"/>
                <a:sym typeface="Arial"/>
                <a:hlinkClick r:id="rId3"/>
              </a:rPr>
              <a:t>Susan Müller</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1" u="none" strike="noStrike" kern="1200" cap="none" spc="0" normalizeH="0" baseline="0" noProof="0" dirty="0">
                <a:ln>
                  <a:noFill/>
                </a:ln>
                <a:solidFill>
                  <a:srgbClr val="6C0A63"/>
                </a:solidFill>
                <a:effectLst/>
                <a:uLnTx/>
                <a:uFillTx/>
                <a:latin typeface="Century Gothic"/>
                <a:ea typeface="+mn-ea"/>
                <a:cs typeface="Arial"/>
                <a:sym typeface="Arial"/>
              </a:rPr>
              <a:t>Nous vous remercions chaleureusement et vous souhaitons beaucoup de succès dans la mise en œuvre de myidea !</a:t>
            </a:r>
            <a:endParaRPr kumimoji="0" lang="en-GB" sz="1200" b="1" i="1" u="none" strike="noStrike" kern="1200" cap="none" spc="0" normalizeH="0" baseline="0" noProof="0" dirty="0">
              <a:ln>
                <a:noFill/>
              </a:ln>
              <a:solidFill>
                <a:srgbClr val="6C0A63"/>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fr-CH" sz="1200" b="1" i="1" u="none" strike="noStrike" kern="1200" cap="none" spc="0" normalizeH="0" baseline="0" noProof="0" dirty="0">
                <a:ln>
                  <a:noFill/>
                </a:ln>
                <a:solidFill>
                  <a:srgbClr val="6C0A63"/>
                </a:solidFill>
                <a:effectLst/>
                <a:uLnTx/>
                <a:uFillTx/>
                <a:latin typeface="Century Gothic"/>
                <a:ea typeface="+mn-ea"/>
                <a:cs typeface="Arial"/>
                <a:sym typeface="Arial"/>
              </a:rPr>
              <a:t>Centre suisse pour la pensée et l'action entrepreneuriales </a:t>
            </a:r>
            <a:r>
              <a:rPr kumimoji="0" lang="fr-CH" sz="1200" b="1" i="1" u="none" strike="noStrike" kern="1200" cap="none" spc="0" normalizeH="0" baseline="0" noProof="0" dirty="0" err="1">
                <a:ln>
                  <a:noFill/>
                </a:ln>
                <a:solidFill>
                  <a:srgbClr val="6C0A63"/>
                </a:solidFill>
                <a:effectLst/>
                <a:uLnTx/>
                <a:uFillTx/>
                <a:latin typeface="Century Gothic"/>
                <a:ea typeface="+mn-ea"/>
                <a:cs typeface="Arial"/>
                <a:sym typeface="Arial"/>
              </a:rPr>
              <a:t>csPAE</a:t>
            </a:r>
            <a:endParaRPr kumimoji="0" lang="en-GB" sz="1200" b="1" i="1" u="none" strike="noStrike" kern="1200" cap="none" spc="0" normalizeH="0" baseline="0" noProof="0" dirty="0">
              <a:ln>
                <a:noFill/>
              </a:ln>
              <a:solidFill>
                <a:srgbClr val="6C0A63"/>
              </a:solidFill>
              <a:effectLst/>
              <a:uLnTx/>
              <a:uFillTx/>
              <a:latin typeface="Century Gothic"/>
              <a:ea typeface="+mn-ea"/>
              <a:cs typeface="Arial"/>
              <a:sym typeface="Arial"/>
            </a:endParaRPr>
          </a:p>
        </p:txBody>
      </p:sp>
      <p:sp>
        <p:nvSpPr>
          <p:cNvPr id="7" name="Textfeld 6">
            <a:extLst>
              <a:ext uri="{FF2B5EF4-FFF2-40B4-BE49-F238E27FC236}">
                <a16:creationId xmlns:a16="http://schemas.microsoft.com/office/drawing/2014/main" id="{7C3E8A45-FEB6-6D73-C4C8-2049A09F1282}"/>
              </a:ext>
            </a:extLst>
          </p:cNvPr>
          <p:cNvSpPr txBox="1"/>
          <p:nvPr/>
        </p:nvSpPr>
        <p:spPr>
          <a:xfrm>
            <a:off x="956683" y="1058636"/>
            <a:ext cx="10064331"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Nous sommes heureux que vous souhaitiez utiliser les documents du programme d'apprentissage </a:t>
            </a:r>
            <a:r>
              <a:rPr kumimoji="0" lang="fr-FR" sz="1400" b="1" i="1"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myidea </a:t>
            </a:r>
            <a:r>
              <a:rPr kumimoji="0" lang="fr-FR" sz="1400" b="1" i="0"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dans vos cours. Les documents servent à transmettre la pensée et l'action entrepreneuriales. Nous vous prions de bien vouloir respecter les conditions d'utilisation suivantes :</a:t>
            </a:r>
            <a:endParaRPr kumimoji="0" lang="en-GB" sz="135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endParaRPr>
          </a:p>
        </p:txBody>
      </p:sp>
      <p:pic>
        <p:nvPicPr>
          <p:cNvPr id="12" name="Grafik 11">
            <a:extLst>
              <a:ext uri="{FF2B5EF4-FFF2-40B4-BE49-F238E27FC236}">
                <a16:creationId xmlns:a16="http://schemas.microsoft.com/office/drawing/2014/main" id="{4DCCEB70-7F54-FBC2-4A18-45583928BFB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89134" y="15514"/>
            <a:ext cx="2153223" cy="1076612"/>
          </a:xfrm>
          <a:prstGeom prst="rect">
            <a:avLst/>
          </a:prstGeom>
        </p:spPr>
      </p:pic>
    </p:spTree>
    <p:extLst>
      <p:ext uri="{BB962C8B-B14F-4D97-AF65-F5344CB8AC3E}">
        <p14:creationId xmlns:p14="http://schemas.microsoft.com/office/powerpoint/2010/main" val="9178054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463"/>
        <p:cNvGrpSpPr/>
        <p:nvPr/>
      </p:nvGrpSpPr>
      <p:grpSpPr>
        <a:xfrm>
          <a:off x="0" y="0"/>
          <a:ext cx="0" cy="0"/>
          <a:chOff x="0" y="0"/>
          <a:chExt cx="0" cy="0"/>
        </a:xfrm>
      </p:grpSpPr>
      <p:pic>
        <p:nvPicPr>
          <p:cNvPr id="3464" name="Google Shape;3464;p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225749" y="0"/>
            <a:ext cx="2176672" cy="1043578"/>
          </a:xfrm>
          <a:prstGeom prst="rect">
            <a:avLst/>
          </a:prstGeom>
          <a:noFill/>
          <a:ln>
            <a:noFill/>
          </a:ln>
        </p:spPr>
      </p:pic>
      <p:sp>
        <p:nvSpPr>
          <p:cNvPr id="3465" name="Google Shape;3465;p2"/>
          <p:cNvSpPr/>
          <p:nvPr/>
        </p:nvSpPr>
        <p:spPr>
          <a:xfrm>
            <a:off x="5425953" y="2606736"/>
            <a:ext cx="1260000" cy="1260000"/>
          </a:xfrm>
          <a:prstGeom prst="ellipse">
            <a:avLst/>
          </a:prstGeom>
          <a:solidFill>
            <a:srgbClr val="0B4874"/>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Century Gothic"/>
              <a:buNone/>
            </a:pPr>
            <a:endParaRPr sz="2000" b="0" i="0" u="none" strike="noStrike" cap="none">
              <a:solidFill>
                <a:srgbClr val="FFFFFF"/>
              </a:solidFill>
              <a:latin typeface="Century Gothic" panose="020B0502020202020204" pitchFamily="34" charset="0"/>
              <a:ea typeface="Roboto"/>
              <a:cs typeface="Roboto"/>
              <a:sym typeface="Roboto"/>
            </a:endParaRPr>
          </a:p>
        </p:txBody>
      </p:sp>
      <p:sp>
        <p:nvSpPr>
          <p:cNvPr id="3466" name="Google Shape;3466;p2"/>
          <p:cNvSpPr/>
          <p:nvPr/>
        </p:nvSpPr>
        <p:spPr>
          <a:xfrm>
            <a:off x="5677626" y="2858409"/>
            <a:ext cx="756655" cy="756655"/>
          </a:xfrm>
          <a:custGeom>
            <a:avLst/>
            <a:gdLst/>
            <a:ahLst/>
            <a:cxnLst/>
            <a:rect l="l" t="t" r="r" b="b"/>
            <a:pathLst>
              <a:path w="1568" h="1568" extrusionOk="0">
                <a:moveTo>
                  <a:pt x="1155" y="426"/>
                </a:moveTo>
                <a:cubicBezTo>
                  <a:pt x="1485" y="512"/>
                  <a:pt x="1485" y="512"/>
                  <a:pt x="1485" y="512"/>
                </a:cubicBezTo>
                <a:cubicBezTo>
                  <a:pt x="1568" y="182"/>
                  <a:pt x="1568" y="182"/>
                  <a:pt x="1568" y="182"/>
                </a:cubicBezTo>
                <a:cubicBezTo>
                  <a:pt x="1505" y="166"/>
                  <a:pt x="1505" y="166"/>
                  <a:pt x="1505" y="166"/>
                </a:cubicBezTo>
                <a:cubicBezTo>
                  <a:pt x="1451" y="372"/>
                  <a:pt x="1451" y="372"/>
                  <a:pt x="1451" y="372"/>
                </a:cubicBezTo>
                <a:cubicBezTo>
                  <a:pt x="1312" y="148"/>
                  <a:pt x="1066" y="0"/>
                  <a:pt x="784" y="0"/>
                </a:cubicBezTo>
                <a:cubicBezTo>
                  <a:pt x="351" y="0"/>
                  <a:pt x="0" y="351"/>
                  <a:pt x="0" y="784"/>
                </a:cubicBezTo>
                <a:cubicBezTo>
                  <a:pt x="0" y="1217"/>
                  <a:pt x="351" y="1568"/>
                  <a:pt x="784" y="1568"/>
                </a:cubicBezTo>
                <a:cubicBezTo>
                  <a:pt x="1073" y="1568"/>
                  <a:pt x="1325" y="1412"/>
                  <a:pt x="1461" y="1179"/>
                </a:cubicBezTo>
                <a:cubicBezTo>
                  <a:pt x="1404" y="1148"/>
                  <a:pt x="1404" y="1148"/>
                  <a:pt x="1404" y="1148"/>
                </a:cubicBezTo>
                <a:cubicBezTo>
                  <a:pt x="1279" y="1361"/>
                  <a:pt x="1048" y="1504"/>
                  <a:pt x="784" y="1504"/>
                </a:cubicBezTo>
                <a:cubicBezTo>
                  <a:pt x="387" y="1504"/>
                  <a:pt x="64" y="1181"/>
                  <a:pt x="64" y="784"/>
                </a:cubicBezTo>
                <a:cubicBezTo>
                  <a:pt x="64" y="387"/>
                  <a:pt x="387" y="64"/>
                  <a:pt x="784" y="64"/>
                </a:cubicBezTo>
                <a:cubicBezTo>
                  <a:pt x="1051" y="64"/>
                  <a:pt x="1284" y="209"/>
                  <a:pt x="1408" y="425"/>
                </a:cubicBezTo>
                <a:cubicBezTo>
                  <a:pt x="1172" y="362"/>
                  <a:pt x="1172" y="362"/>
                  <a:pt x="1172" y="362"/>
                </a:cubicBezTo>
                <a:lnTo>
                  <a:pt x="1155" y="426"/>
                </a:lnTo>
                <a:close/>
                <a:moveTo>
                  <a:pt x="1155" y="426"/>
                </a:moveTo>
                <a:cubicBezTo>
                  <a:pt x="1155" y="426"/>
                  <a:pt x="1155" y="426"/>
                  <a:pt x="1155" y="426"/>
                </a:cubicBezTo>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25"/>
              <a:buFont typeface="Century Gothic"/>
              <a:buNone/>
            </a:pPr>
            <a:endParaRPr sz="3225" b="0" i="0" u="none" strike="noStrike" cap="none">
              <a:solidFill>
                <a:srgbClr val="445469"/>
              </a:solidFill>
              <a:latin typeface="Century Gothic" panose="020B0502020202020204" pitchFamily="34" charset="0"/>
              <a:ea typeface="Roboto"/>
              <a:cs typeface="Roboto"/>
              <a:sym typeface="Roboto"/>
            </a:endParaRPr>
          </a:p>
        </p:txBody>
      </p:sp>
      <p:sp>
        <p:nvSpPr>
          <p:cNvPr id="3467" name="Google Shape;3467;p2"/>
          <p:cNvSpPr/>
          <p:nvPr/>
        </p:nvSpPr>
        <p:spPr>
          <a:xfrm>
            <a:off x="6937626" y="2688574"/>
            <a:ext cx="4701096" cy="107721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3200" b="1" i="0" u="none" strike="noStrike" cap="none" noProof="1">
                <a:solidFill>
                  <a:srgbClr val="0B4874"/>
                </a:solidFill>
                <a:latin typeface="Century Gothic" panose="020B0502020202020204" pitchFamily="34" charset="0"/>
                <a:ea typeface="Century Gothic"/>
                <a:sym typeface="Century Gothic"/>
              </a:rPr>
              <a:t>Thème récurrent </a:t>
            </a:r>
            <a:endParaRPr dirty="0">
              <a:latin typeface="Century Gothic" panose="020B0502020202020204" pitchFamily="34" charset="0"/>
            </a:endParaRPr>
          </a:p>
          <a:p>
            <a:pPr marL="0" marR="0" lvl="0" indent="0" algn="l" rtl="0">
              <a:spcBef>
                <a:spcPts val="0"/>
              </a:spcBef>
              <a:spcAft>
                <a:spcPts val="0"/>
              </a:spcAft>
              <a:buNone/>
            </a:pPr>
            <a:r>
              <a:rPr lang="de-CH" sz="3200" noProof="1">
                <a:solidFill>
                  <a:srgbClr val="0B4874"/>
                </a:solidFill>
                <a:latin typeface="Century Gothic" panose="020B0502020202020204" pitchFamily="34" charset="0"/>
                <a:ea typeface="Century Gothic"/>
                <a:sym typeface="Century Gothic"/>
              </a:rPr>
              <a:t>Persona</a:t>
            </a:r>
            <a:endParaRPr dirty="0">
              <a:latin typeface="Century Gothic" panose="020B0502020202020204" pitchFamily="34" charset="0"/>
            </a:endParaRPr>
          </a:p>
        </p:txBody>
      </p:sp>
      <p:sp>
        <p:nvSpPr>
          <p:cNvPr id="3" name="Textfeld 2">
            <a:extLst>
              <a:ext uri="{FF2B5EF4-FFF2-40B4-BE49-F238E27FC236}">
                <a16:creationId xmlns:a16="http://schemas.microsoft.com/office/drawing/2014/main" id="{598F8335-1AEF-CCCE-7645-24138CAA2296}"/>
              </a:ext>
            </a:extLst>
          </p:cNvPr>
          <p:cNvSpPr txBox="1"/>
          <p:nvPr/>
        </p:nvSpPr>
        <p:spPr>
          <a:xfrm>
            <a:off x="6870198" y="6248116"/>
            <a:ext cx="3964437" cy="430887"/>
          </a:xfrm>
          <a:prstGeom prst="rect">
            <a:avLst/>
          </a:prstGeom>
          <a:noFill/>
        </p:spPr>
        <p:txBody>
          <a:bodyPr wrap="square">
            <a:spAutoFit/>
          </a:bodyPr>
          <a:lstStyle/>
          <a:p>
            <a:pPr algn="ctr">
              <a:spcBef>
                <a:spcPts val="600"/>
              </a:spcBef>
            </a:pPr>
            <a:r>
              <a:rPr lang="fr-FR" sz="1100" b="1" dirty="0">
                <a:solidFill>
                  <a:srgbClr val="5F5F5F"/>
                </a:solidFill>
                <a:latin typeface="Century Gothic" panose="020B0502020202020204" pitchFamily="34" charset="0"/>
              </a:rPr>
              <a:t>Documents élaborés par : Centre suisse pour la pensée et l'action entrepreneuriales </a:t>
            </a:r>
            <a:r>
              <a:rPr lang="fr-FR" sz="1100" b="1" dirty="0" err="1">
                <a:solidFill>
                  <a:srgbClr val="5F5F5F"/>
                </a:solidFill>
                <a:latin typeface="Century Gothic" panose="020B0502020202020204" pitchFamily="34" charset="0"/>
              </a:rPr>
              <a:t>csPAE</a:t>
            </a:r>
            <a:endParaRPr lang="de-CH" sz="1100" b="1" dirty="0">
              <a:solidFill>
                <a:srgbClr val="5F5F5F"/>
              </a:solidFill>
              <a:latin typeface="Century Gothic" panose="020B0502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472"/>
        <p:cNvGrpSpPr/>
        <p:nvPr/>
      </p:nvGrpSpPr>
      <p:grpSpPr>
        <a:xfrm>
          <a:off x="0" y="0"/>
          <a:ext cx="0" cy="0"/>
          <a:chOff x="0" y="0"/>
          <a:chExt cx="0" cy="0"/>
        </a:xfrm>
      </p:grpSpPr>
      <p:sp>
        <p:nvSpPr>
          <p:cNvPr id="3473" name="Google Shape;3473;p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ea typeface="Century Gothic"/>
                <a:sym typeface="Century Gothic"/>
              </a:rPr>
              <a:t>4</a:t>
            </a:fld>
            <a:endParaRPr sz="2400" b="1" i="0" u="none" strike="noStrike" cap="none">
              <a:solidFill>
                <a:srgbClr val="FFFFFF"/>
              </a:solidFill>
              <a:ea typeface="Century Gothic"/>
              <a:sym typeface="Century Gothic"/>
            </a:endParaRPr>
          </a:p>
        </p:txBody>
      </p:sp>
      <p:sp>
        <p:nvSpPr>
          <p:cNvPr id="3474" name="Google Shape;3474;p3"/>
          <p:cNvSpPr txBox="1">
            <a:spLocks noGrp="1"/>
          </p:cNvSpPr>
          <p:nvPr>
            <p:ph type="title"/>
          </p:nvPr>
        </p:nvSpPr>
        <p:spPr>
          <a:xfrm>
            <a:off x="3206022" y="279701"/>
            <a:ext cx="5784108" cy="1971908"/>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rgbClr val="0B4874"/>
              </a:buClr>
              <a:buSzPts val="3600"/>
              <a:buFont typeface="Century Gothic"/>
              <a:buNone/>
            </a:pPr>
            <a:r>
              <a:rPr lang="de-CH" sz="3600" noProof="1">
                <a:solidFill>
                  <a:srgbClr val="0B4874"/>
                </a:solidFill>
              </a:rPr>
              <a:t>Persona</a:t>
            </a:r>
            <a:br>
              <a:rPr lang="de-CH" sz="3600" noProof="1">
                <a:solidFill>
                  <a:srgbClr val="0B4874"/>
                </a:solidFill>
              </a:rPr>
            </a:br>
            <a:r>
              <a:rPr lang="de-CH" sz="2400" noProof="1">
                <a:solidFill>
                  <a:srgbClr val="0B4874"/>
                </a:solidFill>
              </a:rPr>
              <a:t>Pour qui développez-vous</a:t>
            </a:r>
            <a:br>
              <a:rPr lang="de-CH" sz="2400" noProof="1">
                <a:solidFill>
                  <a:srgbClr val="0B4874"/>
                </a:solidFill>
              </a:rPr>
            </a:br>
            <a:r>
              <a:rPr lang="de-CH" sz="2400" noProof="1">
                <a:solidFill>
                  <a:srgbClr val="0B4874"/>
                </a:solidFill>
              </a:rPr>
              <a:t>vraiment une solution ? </a:t>
            </a:r>
            <a:br>
              <a:rPr lang="de-CH" sz="2400" noProof="1">
                <a:solidFill>
                  <a:srgbClr val="0B4874"/>
                </a:solidFill>
              </a:rPr>
            </a:br>
            <a:br>
              <a:rPr lang="de-CH" sz="2400" i="1" noProof="1">
                <a:solidFill>
                  <a:srgbClr val="0B4874"/>
                </a:solidFill>
              </a:rPr>
            </a:br>
            <a:endParaRPr sz="2400" dirty="0"/>
          </a:p>
        </p:txBody>
      </p:sp>
      <p:sp>
        <p:nvSpPr>
          <p:cNvPr id="3475" name="Google Shape;3475;p3"/>
          <p:cNvSpPr txBox="1">
            <a:spLocks noGrp="1"/>
          </p:cNvSpPr>
          <p:nvPr>
            <p:ph type="body" idx="1"/>
          </p:nvPr>
        </p:nvSpPr>
        <p:spPr>
          <a:xfrm>
            <a:off x="2392242" y="2240976"/>
            <a:ext cx="7251486" cy="3181628"/>
          </a:xfrm>
          <a:prstGeom prst="rect">
            <a:avLst/>
          </a:prstGeom>
          <a:noFill/>
          <a:ln>
            <a:noFill/>
          </a:ln>
        </p:spPr>
        <p:txBody>
          <a:bodyPr spcFirstLastPara="1" wrap="square" lIns="91425" tIns="45700" rIns="91425" bIns="45700" anchor="t" anchorCtr="0">
            <a:normAutofit fontScale="25000" lnSpcReduction="20000"/>
          </a:bodyPr>
          <a:lstStyle/>
          <a:p>
            <a:pPr marL="0" lvl="0" indent="0" algn="ctr" rtl="0">
              <a:lnSpc>
                <a:spcPct val="90000"/>
              </a:lnSpc>
              <a:spcBef>
                <a:spcPts val="0"/>
              </a:spcBef>
              <a:spcAft>
                <a:spcPts val="0"/>
              </a:spcAft>
              <a:buClr>
                <a:srgbClr val="888D95"/>
              </a:buClr>
              <a:buSzPct val="100000"/>
              <a:buNone/>
            </a:pPr>
            <a:endParaRPr sz="3200" b="1" dirty="0">
              <a:solidFill>
                <a:srgbClr val="0B4874"/>
              </a:solidFill>
            </a:endParaRPr>
          </a:p>
          <a:p>
            <a:pPr marL="0" lvl="0" indent="0" algn="l" rtl="0">
              <a:lnSpc>
                <a:spcPct val="120000"/>
              </a:lnSpc>
              <a:spcBef>
                <a:spcPts val="1000"/>
              </a:spcBef>
              <a:spcAft>
                <a:spcPts val="0"/>
              </a:spcAft>
              <a:buClr>
                <a:srgbClr val="0B4874"/>
              </a:buClr>
              <a:buSzPct val="100000"/>
              <a:buNone/>
            </a:pPr>
            <a:r>
              <a:rPr lang="fr-FR" sz="7200" noProof="1">
                <a:solidFill>
                  <a:srgbClr val="0B4874"/>
                </a:solidFill>
              </a:rPr>
              <a:t>Une Persona vous aide à : </a:t>
            </a:r>
            <a:endParaRPr lang="fr-FR" sz="7200" dirty="0"/>
          </a:p>
          <a:p>
            <a:pPr marL="361950" lvl="0" indent="-361950" algn="l" rtl="0">
              <a:lnSpc>
                <a:spcPct val="120000"/>
              </a:lnSpc>
              <a:spcBef>
                <a:spcPts val="1000"/>
              </a:spcBef>
              <a:spcAft>
                <a:spcPts val="0"/>
              </a:spcAft>
              <a:buClr>
                <a:srgbClr val="0B4874"/>
              </a:buClr>
              <a:buSzPct val="100000"/>
              <a:buFont typeface="Arial"/>
              <a:buChar char="•"/>
            </a:pPr>
            <a:r>
              <a:rPr lang="fr-FR" sz="7200" noProof="1">
                <a:solidFill>
                  <a:srgbClr val="0B4874"/>
                </a:solidFill>
              </a:rPr>
              <a:t>vous concentrer sur de vrais besoins au lieu d’hypothèses générales </a:t>
            </a:r>
            <a:endParaRPr lang="fr-FR" sz="7200" dirty="0"/>
          </a:p>
          <a:p>
            <a:pPr marL="361950" lvl="0" indent="-361950" algn="l" rtl="0">
              <a:lnSpc>
                <a:spcPct val="120000"/>
              </a:lnSpc>
              <a:spcBef>
                <a:spcPts val="1000"/>
              </a:spcBef>
              <a:spcAft>
                <a:spcPts val="0"/>
              </a:spcAft>
              <a:buClr>
                <a:srgbClr val="0B4874"/>
              </a:buClr>
              <a:buSzPct val="100000"/>
              <a:buFont typeface="Arial"/>
              <a:buChar char="•"/>
            </a:pPr>
            <a:r>
              <a:rPr lang="fr-FR" sz="7200" noProof="1">
                <a:solidFill>
                  <a:srgbClr val="0B4874"/>
                </a:solidFill>
              </a:rPr>
              <a:t>comprendre les motivations et frustrations </a:t>
            </a:r>
            <a:endParaRPr lang="fr-FR" sz="7200" dirty="0"/>
          </a:p>
          <a:p>
            <a:pPr marL="361950" lvl="0" indent="-361950" algn="l" rtl="0">
              <a:lnSpc>
                <a:spcPct val="120000"/>
              </a:lnSpc>
              <a:spcBef>
                <a:spcPts val="1000"/>
              </a:spcBef>
              <a:spcAft>
                <a:spcPts val="0"/>
              </a:spcAft>
              <a:buClr>
                <a:srgbClr val="0B4874"/>
              </a:buClr>
              <a:buSzPct val="100000"/>
              <a:buFont typeface="Arial"/>
              <a:buChar char="•"/>
            </a:pPr>
            <a:r>
              <a:rPr lang="fr-FR" sz="7200" noProof="1">
                <a:solidFill>
                  <a:srgbClr val="0B4874"/>
                </a:solidFill>
              </a:rPr>
              <a:t>éviter de créer des solutions destinées à « tout le monde » </a:t>
            </a:r>
            <a:endParaRPr lang="fr-FR" sz="7200" dirty="0"/>
          </a:p>
          <a:p>
            <a:pPr marL="361950" lvl="0" indent="-361950" algn="l" rtl="0">
              <a:lnSpc>
                <a:spcPct val="120000"/>
              </a:lnSpc>
              <a:spcBef>
                <a:spcPts val="1000"/>
              </a:spcBef>
              <a:spcAft>
                <a:spcPts val="0"/>
              </a:spcAft>
              <a:buClr>
                <a:srgbClr val="0B4874"/>
              </a:buClr>
              <a:buSzPct val="100000"/>
              <a:buFont typeface="Arial"/>
              <a:buChar char="•"/>
            </a:pPr>
            <a:r>
              <a:rPr lang="fr-FR" sz="7200" noProof="1">
                <a:solidFill>
                  <a:srgbClr val="0B4874"/>
                </a:solidFill>
              </a:rPr>
              <a:t>garder le groupe cible en tête à toutes les étapes du projet</a:t>
            </a:r>
            <a:endParaRPr lang="fr-FR" sz="7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480"/>
        <p:cNvGrpSpPr/>
        <p:nvPr/>
      </p:nvGrpSpPr>
      <p:grpSpPr>
        <a:xfrm>
          <a:off x="0" y="0"/>
          <a:ext cx="0" cy="0"/>
          <a:chOff x="0" y="0"/>
          <a:chExt cx="0" cy="0"/>
        </a:xfrm>
      </p:grpSpPr>
      <p:sp>
        <p:nvSpPr>
          <p:cNvPr id="3481" name="Google Shape;3481;p4"/>
          <p:cNvSpPr txBox="1"/>
          <p:nvPr/>
        </p:nvSpPr>
        <p:spPr>
          <a:xfrm>
            <a:off x="929586" y="260758"/>
            <a:ext cx="9566963" cy="71997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B4874"/>
              </a:buClr>
              <a:buSzPts val="2400"/>
              <a:buFont typeface="Century Gothic"/>
              <a:buNone/>
            </a:pPr>
            <a:r>
              <a:rPr lang="de-CH" sz="2400" b="1" i="0" u="none" strike="noStrike" cap="none" noProof="1">
                <a:solidFill>
                  <a:srgbClr val="0B4874"/>
                </a:solidFill>
                <a:latin typeface="Century Gothic" panose="020B0502020202020204" pitchFamily="34" charset="0"/>
                <a:ea typeface="Century Gothic"/>
                <a:sym typeface="Century Gothic"/>
              </a:rPr>
              <a:t>Pourquoi les Personas sont-elles si importantes </a:t>
            </a:r>
            <a:endParaRPr>
              <a:latin typeface="Century Gothic" panose="020B0502020202020204" pitchFamily="34" charset="0"/>
            </a:endParaRPr>
          </a:p>
        </p:txBody>
      </p:sp>
      <p:sp>
        <p:nvSpPr>
          <p:cNvPr id="3482" name="Google Shape;3482;p4"/>
          <p:cNvSpPr txBox="1"/>
          <p:nvPr/>
        </p:nvSpPr>
        <p:spPr>
          <a:xfrm>
            <a:off x="929586" y="721181"/>
            <a:ext cx="9987230" cy="683186"/>
          </a:xfrm>
          <a:prstGeom prst="rect">
            <a:avLst/>
          </a:prstGeom>
          <a:noFill/>
          <a:ln>
            <a:noFill/>
          </a:ln>
        </p:spPr>
        <p:txBody>
          <a:bodyPr spcFirstLastPara="1" wrap="square" lIns="91425" tIns="45700" rIns="91425" bIns="45700" anchor="t" anchorCtr="0">
            <a:noAutofit/>
          </a:bodyPr>
          <a:lstStyle/>
          <a:p>
            <a:pPr marL="358775" marR="0" lvl="0" indent="-358775" algn="l" rtl="0">
              <a:lnSpc>
                <a:spcPct val="90000"/>
              </a:lnSpc>
              <a:spcBef>
                <a:spcPts val="0"/>
              </a:spcBef>
              <a:spcAft>
                <a:spcPts val="0"/>
              </a:spcAft>
              <a:buClr>
                <a:srgbClr val="0B4874"/>
              </a:buClr>
              <a:buSzPts val="2000"/>
              <a:buFont typeface="Arial"/>
              <a:buNone/>
            </a:pPr>
            <a:r>
              <a:rPr lang="de-CH" sz="2000" b="1" i="0" u="none" strike="noStrike" cap="none" noProof="1">
                <a:solidFill>
                  <a:srgbClr val="0B4874"/>
                </a:solidFill>
                <a:latin typeface="Century Gothic" panose="020B0502020202020204" pitchFamily="34" charset="0"/>
                <a:ea typeface="Century Gothic"/>
                <a:sym typeface="Century Gothic"/>
              </a:rPr>
              <a:t>Les Personas rendent les utilisateur·trice·s visibles, mémorables et humains. </a:t>
            </a:r>
            <a:endParaRPr sz="2000" b="0" i="0" u="none" strike="noStrike" cap="none">
              <a:solidFill>
                <a:srgbClr val="0B4874"/>
              </a:solidFill>
              <a:latin typeface="Century Gothic" panose="020B0502020202020204" pitchFamily="34" charset="0"/>
              <a:ea typeface="Century Gothic"/>
              <a:sym typeface="Century Gothic"/>
            </a:endParaRPr>
          </a:p>
          <a:p>
            <a:pPr marL="631825" marR="0" lvl="1" indent="-231775" algn="l" rtl="0">
              <a:lnSpc>
                <a:spcPct val="90000"/>
              </a:lnSpc>
              <a:spcBef>
                <a:spcPts val="500"/>
              </a:spcBef>
              <a:spcAft>
                <a:spcPts val="0"/>
              </a:spcAft>
              <a:buClr>
                <a:srgbClr val="0E6E36"/>
              </a:buClr>
              <a:buSzPts val="2000"/>
              <a:buFont typeface="Noto Sans Symbols"/>
              <a:buNone/>
            </a:pPr>
            <a:endParaRPr sz="2000" b="0" i="0" u="none" strike="noStrike" cap="none">
              <a:solidFill>
                <a:srgbClr val="0B4874"/>
              </a:solidFill>
              <a:latin typeface="Century Gothic" panose="020B0502020202020204" pitchFamily="34" charset="0"/>
              <a:ea typeface="Century Gothic"/>
              <a:sym typeface="Century Gothic"/>
            </a:endParaRPr>
          </a:p>
          <a:p>
            <a:pPr marL="631825" marR="0" lvl="1" indent="-231775" algn="l" rtl="0">
              <a:lnSpc>
                <a:spcPct val="90000"/>
              </a:lnSpc>
              <a:spcBef>
                <a:spcPts val="500"/>
              </a:spcBef>
              <a:spcAft>
                <a:spcPts val="0"/>
              </a:spcAft>
              <a:buClr>
                <a:srgbClr val="0E6E36"/>
              </a:buClr>
              <a:buSzPts val="2000"/>
              <a:buFont typeface="Noto Sans Symbols"/>
              <a:buNone/>
            </a:pPr>
            <a:endParaRPr sz="2000" b="0" i="0" u="none" strike="noStrike" cap="none">
              <a:solidFill>
                <a:srgbClr val="0B4874"/>
              </a:solidFill>
              <a:latin typeface="Century Gothic" panose="020B0502020202020204" pitchFamily="34" charset="0"/>
              <a:ea typeface="Century Gothic"/>
              <a:sym typeface="Century Gothic"/>
            </a:endParaRPr>
          </a:p>
          <a:p>
            <a:pPr marL="631825" marR="0" lvl="1" indent="-231775" algn="l" rtl="0">
              <a:lnSpc>
                <a:spcPct val="90000"/>
              </a:lnSpc>
              <a:spcBef>
                <a:spcPts val="500"/>
              </a:spcBef>
              <a:spcAft>
                <a:spcPts val="0"/>
              </a:spcAft>
              <a:buClr>
                <a:srgbClr val="0E6E36"/>
              </a:buClr>
              <a:buSzPts val="2000"/>
              <a:buFont typeface="Noto Sans Symbols"/>
              <a:buNone/>
            </a:pPr>
            <a:endParaRPr sz="2000" b="0" i="0" u="none" strike="noStrike" cap="none">
              <a:solidFill>
                <a:srgbClr val="0B4874"/>
              </a:solidFill>
              <a:latin typeface="Century Gothic" panose="020B0502020202020204" pitchFamily="34" charset="0"/>
              <a:ea typeface="Century Gothic"/>
              <a:sym typeface="Century Gothic"/>
            </a:endParaRPr>
          </a:p>
          <a:p>
            <a:pPr marL="631825" marR="0" lvl="1" indent="-231775" algn="l" rtl="0">
              <a:lnSpc>
                <a:spcPct val="90000"/>
              </a:lnSpc>
              <a:spcBef>
                <a:spcPts val="500"/>
              </a:spcBef>
              <a:spcAft>
                <a:spcPts val="0"/>
              </a:spcAft>
              <a:buClr>
                <a:srgbClr val="0E6E36"/>
              </a:buClr>
              <a:buSzPts val="2000"/>
              <a:buFont typeface="Noto Sans Symbols"/>
              <a:buNone/>
            </a:pPr>
            <a:endParaRPr sz="2000" b="0" i="0" u="none" strike="noStrike" cap="none">
              <a:solidFill>
                <a:srgbClr val="0B4874"/>
              </a:solidFill>
              <a:latin typeface="Century Gothic" panose="020B0502020202020204" pitchFamily="34" charset="0"/>
              <a:ea typeface="Century Gothic"/>
              <a:sym typeface="Century Gothic"/>
            </a:endParaRPr>
          </a:p>
          <a:p>
            <a:pPr marL="631825" marR="0" lvl="1" indent="-231775" algn="l" rtl="0">
              <a:lnSpc>
                <a:spcPct val="90000"/>
              </a:lnSpc>
              <a:spcBef>
                <a:spcPts val="500"/>
              </a:spcBef>
              <a:spcAft>
                <a:spcPts val="0"/>
              </a:spcAft>
              <a:buClr>
                <a:srgbClr val="0E6E36"/>
              </a:buClr>
              <a:buSzPts val="2000"/>
              <a:buFont typeface="Noto Sans Symbols"/>
              <a:buNone/>
            </a:pPr>
            <a:endParaRPr sz="2000" b="0" i="0" u="none" strike="noStrike" cap="none">
              <a:solidFill>
                <a:srgbClr val="0B4874"/>
              </a:solidFill>
              <a:latin typeface="Century Gothic" panose="020B0502020202020204" pitchFamily="34" charset="0"/>
              <a:ea typeface="Century Gothic"/>
              <a:sym typeface="Century Gothic"/>
            </a:endParaRPr>
          </a:p>
          <a:p>
            <a:pPr marL="631825" marR="0" lvl="1" indent="-231775" algn="l" rtl="0">
              <a:lnSpc>
                <a:spcPct val="90000"/>
              </a:lnSpc>
              <a:spcBef>
                <a:spcPts val="500"/>
              </a:spcBef>
              <a:spcAft>
                <a:spcPts val="0"/>
              </a:spcAft>
              <a:buClr>
                <a:srgbClr val="0E6E36"/>
              </a:buClr>
              <a:buSzPts val="2000"/>
              <a:buFont typeface="Noto Sans Symbols"/>
              <a:buNone/>
            </a:pPr>
            <a:endParaRPr sz="2000" b="0" i="0" u="none" strike="noStrike" cap="none">
              <a:solidFill>
                <a:srgbClr val="0B4874"/>
              </a:solidFill>
              <a:latin typeface="Century Gothic" panose="020B0502020202020204" pitchFamily="34" charset="0"/>
              <a:ea typeface="Century Gothic"/>
              <a:sym typeface="Century Gothic"/>
            </a:endParaRPr>
          </a:p>
          <a:p>
            <a:pPr marL="631825" marR="0" lvl="1" indent="-358775" algn="l" rtl="0">
              <a:lnSpc>
                <a:spcPct val="90000"/>
              </a:lnSpc>
              <a:spcBef>
                <a:spcPts val="500"/>
              </a:spcBef>
              <a:spcAft>
                <a:spcPts val="0"/>
              </a:spcAft>
              <a:buClr>
                <a:srgbClr val="0E6E36"/>
              </a:buClr>
              <a:buSzPts val="2000"/>
              <a:buFont typeface="Arial"/>
              <a:buNone/>
            </a:pPr>
            <a:endParaRPr sz="2000" b="1" i="0" u="none" strike="noStrike" cap="none">
              <a:solidFill>
                <a:srgbClr val="0B4874"/>
              </a:solidFill>
              <a:latin typeface="Century Gothic" panose="020B0502020202020204" pitchFamily="34" charset="0"/>
              <a:ea typeface="Century Gothic"/>
              <a:sym typeface="Century Gothic"/>
            </a:endParaRPr>
          </a:p>
          <a:p>
            <a:pPr marL="631825" marR="0" lvl="1" indent="-358775" algn="l" rtl="0">
              <a:lnSpc>
                <a:spcPct val="90000"/>
              </a:lnSpc>
              <a:spcBef>
                <a:spcPts val="500"/>
              </a:spcBef>
              <a:spcAft>
                <a:spcPts val="0"/>
              </a:spcAft>
              <a:buClr>
                <a:srgbClr val="0E6E36"/>
              </a:buClr>
              <a:buSzPts val="2000"/>
              <a:buFont typeface="Arial"/>
              <a:buNone/>
            </a:pPr>
            <a:r>
              <a:rPr lang="de-CH" sz="2000" b="1" i="0" u="none" strike="noStrike" cap="none" noProof="1">
                <a:solidFill>
                  <a:srgbClr val="0B4874"/>
                </a:solidFill>
                <a:latin typeface="Century Gothic" panose="020B0502020202020204" pitchFamily="34" charset="0"/>
                <a:ea typeface="Century Gothic"/>
                <a:sym typeface="Century Gothic"/>
              </a:rPr>
              <a:t>				</a:t>
            </a:r>
            <a:endParaRPr>
              <a:latin typeface="Century Gothic" panose="020B0502020202020204" pitchFamily="34" charset="0"/>
            </a:endParaRPr>
          </a:p>
        </p:txBody>
      </p:sp>
      <p:sp>
        <p:nvSpPr>
          <p:cNvPr id="3483" name="Google Shape;3483;p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latin typeface="Century Gothic" panose="020B0502020202020204" pitchFamily="34" charset="0"/>
                <a:sym typeface="Century Gothic"/>
              </a:rPr>
              <a:t>5</a:t>
            </a:fld>
            <a:endParaRPr sz="2400" b="1" i="0" u="none" strike="noStrike" cap="none">
              <a:solidFill>
                <a:srgbClr val="FFFFFF"/>
              </a:solidFill>
              <a:latin typeface="Century Gothic" panose="020B0502020202020204" pitchFamily="34" charset="0"/>
              <a:sym typeface="Century Gothic"/>
            </a:endParaRPr>
          </a:p>
        </p:txBody>
      </p:sp>
      <p:sp>
        <p:nvSpPr>
          <p:cNvPr id="3484" name="Google Shape;3484;p4"/>
          <p:cNvSpPr txBox="1">
            <a:spLocks noGrp="1"/>
          </p:cNvSpPr>
          <p:nvPr>
            <p:ph type="body" idx="1"/>
          </p:nvPr>
        </p:nvSpPr>
        <p:spPr>
          <a:xfrm>
            <a:off x="945644" y="1907227"/>
            <a:ext cx="2642457" cy="434601"/>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86868"/>
              </a:buClr>
              <a:buSzPts val="2400"/>
              <a:buNone/>
            </a:pPr>
            <a:r>
              <a:rPr lang="de-CH" b="1" noProof="1">
                <a:solidFill>
                  <a:srgbClr val="686868"/>
                </a:solidFill>
                <a:latin typeface="Century Gothic" panose="020B0502020202020204" pitchFamily="34" charset="0"/>
              </a:rPr>
              <a:t>Groupe cible </a:t>
            </a:r>
            <a:endParaRPr dirty="0">
              <a:solidFill>
                <a:srgbClr val="92D050"/>
              </a:solidFill>
              <a:latin typeface="Century Gothic" panose="020B0502020202020204" pitchFamily="34" charset="0"/>
            </a:endParaRPr>
          </a:p>
        </p:txBody>
      </p:sp>
      <p:sp>
        <p:nvSpPr>
          <p:cNvPr id="3485" name="Google Shape;3485;p4"/>
          <p:cNvSpPr txBox="1"/>
          <p:nvPr/>
        </p:nvSpPr>
        <p:spPr>
          <a:xfrm>
            <a:off x="6184893" y="1914652"/>
            <a:ext cx="1364030" cy="434601"/>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686868"/>
              </a:buClr>
              <a:buSzPts val="2400"/>
              <a:buFont typeface="Arial"/>
              <a:buNone/>
            </a:pPr>
            <a:r>
              <a:rPr lang="de-CH" sz="2400" b="1" noProof="1">
                <a:solidFill>
                  <a:srgbClr val="686868"/>
                </a:solidFill>
                <a:latin typeface="Century Gothic" panose="020B0502020202020204" pitchFamily="34" charset="0"/>
                <a:ea typeface="Century Gothic"/>
                <a:sym typeface="Century Gothic"/>
              </a:rPr>
              <a:t>Persona </a:t>
            </a:r>
            <a:endParaRPr sz="2400" dirty="0">
              <a:solidFill>
                <a:srgbClr val="92D050"/>
              </a:solidFill>
              <a:latin typeface="Century Gothic" panose="020B0502020202020204" pitchFamily="34" charset="0"/>
              <a:ea typeface="Century Gothic"/>
              <a:sym typeface="Century Gothic"/>
            </a:endParaRPr>
          </a:p>
        </p:txBody>
      </p:sp>
      <p:sp>
        <p:nvSpPr>
          <p:cNvPr id="3486" name="Google Shape;3486;p4"/>
          <p:cNvSpPr txBox="1"/>
          <p:nvPr/>
        </p:nvSpPr>
        <p:spPr>
          <a:xfrm>
            <a:off x="2824526" y="2360360"/>
            <a:ext cx="3179230" cy="4154943"/>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500"/>
              <a:buFont typeface="Arial"/>
              <a:buChar char="•"/>
            </a:pPr>
            <a:r>
              <a:rPr lang="fr-CH" sz="1500" noProof="1">
                <a:solidFill>
                  <a:schemeClr val="dk1"/>
                </a:solidFill>
                <a:latin typeface="Century Gothic" panose="020B0502020202020204" pitchFamily="34" charset="0"/>
                <a:ea typeface="Century Gothic"/>
                <a:sym typeface="Century Gothic"/>
              </a:rPr>
              <a:t>Tranche d’âge : 17–35 ans </a:t>
            </a:r>
            <a:endParaRPr lang="fr-CH" noProof="1">
              <a:latin typeface="Century Gothic" panose="020B0502020202020204" pitchFamily="34" charset="0"/>
            </a:endParaRPr>
          </a:p>
          <a:p>
            <a:pPr marL="285750" marR="0" lvl="0" indent="-285750" algn="l" rtl="0">
              <a:spcBef>
                <a:spcPts val="0"/>
              </a:spcBef>
              <a:spcAft>
                <a:spcPts val="0"/>
              </a:spcAft>
              <a:buClr>
                <a:schemeClr val="dk1"/>
              </a:buClr>
              <a:buSzPts val="1500"/>
              <a:buFont typeface="Arial"/>
              <a:buChar char="•"/>
            </a:pPr>
            <a:r>
              <a:rPr lang="fr-CH" sz="1500" noProof="1">
                <a:solidFill>
                  <a:schemeClr val="dk1"/>
                </a:solidFill>
                <a:latin typeface="Century Gothic" panose="020B0502020202020204" pitchFamily="34" charset="0"/>
                <a:ea typeface="Century Gothic"/>
                <a:sym typeface="Century Gothic"/>
              </a:rPr>
              <a:t>Localisation : Zones urbaines en Suisse (p. ex. Zurich, Bâle, Lausanne) </a:t>
            </a:r>
            <a:endParaRPr lang="fr-CH" noProof="1">
              <a:latin typeface="Century Gothic" panose="020B0502020202020204" pitchFamily="34" charset="0"/>
            </a:endParaRPr>
          </a:p>
          <a:p>
            <a:pPr marL="285750" marR="0" lvl="0" indent="-285750" algn="l" rtl="0">
              <a:spcBef>
                <a:spcPts val="0"/>
              </a:spcBef>
              <a:spcAft>
                <a:spcPts val="0"/>
              </a:spcAft>
              <a:buClr>
                <a:schemeClr val="dk1"/>
              </a:buClr>
              <a:buSzPts val="1500"/>
              <a:buFont typeface="Arial"/>
              <a:buChar char="•"/>
            </a:pPr>
            <a:r>
              <a:rPr lang="fr-CH" sz="1500" noProof="1">
                <a:solidFill>
                  <a:schemeClr val="dk1"/>
                </a:solidFill>
                <a:latin typeface="Century Gothic" panose="020B0502020202020204" pitchFamily="34" charset="0"/>
                <a:ea typeface="Century Gothic"/>
                <a:sym typeface="Century Gothic"/>
              </a:rPr>
              <a:t>Situation de vie : Étudiant·e·s, apprenti·e·s ou jeunes actifs </a:t>
            </a:r>
            <a:endParaRPr lang="fr-CH" noProof="1">
              <a:latin typeface="Century Gothic" panose="020B0502020202020204" pitchFamily="34" charset="0"/>
            </a:endParaRPr>
          </a:p>
          <a:p>
            <a:pPr marL="285750" marR="0" lvl="0" indent="-285750" algn="l" rtl="0">
              <a:spcBef>
                <a:spcPts val="0"/>
              </a:spcBef>
              <a:spcAft>
                <a:spcPts val="0"/>
              </a:spcAft>
              <a:buClr>
                <a:schemeClr val="dk1"/>
              </a:buClr>
              <a:buSzPts val="1500"/>
              <a:buFont typeface="Arial"/>
              <a:buChar char="•"/>
            </a:pPr>
            <a:r>
              <a:rPr lang="fr-CH" sz="1500" noProof="1">
                <a:solidFill>
                  <a:schemeClr val="dk1"/>
                </a:solidFill>
                <a:latin typeface="Century Gothic" panose="020B0502020202020204" pitchFamily="34" charset="0"/>
                <a:ea typeface="Century Gothic"/>
                <a:sym typeface="Century Gothic"/>
              </a:rPr>
              <a:t>Niveau de revenu : Faible à moyen (argent de poche ou salaire de début de carrière) </a:t>
            </a:r>
            <a:endParaRPr lang="fr-CH" noProof="1">
              <a:latin typeface="Century Gothic" panose="020B0502020202020204" pitchFamily="34" charset="0"/>
            </a:endParaRPr>
          </a:p>
          <a:p>
            <a:pPr marL="285750" marR="0" lvl="0" indent="-285750" algn="l" rtl="0">
              <a:spcBef>
                <a:spcPts val="0"/>
              </a:spcBef>
              <a:spcAft>
                <a:spcPts val="0"/>
              </a:spcAft>
              <a:buClr>
                <a:schemeClr val="dk1"/>
              </a:buClr>
              <a:buSzPts val="1500"/>
              <a:buFont typeface="Arial"/>
              <a:buChar char="•"/>
            </a:pPr>
            <a:r>
              <a:rPr lang="fr-CH" sz="1500" noProof="1">
                <a:solidFill>
                  <a:schemeClr val="dk1"/>
                </a:solidFill>
                <a:latin typeface="Century Gothic" panose="020B0502020202020204" pitchFamily="34" charset="0"/>
                <a:ea typeface="Century Gothic"/>
                <a:sym typeface="Century Gothic"/>
              </a:rPr>
              <a:t>Caractéristiques du mode de vie : </a:t>
            </a:r>
            <a:endParaRPr lang="fr-CH" noProof="1">
              <a:latin typeface="Century Gothic" panose="020B0502020202020204" pitchFamily="34" charset="0"/>
            </a:endParaRPr>
          </a:p>
          <a:p>
            <a:pPr marL="742950" marR="0" lvl="1" indent="-285750" algn="l" rtl="0">
              <a:spcBef>
                <a:spcPts val="0"/>
              </a:spcBef>
              <a:spcAft>
                <a:spcPts val="0"/>
              </a:spcAft>
              <a:buClr>
                <a:schemeClr val="dk1"/>
              </a:buClr>
              <a:buSzPts val="1400"/>
              <a:buFont typeface="Arial"/>
              <a:buChar char="•"/>
            </a:pPr>
            <a:r>
              <a:rPr lang="fr-CH" sz="1400" b="0" i="0" u="none" strike="noStrike" cap="none" noProof="1">
                <a:solidFill>
                  <a:schemeClr val="dk1"/>
                </a:solidFill>
                <a:latin typeface="Century Gothic" panose="020B0502020202020204" pitchFamily="34" charset="0"/>
                <a:ea typeface="Century Gothic"/>
                <a:sym typeface="Century Gothic"/>
              </a:rPr>
              <a:t>Utilise les transports publics ou le vélo </a:t>
            </a:r>
            <a:endParaRPr lang="fr-CH" noProof="1">
              <a:latin typeface="Century Gothic" panose="020B0502020202020204" pitchFamily="34" charset="0"/>
            </a:endParaRPr>
          </a:p>
          <a:p>
            <a:pPr marL="742950" marR="0" lvl="1" indent="-285750" algn="l" rtl="0">
              <a:spcBef>
                <a:spcPts val="0"/>
              </a:spcBef>
              <a:spcAft>
                <a:spcPts val="0"/>
              </a:spcAft>
              <a:buClr>
                <a:schemeClr val="dk1"/>
              </a:buClr>
              <a:buSzPts val="1400"/>
              <a:buFont typeface="Arial"/>
              <a:buChar char="•"/>
            </a:pPr>
            <a:r>
              <a:rPr lang="fr-CH" sz="1400" b="0" i="0" u="none" strike="noStrike" cap="none" noProof="1">
                <a:solidFill>
                  <a:schemeClr val="dk1"/>
                </a:solidFill>
                <a:latin typeface="Century Gothic" panose="020B0502020202020204" pitchFamily="34" charset="0"/>
                <a:ea typeface="Century Gothic"/>
                <a:sym typeface="Century Gothic"/>
              </a:rPr>
              <a:t>Achète souvent des plats à emporter </a:t>
            </a:r>
            <a:endParaRPr lang="fr-CH" noProof="1">
              <a:latin typeface="Century Gothic" panose="020B0502020202020204" pitchFamily="34" charset="0"/>
            </a:endParaRPr>
          </a:p>
          <a:p>
            <a:pPr marL="742950" marR="0" lvl="1" indent="-285750" algn="l" rtl="0">
              <a:spcBef>
                <a:spcPts val="0"/>
              </a:spcBef>
              <a:spcAft>
                <a:spcPts val="0"/>
              </a:spcAft>
              <a:buClr>
                <a:schemeClr val="dk1"/>
              </a:buClr>
              <a:buSzPts val="1400"/>
              <a:buFont typeface="Arial"/>
              <a:buChar char="•"/>
            </a:pPr>
            <a:r>
              <a:rPr lang="fr-CH" sz="1400" b="0" i="0" u="none" strike="noStrike" cap="none" noProof="1">
                <a:solidFill>
                  <a:schemeClr val="dk1"/>
                </a:solidFill>
                <a:latin typeface="Century Gothic" panose="020B0502020202020204" pitchFamily="34" charset="0"/>
                <a:ea typeface="Century Gothic"/>
                <a:sym typeface="Century Gothic"/>
              </a:rPr>
              <a:t>Actif·ve sur les réseaux sociaux </a:t>
            </a:r>
            <a:endParaRPr lang="fr-CH" noProof="1">
              <a:latin typeface="Century Gothic" panose="020B0502020202020204" pitchFamily="34" charset="0"/>
            </a:endParaRPr>
          </a:p>
        </p:txBody>
      </p:sp>
      <p:sp>
        <p:nvSpPr>
          <p:cNvPr id="3487" name="Google Shape;3487;p4"/>
          <p:cNvSpPr txBox="1"/>
          <p:nvPr/>
        </p:nvSpPr>
        <p:spPr>
          <a:xfrm>
            <a:off x="8151312" y="2107388"/>
            <a:ext cx="3549000" cy="4479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1500" b="1" noProof="1">
                <a:solidFill>
                  <a:schemeClr val="dk1"/>
                </a:solidFill>
                <a:latin typeface="Century Gothic" panose="020B0502020202020204" pitchFamily="34" charset="0"/>
                <a:ea typeface="Century Gothic"/>
                <a:sym typeface="Century Gothic"/>
              </a:rPr>
              <a:t>Lea Bauer, 19 ans </a:t>
            </a:r>
            <a:endParaRPr lang="fr-CH" noProof="1">
              <a:latin typeface="Century Gothic" panose="020B0502020202020204" pitchFamily="34" charset="0"/>
            </a:endParaRPr>
          </a:p>
          <a:p>
            <a:pPr marL="285750" marR="0" lvl="0" indent="-285750" algn="l" rtl="0">
              <a:spcBef>
                <a:spcPts val="0"/>
              </a:spcBef>
              <a:spcAft>
                <a:spcPts val="0"/>
              </a:spcAft>
              <a:buClr>
                <a:schemeClr val="dk1"/>
              </a:buClr>
              <a:buSzPts val="1500"/>
              <a:buFont typeface="Arial"/>
              <a:buChar char="•"/>
            </a:pPr>
            <a:r>
              <a:rPr lang="fr-CH" sz="1500" noProof="1">
                <a:solidFill>
                  <a:schemeClr val="dk1"/>
                </a:solidFill>
                <a:latin typeface="Century Gothic" panose="020B0502020202020204" pitchFamily="34" charset="0"/>
                <a:ea typeface="Century Gothic"/>
                <a:sym typeface="Century Gothic"/>
              </a:rPr>
              <a:t>Apprentie dans le commerce de </a:t>
            </a:r>
            <a:r>
              <a:rPr lang="fr-CH" sz="1500" noProof="1">
                <a:solidFill>
                  <a:schemeClr val="dk1"/>
                </a:solidFill>
                <a:latin typeface="Century Gothic" panose="020B0502020202020204" pitchFamily="34" charset="0"/>
                <a:sym typeface="Century Gothic"/>
              </a:rPr>
              <a:t>détail, habite à Winterthur </a:t>
            </a:r>
            <a:endParaRPr lang="fr-CH" sz="1500" noProof="1">
              <a:solidFill>
                <a:schemeClr val="dk1"/>
              </a:solidFill>
              <a:latin typeface="Century Gothic" panose="020B0502020202020204" pitchFamily="34" charset="0"/>
            </a:endParaRPr>
          </a:p>
          <a:p>
            <a:pPr marL="285750" marR="0" lvl="0" indent="-285750" algn="l" rtl="0">
              <a:spcBef>
                <a:spcPts val="0"/>
              </a:spcBef>
              <a:spcAft>
                <a:spcPts val="0"/>
              </a:spcAft>
              <a:buClr>
                <a:schemeClr val="dk1"/>
              </a:buClr>
              <a:buSzPts val="1500"/>
              <a:buFont typeface="Arial"/>
              <a:buChar char="•"/>
            </a:pPr>
            <a:r>
              <a:rPr lang="fr-CH" sz="1500" noProof="1">
                <a:solidFill>
                  <a:schemeClr val="dk1"/>
                </a:solidFill>
                <a:latin typeface="Century Gothic" panose="020B0502020202020204" pitchFamily="34" charset="0"/>
                <a:sym typeface="Century Gothic"/>
              </a:rPr>
              <a:t>Prend le train chaque matin et est souvent stressée par le temps </a:t>
            </a:r>
            <a:endParaRPr lang="fr-CH" sz="1500" noProof="1">
              <a:solidFill>
                <a:schemeClr val="dk1"/>
              </a:solidFill>
              <a:latin typeface="Century Gothic" panose="020B0502020202020204" pitchFamily="34" charset="0"/>
            </a:endParaRPr>
          </a:p>
          <a:p>
            <a:pPr marL="285750" marR="0" lvl="0" indent="-285750" algn="l" rtl="0">
              <a:spcBef>
                <a:spcPts val="0"/>
              </a:spcBef>
              <a:spcAft>
                <a:spcPts val="0"/>
              </a:spcAft>
              <a:buSzPts val="1500"/>
              <a:buFont typeface="Arial"/>
              <a:buChar char="•"/>
            </a:pPr>
            <a:r>
              <a:rPr lang="fr-CH" sz="1500" noProof="1">
                <a:solidFill>
                  <a:schemeClr val="dk1"/>
                </a:solidFill>
                <a:latin typeface="Century Gothic" panose="020B0502020202020204" pitchFamily="34" charset="0"/>
                <a:sym typeface="Century Gothic"/>
              </a:rPr>
              <a:t>Souhaite mieux profiter de son temps libre, mais a du mal à se motiver </a:t>
            </a:r>
            <a:endParaRPr lang="fr-CH" sz="1500" noProof="1">
              <a:solidFill>
                <a:schemeClr val="dk1"/>
              </a:solidFill>
              <a:latin typeface="Century Gothic" panose="020B0502020202020204" pitchFamily="34" charset="0"/>
            </a:endParaRPr>
          </a:p>
          <a:p>
            <a:pPr marL="285750" marR="0" lvl="0" indent="-285750" algn="l" rtl="0">
              <a:spcBef>
                <a:spcPts val="0"/>
              </a:spcBef>
              <a:spcAft>
                <a:spcPts val="0"/>
              </a:spcAft>
              <a:buClr>
                <a:schemeClr val="dk1"/>
              </a:buClr>
              <a:buSzPts val="1500"/>
              <a:buFont typeface="Arial"/>
              <a:buChar char="•"/>
            </a:pPr>
            <a:r>
              <a:rPr lang="fr-CH" sz="1500" noProof="1">
                <a:solidFill>
                  <a:schemeClr val="dk1"/>
                </a:solidFill>
                <a:latin typeface="Century Gothic" panose="020B0502020202020204" pitchFamily="34" charset="0"/>
                <a:sym typeface="Century Gothic"/>
              </a:rPr>
              <a:t>Aime retrouver ses ami·e·s, écouter de la musique et faire de brèves activités créatives </a:t>
            </a:r>
            <a:endParaRPr lang="fr-CH" sz="1500" noProof="1">
              <a:solidFill>
                <a:schemeClr val="dk1"/>
              </a:solidFill>
              <a:latin typeface="Century Gothic" panose="020B0502020202020204" pitchFamily="34" charset="0"/>
            </a:endParaRPr>
          </a:p>
          <a:p>
            <a:pPr marL="285750" marR="0" lvl="0" indent="-285750" algn="l" rtl="0">
              <a:spcBef>
                <a:spcPts val="0"/>
              </a:spcBef>
              <a:spcAft>
                <a:spcPts val="0"/>
              </a:spcAft>
              <a:buClr>
                <a:schemeClr val="dk1"/>
              </a:buClr>
              <a:buSzPts val="1500"/>
              <a:buFont typeface="Arial"/>
              <a:buChar char="•"/>
            </a:pPr>
            <a:r>
              <a:rPr lang="fr-CH" sz="1500" noProof="1">
                <a:solidFill>
                  <a:schemeClr val="dk1"/>
                </a:solidFill>
                <a:latin typeface="Century Gothic" panose="020B0502020202020204" pitchFamily="34" charset="0"/>
                <a:sym typeface="Century Gothic"/>
              </a:rPr>
              <a:t>Se sent frustrée quand des outils ou des produits sont trop compliqués ou prennent trop de temps </a:t>
            </a:r>
            <a:endParaRPr lang="fr-CH" sz="1500" noProof="1">
              <a:solidFill>
                <a:schemeClr val="dk1"/>
              </a:solidFill>
              <a:latin typeface="Century Gothic" panose="020B0502020202020204" pitchFamily="34" charset="0"/>
            </a:endParaRPr>
          </a:p>
          <a:p>
            <a:pPr marL="285750" marR="0" lvl="0" indent="-285750" algn="l" rtl="0">
              <a:spcBef>
                <a:spcPts val="0"/>
              </a:spcBef>
              <a:spcAft>
                <a:spcPts val="0"/>
              </a:spcAft>
              <a:buClr>
                <a:schemeClr val="dk1"/>
              </a:buClr>
              <a:buSzPts val="1500"/>
              <a:buFont typeface="Arial"/>
              <a:buChar char="•"/>
            </a:pPr>
            <a:r>
              <a:rPr lang="fr-CH" sz="1500" noProof="1">
                <a:solidFill>
                  <a:schemeClr val="dk1"/>
                </a:solidFill>
                <a:latin typeface="Century Gothic" panose="020B0502020202020204" pitchFamily="34" charset="0"/>
                <a:sym typeface="Century Gothic"/>
              </a:rPr>
              <a:t>Dit des choses comme : « Je commence de nouvelles choses, mais au bout d’une semaine j’arrête déjà. » </a:t>
            </a:r>
            <a:endParaRPr lang="fr-CH" sz="1500" noProof="1">
              <a:solidFill>
                <a:schemeClr val="dk1"/>
              </a:solidFill>
              <a:latin typeface="Century Gothic" panose="020B0502020202020204" pitchFamily="34" charset="0"/>
            </a:endParaRPr>
          </a:p>
        </p:txBody>
      </p:sp>
      <p:sp>
        <p:nvSpPr>
          <p:cNvPr id="3488" name="Google Shape;3488;p4"/>
          <p:cNvSpPr txBox="1"/>
          <p:nvPr/>
        </p:nvSpPr>
        <p:spPr>
          <a:xfrm>
            <a:off x="929586" y="1014036"/>
            <a:ext cx="8429018"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i="1" noProof="1">
                <a:solidFill>
                  <a:schemeClr val="dk1"/>
                </a:solidFill>
                <a:latin typeface="Century Gothic" panose="020B0502020202020204" pitchFamily="34" charset="0"/>
                <a:ea typeface="Century Gothic"/>
                <a:sym typeface="Century Gothic"/>
              </a:rPr>
              <a:t>Une cliente cible vous livre des données. </a:t>
            </a:r>
            <a:endParaRPr dirty="0">
              <a:latin typeface="Century Gothic" panose="020B0502020202020204" pitchFamily="34" charset="0"/>
            </a:endParaRPr>
          </a:p>
          <a:p>
            <a:pPr marL="0" marR="0" lvl="0" indent="0" algn="l" rtl="0">
              <a:spcBef>
                <a:spcPts val="0"/>
              </a:spcBef>
              <a:spcAft>
                <a:spcPts val="0"/>
              </a:spcAft>
              <a:buNone/>
            </a:pPr>
            <a:r>
              <a:rPr lang="de-CH" sz="1800" i="1" noProof="1">
                <a:solidFill>
                  <a:schemeClr val="dk1"/>
                </a:solidFill>
                <a:latin typeface="Century Gothic" panose="020B0502020202020204" pitchFamily="34" charset="0"/>
                <a:ea typeface="Century Gothic"/>
                <a:sym typeface="Century Gothic"/>
              </a:rPr>
              <a:t>Une Persona vous livre une histoire et de l’empathie. </a:t>
            </a:r>
            <a:endParaRPr sz="1800" i="1" dirty="0">
              <a:solidFill>
                <a:schemeClr val="dk1"/>
              </a:solidFill>
              <a:latin typeface="Century Gothic" panose="020B0502020202020204" pitchFamily="34" charset="0"/>
              <a:ea typeface="Century Gothic"/>
              <a:sym typeface="Century Gothic"/>
            </a:endParaRPr>
          </a:p>
        </p:txBody>
      </p:sp>
      <p:pic>
        <p:nvPicPr>
          <p:cNvPr id="3489" name="Google Shape;3489;p4"/>
          <p:cNvPicPr preferRelativeResize="0"/>
          <p:nvPr/>
        </p:nvPicPr>
        <p:blipFill rotWithShape="1">
          <a:blip r:embed="rId3" cstate="email">
            <a:alphaModFix/>
            <a:extLst>
              <a:ext uri="{28A0092B-C50C-407E-A947-70E740481C1C}">
                <a14:useLocalDpi xmlns:a14="http://schemas.microsoft.com/office/drawing/2010/main"/>
              </a:ext>
            </a:extLst>
          </a:blip>
          <a:srcRect t="25991" r="51180"/>
          <a:stretch/>
        </p:blipFill>
        <p:spPr>
          <a:xfrm>
            <a:off x="1060686" y="2466212"/>
            <a:ext cx="1780700" cy="1799654"/>
          </a:xfrm>
          <a:prstGeom prst="rect">
            <a:avLst/>
          </a:prstGeom>
          <a:noFill/>
          <a:ln>
            <a:noFill/>
          </a:ln>
        </p:spPr>
      </p:pic>
      <p:pic>
        <p:nvPicPr>
          <p:cNvPr id="3490" name="Google Shape;3490;p4"/>
          <p:cNvPicPr preferRelativeResize="0"/>
          <p:nvPr/>
        </p:nvPicPr>
        <p:blipFill rotWithShape="1">
          <a:blip r:embed="rId3" cstate="email">
            <a:alphaModFix/>
            <a:extLst>
              <a:ext uri="{28A0092B-C50C-407E-A947-70E740481C1C}">
                <a14:useLocalDpi xmlns:a14="http://schemas.microsoft.com/office/drawing/2010/main"/>
              </a:ext>
            </a:extLst>
          </a:blip>
          <a:srcRect l="50000" t="24478" r="1180" b="1513"/>
          <a:stretch/>
        </p:blipFill>
        <p:spPr>
          <a:xfrm>
            <a:off x="6254345" y="2519248"/>
            <a:ext cx="1780700" cy="1799654"/>
          </a:xfrm>
          <a:prstGeom prst="rect">
            <a:avLst/>
          </a:prstGeom>
          <a:noFill/>
          <a:ln>
            <a:noFill/>
          </a:ln>
        </p:spPr>
      </p:pic>
      <p:sp>
        <p:nvSpPr>
          <p:cNvPr id="3491" name="Google Shape;3491;p4"/>
          <p:cNvSpPr txBox="1"/>
          <p:nvPr/>
        </p:nvSpPr>
        <p:spPr>
          <a:xfrm>
            <a:off x="966899" y="4309800"/>
            <a:ext cx="1846800" cy="5541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000" b="1" kern="1200" noProof="1">
                <a:solidFill>
                  <a:srgbClr val="686868"/>
                </a:solidFill>
                <a:latin typeface="Century Gothic" panose="020B0502020202020204" pitchFamily="34" charset="0"/>
                <a:ea typeface="+mn-ea"/>
                <a:cs typeface="+mn-cs"/>
                <a:sym typeface="Century Gothic"/>
              </a:rPr>
              <a:t>Source : </a:t>
            </a:r>
            <a:r>
              <a:rPr lang="de-CH" sz="1000" kern="1200" noProof="1">
                <a:solidFill>
                  <a:srgbClr val="686868"/>
                </a:solidFill>
                <a:latin typeface="Century Gothic" panose="020B0502020202020204" pitchFamily="34" charset="0"/>
                <a:ea typeface="+mn-ea"/>
                <a:cs typeface="+mn-cs"/>
                <a:sym typeface="Century Gothic"/>
              </a:rPr>
              <a:t>Élaboration propre basée sur ChatGPT (OpenAI, 2025). </a:t>
            </a:r>
            <a:endParaRPr sz="1000" kern="1200" dirty="0">
              <a:solidFill>
                <a:srgbClr val="686868"/>
              </a:solidFill>
              <a:latin typeface="Century Gothic" panose="020B0502020202020204" pitchFamily="34" charset="0"/>
              <a:ea typeface="+mn-ea"/>
              <a:cs typeface="+mn-cs"/>
            </a:endParaRPr>
          </a:p>
        </p:txBody>
      </p:sp>
      <p:sp>
        <p:nvSpPr>
          <p:cNvPr id="3492" name="Google Shape;3492;p4"/>
          <p:cNvSpPr txBox="1"/>
          <p:nvPr/>
        </p:nvSpPr>
        <p:spPr>
          <a:xfrm>
            <a:off x="6188245" y="4343786"/>
            <a:ext cx="1846800" cy="554100"/>
          </a:xfrm>
          <a:prstGeom prst="rect">
            <a:avLst/>
          </a:prstGeom>
          <a:noFill/>
          <a:ln>
            <a:noFill/>
          </a:ln>
        </p:spPr>
        <p:txBody>
          <a:bodyPr spcFirstLastPara="1" wrap="square" lIns="91425" tIns="45700" rIns="91425" bIns="45700" anchor="t" anchorCtr="0">
            <a:spAutoFit/>
          </a:bodyPr>
          <a:lstStyle/>
          <a:p>
            <a:r>
              <a:rPr lang="de-CH" sz="1000" b="1" kern="1200" noProof="1">
                <a:solidFill>
                  <a:srgbClr val="686868"/>
                </a:solidFill>
                <a:latin typeface="Century Gothic" panose="020B0502020202020204" pitchFamily="34" charset="0"/>
                <a:ea typeface="+mn-ea"/>
                <a:cs typeface="+mn-cs"/>
                <a:sym typeface="Century Gothic"/>
              </a:rPr>
              <a:t>Source : </a:t>
            </a:r>
            <a:r>
              <a:rPr lang="de-CH" sz="1000" kern="1200" noProof="1">
                <a:solidFill>
                  <a:srgbClr val="686868"/>
                </a:solidFill>
                <a:latin typeface="Century Gothic" panose="020B0502020202020204" pitchFamily="34" charset="0"/>
                <a:ea typeface="+mn-ea"/>
                <a:cs typeface="+mn-cs"/>
                <a:sym typeface="Century Gothic"/>
              </a:rPr>
              <a:t>Élaboration propre basée sur ChatGPT (OpenAI, 2025).</a:t>
            </a:r>
            <a:endParaRPr sz="1000" kern="1200" dirty="0">
              <a:solidFill>
                <a:srgbClr val="686868"/>
              </a:solidFill>
              <a:latin typeface="Century Gothic" panose="020B0502020202020204" pitchFamily="34" charset="0"/>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497"/>
        <p:cNvGrpSpPr/>
        <p:nvPr/>
      </p:nvGrpSpPr>
      <p:grpSpPr>
        <a:xfrm>
          <a:off x="0" y="0"/>
          <a:ext cx="0" cy="0"/>
          <a:chOff x="0" y="0"/>
          <a:chExt cx="0" cy="0"/>
        </a:xfrm>
      </p:grpSpPr>
      <p:sp>
        <p:nvSpPr>
          <p:cNvPr id="3498" name="Google Shape;3498;p5"/>
          <p:cNvSpPr txBox="1"/>
          <p:nvPr/>
        </p:nvSpPr>
        <p:spPr>
          <a:xfrm>
            <a:off x="940219" y="260758"/>
            <a:ext cx="9566963" cy="71997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B4874"/>
              </a:buClr>
              <a:buSzPts val="2400"/>
              <a:buFont typeface="Century Gothic"/>
              <a:buNone/>
            </a:pPr>
            <a:r>
              <a:rPr lang="de-CH" sz="2400" b="1" i="0" u="none" strike="noStrike" cap="none" noProof="1">
                <a:solidFill>
                  <a:srgbClr val="0B4874"/>
                </a:solidFill>
                <a:latin typeface="Century Gothic" panose="020B0502020202020204" pitchFamily="34" charset="0"/>
                <a:ea typeface="Century Gothic"/>
                <a:sym typeface="Century Gothic"/>
              </a:rPr>
              <a:t>Comment créer une Persona </a:t>
            </a:r>
            <a:endParaRPr dirty="0">
              <a:latin typeface="Century Gothic" panose="020B0502020202020204" pitchFamily="34" charset="0"/>
            </a:endParaRPr>
          </a:p>
        </p:txBody>
      </p:sp>
      <p:sp>
        <p:nvSpPr>
          <p:cNvPr id="3499" name="Google Shape;3499;p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ea typeface="Century Gothic"/>
                <a:sym typeface="Century Gothic"/>
              </a:rPr>
              <a:t>6</a:t>
            </a:fld>
            <a:endParaRPr sz="2400" b="1" i="0" u="none" strike="noStrike" cap="none">
              <a:solidFill>
                <a:srgbClr val="FFFFFF"/>
              </a:solidFill>
              <a:ea typeface="Century Gothic"/>
              <a:sym typeface="Century Gothic"/>
            </a:endParaRPr>
          </a:p>
        </p:txBody>
      </p:sp>
      <p:sp>
        <p:nvSpPr>
          <p:cNvPr id="3500" name="Google Shape;3500;p5"/>
          <p:cNvSpPr txBox="1">
            <a:spLocks noGrp="1"/>
          </p:cNvSpPr>
          <p:nvPr>
            <p:ph type="body" idx="1"/>
          </p:nvPr>
        </p:nvSpPr>
        <p:spPr>
          <a:xfrm>
            <a:off x="1201512" y="4378969"/>
            <a:ext cx="2642457" cy="434601"/>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686868"/>
              </a:buClr>
              <a:buSzPts val="2400"/>
              <a:buNone/>
            </a:pPr>
            <a:r>
              <a:rPr lang="de-CH" b="1" kern="1200" noProof="1">
                <a:solidFill>
                  <a:schemeClr val="accent6">
                    <a:lumMod val="50000"/>
                  </a:schemeClr>
                </a:solidFill>
                <a:latin typeface="Century Gothic" panose="020B0502020202020204" pitchFamily="34" charset="0"/>
                <a:ea typeface="+mn-ea"/>
                <a:cs typeface="+mn-cs"/>
              </a:rPr>
              <a:t>Collecter des données </a:t>
            </a:r>
            <a:endParaRPr b="1" kern="1200" dirty="0">
              <a:solidFill>
                <a:schemeClr val="accent6">
                  <a:lumMod val="50000"/>
                </a:schemeClr>
              </a:solidFill>
              <a:latin typeface="Century Gothic" panose="020B0502020202020204" pitchFamily="34" charset="0"/>
              <a:ea typeface="+mn-ea"/>
              <a:cs typeface="+mn-cs"/>
            </a:endParaRPr>
          </a:p>
        </p:txBody>
      </p:sp>
      <p:pic>
        <p:nvPicPr>
          <p:cNvPr id="3501" name="Google Shape;3501;p5" descr="Lookup icon | Free SV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94048" y="1193475"/>
            <a:ext cx="2959172" cy="2959172"/>
          </a:xfrm>
          <a:prstGeom prst="rect">
            <a:avLst/>
          </a:prstGeom>
          <a:noFill/>
          <a:ln>
            <a:noFill/>
          </a:ln>
        </p:spPr>
      </p:pic>
      <p:pic>
        <p:nvPicPr>
          <p:cNvPr id="3502" name="Google Shape;3502;p5"/>
          <p:cNvPicPr preferRelativeResize="0"/>
          <p:nvPr/>
        </p:nvPicPr>
        <p:blipFill rotWithShape="1">
          <a:blip r:embed="rId4">
            <a:alphaModFix/>
          </a:blip>
          <a:srcRect/>
          <a:stretch/>
        </p:blipFill>
        <p:spPr>
          <a:xfrm>
            <a:off x="7743249" y="917851"/>
            <a:ext cx="3726413" cy="3458770"/>
          </a:xfrm>
          <a:prstGeom prst="rect">
            <a:avLst/>
          </a:prstGeom>
          <a:noFill/>
          <a:ln>
            <a:noFill/>
          </a:ln>
        </p:spPr>
      </p:pic>
      <p:sp>
        <p:nvSpPr>
          <p:cNvPr id="3503" name="Google Shape;3503;p5"/>
          <p:cNvSpPr txBox="1"/>
          <p:nvPr/>
        </p:nvSpPr>
        <p:spPr>
          <a:xfrm>
            <a:off x="8258298" y="4419800"/>
            <a:ext cx="2817043" cy="434601"/>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686868"/>
              </a:buClr>
              <a:buSzPts val="2400"/>
              <a:buFont typeface="Arial"/>
              <a:buNone/>
            </a:pPr>
            <a:r>
              <a:rPr lang="de-CH" sz="2400" b="1" noProof="1">
                <a:solidFill>
                  <a:srgbClr val="686868"/>
                </a:solidFill>
                <a:latin typeface="Century Gothic" panose="020B0502020202020204" pitchFamily="34" charset="0"/>
                <a:ea typeface="Century Gothic"/>
                <a:sym typeface="Century Gothic"/>
              </a:rPr>
              <a:t>Créer une Persona </a:t>
            </a:r>
            <a:br>
              <a:rPr lang="de-CH" sz="2400" b="1" noProof="1">
                <a:solidFill>
                  <a:srgbClr val="686868"/>
                </a:solidFill>
                <a:latin typeface="Century Gothic" panose="020B0502020202020204" pitchFamily="34" charset="0"/>
                <a:ea typeface="Century Gothic"/>
                <a:sym typeface="Century Gothic"/>
              </a:rPr>
            </a:br>
            <a:endParaRPr sz="2400" dirty="0">
              <a:latin typeface="Century Gothic" panose="020B0502020202020204" pitchFamily="34" charset="0"/>
            </a:endParaRPr>
          </a:p>
        </p:txBody>
      </p:sp>
      <p:pic>
        <p:nvPicPr>
          <p:cNvPr id="3504" name="Google Shape;3504;p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694268" y="1318189"/>
            <a:ext cx="2741227" cy="2741227"/>
          </a:xfrm>
          <a:prstGeom prst="rect">
            <a:avLst/>
          </a:prstGeom>
          <a:noFill/>
          <a:ln>
            <a:noFill/>
          </a:ln>
        </p:spPr>
      </p:pic>
      <p:sp>
        <p:nvSpPr>
          <p:cNvPr id="3505" name="Google Shape;3505;p5"/>
          <p:cNvSpPr txBox="1"/>
          <p:nvPr/>
        </p:nvSpPr>
        <p:spPr>
          <a:xfrm>
            <a:off x="4788023" y="4373702"/>
            <a:ext cx="2642457" cy="434601"/>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0" indent="0" algn="ctr">
              <a:lnSpc>
                <a:spcPct val="90000"/>
              </a:lnSpc>
              <a:buClr>
                <a:srgbClr val="686868"/>
              </a:buClr>
              <a:buSzPts val="2400"/>
              <a:buNone/>
              <a:defRPr sz="2400" b="1">
                <a:solidFill>
                  <a:srgbClr val="686868"/>
                </a:solidFill>
                <a:latin typeface="Century Gothic" panose="020B0502020202020204" pitchFamily="34" charset="0"/>
                <a:ea typeface="Century Gothic"/>
              </a:defRPr>
            </a:lvl1pPr>
          </a:lstStyle>
          <a:p>
            <a:r>
              <a:rPr lang="de-CH" noProof="1">
                <a:sym typeface="Century Gothic"/>
              </a:rPr>
              <a:t>Identifier des schémas </a:t>
            </a:r>
            <a:endParaRPr dirty="0">
              <a:sym typeface="Century Gothic"/>
            </a:endParaRPr>
          </a:p>
        </p:txBody>
      </p:sp>
      <p:sp>
        <p:nvSpPr>
          <p:cNvPr id="3506" name="Google Shape;3506;p5"/>
          <p:cNvSpPr txBox="1"/>
          <p:nvPr/>
        </p:nvSpPr>
        <p:spPr>
          <a:xfrm>
            <a:off x="840600" y="5070800"/>
            <a:ext cx="3324600" cy="12006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1800" noProof="1">
                <a:solidFill>
                  <a:schemeClr val="dk1"/>
                </a:solidFill>
                <a:latin typeface="Century Gothic" panose="020B0502020202020204" pitchFamily="34" charset="0"/>
                <a:ea typeface="Century Gothic"/>
                <a:sym typeface="Century Gothic"/>
              </a:rPr>
              <a:t>Utilisez la recherche de données secondaires et primaires pour comprendre les personnes </a:t>
            </a:r>
            <a:endParaRPr sz="1800" dirty="0">
              <a:solidFill>
                <a:schemeClr val="dk1"/>
              </a:solidFill>
              <a:latin typeface="Century Gothic" panose="020B0502020202020204" pitchFamily="34" charset="0"/>
              <a:ea typeface="Century Gothic"/>
              <a:sym typeface="Century Gothic"/>
            </a:endParaRPr>
          </a:p>
        </p:txBody>
      </p:sp>
      <p:sp>
        <p:nvSpPr>
          <p:cNvPr id="3507" name="Google Shape;3507;p5"/>
          <p:cNvSpPr txBox="1"/>
          <p:nvPr/>
        </p:nvSpPr>
        <p:spPr>
          <a:xfrm>
            <a:off x="4550388" y="5060142"/>
            <a:ext cx="3059479"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1800" noProof="1">
                <a:solidFill>
                  <a:schemeClr val="dk1"/>
                </a:solidFill>
                <a:latin typeface="Century Gothic" panose="020B0502020202020204" pitchFamily="34" charset="0"/>
                <a:ea typeface="Century Gothic"/>
                <a:sym typeface="Century Gothic"/>
              </a:rPr>
              <a:t>Identifiez des comportements, objectifs et frustrations communs </a:t>
            </a:r>
            <a:endParaRPr sz="1800" dirty="0">
              <a:solidFill>
                <a:schemeClr val="dk1"/>
              </a:solidFill>
              <a:latin typeface="Century Gothic" panose="020B0502020202020204" pitchFamily="34" charset="0"/>
              <a:ea typeface="Century Gothic"/>
              <a:sym typeface="Century Gothic"/>
            </a:endParaRPr>
          </a:p>
        </p:txBody>
      </p:sp>
      <p:sp>
        <p:nvSpPr>
          <p:cNvPr id="3508" name="Google Shape;3508;p5"/>
          <p:cNvSpPr txBox="1"/>
          <p:nvPr/>
        </p:nvSpPr>
        <p:spPr>
          <a:xfrm>
            <a:off x="8182035" y="5062800"/>
            <a:ext cx="3059479"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1800" noProof="1">
                <a:solidFill>
                  <a:schemeClr val="dk1"/>
                </a:solidFill>
                <a:latin typeface="Century Gothic" panose="020B0502020202020204" pitchFamily="34" charset="0"/>
                <a:ea typeface="Century Gothic"/>
                <a:sym typeface="Century Gothic"/>
              </a:rPr>
              <a:t>Créer une personne fictive qui représente ces schémas </a:t>
            </a:r>
            <a:endParaRPr sz="1800" dirty="0">
              <a:solidFill>
                <a:schemeClr val="dk1"/>
              </a:solidFill>
              <a:latin typeface="Century Gothic" panose="020B0502020202020204" pitchFamily="34" charset="0"/>
              <a:ea typeface="Century Gothic"/>
              <a:sym typeface="Century Gothic"/>
            </a:endParaRPr>
          </a:p>
        </p:txBody>
      </p:sp>
      <p:grpSp>
        <p:nvGrpSpPr>
          <p:cNvPr id="3509" name="Google Shape;3509;p5"/>
          <p:cNvGrpSpPr/>
          <p:nvPr/>
        </p:nvGrpSpPr>
        <p:grpSpPr>
          <a:xfrm>
            <a:off x="10496549" y="110590"/>
            <a:ext cx="687128" cy="687744"/>
            <a:chOff x="11145319" y="1306408"/>
            <a:chExt cx="1135146" cy="1136163"/>
          </a:xfrm>
        </p:grpSpPr>
        <p:sp>
          <p:nvSpPr>
            <p:cNvPr id="3510" name="Google Shape;3510;p5"/>
            <p:cNvSpPr/>
            <p:nvPr/>
          </p:nvSpPr>
          <p:spPr>
            <a:xfrm>
              <a:off x="11145319" y="1306408"/>
              <a:ext cx="1135146" cy="1136163"/>
            </a:xfrm>
            <a:prstGeom prst="ellipse">
              <a:avLst/>
            </a:prstGeom>
            <a:solidFill>
              <a:srgbClr val="0B4874"/>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511" name="Google Shape;3511;p5"/>
            <p:cNvSpPr/>
            <p:nvPr/>
          </p:nvSpPr>
          <p:spPr>
            <a:xfrm>
              <a:off x="11346179" y="1497455"/>
              <a:ext cx="733425" cy="754068"/>
            </a:xfrm>
            <a:custGeom>
              <a:avLst/>
              <a:gdLst/>
              <a:ahLst/>
              <a:cxnLst/>
              <a:rect l="l" t="t" r="r" b="b"/>
              <a:pathLst>
                <a:path w="176" h="176" extrusionOk="0">
                  <a:moveTo>
                    <a:pt x="157" y="0"/>
                  </a:moveTo>
                  <a:cubicBezTo>
                    <a:pt x="146" y="0"/>
                    <a:pt x="138" y="9"/>
                    <a:pt x="138" y="19"/>
                  </a:cubicBezTo>
                  <a:cubicBezTo>
                    <a:pt x="138" y="23"/>
                    <a:pt x="138" y="26"/>
                    <a:pt x="140" y="28"/>
                  </a:cubicBezTo>
                  <a:cubicBezTo>
                    <a:pt x="108" y="60"/>
                    <a:pt x="108" y="60"/>
                    <a:pt x="108" y="60"/>
                  </a:cubicBezTo>
                  <a:cubicBezTo>
                    <a:pt x="104" y="56"/>
                    <a:pt x="99" y="54"/>
                    <a:pt x="93" y="54"/>
                  </a:cubicBezTo>
                  <a:cubicBezTo>
                    <a:pt x="87" y="54"/>
                    <a:pt x="81" y="56"/>
                    <a:pt x="77" y="60"/>
                  </a:cubicBezTo>
                  <a:cubicBezTo>
                    <a:pt x="53" y="35"/>
                    <a:pt x="53" y="35"/>
                    <a:pt x="53" y="35"/>
                  </a:cubicBezTo>
                  <a:cubicBezTo>
                    <a:pt x="54" y="33"/>
                    <a:pt x="54" y="31"/>
                    <a:pt x="54" y="29"/>
                  </a:cubicBezTo>
                  <a:cubicBezTo>
                    <a:pt x="54" y="22"/>
                    <a:pt x="49" y="16"/>
                    <a:pt x="42" y="16"/>
                  </a:cubicBezTo>
                  <a:cubicBezTo>
                    <a:pt x="35" y="16"/>
                    <a:pt x="29" y="22"/>
                    <a:pt x="29" y="29"/>
                  </a:cubicBezTo>
                  <a:cubicBezTo>
                    <a:pt x="29" y="36"/>
                    <a:pt x="35" y="42"/>
                    <a:pt x="42" y="42"/>
                  </a:cubicBezTo>
                  <a:cubicBezTo>
                    <a:pt x="44" y="42"/>
                    <a:pt x="46" y="41"/>
                    <a:pt x="48" y="40"/>
                  </a:cubicBezTo>
                  <a:cubicBezTo>
                    <a:pt x="73" y="64"/>
                    <a:pt x="73" y="64"/>
                    <a:pt x="73" y="64"/>
                  </a:cubicBezTo>
                  <a:cubicBezTo>
                    <a:pt x="69" y="69"/>
                    <a:pt x="67" y="74"/>
                    <a:pt x="67" y="80"/>
                  </a:cubicBezTo>
                  <a:cubicBezTo>
                    <a:pt x="67" y="86"/>
                    <a:pt x="69" y="91"/>
                    <a:pt x="73" y="96"/>
                  </a:cubicBezTo>
                  <a:cubicBezTo>
                    <a:pt x="32" y="136"/>
                    <a:pt x="32" y="136"/>
                    <a:pt x="32" y="136"/>
                  </a:cubicBezTo>
                  <a:cubicBezTo>
                    <a:pt x="29" y="133"/>
                    <a:pt x="24" y="131"/>
                    <a:pt x="19" y="131"/>
                  </a:cubicBezTo>
                  <a:cubicBezTo>
                    <a:pt x="9" y="131"/>
                    <a:pt x="0" y="140"/>
                    <a:pt x="0" y="150"/>
                  </a:cubicBezTo>
                  <a:cubicBezTo>
                    <a:pt x="0" y="161"/>
                    <a:pt x="9" y="170"/>
                    <a:pt x="19" y="170"/>
                  </a:cubicBezTo>
                  <a:cubicBezTo>
                    <a:pt x="30" y="170"/>
                    <a:pt x="38" y="161"/>
                    <a:pt x="38" y="150"/>
                  </a:cubicBezTo>
                  <a:cubicBezTo>
                    <a:pt x="38" y="147"/>
                    <a:pt x="38" y="144"/>
                    <a:pt x="36" y="141"/>
                  </a:cubicBezTo>
                  <a:cubicBezTo>
                    <a:pt x="77" y="100"/>
                    <a:pt x="77" y="100"/>
                    <a:pt x="77" y="100"/>
                  </a:cubicBezTo>
                  <a:cubicBezTo>
                    <a:pt x="81" y="103"/>
                    <a:pt x="85" y="105"/>
                    <a:pt x="90" y="105"/>
                  </a:cubicBezTo>
                  <a:cubicBezTo>
                    <a:pt x="90" y="138"/>
                    <a:pt x="90" y="138"/>
                    <a:pt x="90" y="138"/>
                  </a:cubicBezTo>
                  <a:cubicBezTo>
                    <a:pt x="81" y="139"/>
                    <a:pt x="74" y="147"/>
                    <a:pt x="74" y="157"/>
                  </a:cubicBezTo>
                  <a:cubicBezTo>
                    <a:pt x="74" y="167"/>
                    <a:pt x="82" y="176"/>
                    <a:pt x="93" y="176"/>
                  </a:cubicBezTo>
                  <a:cubicBezTo>
                    <a:pt x="103" y="176"/>
                    <a:pt x="112" y="167"/>
                    <a:pt x="112" y="157"/>
                  </a:cubicBezTo>
                  <a:cubicBezTo>
                    <a:pt x="112" y="147"/>
                    <a:pt x="105" y="139"/>
                    <a:pt x="96" y="138"/>
                  </a:cubicBezTo>
                  <a:cubicBezTo>
                    <a:pt x="96" y="105"/>
                    <a:pt x="96" y="105"/>
                    <a:pt x="96" y="105"/>
                  </a:cubicBezTo>
                  <a:cubicBezTo>
                    <a:pt x="101" y="105"/>
                    <a:pt x="105" y="103"/>
                    <a:pt x="108" y="100"/>
                  </a:cubicBezTo>
                  <a:cubicBezTo>
                    <a:pt x="133" y="125"/>
                    <a:pt x="133" y="125"/>
                    <a:pt x="133" y="125"/>
                  </a:cubicBezTo>
                  <a:cubicBezTo>
                    <a:pt x="132" y="127"/>
                    <a:pt x="131" y="129"/>
                    <a:pt x="131" y="131"/>
                  </a:cubicBezTo>
                  <a:cubicBezTo>
                    <a:pt x="131" y="138"/>
                    <a:pt x="137" y="144"/>
                    <a:pt x="144" y="144"/>
                  </a:cubicBezTo>
                  <a:cubicBezTo>
                    <a:pt x="151" y="144"/>
                    <a:pt x="157" y="138"/>
                    <a:pt x="157" y="131"/>
                  </a:cubicBezTo>
                  <a:cubicBezTo>
                    <a:pt x="157" y="124"/>
                    <a:pt x="151" y="118"/>
                    <a:pt x="144" y="118"/>
                  </a:cubicBezTo>
                  <a:cubicBezTo>
                    <a:pt x="142" y="118"/>
                    <a:pt x="139" y="119"/>
                    <a:pt x="138" y="120"/>
                  </a:cubicBezTo>
                  <a:cubicBezTo>
                    <a:pt x="113" y="96"/>
                    <a:pt x="113" y="96"/>
                    <a:pt x="113" y="96"/>
                  </a:cubicBezTo>
                  <a:cubicBezTo>
                    <a:pt x="116" y="91"/>
                    <a:pt x="118" y="86"/>
                    <a:pt x="118" y="80"/>
                  </a:cubicBezTo>
                  <a:cubicBezTo>
                    <a:pt x="118" y="74"/>
                    <a:pt x="116" y="69"/>
                    <a:pt x="113" y="64"/>
                  </a:cubicBezTo>
                  <a:cubicBezTo>
                    <a:pt x="144" y="33"/>
                    <a:pt x="144" y="33"/>
                    <a:pt x="144" y="33"/>
                  </a:cubicBezTo>
                  <a:cubicBezTo>
                    <a:pt x="147" y="36"/>
                    <a:pt x="152" y="38"/>
                    <a:pt x="157" y="38"/>
                  </a:cubicBezTo>
                  <a:cubicBezTo>
                    <a:pt x="167" y="38"/>
                    <a:pt x="176" y="30"/>
                    <a:pt x="176" y="19"/>
                  </a:cubicBezTo>
                  <a:cubicBezTo>
                    <a:pt x="176" y="9"/>
                    <a:pt x="167" y="0"/>
                    <a:pt x="157" y="0"/>
                  </a:cubicBezTo>
                  <a:close/>
                  <a:moveTo>
                    <a:pt x="35" y="29"/>
                  </a:moveTo>
                  <a:cubicBezTo>
                    <a:pt x="35" y="25"/>
                    <a:pt x="38" y="22"/>
                    <a:pt x="42" y="22"/>
                  </a:cubicBezTo>
                  <a:cubicBezTo>
                    <a:pt x="45" y="22"/>
                    <a:pt x="48" y="25"/>
                    <a:pt x="48" y="29"/>
                  </a:cubicBezTo>
                  <a:cubicBezTo>
                    <a:pt x="48" y="32"/>
                    <a:pt x="45" y="35"/>
                    <a:pt x="42" y="35"/>
                  </a:cubicBezTo>
                  <a:cubicBezTo>
                    <a:pt x="38" y="35"/>
                    <a:pt x="35" y="32"/>
                    <a:pt x="35" y="29"/>
                  </a:cubicBezTo>
                  <a:close/>
                  <a:moveTo>
                    <a:pt x="19" y="163"/>
                  </a:moveTo>
                  <a:cubicBezTo>
                    <a:pt x="12" y="163"/>
                    <a:pt x="6" y="157"/>
                    <a:pt x="6" y="150"/>
                  </a:cubicBezTo>
                  <a:cubicBezTo>
                    <a:pt x="6" y="143"/>
                    <a:pt x="12" y="138"/>
                    <a:pt x="19" y="138"/>
                  </a:cubicBezTo>
                  <a:cubicBezTo>
                    <a:pt x="26" y="138"/>
                    <a:pt x="32" y="143"/>
                    <a:pt x="32" y="150"/>
                  </a:cubicBezTo>
                  <a:cubicBezTo>
                    <a:pt x="32" y="157"/>
                    <a:pt x="26" y="163"/>
                    <a:pt x="19" y="163"/>
                  </a:cubicBezTo>
                  <a:close/>
                  <a:moveTo>
                    <a:pt x="106" y="157"/>
                  </a:moveTo>
                  <a:cubicBezTo>
                    <a:pt x="106" y="164"/>
                    <a:pt x="100" y="170"/>
                    <a:pt x="93" y="170"/>
                  </a:cubicBezTo>
                  <a:cubicBezTo>
                    <a:pt x="86" y="170"/>
                    <a:pt x="80" y="164"/>
                    <a:pt x="80" y="157"/>
                  </a:cubicBezTo>
                  <a:cubicBezTo>
                    <a:pt x="80" y="150"/>
                    <a:pt x="86" y="144"/>
                    <a:pt x="93" y="144"/>
                  </a:cubicBezTo>
                  <a:cubicBezTo>
                    <a:pt x="100" y="144"/>
                    <a:pt x="106" y="150"/>
                    <a:pt x="106" y="157"/>
                  </a:cubicBezTo>
                  <a:close/>
                  <a:moveTo>
                    <a:pt x="93" y="99"/>
                  </a:moveTo>
                  <a:cubicBezTo>
                    <a:pt x="82" y="99"/>
                    <a:pt x="74" y="91"/>
                    <a:pt x="74" y="80"/>
                  </a:cubicBezTo>
                  <a:cubicBezTo>
                    <a:pt x="74" y="69"/>
                    <a:pt x="82" y="61"/>
                    <a:pt x="93" y="61"/>
                  </a:cubicBezTo>
                  <a:cubicBezTo>
                    <a:pt x="103" y="61"/>
                    <a:pt x="112" y="69"/>
                    <a:pt x="112" y="80"/>
                  </a:cubicBezTo>
                  <a:cubicBezTo>
                    <a:pt x="112" y="91"/>
                    <a:pt x="103" y="99"/>
                    <a:pt x="93" y="99"/>
                  </a:cubicBezTo>
                  <a:close/>
                  <a:moveTo>
                    <a:pt x="150" y="131"/>
                  </a:moveTo>
                  <a:cubicBezTo>
                    <a:pt x="150" y="135"/>
                    <a:pt x="148" y="138"/>
                    <a:pt x="144" y="138"/>
                  </a:cubicBezTo>
                  <a:cubicBezTo>
                    <a:pt x="140" y="138"/>
                    <a:pt x="138" y="135"/>
                    <a:pt x="138" y="131"/>
                  </a:cubicBezTo>
                  <a:cubicBezTo>
                    <a:pt x="138" y="128"/>
                    <a:pt x="140" y="125"/>
                    <a:pt x="144" y="125"/>
                  </a:cubicBezTo>
                  <a:cubicBezTo>
                    <a:pt x="148" y="125"/>
                    <a:pt x="150" y="128"/>
                    <a:pt x="150" y="131"/>
                  </a:cubicBezTo>
                  <a:close/>
                  <a:moveTo>
                    <a:pt x="157" y="32"/>
                  </a:moveTo>
                  <a:cubicBezTo>
                    <a:pt x="150" y="32"/>
                    <a:pt x="144" y="26"/>
                    <a:pt x="144" y="19"/>
                  </a:cubicBezTo>
                  <a:cubicBezTo>
                    <a:pt x="144" y="12"/>
                    <a:pt x="150" y="6"/>
                    <a:pt x="157" y="6"/>
                  </a:cubicBezTo>
                  <a:cubicBezTo>
                    <a:pt x="164" y="6"/>
                    <a:pt x="170" y="12"/>
                    <a:pt x="170" y="19"/>
                  </a:cubicBezTo>
                  <a:cubicBezTo>
                    <a:pt x="170" y="26"/>
                    <a:pt x="164" y="32"/>
                    <a:pt x="157" y="32"/>
                  </a:cubicBezTo>
                  <a:close/>
                  <a:moveTo>
                    <a:pt x="157" y="32"/>
                  </a:moveTo>
                  <a:cubicBezTo>
                    <a:pt x="157" y="32"/>
                    <a:pt x="157" y="32"/>
                    <a:pt x="157" y="32"/>
                  </a:cubicBezTo>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grpSp>
      <p:sp>
        <p:nvSpPr>
          <p:cNvPr id="3512" name="Google Shape;3512;p5"/>
          <p:cNvSpPr txBox="1"/>
          <p:nvPr/>
        </p:nvSpPr>
        <p:spPr>
          <a:xfrm>
            <a:off x="9916062" y="824143"/>
            <a:ext cx="1848102"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1800" b="1" noProof="1">
                <a:solidFill>
                  <a:srgbClr val="0B4874"/>
                </a:solidFill>
                <a:latin typeface="Century Gothic" panose="020B0502020202020204" pitchFamily="34" charset="0"/>
                <a:ea typeface="Century Gothic"/>
                <a:sym typeface="Century Gothic"/>
              </a:rPr>
              <a:t>Module 1.2</a:t>
            </a:r>
            <a:endParaRPr dirty="0">
              <a:latin typeface="Century Gothic" panose="020B0502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517"/>
        <p:cNvGrpSpPr/>
        <p:nvPr/>
      </p:nvGrpSpPr>
      <p:grpSpPr>
        <a:xfrm>
          <a:off x="0" y="0"/>
          <a:ext cx="0" cy="0"/>
          <a:chOff x="0" y="0"/>
          <a:chExt cx="0" cy="0"/>
        </a:xfrm>
      </p:grpSpPr>
      <p:sp>
        <p:nvSpPr>
          <p:cNvPr id="3518" name="Google Shape;3518;p6"/>
          <p:cNvSpPr txBox="1"/>
          <p:nvPr/>
        </p:nvSpPr>
        <p:spPr>
          <a:xfrm>
            <a:off x="940219" y="250125"/>
            <a:ext cx="9566963" cy="71997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B4874"/>
              </a:buClr>
              <a:buSzPts val="2400"/>
              <a:buFont typeface="Century Gothic"/>
              <a:buNone/>
            </a:pPr>
            <a:r>
              <a:rPr lang="de-CH" sz="2400" b="1" i="0" u="none" strike="noStrike" cap="none" noProof="1">
                <a:solidFill>
                  <a:srgbClr val="0B4874"/>
                </a:solidFill>
                <a:latin typeface="Century Gothic" panose="020B0502020202020204" pitchFamily="34" charset="0"/>
                <a:ea typeface="Century Gothic"/>
                <a:sym typeface="Century Gothic"/>
              </a:rPr>
              <a:t>Étape 1 – Collecter des données </a:t>
            </a:r>
            <a:endParaRPr dirty="0">
              <a:latin typeface="Century Gothic" panose="020B0502020202020204" pitchFamily="34" charset="0"/>
            </a:endParaRPr>
          </a:p>
        </p:txBody>
      </p:sp>
      <p:sp>
        <p:nvSpPr>
          <p:cNvPr id="3519" name="Google Shape;3519;p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ea typeface="Century Gothic"/>
                <a:sym typeface="Century Gothic"/>
              </a:rPr>
              <a:t>7</a:t>
            </a:fld>
            <a:endParaRPr sz="2400" b="1" i="0" u="none" strike="noStrike" cap="none">
              <a:solidFill>
                <a:srgbClr val="FFFFFF"/>
              </a:solidFill>
              <a:ea typeface="Century Gothic"/>
              <a:sym typeface="Century Gothic"/>
            </a:endParaRPr>
          </a:p>
        </p:txBody>
      </p:sp>
      <p:pic>
        <p:nvPicPr>
          <p:cNvPr id="3520" name="Google Shape;3520;p6" descr="Lookup icon | Free SV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799201" y="-7228"/>
            <a:ext cx="923381" cy="923381"/>
          </a:xfrm>
          <a:prstGeom prst="rect">
            <a:avLst/>
          </a:prstGeom>
          <a:noFill/>
          <a:ln>
            <a:noFill/>
          </a:ln>
        </p:spPr>
      </p:pic>
      <p:grpSp>
        <p:nvGrpSpPr>
          <p:cNvPr id="3521" name="Google Shape;3521;p6"/>
          <p:cNvGrpSpPr/>
          <p:nvPr/>
        </p:nvGrpSpPr>
        <p:grpSpPr>
          <a:xfrm>
            <a:off x="10496549" y="110590"/>
            <a:ext cx="687128" cy="687744"/>
            <a:chOff x="11145319" y="1306408"/>
            <a:chExt cx="1135146" cy="1136163"/>
          </a:xfrm>
        </p:grpSpPr>
        <p:sp>
          <p:nvSpPr>
            <p:cNvPr id="3522" name="Google Shape;3522;p6"/>
            <p:cNvSpPr/>
            <p:nvPr/>
          </p:nvSpPr>
          <p:spPr>
            <a:xfrm>
              <a:off x="11145319" y="1306408"/>
              <a:ext cx="1135146" cy="1136163"/>
            </a:xfrm>
            <a:prstGeom prst="ellipse">
              <a:avLst/>
            </a:prstGeom>
            <a:solidFill>
              <a:srgbClr val="0B4874"/>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23" name="Google Shape;3523;p6"/>
            <p:cNvSpPr/>
            <p:nvPr/>
          </p:nvSpPr>
          <p:spPr>
            <a:xfrm>
              <a:off x="11346179" y="1497455"/>
              <a:ext cx="733425" cy="754068"/>
            </a:xfrm>
            <a:custGeom>
              <a:avLst/>
              <a:gdLst/>
              <a:ahLst/>
              <a:cxnLst/>
              <a:rect l="l" t="t" r="r" b="b"/>
              <a:pathLst>
                <a:path w="176" h="176" extrusionOk="0">
                  <a:moveTo>
                    <a:pt x="157" y="0"/>
                  </a:moveTo>
                  <a:cubicBezTo>
                    <a:pt x="146" y="0"/>
                    <a:pt x="138" y="9"/>
                    <a:pt x="138" y="19"/>
                  </a:cubicBezTo>
                  <a:cubicBezTo>
                    <a:pt x="138" y="23"/>
                    <a:pt x="138" y="26"/>
                    <a:pt x="140" y="28"/>
                  </a:cubicBezTo>
                  <a:cubicBezTo>
                    <a:pt x="108" y="60"/>
                    <a:pt x="108" y="60"/>
                    <a:pt x="108" y="60"/>
                  </a:cubicBezTo>
                  <a:cubicBezTo>
                    <a:pt x="104" y="56"/>
                    <a:pt x="99" y="54"/>
                    <a:pt x="93" y="54"/>
                  </a:cubicBezTo>
                  <a:cubicBezTo>
                    <a:pt x="87" y="54"/>
                    <a:pt x="81" y="56"/>
                    <a:pt x="77" y="60"/>
                  </a:cubicBezTo>
                  <a:cubicBezTo>
                    <a:pt x="53" y="35"/>
                    <a:pt x="53" y="35"/>
                    <a:pt x="53" y="35"/>
                  </a:cubicBezTo>
                  <a:cubicBezTo>
                    <a:pt x="54" y="33"/>
                    <a:pt x="54" y="31"/>
                    <a:pt x="54" y="29"/>
                  </a:cubicBezTo>
                  <a:cubicBezTo>
                    <a:pt x="54" y="22"/>
                    <a:pt x="49" y="16"/>
                    <a:pt x="42" y="16"/>
                  </a:cubicBezTo>
                  <a:cubicBezTo>
                    <a:pt x="35" y="16"/>
                    <a:pt x="29" y="22"/>
                    <a:pt x="29" y="29"/>
                  </a:cubicBezTo>
                  <a:cubicBezTo>
                    <a:pt x="29" y="36"/>
                    <a:pt x="35" y="42"/>
                    <a:pt x="42" y="42"/>
                  </a:cubicBezTo>
                  <a:cubicBezTo>
                    <a:pt x="44" y="42"/>
                    <a:pt x="46" y="41"/>
                    <a:pt x="48" y="40"/>
                  </a:cubicBezTo>
                  <a:cubicBezTo>
                    <a:pt x="73" y="64"/>
                    <a:pt x="73" y="64"/>
                    <a:pt x="73" y="64"/>
                  </a:cubicBezTo>
                  <a:cubicBezTo>
                    <a:pt x="69" y="69"/>
                    <a:pt x="67" y="74"/>
                    <a:pt x="67" y="80"/>
                  </a:cubicBezTo>
                  <a:cubicBezTo>
                    <a:pt x="67" y="86"/>
                    <a:pt x="69" y="91"/>
                    <a:pt x="73" y="96"/>
                  </a:cubicBezTo>
                  <a:cubicBezTo>
                    <a:pt x="32" y="136"/>
                    <a:pt x="32" y="136"/>
                    <a:pt x="32" y="136"/>
                  </a:cubicBezTo>
                  <a:cubicBezTo>
                    <a:pt x="29" y="133"/>
                    <a:pt x="24" y="131"/>
                    <a:pt x="19" y="131"/>
                  </a:cubicBezTo>
                  <a:cubicBezTo>
                    <a:pt x="9" y="131"/>
                    <a:pt x="0" y="140"/>
                    <a:pt x="0" y="150"/>
                  </a:cubicBezTo>
                  <a:cubicBezTo>
                    <a:pt x="0" y="161"/>
                    <a:pt x="9" y="170"/>
                    <a:pt x="19" y="170"/>
                  </a:cubicBezTo>
                  <a:cubicBezTo>
                    <a:pt x="30" y="170"/>
                    <a:pt x="38" y="161"/>
                    <a:pt x="38" y="150"/>
                  </a:cubicBezTo>
                  <a:cubicBezTo>
                    <a:pt x="38" y="147"/>
                    <a:pt x="38" y="144"/>
                    <a:pt x="36" y="141"/>
                  </a:cubicBezTo>
                  <a:cubicBezTo>
                    <a:pt x="77" y="100"/>
                    <a:pt x="77" y="100"/>
                    <a:pt x="77" y="100"/>
                  </a:cubicBezTo>
                  <a:cubicBezTo>
                    <a:pt x="81" y="103"/>
                    <a:pt x="85" y="105"/>
                    <a:pt x="90" y="105"/>
                  </a:cubicBezTo>
                  <a:cubicBezTo>
                    <a:pt x="90" y="138"/>
                    <a:pt x="90" y="138"/>
                    <a:pt x="90" y="138"/>
                  </a:cubicBezTo>
                  <a:cubicBezTo>
                    <a:pt x="81" y="139"/>
                    <a:pt x="74" y="147"/>
                    <a:pt x="74" y="157"/>
                  </a:cubicBezTo>
                  <a:cubicBezTo>
                    <a:pt x="74" y="167"/>
                    <a:pt x="82" y="176"/>
                    <a:pt x="93" y="176"/>
                  </a:cubicBezTo>
                  <a:cubicBezTo>
                    <a:pt x="103" y="176"/>
                    <a:pt x="112" y="167"/>
                    <a:pt x="112" y="157"/>
                  </a:cubicBezTo>
                  <a:cubicBezTo>
                    <a:pt x="112" y="147"/>
                    <a:pt x="105" y="139"/>
                    <a:pt x="96" y="138"/>
                  </a:cubicBezTo>
                  <a:cubicBezTo>
                    <a:pt x="96" y="105"/>
                    <a:pt x="96" y="105"/>
                    <a:pt x="96" y="105"/>
                  </a:cubicBezTo>
                  <a:cubicBezTo>
                    <a:pt x="101" y="105"/>
                    <a:pt x="105" y="103"/>
                    <a:pt x="108" y="100"/>
                  </a:cubicBezTo>
                  <a:cubicBezTo>
                    <a:pt x="133" y="125"/>
                    <a:pt x="133" y="125"/>
                    <a:pt x="133" y="125"/>
                  </a:cubicBezTo>
                  <a:cubicBezTo>
                    <a:pt x="132" y="127"/>
                    <a:pt x="131" y="129"/>
                    <a:pt x="131" y="131"/>
                  </a:cubicBezTo>
                  <a:cubicBezTo>
                    <a:pt x="131" y="138"/>
                    <a:pt x="137" y="144"/>
                    <a:pt x="144" y="144"/>
                  </a:cubicBezTo>
                  <a:cubicBezTo>
                    <a:pt x="151" y="144"/>
                    <a:pt x="157" y="138"/>
                    <a:pt x="157" y="131"/>
                  </a:cubicBezTo>
                  <a:cubicBezTo>
                    <a:pt x="157" y="124"/>
                    <a:pt x="151" y="118"/>
                    <a:pt x="144" y="118"/>
                  </a:cubicBezTo>
                  <a:cubicBezTo>
                    <a:pt x="142" y="118"/>
                    <a:pt x="139" y="119"/>
                    <a:pt x="138" y="120"/>
                  </a:cubicBezTo>
                  <a:cubicBezTo>
                    <a:pt x="113" y="96"/>
                    <a:pt x="113" y="96"/>
                    <a:pt x="113" y="96"/>
                  </a:cubicBezTo>
                  <a:cubicBezTo>
                    <a:pt x="116" y="91"/>
                    <a:pt x="118" y="86"/>
                    <a:pt x="118" y="80"/>
                  </a:cubicBezTo>
                  <a:cubicBezTo>
                    <a:pt x="118" y="74"/>
                    <a:pt x="116" y="69"/>
                    <a:pt x="113" y="64"/>
                  </a:cubicBezTo>
                  <a:cubicBezTo>
                    <a:pt x="144" y="33"/>
                    <a:pt x="144" y="33"/>
                    <a:pt x="144" y="33"/>
                  </a:cubicBezTo>
                  <a:cubicBezTo>
                    <a:pt x="147" y="36"/>
                    <a:pt x="152" y="38"/>
                    <a:pt x="157" y="38"/>
                  </a:cubicBezTo>
                  <a:cubicBezTo>
                    <a:pt x="167" y="38"/>
                    <a:pt x="176" y="30"/>
                    <a:pt x="176" y="19"/>
                  </a:cubicBezTo>
                  <a:cubicBezTo>
                    <a:pt x="176" y="9"/>
                    <a:pt x="167" y="0"/>
                    <a:pt x="157" y="0"/>
                  </a:cubicBezTo>
                  <a:close/>
                  <a:moveTo>
                    <a:pt x="35" y="29"/>
                  </a:moveTo>
                  <a:cubicBezTo>
                    <a:pt x="35" y="25"/>
                    <a:pt x="38" y="22"/>
                    <a:pt x="42" y="22"/>
                  </a:cubicBezTo>
                  <a:cubicBezTo>
                    <a:pt x="45" y="22"/>
                    <a:pt x="48" y="25"/>
                    <a:pt x="48" y="29"/>
                  </a:cubicBezTo>
                  <a:cubicBezTo>
                    <a:pt x="48" y="32"/>
                    <a:pt x="45" y="35"/>
                    <a:pt x="42" y="35"/>
                  </a:cubicBezTo>
                  <a:cubicBezTo>
                    <a:pt x="38" y="35"/>
                    <a:pt x="35" y="32"/>
                    <a:pt x="35" y="29"/>
                  </a:cubicBezTo>
                  <a:close/>
                  <a:moveTo>
                    <a:pt x="19" y="163"/>
                  </a:moveTo>
                  <a:cubicBezTo>
                    <a:pt x="12" y="163"/>
                    <a:pt x="6" y="157"/>
                    <a:pt x="6" y="150"/>
                  </a:cubicBezTo>
                  <a:cubicBezTo>
                    <a:pt x="6" y="143"/>
                    <a:pt x="12" y="138"/>
                    <a:pt x="19" y="138"/>
                  </a:cubicBezTo>
                  <a:cubicBezTo>
                    <a:pt x="26" y="138"/>
                    <a:pt x="32" y="143"/>
                    <a:pt x="32" y="150"/>
                  </a:cubicBezTo>
                  <a:cubicBezTo>
                    <a:pt x="32" y="157"/>
                    <a:pt x="26" y="163"/>
                    <a:pt x="19" y="163"/>
                  </a:cubicBezTo>
                  <a:close/>
                  <a:moveTo>
                    <a:pt x="106" y="157"/>
                  </a:moveTo>
                  <a:cubicBezTo>
                    <a:pt x="106" y="164"/>
                    <a:pt x="100" y="170"/>
                    <a:pt x="93" y="170"/>
                  </a:cubicBezTo>
                  <a:cubicBezTo>
                    <a:pt x="86" y="170"/>
                    <a:pt x="80" y="164"/>
                    <a:pt x="80" y="157"/>
                  </a:cubicBezTo>
                  <a:cubicBezTo>
                    <a:pt x="80" y="150"/>
                    <a:pt x="86" y="144"/>
                    <a:pt x="93" y="144"/>
                  </a:cubicBezTo>
                  <a:cubicBezTo>
                    <a:pt x="100" y="144"/>
                    <a:pt x="106" y="150"/>
                    <a:pt x="106" y="157"/>
                  </a:cubicBezTo>
                  <a:close/>
                  <a:moveTo>
                    <a:pt x="93" y="99"/>
                  </a:moveTo>
                  <a:cubicBezTo>
                    <a:pt x="82" y="99"/>
                    <a:pt x="74" y="91"/>
                    <a:pt x="74" y="80"/>
                  </a:cubicBezTo>
                  <a:cubicBezTo>
                    <a:pt x="74" y="69"/>
                    <a:pt x="82" y="61"/>
                    <a:pt x="93" y="61"/>
                  </a:cubicBezTo>
                  <a:cubicBezTo>
                    <a:pt x="103" y="61"/>
                    <a:pt x="112" y="69"/>
                    <a:pt x="112" y="80"/>
                  </a:cubicBezTo>
                  <a:cubicBezTo>
                    <a:pt x="112" y="91"/>
                    <a:pt x="103" y="99"/>
                    <a:pt x="93" y="99"/>
                  </a:cubicBezTo>
                  <a:close/>
                  <a:moveTo>
                    <a:pt x="150" y="131"/>
                  </a:moveTo>
                  <a:cubicBezTo>
                    <a:pt x="150" y="135"/>
                    <a:pt x="148" y="138"/>
                    <a:pt x="144" y="138"/>
                  </a:cubicBezTo>
                  <a:cubicBezTo>
                    <a:pt x="140" y="138"/>
                    <a:pt x="138" y="135"/>
                    <a:pt x="138" y="131"/>
                  </a:cubicBezTo>
                  <a:cubicBezTo>
                    <a:pt x="138" y="128"/>
                    <a:pt x="140" y="125"/>
                    <a:pt x="144" y="125"/>
                  </a:cubicBezTo>
                  <a:cubicBezTo>
                    <a:pt x="148" y="125"/>
                    <a:pt x="150" y="128"/>
                    <a:pt x="150" y="131"/>
                  </a:cubicBezTo>
                  <a:close/>
                  <a:moveTo>
                    <a:pt x="157" y="32"/>
                  </a:moveTo>
                  <a:cubicBezTo>
                    <a:pt x="150" y="32"/>
                    <a:pt x="144" y="26"/>
                    <a:pt x="144" y="19"/>
                  </a:cubicBezTo>
                  <a:cubicBezTo>
                    <a:pt x="144" y="12"/>
                    <a:pt x="150" y="6"/>
                    <a:pt x="157" y="6"/>
                  </a:cubicBezTo>
                  <a:cubicBezTo>
                    <a:pt x="164" y="6"/>
                    <a:pt x="170" y="12"/>
                    <a:pt x="170" y="19"/>
                  </a:cubicBezTo>
                  <a:cubicBezTo>
                    <a:pt x="170" y="26"/>
                    <a:pt x="164" y="32"/>
                    <a:pt x="157" y="32"/>
                  </a:cubicBezTo>
                  <a:close/>
                  <a:moveTo>
                    <a:pt x="157" y="32"/>
                  </a:moveTo>
                  <a:cubicBezTo>
                    <a:pt x="157" y="32"/>
                    <a:pt x="157" y="32"/>
                    <a:pt x="157" y="32"/>
                  </a:cubicBezTo>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grpSp>
      <p:sp>
        <p:nvSpPr>
          <p:cNvPr id="3524" name="Google Shape;3524;p6"/>
          <p:cNvSpPr txBox="1"/>
          <p:nvPr/>
        </p:nvSpPr>
        <p:spPr>
          <a:xfrm>
            <a:off x="9916062" y="824143"/>
            <a:ext cx="1848102"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1800" b="1" noProof="1">
                <a:solidFill>
                  <a:srgbClr val="0B4874"/>
                </a:solidFill>
                <a:ea typeface="Century Gothic"/>
                <a:sym typeface="Century Gothic"/>
              </a:rPr>
              <a:t>Module 1.2 </a:t>
            </a:r>
            <a:endParaRPr/>
          </a:p>
        </p:txBody>
      </p:sp>
      <p:sp>
        <p:nvSpPr>
          <p:cNvPr id="3525" name="Google Shape;3525;p6"/>
          <p:cNvSpPr txBox="1"/>
          <p:nvPr/>
        </p:nvSpPr>
        <p:spPr>
          <a:xfrm>
            <a:off x="1251670" y="1361719"/>
            <a:ext cx="9688800" cy="5491719"/>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1"/>
              </a:buClr>
              <a:buSzPts val="1800"/>
              <a:buFont typeface="Arial"/>
              <a:buNone/>
            </a:pPr>
            <a:r>
              <a:rPr lang="de-CH" sz="1800" noProof="1">
                <a:solidFill>
                  <a:schemeClr val="dk1"/>
                </a:solidFill>
                <a:latin typeface="Century Gothic" panose="020B0502020202020204" pitchFamily="34" charset="0"/>
                <a:sym typeface="Century Gothic"/>
              </a:rPr>
              <a:t>Pour créer une Persona utile, commencez par collecter des informations réelles sur les groupes de personnes pour lesquels vous souhaitez développer une solution. </a:t>
            </a:r>
            <a:br>
              <a:rPr lang="de-CH" sz="1800" noProof="1">
                <a:solidFill>
                  <a:schemeClr val="dk1"/>
                </a:solidFill>
                <a:latin typeface="Century Gothic" panose="020B0502020202020204" pitchFamily="34" charset="0"/>
                <a:sym typeface="Century Gothic"/>
              </a:rPr>
            </a:br>
            <a:endParaRPr sz="1800" dirty="0">
              <a:solidFill>
                <a:schemeClr val="dk1"/>
              </a:solidFill>
              <a:latin typeface="Century Gothic" panose="020B0502020202020204" pitchFamily="34" charset="0"/>
              <a:sym typeface="Century Gothic"/>
            </a:endParaRPr>
          </a:p>
          <a:p>
            <a:pPr marL="0" marR="0" lvl="0" indent="0" algn="l" rtl="0">
              <a:lnSpc>
                <a:spcPct val="90000"/>
              </a:lnSpc>
              <a:spcBef>
                <a:spcPts val="1000"/>
              </a:spcBef>
              <a:spcAft>
                <a:spcPts val="0"/>
              </a:spcAft>
              <a:buClr>
                <a:srgbClr val="0070C0"/>
              </a:buClr>
              <a:buSzPts val="1800"/>
              <a:buFont typeface="Arial"/>
              <a:buNone/>
            </a:pPr>
            <a:r>
              <a:rPr lang="de-CH" sz="1800" noProof="1">
                <a:solidFill>
                  <a:schemeClr val="dk1"/>
                </a:solidFill>
                <a:latin typeface="Century Gothic" panose="020B0502020202020204" pitchFamily="34" charset="0"/>
                <a:sym typeface="Century Gothic"/>
              </a:rPr>
              <a:t>Appuyez-vous à la fois sur la recherche de données secondaires et la recherche de données primaires pour récolter des faits, des habitudes, des besoins et des frustrations. </a:t>
            </a:r>
          </a:p>
          <a:p>
            <a:pPr marL="0" marR="0" lvl="0" indent="0" algn="l" rtl="0">
              <a:lnSpc>
                <a:spcPct val="90000"/>
              </a:lnSpc>
              <a:spcBef>
                <a:spcPts val="1000"/>
              </a:spcBef>
              <a:spcAft>
                <a:spcPts val="0"/>
              </a:spcAft>
              <a:buClr>
                <a:srgbClr val="0070C0"/>
              </a:buClr>
              <a:buSzPts val="1800"/>
              <a:buFont typeface="Arial"/>
              <a:buNone/>
            </a:pPr>
            <a:endParaRPr sz="1800" b="0" dirty="0">
              <a:solidFill>
                <a:schemeClr val="dk1"/>
              </a:solidFill>
              <a:latin typeface="Century Gothic" panose="020B0502020202020204" pitchFamily="34" charset="0"/>
              <a:ea typeface="Century Gothic"/>
              <a:sym typeface="Century Gothic"/>
            </a:endParaRPr>
          </a:p>
          <a:p>
            <a:pPr marL="0" marR="0" lvl="0" indent="0" algn="l" rtl="0">
              <a:lnSpc>
                <a:spcPct val="90000"/>
              </a:lnSpc>
              <a:spcBef>
                <a:spcPts val="1000"/>
              </a:spcBef>
              <a:spcAft>
                <a:spcPts val="0"/>
              </a:spcAft>
              <a:buClr>
                <a:schemeClr val="dk1"/>
              </a:buClr>
              <a:buSzPts val="1800"/>
              <a:buFont typeface="Arial"/>
              <a:buNone/>
            </a:pPr>
            <a:r>
              <a:rPr lang="de-CH" sz="1800" b="1" noProof="1">
                <a:solidFill>
                  <a:schemeClr val="dk1"/>
                </a:solidFill>
                <a:latin typeface="Century Gothic" panose="020B0502020202020204" pitchFamily="34" charset="0"/>
                <a:ea typeface="Century Gothic"/>
                <a:sym typeface="Century Gothic"/>
              </a:rPr>
              <a:t>Ce que vous devez rechercher : </a:t>
            </a:r>
            <a:endParaRPr sz="1800" b="1" dirty="0">
              <a:latin typeface="Century Gothic" panose="020B0502020202020204" pitchFamily="34" charset="0"/>
            </a:endParaRPr>
          </a:p>
          <a:p>
            <a:pPr marL="285750" marR="0" lvl="0" indent="-285750" algn="l" rtl="0">
              <a:lnSpc>
                <a:spcPct val="90000"/>
              </a:lnSpc>
              <a:spcBef>
                <a:spcPts val="1000"/>
              </a:spcBef>
              <a:spcAft>
                <a:spcPts val="0"/>
              </a:spcAft>
              <a:buClr>
                <a:schemeClr val="dk1"/>
              </a:buClr>
              <a:buSzPts val="1800"/>
              <a:buFont typeface="Arial"/>
              <a:buChar char="•"/>
            </a:pPr>
            <a:r>
              <a:rPr lang="de-CH" sz="1800" b="0" noProof="1">
                <a:solidFill>
                  <a:schemeClr val="dk1"/>
                </a:solidFill>
                <a:latin typeface="Century Gothic" panose="020B0502020202020204" pitchFamily="34" charset="0"/>
                <a:ea typeface="Century Gothic"/>
                <a:sym typeface="Century Gothic"/>
              </a:rPr>
              <a:t>Données démographiques de base (âge, formation, situation professionnelle) </a:t>
            </a:r>
            <a:endParaRPr sz="1800" dirty="0">
              <a:latin typeface="Century Gothic" panose="020B0502020202020204" pitchFamily="34" charset="0"/>
            </a:endParaRPr>
          </a:p>
          <a:p>
            <a:pPr marL="285750" marR="0" lvl="0" indent="-285750" algn="l" rtl="0">
              <a:lnSpc>
                <a:spcPct val="90000"/>
              </a:lnSpc>
              <a:spcBef>
                <a:spcPts val="1000"/>
              </a:spcBef>
              <a:spcAft>
                <a:spcPts val="0"/>
              </a:spcAft>
              <a:buClr>
                <a:schemeClr val="dk1"/>
              </a:buClr>
              <a:buSzPts val="1800"/>
              <a:buFont typeface="Arial"/>
              <a:buChar char="•"/>
            </a:pPr>
            <a:r>
              <a:rPr lang="de-CH" sz="1800" b="0" noProof="1">
                <a:solidFill>
                  <a:schemeClr val="dk1"/>
                </a:solidFill>
                <a:latin typeface="Century Gothic" panose="020B0502020202020204" pitchFamily="34" charset="0"/>
                <a:ea typeface="Century Gothic"/>
                <a:sym typeface="Century Gothic"/>
              </a:rPr>
              <a:t>Routines quotidiennes et habitudes de vie </a:t>
            </a:r>
            <a:endParaRPr sz="1800" dirty="0">
              <a:latin typeface="Century Gothic" panose="020B0502020202020204" pitchFamily="34" charset="0"/>
            </a:endParaRPr>
          </a:p>
          <a:p>
            <a:pPr marL="285750" marR="0" lvl="0" indent="-285750" algn="l" rtl="0">
              <a:lnSpc>
                <a:spcPct val="90000"/>
              </a:lnSpc>
              <a:spcBef>
                <a:spcPts val="1000"/>
              </a:spcBef>
              <a:spcAft>
                <a:spcPts val="0"/>
              </a:spcAft>
              <a:buClr>
                <a:schemeClr val="dk1"/>
              </a:buClr>
              <a:buSzPts val="1800"/>
              <a:buFont typeface="Arial"/>
              <a:buChar char="•"/>
            </a:pPr>
            <a:r>
              <a:rPr lang="de-CH" sz="1800" b="0" noProof="1">
                <a:solidFill>
                  <a:schemeClr val="dk1"/>
                </a:solidFill>
                <a:latin typeface="Century Gothic" panose="020B0502020202020204" pitchFamily="34" charset="0"/>
                <a:ea typeface="Century Gothic"/>
                <a:sym typeface="Century Gothic"/>
              </a:rPr>
              <a:t>Centres d'intérêt, motivations, objectifs </a:t>
            </a:r>
            <a:endParaRPr sz="1800" dirty="0">
              <a:latin typeface="Century Gothic" panose="020B0502020202020204" pitchFamily="34" charset="0"/>
            </a:endParaRPr>
          </a:p>
          <a:p>
            <a:pPr marL="285750" marR="0" lvl="0" indent="-285750" algn="l" rtl="0">
              <a:lnSpc>
                <a:spcPct val="90000"/>
              </a:lnSpc>
              <a:spcBef>
                <a:spcPts val="1000"/>
              </a:spcBef>
              <a:spcAft>
                <a:spcPts val="0"/>
              </a:spcAft>
              <a:buClr>
                <a:schemeClr val="dk1"/>
              </a:buClr>
              <a:buSzPts val="1800"/>
              <a:buFont typeface="Arial"/>
              <a:buChar char="•"/>
            </a:pPr>
            <a:r>
              <a:rPr lang="de-CH" sz="1800" b="0" noProof="1">
                <a:solidFill>
                  <a:schemeClr val="dk1"/>
                </a:solidFill>
                <a:latin typeface="Century Gothic" panose="020B0502020202020204" pitchFamily="34" charset="0"/>
                <a:ea typeface="Century Gothic"/>
                <a:sym typeface="Century Gothic"/>
              </a:rPr>
              <a:t>Défis et frustrations en lien avec votre thème </a:t>
            </a:r>
            <a:endParaRPr sz="1800" dirty="0">
              <a:latin typeface="Century Gothic" panose="020B0502020202020204" pitchFamily="34" charset="0"/>
            </a:endParaRPr>
          </a:p>
          <a:p>
            <a:pPr marL="285750" marR="0" lvl="0" indent="-285750" algn="l" rtl="0">
              <a:lnSpc>
                <a:spcPct val="90000"/>
              </a:lnSpc>
              <a:spcBef>
                <a:spcPts val="1000"/>
              </a:spcBef>
              <a:spcAft>
                <a:spcPts val="0"/>
              </a:spcAft>
              <a:buClr>
                <a:schemeClr val="dk1"/>
              </a:buClr>
              <a:buSzPts val="1800"/>
              <a:buFont typeface="Arial"/>
              <a:buChar char="•"/>
            </a:pPr>
            <a:r>
              <a:rPr lang="de-CH" sz="1800" b="0" noProof="1">
                <a:solidFill>
                  <a:schemeClr val="dk1"/>
                </a:solidFill>
                <a:latin typeface="Century Gothic" panose="020B0502020202020204" pitchFamily="34" charset="0"/>
                <a:ea typeface="Century Gothic"/>
                <a:sym typeface="Century Gothic"/>
              </a:rPr>
              <a:t>Comment ces personnes résolvent actuellement le problème (si c'est le cas) </a:t>
            </a:r>
            <a:endParaRPr sz="1800" dirty="0">
              <a:latin typeface="Century Gothic" panose="020B0502020202020204" pitchFamily="34" charset="0"/>
            </a:endParaRPr>
          </a:p>
          <a:p>
            <a:pPr marL="285750" marR="0" lvl="0" indent="-285750" algn="l" rtl="0">
              <a:lnSpc>
                <a:spcPct val="90000"/>
              </a:lnSpc>
              <a:spcBef>
                <a:spcPts val="1000"/>
              </a:spcBef>
              <a:spcAft>
                <a:spcPts val="0"/>
              </a:spcAft>
              <a:buClr>
                <a:schemeClr val="dk1"/>
              </a:buClr>
              <a:buSzPts val="1800"/>
              <a:buFont typeface="Arial"/>
              <a:buChar char="•"/>
            </a:pPr>
            <a:r>
              <a:rPr lang="de-CH" sz="1800" b="0" noProof="1">
                <a:solidFill>
                  <a:schemeClr val="dk1"/>
                </a:solidFill>
                <a:latin typeface="Century Gothic" panose="020B0502020202020204" pitchFamily="34" charset="0"/>
                <a:ea typeface="Century Gothic"/>
                <a:sym typeface="Century Gothic"/>
              </a:rPr>
              <a:t>Habitudes numériques (applications utilisées, canaux de communication) </a:t>
            </a:r>
            <a:endParaRPr sz="1800" dirty="0">
              <a:latin typeface="Century Gothic" panose="020B0502020202020204" pitchFamily="34" charset="0"/>
            </a:endParaRPr>
          </a:p>
          <a:p>
            <a:pPr marL="285750" marR="0" lvl="0" indent="-285750" algn="l" rtl="0">
              <a:lnSpc>
                <a:spcPct val="90000"/>
              </a:lnSpc>
              <a:spcBef>
                <a:spcPts val="1000"/>
              </a:spcBef>
              <a:spcAft>
                <a:spcPts val="0"/>
              </a:spcAft>
              <a:buClr>
                <a:schemeClr val="dk1"/>
              </a:buClr>
              <a:buSzPts val="1800"/>
              <a:buFont typeface="Arial"/>
              <a:buChar char="•"/>
            </a:pPr>
            <a:r>
              <a:rPr lang="de-CH" sz="1800" b="0" noProof="1">
                <a:solidFill>
                  <a:schemeClr val="dk1"/>
                </a:solidFill>
                <a:latin typeface="Century Gothic" panose="020B0502020202020204" pitchFamily="34" charset="0"/>
                <a:ea typeface="Century Gothic"/>
                <a:sym typeface="Century Gothic"/>
              </a:rPr>
              <a:t>Facteurs environnementaux pertinents (lieu de travail, famille, mobilité, budget)</a:t>
            </a:r>
            <a:endParaRPr sz="1800" dirty="0">
              <a:latin typeface="Century Gothic" panose="020B0502020202020204" pitchFamily="34" charset="0"/>
            </a:endParaRPr>
          </a:p>
          <a:p>
            <a:pPr marL="285750" marR="0" lvl="0" indent="-171450" algn="l" rtl="0">
              <a:lnSpc>
                <a:spcPct val="90000"/>
              </a:lnSpc>
              <a:spcBef>
                <a:spcPts val="1000"/>
              </a:spcBef>
              <a:spcAft>
                <a:spcPts val="0"/>
              </a:spcAft>
              <a:buClr>
                <a:schemeClr val="dk1"/>
              </a:buClr>
              <a:buSzPts val="1800"/>
              <a:buFont typeface="Arial"/>
              <a:buNone/>
            </a:pPr>
            <a:endParaRPr sz="1800" b="1" dirty="0">
              <a:solidFill>
                <a:schemeClr val="dk1"/>
              </a:solidFill>
              <a:latin typeface="Century Gothic" panose="020B0502020202020204" pitchFamily="34" charset="0"/>
              <a:ea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530"/>
        <p:cNvGrpSpPr/>
        <p:nvPr/>
      </p:nvGrpSpPr>
      <p:grpSpPr>
        <a:xfrm>
          <a:off x="0" y="0"/>
          <a:ext cx="0" cy="0"/>
          <a:chOff x="0" y="0"/>
          <a:chExt cx="0" cy="0"/>
        </a:xfrm>
      </p:grpSpPr>
      <p:sp>
        <p:nvSpPr>
          <p:cNvPr id="3531" name="Google Shape;3531;p7"/>
          <p:cNvSpPr txBox="1"/>
          <p:nvPr/>
        </p:nvSpPr>
        <p:spPr>
          <a:xfrm>
            <a:off x="929586" y="260758"/>
            <a:ext cx="9566963" cy="71997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70C0"/>
              </a:buClr>
              <a:buSzPts val="2400"/>
              <a:buFont typeface="Century Gothic"/>
              <a:buNone/>
            </a:pPr>
            <a:r>
              <a:rPr lang="de-CH" sz="2400" b="1" noProof="1">
                <a:solidFill>
                  <a:srgbClr val="0B4874"/>
                </a:solidFill>
                <a:latin typeface="Century Gothic" panose="020B0502020202020204" pitchFamily="34" charset="0"/>
                <a:sym typeface="Century Gothic"/>
              </a:rPr>
              <a:t>Étape 2 – Identifier les motifs</a:t>
            </a:r>
            <a:endParaRPr sz="2400" b="1" dirty="0">
              <a:solidFill>
                <a:srgbClr val="0B4874"/>
              </a:solidFill>
              <a:latin typeface="Century Gothic" panose="020B0502020202020204" pitchFamily="34" charset="0"/>
            </a:endParaRPr>
          </a:p>
        </p:txBody>
      </p:sp>
      <p:sp>
        <p:nvSpPr>
          <p:cNvPr id="3532" name="Google Shape;3532;p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ea typeface="Century Gothic"/>
                <a:sym typeface="Century Gothic"/>
              </a:rPr>
              <a:t>8</a:t>
            </a:fld>
            <a:endParaRPr sz="2400" b="1" i="0" u="none" strike="noStrike" cap="none">
              <a:solidFill>
                <a:srgbClr val="FFFFFF"/>
              </a:solidFill>
              <a:ea typeface="Century Gothic"/>
              <a:sym typeface="Century Gothic"/>
            </a:endParaRPr>
          </a:p>
        </p:txBody>
      </p:sp>
      <p:pic>
        <p:nvPicPr>
          <p:cNvPr id="3533" name="Google Shape;3533;p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663068" y="57347"/>
            <a:ext cx="923381" cy="923381"/>
          </a:xfrm>
          <a:prstGeom prst="rect">
            <a:avLst/>
          </a:prstGeom>
          <a:noFill/>
          <a:ln>
            <a:noFill/>
          </a:ln>
        </p:spPr>
      </p:pic>
      <p:sp>
        <p:nvSpPr>
          <p:cNvPr id="3534" name="Google Shape;3534;p7"/>
          <p:cNvSpPr txBox="1"/>
          <p:nvPr/>
        </p:nvSpPr>
        <p:spPr>
          <a:xfrm>
            <a:off x="1251670" y="1361719"/>
            <a:ext cx="9688659" cy="4238043"/>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1"/>
              </a:buClr>
              <a:buSzPts val="1800"/>
              <a:buFont typeface="Arial"/>
              <a:buNone/>
            </a:pPr>
            <a:r>
              <a:rPr lang="de-CH" sz="1800" b="0" noProof="1">
                <a:solidFill>
                  <a:schemeClr val="dk1"/>
                </a:solidFill>
                <a:latin typeface="Century Gothic" panose="020B0502020202020204" pitchFamily="34" charset="0"/>
                <a:ea typeface="Century Gothic"/>
                <a:sym typeface="Century Gothic"/>
              </a:rPr>
              <a:t>Regroupez les informations collectées et cherchez des motifs qui se dégagent.</a:t>
            </a:r>
            <a:endParaRPr dirty="0">
              <a:latin typeface="Century Gothic" panose="020B0502020202020204" pitchFamily="34" charset="0"/>
            </a:endParaRPr>
          </a:p>
          <a:p>
            <a:pPr marL="0" marR="0" lvl="0" indent="0" algn="l" rtl="0">
              <a:lnSpc>
                <a:spcPct val="90000"/>
              </a:lnSpc>
              <a:spcBef>
                <a:spcPts val="1000"/>
              </a:spcBef>
              <a:spcAft>
                <a:spcPts val="0"/>
              </a:spcAft>
              <a:buClr>
                <a:schemeClr val="dk1"/>
              </a:buClr>
              <a:buSzPts val="1800"/>
              <a:buFont typeface="Arial"/>
              <a:buNone/>
            </a:pPr>
            <a:br>
              <a:rPr lang="de-CH" sz="1800" b="0" noProof="1">
                <a:solidFill>
                  <a:schemeClr val="dk1"/>
                </a:solidFill>
                <a:latin typeface="Century Gothic" panose="020B0502020202020204" pitchFamily="34" charset="0"/>
                <a:ea typeface="Century Gothic"/>
                <a:sym typeface="Century Gothic"/>
              </a:rPr>
            </a:br>
            <a:r>
              <a:rPr lang="de-CH" sz="1800" b="0" noProof="1">
                <a:solidFill>
                  <a:schemeClr val="dk1"/>
                </a:solidFill>
                <a:latin typeface="Century Gothic" panose="020B0502020202020204" pitchFamily="34" charset="0"/>
                <a:ea typeface="Century Gothic"/>
                <a:sym typeface="Century Gothic"/>
              </a:rPr>
              <a:t>Les motifs vous aident à repérer des points communs entre plusieurs personnes au lieu de vous concentrer sur une seule personne.</a:t>
            </a:r>
            <a:endParaRPr dirty="0">
              <a:latin typeface="Century Gothic" panose="020B0502020202020204" pitchFamily="34" charset="0"/>
            </a:endParaRPr>
          </a:p>
          <a:p>
            <a:pPr marL="0" marR="0" lvl="0" indent="0" algn="l" rtl="0">
              <a:lnSpc>
                <a:spcPct val="90000"/>
              </a:lnSpc>
              <a:spcBef>
                <a:spcPts val="1000"/>
              </a:spcBef>
              <a:spcAft>
                <a:spcPts val="0"/>
              </a:spcAft>
              <a:buClr>
                <a:schemeClr val="dk1"/>
              </a:buClr>
              <a:buSzPts val="1800"/>
              <a:buFont typeface="Arial"/>
              <a:buNone/>
            </a:pPr>
            <a:endParaRPr sz="1800" b="0" dirty="0">
              <a:solidFill>
                <a:schemeClr val="dk1"/>
              </a:solidFill>
              <a:latin typeface="Century Gothic" panose="020B0502020202020204" pitchFamily="34" charset="0"/>
              <a:ea typeface="Century Gothic"/>
              <a:sym typeface="Century Gothic"/>
            </a:endParaRPr>
          </a:p>
          <a:p>
            <a:pPr marL="0" marR="0" lvl="0" indent="0" algn="l" rtl="0">
              <a:lnSpc>
                <a:spcPct val="90000"/>
              </a:lnSpc>
              <a:spcBef>
                <a:spcPts val="1000"/>
              </a:spcBef>
              <a:spcAft>
                <a:spcPts val="0"/>
              </a:spcAft>
              <a:buClr>
                <a:schemeClr val="dk1"/>
              </a:buClr>
              <a:buSzPts val="1800"/>
              <a:buFont typeface="Arial"/>
              <a:buNone/>
            </a:pPr>
            <a:r>
              <a:rPr lang="de-CH" sz="1800" b="1" noProof="1">
                <a:solidFill>
                  <a:schemeClr val="dk1"/>
                </a:solidFill>
                <a:latin typeface="Century Gothic" panose="020B0502020202020204" pitchFamily="34" charset="0"/>
                <a:ea typeface="Century Gothic"/>
                <a:sym typeface="Century Gothic"/>
              </a:rPr>
              <a:t>Cherchez des motifs dans :</a:t>
            </a:r>
            <a:endParaRPr b="1" dirty="0">
              <a:latin typeface="Century Gothic" panose="020B0502020202020204" pitchFamily="34" charset="0"/>
            </a:endParaRPr>
          </a:p>
          <a:p>
            <a:pPr marL="285750" marR="0" lvl="0" indent="-285750" algn="l" rtl="0">
              <a:lnSpc>
                <a:spcPct val="90000"/>
              </a:lnSpc>
              <a:spcBef>
                <a:spcPts val="1000"/>
              </a:spcBef>
              <a:spcAft>
                <a:spcPts val="0"/>
              </a:spcAft>
              <a:buClr>
                <a:schemeClr val="dk1"/>
              </a:buClr>
              <a:buSzPts val="1800"/>
              <a:buFont typeface="Arial"/>
              <a:buChar char="•"/>
            </a:pPr>
            <a:r>
              <a:rPr lang="de-CH" sz="1800" b="0" noProof="1">
                <a:solidFill>
                  <a:schemeClr val="dk1"/>
                </a:solidFill>
                <a:latin typeface="Century Gothic" panose="020B0502020202020204" pitchFamily="34" charset="0"/>
                <a:ea typeface="Century Gothic"/>
                <a:sym typeface="Century Gothic"/>
              </a:rPr>
              <a:t>Objectifs et motivations</a:t>
            </a:r>
            <a:endParaRPr dirty="0">
              <a:latin typeface="Century Gothic" panose="020B0502020202020204" pitchFamily="34" charset="0"/>
            </a:endParaRPr>
          </a:p>
          <a:p>
            <a:pPr marL="285750" marR="0" lvl="0" indent="-285750" algn="l" rtl="0">
              <a:lnSpc>
                <a:spcPct val="90000"/>
              </a:lnSpc>
              <a:spcBef>
                <a:spcPts val="1000"/>
              </a:spcBef>
              <a:spcAft>
                <a:spcPts val="0"/>
              </a:spcAft>
              <a:buClr>
                <a:schemeClr val="dk1"/>
              </a:buClr>
              <a:buSzPts val="1800"/>
              <a:buFont typeface="Arial"/>
              <a:buChar char="•"/>
            </a:pPr>
            <a:r>
              <a:rPr lang="de-CH" sz="1800" b="0" noProof="1">
                <a:solidFill>
                  <a:schemeClr val="dk1"/>
                </a:solidFill>
                <a:latin typeface="Century Gothic" panose="020B0502020202020204" pitchFamily="34" charset="0"/>
                <a:ea typeface="Century Gothic"/>
                <a:sym typeface="Century Gothic"/>
              </a:rPr>
              <a:t>Comportements et routines</a:t>
            </a:r>
            <a:endParaRPr dirty="0">
              <a:latin typeface="Century Gothic" panose="020B0502020202020204" pitchFamily="34" charset="0"/>
            </a:endParaRPr>
          </a:p>
          <a:p>
            <a:pPr marL="285750" marR="0" lvl="0" indent="-285750" algn="l" rtl="0">
              <a:lnSpc>
                <a:spcPct val="90000"/>
              </a:lnSpc>
              <a:spcBef>
                <a:spcPts val="1000"/>
              </a:spcBef>
              <a:spcAft>
                <a:spcPts val="0"/>
              </a:spcAft>
              <a:buClr>
                <a:schemeClr val="dk1"/>
              </a:buClr>
              <a:buSzPts val="1800"/>
              <a:buFont typeface="Arial"/>
              <a:buChar char="•"/>
            </a:pPr>
            <a:r>
              <a:rPr lang="de-CH" sz="1800" b="0" noProof="1">
                <a:solidFill>
                  <a:schemeClr val="dk1"/>
                </a:solidFill>
                <a:latin typeface="Century Gothic" panose="020B0502020202020204" pitchFamily="34" charset="0"/>
                <a:ea typeface="Century Gothic"/>
                <a:sym typeface="Century Gothic"/>
              </a:rPr>
              <a:t>Frustrations récurrentes</a:t>
            </a:r>
            <a:endParaRPr dirty="0">
              <a:latin typeface="Century Gothic" panose="020B0502020202020204" pitchFamily="34" charset="0"/>
            </a:endParaRPr>
          </a:p>
          <a:p>
            <a:pPr marL="285750" marR="0" lvl="0" indent="-285750" algn="l" rtl="0">
              <a:lnSpc>
                <a:spcPct val="90000"/>
              </a:lnSpc>
              <a:spcBef>
                <a:spcPts val="1000"/>
              </a:spcBef>
              <a:spcAft>
                <a:spcPts val="0"/>
              </a:spcAft>
              <a:buClr>
                <a:schemeClr val="dk1"/>
              </a:buClr>
              <a:buSzPts val="1800"/>
              <a:buFont typeface="Arial"/>
              <a:buChar char="•"/>
            </a:pPr>
            <a:r>
              <a:rPr lang="de-CH" sz="1800" b="0" noProof="1">
                <a:solidFill>
                  <a:schemeClr val="dk1"/>
                </a:solidFill>
                <a:latin typeface="Century Gothic" panose="020B0502020202020204" pitchFamily="34" charset="0"/>
                <a:ea typeface="Century Gothic"/>
                <a:sym typeface="Century Gothic"/>
              </a:rPr>
              <a:t>Contraintes partagées (temps, argent, accès, compétences)</a:t>
            </a:r>
            <a:endParaRPr dirty="0">
              <a:latin typeface="Century Gothic" panose="020B0502020202020204" pitchFamily="34" charset="0"/>
            </a:endParaRPr>
          </a:p>
          <a:p>
            <a:pPr marL="285750" marR="0" lvl="0" indent="-285750" algn="l" rtl="0">
              <a:lnSpc>
                <a:spcPct val="90000"/>
              </a:lnSpc>
              <a:spcBef>
                <a:spcPts val="1000"/>
              </a:spcBef>
              <a:spcAft>
                <a:spcPts val="0"/>
              </a:spcAft>
              <a:buClr>
                <a:schemeClr val="dk1"/>
              </a:buClr>
              <a:buSzPts val="1800"/>
              <a:buFont typeface="Arial"/>
              <a:buChar char="•"/>
            </a:pPr>
            <a:r>
              <a:rPr lang="de-CH" sz="1800" b="0" noProof="1">
                <a:solidFill>
                  <a:schemeClr val="dk1"/>
                </a:solidFill>
                <a:latin typeface="Century Gothic" panose="020B0502020202020204" pitchFamily="34" charset="0"/>
                <a:ea typeface="Century Gothic"/>
                <a:sym typeface="Century Gothic"/>
              </a:rPr>
              <a:t>Attitudes (par exemple : « Je veux être en bonne santé, mais je suis dépassé·e »)</a:t>
            </a:r>
            <a:endParaRPr dirty="0">
              <a:latin typeface="Century Gothic" panose="020B0502020202020204" pitchFamily="34" charset="0"/>
            </a:endParaRPr>
          </a:p>
          <a:p>
            <a:pPr marL="0" marR="0" lvl="0" indent="0" algn="l" rtl="0">
              <a:lnSpc>
                <a:spcPct val="90000"/>
              </a:lnSpc>
              <a:spcBef>
                <a:spcPts val="1000"/>
              </a:spcBef>
              <a:spcAft>
                <a:spcPts val="0"/>
              </a:spcAft>
              <a:buClr>
                <a:schemeClr val="dk1"/>
              </a:buClr>
              <a:buSzPts val="1800"/>
              <a:buFont typeface="Arial"/>
              <a:buNone/>
            </a:pPr>
            <a:endParaRPr sz="1800" b="1" dirty="0">
              <a:solidFill>
                <a:schemeClr val="dk1"/>
              </a:solidFill>
              <a:latin typeface="Century Gothic" panose="020B0502020202020204" pitchFamily="34" charset="0"/>
              <a:ea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539"/>
        <p:cNvGrpSpPr/>
        <p:nvPr/>
      </p:nvGrpSpPr>
      <p:grpSpPr>
        <a:xfrm>
          <a:off x="0" y="0"/>
          <a:ext cx="0" cy="0"/>
          <a:chOff x="0" y="0"/>
          <a:chExt cx="0" cy="0"/>
        </a:xfrm>
      </p:grpSpPr>
      <p:sp>
        <p:nvSpPr>
          <p:cNvPr id="3540" name="Google Shape;3540;p8"/>
          <p:cNvSpPr txBox="1"/>
          <p:nvPr/>
        </p:nvSpPr>
        <p:spPr>
          <a:xfrm>
            <a:off x="933467" y="250125"/>
            <a:ext cx="9566963" cy="71997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B4874"/>
              </a:buClr>
              <a:buSzPts val="2400"/>
              <a:buFont typeface="Century Gothic"/>
              <a:buNone/>
            </a:pPr>
            <a:r>
              <a:rPr lang="de-CH" sz="2400" b="1" i="0" u="none" strike="noStrike" cap="none" noProof="1">
                <a:solidFill>
                  <a:srgbClr val="0B4874"/>
                </a:solidFill>
                <a:latin typeface="Century Gothic" panose="020B0502020202020204" pitchFamily="34" charset="0"/>
                <a:ea typeface="Century Gothic"/>
                <a:sym typeface="Century Gothic"/>
              </a:rPr>
              <a:t>Étape 3 – Créer la Persona </a:t>
            </a:r>
            <a:endParaRPr dirty="0">
              <a:latin typeface="Century Gothic" panose="020B0502020202020204" pitchFamily="34" charset="0"/>
            </a:endParaRPr>
          </a:p>
        </p:txBody>
      </p:sp>
      <p:sp>
        <p:nvSpPr>
          <p:cNvPr id="3541" name="Google Shape;3541;p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noProof="1">
                <a:solidFill>
                  <a:srgbClr val="FFFFFF"/>
                </a:solidFill>
                <a:ea typeface="Century Gothic"/>
                <a:sym typeface="Century Gothic"/>
              </a:rPr>
              <a:t>9</a:t>
            </a:fld>
            <a:endParaRPr sz="2400" b="1" i="0" u="none" strike="noStrike" cap="none">
              <a:solidFill>
                <a:srgbClr val="FFFFFF"/>
              </a:solidFill>
              <a:ea typeface="Century Gothic"/>
              <a:sym typeface="Century Gothic"/>
            </a:endParaRPr>
          </a:p>
        </p:txBody>
      </p:sp>
      <p:pic>
        <p:nvPicPr>
          <p:cNvPr id="3542" name="Google Shape;3542;p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230273" y="-48987"/>
            <a:ext cx="1281692" cy="1189637"/>
          </a:xfrm>
          <a:prstGeom prst="rect">
            <a:avLst/>
          </a:prstGeom>
          <a:noFill/>
          <a:ln>
            <a:noFill/>
          </a:ln>
        </p:spPr>
      </p:pic>
      <p:sp>
        <p:nvSpPr>
          <p:cNvPr id="3543" name="Google Shape;3543;p8"/>
          <p:cNvSpPr txBox="1"/>
          <p:nvPr/>
        </p:nvSpPr>
        <p:spPr>
          <a:xfrm>
            <a:off x="953624" y="2042264"/>
            <a:ext cx="4321800" cy="4109803"/>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1"/>
              </a:buClr>
              <a:buSzPts val="1800"/>
              <a:buFont typeface="Arial"/>
              <a:buNone/>
            </a:pPr>
            <a:endParaRPr sz="1800" b="0" dirty="0">
              <a:solidFill>
                <a:schemeClr val="dk1"/>
              </a:solidFill>
              <a:latin typeface="Century Gothic" panose="020B0502020202020204" pitchFamily="34" charset="0"/>
              <a:ea typeface="Century Gothic"/>
              <a:sym typeface="Century Gothic"/>
            </a:endParaRPr>
          </a:p>
          <a:p>
            <a:pPr marL="0" marR="0" lvl="0" indent="0" algn="l" rtl="0">
              <a:lnSpc>
                <a:spcPct val="90000"/>
              </a:lnSpc>
              <a:spcBef>
                <a:spcPts val="1000"/>
              </a:spcBef>
              <a:spcAft>
                <a:spcPts val="0"/>
              </a:spcAft>
              <a:buClr>
                <a:schemeClr val="dk1"/>
              </a:buClr>
              <a:buSzPts val="1800"/>
              <a:buFont typeface="Arial"/>
              <a:buNone/>
            </a:pPr>
            <a:r>
              <a:rPr lang="de-CH" sz="1800" b="0" noProof="1">
                <a:solidFill>
                  <a:schemeClr val="dk1"/>
                </a:solidFill>
                <a:latin typeface="Century Gothic" panose="020B0502020202020204" pitchFamily="34" charset="0"/>
                <a:ea typeface="Century Gothic"/>
                <a:sym typeface="Century Gothic"/>
              </a:rPr>
              <a:t>Votre Persona doit contenir les éléments suivants : </a:t>
            </a:r>
            <a:endParaRPr dirty="0">
              <a:latin typeface="Century Gothic" panose="020B0502020202020204" pitchFamily="34" charset="0"/>
            </a:endParaRPr>
          </a:p>
          <a:p>
            <a:pPr marL="285750" marR="0" lvl="0" indent="-285750" algn="l" rtl="0">
              <a:lnSpc>
                <a:spcPct val="90000"/>
              </a:lnSpc>
              <a:spcBef>
                <a:spcPts val="1000"/>
              </a:spcBef>
              <a:spcAft>
                <a:spcPts val="0"/>
              </a:spcAft>
              <a:buClr>
                <a:schemeClr val="dk1"/>
              </a:buClr>
              <a:buSzPts val="1800"/>
              <a:buFont typeface="Arial"/>
              <a:buChar char="•"/>
            </a:pPr>
            <a:r>
              <a:rPr lang="de-CH" sz="1800" noProof="1">
                <a:solidFill>
                  <a:schemeClr val="dk1"/>
                </a:solidFill>
                <a:latin typeface="Century Gothic" panose="020B0502020202020204" pitchFamily="34" charset="0"/>
                <a:sym typeface="Century Gothic"/>
              </a:rPr>
              <a:t>Nom et âge </a:t>
            </a:r>
            <a:endParaRPr sz="1800" dirty="0">
              <a:solidFill>
                <a:schemeClr val="dk1"/>
              </a:solidFill>
              <a:latin typeface="Century Gothic" panose="020B0502020202020204" pitchFamily="34" charset="0"/>
            </a:endParaRPr>
          </a:p>
          <a:p>
            <a:pPr marL="285750" marR="0" lvl="0" indent="-285750" algn="l" rtl="0">
              <a:lnSpc>
                <a:spcPct val="90000"/>
              </a:lnSpc>
              <a:spcBef>
                <a:spcPts val="1000"/>
              </a:spcBef>
              <a:spcAft>
                <a:spcPts val="0"/>
              </a:spcAft>
              <a:buSzPts val="1800"/>
              <a:buFont typeface="Arial"/>
              <a:buChar char="•"/>
            </a:pPr>
            <a:r>
              <a:rPr lang="de-CH" sz="1800" noProof="1">
                <a:solidFill>
                  <a:schemeClr val="dk1"/>
                </a:solidFill>
                <a:latin typeface="Century Gothic" panose="020B0502020202020204" pitchFamily="34" charset="0"/>
                <a:sym typeface="Century Gothic"/>
              </a:rPr>
              <a:t>Formation/profession </a:t>
            </a:r>
            <a:endParaRPr sz="1800" dirty="0">
              <a:solidFill>
                <a:schemeClr val="dk1"/>
              </a:solidFill>
              <a:latin typeface="Century Gothic" panose="020B0502020202020204" pitchFamily="34" charset="0"/>
            </a:endParaRPr>
          </a:p>
          <a:p>
            <a:pPr marL="285750" marR="0" lvl="0" indent="-285750" algn="l" rtl="0">
              <a:lnSpc>
                <a:spcPct val="90000"/>
              </a:lnSpc>
              <a:spcBef>
                <a:spcPts val="1000"/>
              </a:spcBef>
              <a:spcAft>
                <a:spcPts val="0"/>
              </a:spcAft>
              <a:buSzPts val="1800"/>
              <a:buFont typeface="Arial"/>
              <a:buChar char="•"/>
            </a:pPr>
            <a:r>
              <a:rPr lang="de-CH" sz="1800" noProof="1">
                <a:solidFill>
                  <a:schemeClr val="dk1"/>
                </a:solidFill>
                <a:latin typeface="Century Gothic" panose="020B0502020202020204" pitchFamily="34" charset="0"/>
                <a:sym typeface="Century Gothic"/>
              </a:rPr>
              <a:t>Journée type et style de vie </a:t>
            </a:r>
            <a:endParaRPr sz="1800" dirty="0">
              <a:solidFill>
                <a:schemeClr val="dk1"/>
              </a:solidFill>
              <a:latin typeface="Century Gothic" panose="020B0502020202020204" pitchFamily="34" charset="0"/>
            </a:endParaRPr>
          </a:p>
          <a:p>
            <a:pPr marL="285750" marR="0" lvl="0" indent="-285750" algn="l" rtl="0">
              <a:lnSpc>
                <a:spcPct val="90000"/>
              </a:lnSpc>
              <a:spcBef>
                <a:spcPts val="1000"/>
              </a:spcBef>
              <a:spcAft>
                <a:spcPts val="0"/>
              </a:spcAft>
              <a:buSzPts val="1800"/>
              <a:buFont typeface="Arial"/>
              <a:buChar char="•"/>
            </a:pPr>
            <a:r>
              <a:rPr lang="de-CH" sz="1800" noProof="1">
                <a:solidFill>
                  <a:schemeClr val="dk1"/>
                </a:solidFill>
                <a:latin typeface="Century Gothic" panose="020B0502020202020204" pitchFamily="34" charset="0"/>
                <a:sym typeface="Century Gothic"/>
              </a:rPr>
              <a:t>Objectifs et motivations </a:t>
            </a:r>
            <a:endParaRPr sz="1800" dirty="0">
              <a:solidFill>
                <a:schemeClr val="dk1"/>
              </a:solidFill>
              <a:latin typeface="Century Gothic" panose="020B0502020202020204" pitchFamily="34" charset="0"/>
            </a:endParaRPr>
          </a:p>
          <a:p>
            <a:pPr marL="285750" marR="0" lvl="0" indent="-285750" algn="l" rtl="0">
              <a:lnSpc>
                <a:spcPct val="90000"/>
              </a:lnSpc>
              <a:spcBef>
                <a:spcPts val="1000"/>
              </a:spcBef>
              <a:spcAft>
                <a:spcPts val="0"/>
              </a:spcAft>
              <a:buSzPts val="1800"/>
              <a:buFont typeface="Arial"/>
              <a:buChar char="•"/>
            </a:pPr>
            <a:r>
              <a:rPr lang="de-CH" sz="1800" noProof="1">
                <a:solidFill>
                  <a:schemeClr val="dk1"/>
                </a:solidFill>
                <a:latin typeface="Century Gothic" panose="020B0502020202020204" pitchFamily="34" charset="0"/>
                <a:sym typeface="Century Gothic"/>
              </a:rPr>
              <a:t>Frustrations et points faibles </a:t>
            </a:r>
            <a:endParaRPr sz="1800" dirty="0">
              <a:solidFill>
                <a:schemeClr val="dk1"/>
              </a:solidFill>
              <a:latin typeface="Century Gothic" panose="020B0502020202020204" pitchFamily="34" charset="0"/>
            </a:endParaRPr>
          </a:p>
          <a:p>
            <a:pPr marL="285750" marR="0" lvl="0" indent="-285750" algn="l" rtl="0">
              <a:lnSpc>
                <a:spcPct val="90000"/>
              </a:lnSpc>
              <a:spcBef>
                <a:spcPts val="1000"/>
              </a:spcBef>
              <a:spcAft>
                <a:spcPts val="0"/>
              </a:spcAft>
              <a:buSzPts val="1800"/>
              <a:buFont typeface="Arial"/>
              <a:buChar char="•"/>
            </a:pPr>
            <a:r>
              <a:rPr lang="de-CH" sz="1800" noProof="1">
                <a:solidFill>
                  <a:schemeClr val="dk1"/>
                </a:solidFill>
                <a:latin typeface="Century Gothic" panose="020B0502020202020204" pitchFamily="34" charset="0"/>
                <a:sym typeface="Century Gothic"/>
              </a:rPr>
              <a:t>Une courte citation qui reflète sa façon de penser </a:t>
            </a:r>
            <a:br>
              <a:rPr lang="de-CH" sz="1800" noProof="1">
                <a:solidFill>
                  <a:schemeClr val="dk1"/>
                </a:solidFill>
                <a:latin typeface="Century Gothic" panose="020B0502020202020204" pitchFamily="34" charset="0"/>
                <a:sym typeface="Century Gothic"/>
              </a:rPr>
            </a:br>
            <a:endParaRPr sz="1800" dirty="0">
              <a:solidFill>
                <a:schemeClr val="dk1"/>
              </a:solidFill>
              <a:latin typeface="Century Gothic" panose="020B0502020202020204" pitchFamily="34" charset="0"/>
            </a:endParaRPr>
          </a:p>
          <a:p>
            <a:pPr marL="0" marR="0" lvl="0" indent="0" algn="l" rtl="0">
              <a:lnSpc>
                <a:spcPct val="90000"/>
              </a:lnSpc>
              <a:spcBef>
                <a:spcPts val="1000"/>
              </a:spcBef>
              <a:spcAft>
                <a:spcPts val="0"/>
              </a:spcAft>
              <a:buClr>
                <a:schemeClr val="dk1"/>
              </a:buClr>
              <a:buSzPts val="1800"/>
              <a:buFont typeface="Arial"/>
              <a:buNone/>
            </a:pPr>
            <a:endParaRPr sz="1800" b="1" dirty="0">
              <a:solidFill>
                <a:schemeClr val="dk1"/>
              </a:solidFill>
              <a:latin typeface="Century Gothic" panose="020B0502020202020204" pitchFamily="34" charset="0"/>
              <a:ea typeface="Century Gothic"/>
              <a:sym typeface="Century Gothic"/>
            </a:endParaRPr>
          </a:p>
        </p:txBody>
      </p:sp>
      <p:sp>
        <p:nvSpPr>
          <p:cNvPr id="3544" name="Google Shape;3544;p8"/>
          <p:cNvSpPr txBox="1"/>
          <p:nvPr/>
        </p:nvSpPr>
        <p:spPr>
          <a:xfrm>
            <a:off x="7813164" y="2198062"/>
            <a:ext cx="3549000" cy="4248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500" b="1" noProof="1">
                <a:solidFill>
                  <a:schemeClr val="dk1"/>
                </a:solidFill>
                <a:latin typeface="Century Gothic" panose="020B0502020202020204" pitchFamily="34" charset="0"/>
                <a:ea typeface="Century Gothic"/>
                <a:sym typeface="Century Gothic"/>
              </a:rPr>
              <a:t>Lea Bauer, 19 ans </a:t>
            </a:r>
            <a:endParaRPr dirty="0">
              <a:latin typeface="Century Gothic" panose="020B0502020202020204" pitchFamily="34" charset="0"/>
            </a:endParaRPr>
          </a:p>
          <a:p>
            <a:pPr marL="285750" marR="0" lvl="0" indent="-285750" algn="l" rtl="0">
              <a:spcBef>
                <a:spcPts val="0"/>
              </a:spcBef>
              <a:spcAft>
                <a:spcPts val="0"/>
              </a:spcAft>
              <a:buClr>
                <a:schemeClr val="dk1"/>
              </a:buClr>
              <a:buSzPts val="1500"/>
              <a:buFont typeface="Arial"/>
              <a:buChar char="•"/>
            </a:pPr>
            <a:r>
              <a:rPr lang="de-CH" sz="1500" noProof="1">
                <a:solidFill>
                  <a:schemeClr val="dk1"/>
                </a:solidFill>
                <a:latin typeface="Century Gothic" panose="020B0502020202020204" pitchFamily="34" charset="0"/>
                <a:sym typeface="Century Gothic"/>
              </a:rPr>
              <a:t>Apprentie dans le commerce de détail, habite à Winterthur </a:t>
            </a:r>
            <a:endParaRPr sz="1500" dirty="0">
              <a:solidFill>
                <a:schemeClr val="dk1"/>
              </a:solidFill>
              <a:latin typeface="Century Gothic" panose="020B0502020202020204" pitchFamily="34" charset="0"/>
            </a:endParaRPr>
          </a:p>
          <a:p>
            <a:pPr marL="285750" marR="0" lvl="0" indent="-285750" algn="l" rtl="0">
              <a:spcBef>
                <a:spcPts val="0"/>
              </a:spcBef>
              <a:spcAft>
                <a:spcPts val="0"/>
              </a:spcAft>
              <a:buClr>
                <a:schemeClr val="dk1"/>
              </a:buClr>
              <a:buSzPts val="1500"/>
              <a:buFont typeface="Arial"/>
              <a:buChar char="•"/>
            </a:pPr>
            <a:r>
              <a:rPr lang="de-CH" sz="1500" noProof="1">
                <a:solidFill>
                  <a:schemeClr val="dk1"/>
                </a:solidFill>
                <a:latin typeface="Century Gothic" panose="020B0502020202020204" pitchFamily="34" charset="0"/>
                <a:sym typeface="Century Gothic"/>
              </a:rPr>
              <a:t>Prend le train chaque matin et est souvent stressée par le temps </a:t>
            </a:r>
            <a:endParaRPr sz="1500" dirty="0">
              <a:solidFill>
                <a:schemeClr val="dk1"/>
              </a:solidFill>
              <a:latin typeface="Century Gothic" panose="020B0502020202020204" pitchFamily="34" charset="0"/>
            </a:endParaRPr>
          </a:p>
          <a:p>
            <a:pPr marL="285750" marR="0" lvl="0" indent="-285750" algn="l" rtl="0">
              <a:spcBef>
                <a:spcPts val="0"/>
              </a:spcBef>
              <a:spcAft>
                <a:spcPts val="0"/>
              </a:spcAft>
              <a:buSzPts val="1500"/>
              <a:buFont typeface="Arial"/>
              <a:buChar char="•"/>
            </a:pPr>
            <a:r>
              <a:rPr lang="de-CH" sz="1500" noProof="1">
                <a:solidFill>
                  <a:schemeClr val="dk1"/>
                </a:solidFill>
                <a:latin typeface="Century Gothic" panose="020B0502020202020204" pitchFamily="34" charset="0"/>
                <a:sym typeface="Century Gothic"/>
              </a:rPr>
              <a:t>Souhaite mieux profiter de son temps libre, mais a de la peine à se motiver </a:t>
            </a:r>
            <a:endParaRPr sz="1500" dirty="0">
              <a:solidFill>
                <a:schemeClr val="dk1"/>
              </a:solidFill>
              <a:latin typeface="Century Gothic" panose="020B0502020202020204" pitchFamily="34" charset="0"/>
            </a:endParaRPr>
          </a:p>
          <a:p>
            <a:pPr marL="285750" marR="0" lvl="0" indent="-285750" algn="l" rtl="0">
              <a:spcBef>
                <a:spcPts val="0"/>
              </a:spcBef>
              <a:spcAft>
                <a:spcPts val="0"/>
              </a:spcAft>
              <a:buSzPts val="1500"/>
              <a:buFont typeface="Arial"/>
              <a:buChar char="•"/>
            </a:pPr>
            <a:r>
              <a:rPr lang="de-CH" sz="1500" noProof="1">
                <a:solidFill>
                  <a:schemeClr val="dk1"/>
                </a:solidFill>
                <a:latin typeface="Century Gothic" panose="020B0502020202020204" pitchFamily="34" charset="0"/>
                <a:sym typeface="Century Gothic"/>
              </a:rPr>
              <a:t>Aime retrouver ses ami·e·s, écouter de la musique et faire de courtes activités créatives </a:t>
            </a:r>
            <a:endParaRPr sz="1500" dirty="0">
              <a:solidFill>
                <a:schemeClr val="dk1"/>
              </a:solidFill>
              <a:latin typeface="Century Gothic" panose="020B0502020202020204" pitchFamily="34" charset="0"/>
            </a:endParaRPr>
          </a:p>
          <a:p>
            <a:pPr marL="285750" marR="0" lvl="0" indent="-285750" algn="l" rtl="0">
              <a:spcBef>
                <a:spcPts val="0"/>
              </a:spcBef>
              <a:spcAft>
                <a:spcPts val="0"/>
              </a:spcAft>
              <a:buSzPts val="1500"/>
              <a:buFont typeface="Arial"/>
              <a:buChar char="•"/>
            </a:pPr>
            <a:r>
              <a:rPr lang="de-CH" sz="1500" noProof="1">
                <a:solidFill>
                  <a:schemeClr val="dk1"/>
                </a:solidFill>
                <a:latin typeface="Century Gothic" panose="020B0502020202020204" pitchFamily="34" charset="0"/>
                <a:sym typeface="Century Gothic"/>
              </a:rPr>
              <a:t>Se sent frustrée quand les outils ou produits sont trop compliqués ou prennent trop de temps </a:t>
            </a:r>
            <a:endParaRPr sz="1500" dirty="0">
              <a:solidFill>
                <a:schemeClr val="dk1"/>
              </a:solidFill>
              <a:latin typeface="Century Gothic" panose="020B0502020202020204" pitchFamily="34" charset="0"/>
            </a:endParaRPr>
          </a:p>
          <a:p>
            <a:pPr marL="285750" marR="0" lvl="0" indent="-285750" algn="l" rtl="0">
              <a:spcBef>
                <a:spcPts val="0"/>
              </a:spcBef>
              <a:spcAft>
                <a:spcPts val="0"/>
              </a:spcAft>
              <a:buSzPts val="1500"/>
              <a:buFont typeface="Arial"/>
              <a:buChar char="•"/>
            </a:pPr>
            <a:r>
              <a:rPr lang="de-CH" sz="1500" noProof="1">
                <a:solidFill>
                  <a:schemeClr val="dk1"/>
                </a:solidFill>
                <a:latin typeface="Century Gothic" panose="020B0502020202020204" pitchFamily="34" charset="0"/>
                <a:sym typeface="Century Gothic"/>
              </a:rPr>
              <a:t>Dit des choses comme : « Je commence de nouvelles choses, mais après une semaine j’arrête déjà. » </a:t>
            </a:r>
            <a:endParaRPr sz="1500" dirty="0">
              <a:solidFill>
                <a:schemeClr val="dk1"/>
              </a:solidFill>
              <a:latin typeface="Century Gothic" panose="020B0502020202020204" pitchFamily="34" charset="0"/>
            </a:endParaRPr>
          </a:p>
        </p:txBody>
      </p:sp>
      <p:pic>
        <p:nvPicPr>
          <p:cNvPr id="3545" name="Google Shape;3545;p8" descr="Immagine che contiene disegno, schizzo, Cartoni animati, illustrazione&#10;&#10;Il contenuto generato dall&amp;#39;IA potrebbe non essere corretto."/>
          <p:cNvPicPr preferRelativeResize="0"/>
          <p:nvPr/>
        </p:nvPicPr>
        <p:blipFill rotWithShape="1">
          <a:blip r:embed="rId4" cstate="email">
            <a:alphaModFix/>
            <a:extLst>
              <a:ext uri="{28A0092B-C50C-407E-A947-70E740481C1C}">
                <a14:useLocalDpi xmlns:a14="http://schemas.microsoft.com/office/drawing/2010/main"/>
              </a:ext>
            </a:extLst>
          </a:blip>
          <a:srcRect l="50000" t="24478" r="1180" b="1513"/>
          <a:stretch/>
        </p:blipFill>
        <p:spPr>
          <a:xfrm>
            <a:off x="5893060" y="2273557"/>
            <a:ext cx="1780701" cy="1799655"/>
          </a:xfrm>
          <a:prstGeom prst="rect">
            <a:avLst/>
          </a:prstGeom>
          <a:noFill/>
          <a:ln>
            <a:noFill/>
          </a:ln>
        </p:spPr>
      </p:pic>
      <p:sp>
        <p:nvSpPr>
          <p:cNvPr id="3546" name="Google Shape;3546;p8"/>
          <p:cNvSpPr txBox="1"/>
          <p:nvPr/>
        </p:nvSpPr>
        <p:spPr>
          <a:xfrm>
            <a:off x="5860437" y="4162905"/>
            <a:ext cx="1846727" cy="55395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000" b="1" kern="1200" noProof="1">
                <a:solidFill>
                  <a:srgbClr val="686868"/>
                </a:solidFill>
                <a:latin typeface="Century Gothic" panose="020B0502020202020204" pitchFamily="34" charset="0"/>
                <a:ea typeface="Calibri" panose="020F0502020204030204" pitchFamily="34" charset="0"/>
                <a:cs typeface="Calibri" panose="020F0502020204030204" pitchFamily="34" charset="0"/>
                <a:sym typeface="Century Gothic"/>
              </a:rPr>
              <a:t>Source : </a:t>
            </a:r>
            <a:r>
              <a:rPr lang="de-CH" sz="1000" kern="1200" noProof="1">
                <a:solidFill>
                  <a:srgbClr val="686868"/>
                </a:solidFill>
                <a:latin typeface="Century Gothic" panose="020B0502020202020204" pitchFamily="34" charset="0"/>
                <a:ea typeface="Calibri" panose="020F0502020204030204" pitchFamily="34" charset="0"/>
                <a:cs typeface="Calibri" panose="020F0502020204030204" pitchFamily="34" charset="0"/>
                <a:sym typeface="Century Gothic"/>
              </a:rPr>
              <a:t>Travail propre réalisé à l’aide de ChatGPT (OpenAI, 2025). </a:t>
            </a:r>
            <a:endParaRPr sz="1000" kern="1200" dirty="0">
              <a:solidFill>
                <a:srgbClr val="686868"/>
              </a:solidFill>
              <a:latin typeface="Century Gothic" panose="020B0502020202020204" pitchFamily="34" charset="0"/>
              <a:ea typeface="Calibri" panose="020F0502020204030204" pitchFamily="34" charset="0"/>
              <a:cs typeface="Calibri" panose="020F0502020204030204" pitchFamily="34" charset="0"/>
            </a:endParaRPr>
          </a:p>
        </p:txBody>
      </p:sp>
      <p:sp>
        <p:nvSpPr>
          <p:cNvPr id="3547" name="Google Shape;3547;p8"/>
          <p:cNvSpPr txBox="1"/>
          <p:nvPr/>
        </p:nvSpPr>
        <p:spPr>
          <a:xfrm>
            <a:off x="942990" y="1202078"/>
            <a:ext cx="10146768" cy="840190"/>
          </a:xfrm>
          <a:prstGeom prst="rect">
            <a:avLst/>
          </a:prstGeom>
          <a:noFill/>
          <a:ln>
            <a:noFill/>
          </a:ln>
        </p:spPr>
        <p:txBody>
          <a:bodyPr spcFirstLastPara="1" wrap="square" lIns="91425" tIns="45700" rIns="91425" bIns="45700" anchor="t" anchorCtr="0">
            <a:spAutoFit/>
          </a:bodyPr>
          <a:lstStyle/>
          <a:p>
            <a:pPr>
              <a:lnSpc>
                <a:spcPct val="90000"/>
              </a:lnSpc>
              <a:buClr>
                <a:schemeClr val="dk1"/>
              </a:buClr>
              <a:buSzPts val="1800"/>
            </a:pPr>
            <a:r>
              <a:rPr lang="de-CH" sz="1800" noProof="1">
                <a:solidFill>
                  <a:schemeClr val="dk1"/>
                </a:solidFill>
                <a:latin typeface="Century Gothic" panose="020B0502020202020204" pitchFamily="34" charset="0"/>
                <a:sym typeface="Century Gothic"/>
              </a:rPr>
              <a:t>Combinez </a:t>
            </a:r>
            <a:r>
              <a:rPr lang="de-CH" sz="1800" dirty="0" err="1">
                <a:solidFill>
                  <a:schemeClr val="dk1"/>
                </a:solidFill>
                <a:latin typeface="Century Gothic" panose="020B0502020202020204" pitchFamily="34" charset="0"/>
              </a:rPr>
              <a:t>vos</a:t>
            </a:r>
            <a:r>
              <a:rPr lang="de-CH" sz="1800" dirty="0">
                <a:solidFill>
                  <a:schemeClr val="dk1"/>
                </a:solidFill>
                <a:latin typeface="Century Gothic" panose="020B0502020202020204" pitchFamily="34" charset="0"/>
              </a:rPr>
              <a:t> </a:t>
            </a:r>
            <a:r>
              <a:rPr lang="de-CH" sz="1800" dirty="0" err="1">
                <a:solidFill>
                  <a:schemeClr val="dk1"/>
                </a:solidFill>
                <a:latin typeface="Century Gothic" panose="020B0502020202020204" pitchFamily="34" charset="0"/>
              </a:rPr>
              <a:t>motifs</a:t>
            </a:r>
            <a:r>
              <a:rPr lang="de-CH" sz="1800" dirty="0">
                <a:solidFill>
                  <a:schemeClr val="dk1"/>
                </a:solidFill>
                <a:latin typeface="Century Gothic" panose="020B0502020202020204" pitchFamily="34" charset="0"/>
              </a:rPr>
              <a:t> </a:t>
            </a:r>
            <a:r>
              <a:rPr lang="de-CH" sz="1800" noProof="1">
                <a:solidFill>
                  <a:schemeClr val="dk1"/>
                </a:solidFill>
                <a:latin typeface="Century Gothic" panose="020B0502020202020204" pitchFamily="34" charset="0"/>
                <a:sym typeface="Century Gothic"/>
              </a:rPr>
              <a:t>pour créer </a:t>
            </a:r>
            <a:r>
              <a:rPr lang="de-CH" sz="1800" b="0" noProof="1">
                <a:solidFill>
                  <a:schemeClr val="dk1"/>
                </a:solidFill>
                <a:latin typeface="Century Gothic" panose="020B0502020202020204" pitchFamily="34" charset="0"/>
                <a:ea typeface="Century Gothic"/>
                <a:sym typeface="Century Gothic"/>
              </a:rPr>
              <a:t>un profil clair et humain. Une Persona doit être assez réaliste pour qu’on puisse développer une solution pour elle</a:t>
            </a:r>
            <a:r>
              <a:rPr lang="de-CH" sz="1800" noProof="1">
                <a:solidFill>
                  <a:schemeClr val="dk1"/>
                </a:solidFill>
                <a:latin typeface="Century Gothic" panose="020B0502020202020204" pitchFamily="34" charset="0"/>
                <a:ea typeface="Century Gothic"/>
                <a:sym typeface="Century Gothic"/>
              </a:rPr>
              <a:t>.</a:t>
            </a:r>
            <a:r>
              <a:rPr lang="de-CH" sz="1800" b="0" noProof="1">
                <a:solidFill>
                  <a:schemeClr val="dk1"/>
                </a:solidFill>
                <a:latin typeface="Century Gothic" panose="020B0502020202020204" pitchFamily="34" charset="0"/>
                <a:ea typeface="Century Gothic"/>
                <a:sym typeface="Century Gothic"/>
              </a:rPr>
              <a:t> </a:t>
            </a:r>
            <a:r>
              <a:rPr lang="de-CH" sz="1800" noProof="1">
                <a:solidFill>
                  <a:schemeClr val="dk1"/>
                </a:solidFill>
                <a:latin typeface="Century Gothic" panose="020B0502020202020204" pitchFamily="34" charset="0"/>
                <a:ea typeface="Century Gothic"/>
                <a:sym typeface="Century Gothic"/>
              </a:rPr>
              <a:t>E</a:t>
            </a:r>
            <a:r>
              <a:rPr lang="de-CH" sz="1800" b="0" noProof="1">
                <a:solidFill>
                  <a:schemeClr val="dk1"/>
                </a:solidFill>
                <a:latin typeface="Century Gothic" panose="020B0502020202020204" pitchFamily="34" charset="0"/>
                <a:ea typeface="Century Gothic"/>
                <a:sym typeface="Century Gothic"/>
              </a:rPr>
              <a:t>lle représente un groupe cible, pas une seule personne.</a:t>
            </a:r>
            <a:endParaRPr dirty="0">
              <a:latin typeface="Century Gothic" panose="020B0502020202020204" pitchFamily="34" charset="0"/>
            </a:endParaRPr>
          </a:p>
        </p:txBody>
      </p:sp>
      <p:sp>
        <p:nvSpPr>
          <p:cNvPr id="3" name="Textfeld 2">
            <a:extLst>
              <a:ext uri="{FF2B5EF4-FFF2-40B4-BE49-F238E27FC236}">
                <a16:creationId xmlns:a16="http://schemas.microsoft.com/office/drawing/2014/main" id="{2D463FDC-A0D7-1C43-09F0-9B9AEF263251}"/>
              </a:ext>
            </a:extLst>
          </p:cNvPr>
          <p:cNvSpPr txBox="1"/>
          <p:nvPr/>
        </p:nvSpPr>
        <p:spPr>
          <a:xfrm>
            <a:off x="2664543" y="6487598"/>
            <a:ext cx="6851608" cy="261610"/>
          </a:xfrm>
          <a:prstGeom prst="rect">
            <a:avLst/>
          </a:prstGeom>
          <a:noFill/>
        </p:spPr>
        <p:txBody>
          <a:bodyPr wrap="square">
            <a:spAutoFit/>
          </a:bodyPr>
          <a:lstStyle/>
          <a:p>
            <a:pPr algn="ctr">
              <a:spcBef>
                <a:spcPts val="600"/>
              </a:spcBef>
            </a:pPr>
            <a:r>
              <a:rPr lang="fr-FR" sz="1100" b="1" dirty="0">
                <a:solidFill>
                  <a:srgbClr val="5F5F5F"/>
                </a:solidFill>
                <a:latin typeface="Century Gothic" panose="020B0502020202020204" pitchFamily="34" charset="0"/>
              </a:rPr>
              <a:t>Documents élaborés par : Centre suisse pour la pensée et l'action entrepreneuriales </a:t>
            </a:r>
            <a:r>
              <a:rPr lang="fr-FR" sz="1100" b="1" dirty="0" err="1">
                <a:solidFill>
                  <a:srgbClr val="5F5F5F"/>
                </a:solidFill>
                <a:latin typeface="Century Gothic" panose="020B0502020202020204" pitchFamily="34" charset="0"/>
              </a:rPr>
              <a:t>csPAE</a:t>
            </a:r>
            <a:endParaRPr lang="de-CH" sz="1100" b="1" dirty="0">
              <a:solidFill>
                <a:srgbClr val="5F5F5F"/>
              </a:solidFill>
              <a:latin typeface="Century Gothic" panose="020B0502020202020204" pitchFamily="34" charset="0"/>
            </a:endParaRPr>
          </a:p>
        </p:txBody>
      </p:sp>
    </p:spTree>
  </p:cSld>
  <p:clrMapOvr>
    <a:masterClrMapping/>
  </p:clrMapOvr>
</p:sld>
</file>

<file path=ppt/theme/theme1.xml><?xml version="1.0" encoding="utf-8"?>
<a:theme xmlns:a="http://schemas.openxmlformats.org/drawingml/2006/main" name="2_myidea">
  <a:themeElements>
    <a:clrScheme name="myidea-01">
      <a:dk1>
        <a:srgbClr val="073450"/>
      </a:dk1>
      <a:lt1>
        <a:srgbClr val="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myidea">
  <a:themeElements>
    <a:clrScheme name="myidea-01">
      <a:dk1>
        <a:srgbClr val="073450"/>
      </a:dk1>
      <a:lt1>
        <a:srgbClr val="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yidea">
  <a:themeElements>
    <a:clrScheme name="myidea-01">
      <a:dk1>
        <a:srgbClr val="073450"/>
      </a:dk1>
      <a:lt1>
        <a:srgbClr val="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myidea">
  <a:themeElements>
    <a:clrScheme name="myidea-01">
      <a:dk1>
        <a:srgbClr val="073450"/>
      </a:dk1>
      <a:lt1>
        <a:sysClr val="window" lastClr="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myidea">
      <a:majorFont>
        <a:latin typeface="Century Gothic"/>
        <a:ea typeface=""/>
        <a:cs typeface=""/>
      </a:majorFont>
      <a:minorFont>
        <a:latin typeface="Century Gothic"/>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yidea" id="{188F9B45-897C-40C9-85A2-A9C2BA700BD4}" vid="{19FBC268-E0C9-463F-9190-6FDD742A0217}"/>
    </a:ext>
  </a:extLst>
</a:theme>
</file>

<file path=ppt/theme/theme5.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E757B5C1F0A4244B7FF39DEE0DF149F" ma:contentTypeVersion="3" ma:contentTypeDescription="Crée un document." ma:contentTypeScope="" ma:versionID="3767cfdc895a1bb55ae69b041ffab885">
  <xsd:schema xmlns:xsd="http://www.w3.org/2001/XMLSchema" xmlns:xs="http://www.w3.org/2001/XMLSchema" xmlns:p="http://schemas.microsoft.com/office/2006/metadata/properties" xmlns:ns2="0ca11a60-d99f-4f95-af13-e1881b3dd8be" targetNamespace="http://schemas.microsoft.com/office/2006/metadata/properties" ma:root="true" ma:fieldsID="b06e4c24349359fa3707dd910da2c750" ns2:_="">
    <xsd:import namespace="0ca11a60-d99f-4f95-af13-e1881b3dd8be"/>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a11a60-d99f-4f95-af13-e1881b3dd8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D21C44B-4A3F-4038-ACD6-867C5224F40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a11a60-d99f-4f95-af13-e1881b3dd8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08161DF-9A5C-45E8-A2CD-B49A73A28E5C}">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C8D6262-E179-4260-8481-80AD6C2B97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3434</Words>
  <Application>Microsoft Office PowerPoint</Application>
  <PresentationFormat>Breitbild</PresentationFormat>
  <Paragraphs>234</Paragraphs>
  <Slides>9</Slides>
  <Notes>9</Notes>
  <HiddenSlides>0</HiddenSlides>
  <MMClips>0</MMClips>
  <ScaleCrop>false</ScaleCrop>
  <HeadingPairs>
    <vt:vector size="6" baseType="variant">
      <vt:variant>
        <vt:lpstr>Verwendete Schriftarten</vt:lpstr>
      </vt:variant>
      <vt:variant>
        <vt:i4>5</vt:i4>
      </vt:variant>
      <vt:variant>
        <vt:lpstr>Design</vt:lpstr>
      </vt:variant>
      <vt:variant>
        <vt:i4>4</vt:i4>
      </vt:variant>
      <vt:variant>
        <vt:lpstr>Folientitel</vt:lpstr>
      </vt:variant>
      <vt:variant>
        <vt:i4>9</vt:i4>
      </vt:variant>
    </vt:vector>
  </HeadingPairs>
  <TitlesOfParts>
    <vt:vector size="18" baseType="lpstr">
      <vt:lpstr>Malgun Gothic</vt:lpstr>
      <vt:lpstr>Arial</vt:lpstr>
      <vt:lpstr>Calibri</vt:lpstr>
      <vt:lpstr>Century Gothic</vt:lpstr>
      <vt:lpstr>Noto Sans Symbols</vt:lpstr>
      <vt:lpstr>2_myidea</vt:lpstr>
      <vt:lpstr>1_myidea</vt:lpstr>
      <vt:lpstr>myidea</vt:lpstr>
      <vt:lpstr>3_myidea</vt:lpstr>
      <vt:lpstr>Thèmes récurrents </vt:lpstr>
      <vt:lpstr>PowerPoint-Präsentation</vt:lpstr>
      <vt:lpstr>PowerPoint-Präsentation</vt:lpstr>
      <vt:lpstr>Persona Pour qui développez-vous vraiment une solution ?   </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Вертинская Елена</dc:creator>
  <cp:lastModifiedBy>Stucki Jana</cp:lastModifiedBy>
  <cp:revision>10</cp:revision>
  <dcterms:created xsi:type="dcterms:W3CDTF">2020-11-11T18:04:37Z</dcterms:created>
  <dcterms:modified xsi:type="dcterms:W3CDTF">2026-08-26T15:18:52Z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9eb5799-d0fd-4e27-b9df-61ef8d68c68c_Enabled">
    <vt:lpwstr>true</vt:lpwstr>
  </property>
  <property fmtid="{D5CDD505-2E9C-101B-9397-08002B2CF9AE}" pid="3" name="MSIP_Label_89eb5799-d0fd-4e27-b9df-61ef8d68c68c_SetDate">
    <vt:lpwstr>2020-12-27T13:36:00Z</vt:lpwstr>
  </property>
  <property fmtid="{D5CDD505-2E9C-101B-9397-08002B2CF9AE}" pid="4" name="MSIP_Label_89eb5799-d0fd-4e27-b9df-61ef8d68c68c_Method">
    <vt:lpwstr>Privileged</vt:lpwstr>
  </property>
  <property fmtid="{D5CDD505-2E9C-101B-9397-08002B2CF9AE}" pid="5" name="MSIP_Label_89eb5799-d0fd-4e27-b9df-61ef8d68c68c_Name">
    <vt:lpwstr>89eb5799-d0fd-4e27-b9df-61ef8d68c68c</vt:lpwstr>
  </property>
  <property fmtid="{D5CDD505-2E9C-101B-9397-08002B2CF9AE}" pid="6" name="MSIP_Label_89eb5799-d0fd-4e27-b9df-61ef8d68c68c_SiteId">
    <vt:lpwstr>d6a1cf8c-768e-4187-a738-b6e50c4deb4a</vt:lpwstr>
  </property>
  <property fmtid="{D5CDD505-2E9C-101B-9397-08002B2CF9AE}" pid="7" name="MSIP_Label_89eb5799-d0fd-4e27-b9df-61ef8d68c68c_ActionId">
    <vt:lpwstr>389c2b07-49a2-45df-bd3a-f01433ce34e9</vt:lpwstr>
  </property>
  <property fmtid="{D5CDD505-2E9C-101B-9397-08002B2CF9AE}" pid="8" name="MSIP_Label_89eb5799-d0fd-4e27-b9df-61ef8d68c68c_ContentBits">
    <vt:lpwstr>0</vt:lpwstr>
  </property>
  <property fmtid="{D5CDD505-2E9C-101B-9397-08002B2CF9AE}" pid="9" name="ContentTypeId">
    <vt:lpwstr>0x0101000E757B5C1F0A4244B7FF39DEE0DF149F</vt:lpwstr>
  </property>
</Properties>
</file>