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2.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3.xml" ContentType="application/vnd.openxmlformats-officedocument.theme+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28" r:id="rId5"/>
    <p:sldMasterId id="2147483809" r:id="rId6"/>
    <p:sldMasterId id="2147483896" r:id="rId7"/>
  </p:sldMasterIdLst>
  <p:notesMasterIdLst>
    <p:notesMasterId r:id="rId28"/>
  </p:notesMasterIdLst>
  <p:sldIdLst>
    <p:sldId id="1881" r:id="rId8"/>
    <p:sldId id="2192" r:id="rId9"/>
    <p:sldId id="1882" r:id="rId10"/>
    <p:sldId id="2141" r:id="rId11"/>
    <p:sldId id="3786" r:id="rId12"/>
    <p:sldId id="3787" r:id="rId13"/>
    <p:sldId id="3788" r:id="rId14"/>
    <p:sldId id="1793" r:id="rId15"/>
    <p:sldId id="3789" r:id="rId16"/>
    <p:sldId id="3790" r:id="rId17"/>
    <p:sldId id="3785" r:id="rId18"/>
    <p:sldId id="3791" r:id="rId19"/>
    <p:sldId id="3792" r:id="rId20"/>
    <p:sldId id="1815" r:id="rId21"/>
    <p:sldId id="3793" r:id="rId22"/>
    <p:sldId id="3794" r:id="rId23"/>
    <p:sldId id="3781" r:id="rId24"/>
    <p:sldId id="3795" r:id="rId25"/>
    <p:sldId id="3796" r:id="rId26"/>
    <p:sldId id="3798" r:id="rId2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AA76640-4AD6-897D-476B-065745185465}" name="Eveline Gutzwiller-Helfenfinger" initials="EG" userId="S::eveline.gutzwiller@phsz.ch::051a8f6c-2ee5-443c-80ae-0468ac528f16" providerId="AD"/>
  <p188:author id="{3AD071DE-D5E7-62BA-4011-3CEFCCB106DA}" name="Uhlmann Sandra (uhsa)" initials="SU" userId="S::uhsa@bbzolten.ch::87ae08eb-0b3f-47d7-9229-b2cbd4964cda" providerId="AD"/>
  <p188:author id="{25C3A8FA-95B7-A489-2F04-528522ED477A}" name="Müller Susan" initials="SM" userId="S::mls9@bfh.ch::130eb5c5-9aed-44bf-b216-64bd859fac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6868"/>
    <a:srgbClr val="073450"/>
    <a:srgbClr val="8EB403"/>
    <a:srgbClr val="898F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72" autoAdjust="0"/>
    <p:restoredTop sz="76271" autoAdjust="0"/>
  </p:normalViewPr>
  <p:slideViewPr>
    <p:cSldViewPr snapToGrid="0">
      <p:cViewPr varScale="1">
        <p:scale>
          <a:sx n="56" d="100"/>
          <a:sy n="56" d="100"/>
        </p:scale>
        <p:origin x="732" y="56"/>
      </p:cViewPr>
      <p:guideLst/>
    </p:cSldViewPr>
  </p:slideViewPr>
  <p:notesTextViewPr>
    <p:cViewPr>
      <p:scale>
        <a:sx n="1" d="1"/>
        <a:sy n="1" d="1"/>
      </p:scale>
      <p:origin x="0" y="0"/>
    </p:cViewPr>
  </p:notesTextViewPr>
  <p:sorterViewPr>
    <p:cViewPr varScale="1">
      <p:scale>
        <a:sx n="100" d="100"/>
        <a:sy n="100" d="100"/>
      </p:scale>
      <p:origin x="0" y="-2856"/>
    </p:cViewPr>
  </p:sorterViewPr>
  <p:notesViewPr>
    <p:cSldViewPr snapToGrid="0">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8/10/relationships/authors" Targe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viewProps" Target="viewProps.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èzes Sandra" userId="9a9ec689-efb9-401c-81a9-c452cf0afa3c" providerId="ADAL" clId="{218DB384-2EF5-44C3-9583-832ADE053691}"/>
    <pc:docChg chg="modSld">
      <pc:chgData name="Grèzes Sandra" userId="9a9ec689-efb9-401c-81a9-c452cf0afa3c" providerId="ADAL" clId="{218DB384-2EF5-44C3-9583-832ADE053691}" dt="2026-07-07T08:29:01.926" v="44" actId="20577"/>
      <pc:docMkLst>
        <pc:docMk/>
      </pc:docMkLst>
      <pc:sldChg chg="modSp mod modNotesTx">
        <pc:chgData name="Grèzes Sandra" userId="9a9ec689-efb9-401c-81a9-c452cf0afa3c" providerId="ADAL" clId="{218DB384-2EF5-44C3-9583-832ADE053691}" dt="2026-07-07T08:25:46.155" v="27" actId="20577"/>
        <pc:sldMkLst>
          <pc:docMk/>
          <pc:sldMk cId="3832661985" sldId="1882"/>
        </pc:sldMkLst>
        <pc:spChg chg="mod">
          <ac:chgData name="Grèzes Sandra" userId="9a9ec689-efb9-401c-81a9-c452cf0afa3c" providerId="ADAL" clId="{218DB384-2EF5-44C3-9583-832ADE053691}" dt="2026-07-07T08:24:59.968" v="2" actId="20577"/>
          <ac:spMkLst>
            <pc:docMk/>
            <pc:sldMk cId="3832661985" sldId="1882"/>
            <ac:spMk id="3" creationId="{30D927CD-E99E-9A8C-168C-F1C08378DE60}"/>
          </ac:spMkLst>
        </pc:spChg>
      </pc:sldChg>
      <pc:sldChg chg="modNotesTx">
        <pc:chgData name="Grèzes Sandra" userId="9a9ec689-efb9-401c-81a9-c452cf0afa3c" providerId="ADAL" clId="{218DB384-2EF5-44C3-9583-832ADE053691}" dt="2026-07-07T08:25:56.725" v="28" actId="20577"/>
        <pc:sldMkLst>
          <pc:docMk/>
          <pc:sldMk cId="3509466612" sldId="3786"/>
        </pc:sldMkLst>
      </pc:sldChg>
      <pc:sldChg chg="modNotesTx">
        <pc:chgData name="Grèzes Sandra" userId="9a9ec689-efb9-401c-81a9-c452cf0afa3c" providerId="ADAL" clId="{218DB384-2EF5-44C3-9583-832ADE053691}" dt="2026-07-07T08:27:39.250" v="29" actId="20577"/>
        <pc:sldMkLst>
          <pc:docMk/>
          <pc:sldMk cId="3764146407" sldId="3794"/>
        </pc:sldMkLst>
      </pc:sldChg>
      <pc:sldChg chg="modNotesTx">
        <pc:chgData name="Grèzes Sandra" userId="9a9ec689-efb9-401c-81a9-c452cf0afa3c" providerId="ADAL" clId="{218DB384-2EF5-44C3-9583-832ADE053691}" dt="2026-07-07T08:29:01.926" v="44" actId="20577"/>
        <pc:sldMkLst>
          <pc:docMk/>
          <pc:sldMk cId="1080884116" sldId="379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63D0C0-5BDE-495E-A54C-EA63650EE5ED}" type="datetimeFigureOut">
              <a:rPr lang="ru-RU" smtClean="0"/>
              <a:t>26.08.2026</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CH" noProof="0" dirty="0"/>
              <a:t>Textbeispiel</a:t>
            </a:r>
          </a:p>
          <a:p>
            <a:pPr lvl="1"/>
            <a:r>
              <a:rPr lang="de-CH" noProof="0" dirty="0" err="1"/>
              <a:t>Второй</a:t>
            </a:r>
            <a:r>
              <a:rPr lang="de-CH" noProof="0" dirty="0"/>
              <a:t> </a:t>
            </a:r>
            <a:r>
              <a:rPr lang="de-CH" noProof="0" dirty="0" err="1"/>
              <a:t>уровень</a:t>
            </a:r>
            <a:endParaRPr lang="de-CH" noProof="0" dirty="0"/>
          </a:p>
          <a:p>
            <a:pPr lvl="2"/>
            <a:r>
              <a:rPr lang="de-CH" noProof="0" dirty="0"/>
              <a:t>Dritte Ebene</a:t>
            </a:r>
          </a:p>
          <a:p>
            <a:pPr lvl="3"/>
            <a:r>
              <a:rPr lang="de-CH" noProof="0" dirty="0"/>
              <a:t>Vierte Ebene</a:t>
            </a:r>
          </a:p>
          <a:p>
            <a:pPr lvl="4"/>
            <a:r>
              <a:rPr lang="de-CH" noProof="0" dirty="0"/>
              <a:t>Fünfte Ebene</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2985BD-394C-4249-9520-F7128BE881DD}" type="slidenum">
              <a:rPr lang="ru-RU" smtClean="0"/>
              <a:t>‹Nr.›</a:t>
            </a:fld>
            <a:endParaRPr lang="ru-RU"/>
          </a:p>
        </p:txBody>
      </p:sp>
    </p:spTree>
    <p:extLst>
      <p:ext uri="{BB962C8B-B14F-4D97-AF65-F5344CB8AC3E}">
        <p14:creationId xmlns:p14="http://schemas.microsoft.com/office/powerpoint/2010/main" val="3836305165"/>
      </p:ext>
    </p:extLst>
  </p:cSld>
  <p:clrMap bg1="lt1" tx1="dk1" bg2="lt2" tx2="dk2" accent1="accent1" accent2="accent2" accent3="accent3" accent4="accent4" accent5="accent5" accent6="accent6" hlink="hlink" folHlink="folHlink"/>
  <p:notesStyle>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100" kern="1200">
        <a:solidFill>
          <a:schemeClr val="tx1"/>
        </a:solidFill>
        <a:latin typeface="+mn-lt"/>
        <a:ea typeface="+mn-ea"/>
        <a:cs typeface="+mn-cs"/>
      </a:defRPr>
    </a:lvl2pPr>
    <a:lvl3pPr marL="914400" algn="l" defTabSz="914400" rtl="0" eaLnBrk="1" latinLnBrk="0" hangingPunct="1">
      <a:defRPr sz="1100" kern="1200">
        <a:solidFill>
          <a:schemeClr val="tx1"/>
        </a:solidFill>
        <a:latin typeface="+mn-lt"/>
        <a:ea typeface="+mn-ea"/>
        <a:cs typeface="+mn-cs"/>
      </a:defRPr>
    </a:lvl3pPr>
    <a:lvl4pPr marL="1371600" algn="l" defTabSz="914400" rtl="0" eaLnBrk="1" latinLnBrk="0" hangingPunct="1">
      <a:defRPr sz="1100" kern="1200">
        <a:solidFill>
          <a:schemeClr val="tx1"/>
        </a:solidFill>
        <a:latin typeface="+mn-lt"/>
        <a:ea typeface="+mn-ea"/>
        <a:cs typeface="+mn-cs"/>
      </a:defRPr>
    </a:lvl4pPr>
    <a:lvl5pPr marL="1828800" algn="l" defTabSz="914400" rtl="0" eaLnBrk="1" latinLnBrk="0" hangingPunct="1">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education21.ch/fr/dossiers-th&#233;matiques"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education21.ch/fr/17_objectifs_developpementDurabl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552985BD-394C-4249-9520-F7128BE881DD}" type="slidenum">
              <a:rPr lang="ru-RU" smtClean="0"/>
              <a:t>1</a:t>
            </a:fld>
            <a:endParaRPr lang="ru-RU"/>
          </a:p>
        </p:txBody>
      </p:sp>
    </p:spTree>
    <p:extLst>
      <p:ext uri="{BB962C8B-B14F-4D97-AF65-F5344CB8AC3E}">
        <p14:creationId xmlns:p14="http://schemas.microsoft.com/office/powerpoint/2010/main" val="2542457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0C7CC-6DF7-7BEE-A479-5B7ADA4CC90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CFF7B40-7494-065D-B1C4-3FF06A3A959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AB51A60-5CF3-4008-FFAE-64C3CBDFF504}"/>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C0AA2E15-D685-9EF9-BE41-60CBDDAFC96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12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9388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AC52-4FDD-1E9D-FF35-3483A229DA2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AE81E41-1B36-D47B-6964-E63BFD882D0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F164F88-C226-24A6-B3B8-8CD303185185}"/>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3D2C595B-CBB2-E5DE-B412-20DBD355685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13</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9200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552985BD-394C-4249-9520-F7128BE881DD}" type="slidenum">
              <a:rPr lang="ru-RU" smtClean="0"/>
              <a:t>14</a:t>
            </a:fld>
            <a:endParaRPr lang="ru-RU"/>
          </a:p>
        </p:txBody>
      </p:sp>
    </p:spTree>
    <p:extLst>
      <p:ext uri="{BB962C8B-B14F-4D97-AF65-F5344CB8AC3E}">
        <p14:creationId xmlns:p14="http://schemas.microsoft.com/office/powerpoint/2010/main" val="2885487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72CB3-79BC-A969-1AC6-03AB97B04F7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4CC0A41-A6CC-52A7-A98B-FEB8F8F5981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5BDA25C-DEAD-4484-E8CE-C45DD729980A}"/>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1CE58D57-0309-BC89-27C6-8DBDF53F8B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15</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2842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02948-ED68-9A0D-7A0E-F662A9DDAF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38D1E8-AA75-F1FF-1908-530293D7F55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7095403-ACEA-6930-4EEF-1DCC19DB4C6C}"/>
              </a:ext>
            </a:extLst>
          </p:cNvPr>
          <p:cNvSpPr>
            <a:spLocks noGrp="1"/>
          </p:cNvSpPr>
          <p:nvPr>
            <p:ph type="body" idx="1"/>
          </p:nvPr>
        </p:nvSpPr>
        <p:spPr/>
        <p:txBody>
          <a:bodyPr/>
          <a:lstStyle/>
          <a:p>
            <a:r>
              <a:rPr lang="fr-CH" noProof="0" dirty="0">
                <a:latin typeface="Century Gothic" panose="020B0502020202020204" pitchFamily="34" charset="0"/>
              </a:rPr>
              <a:t>Les </a:t>
            </a:r>
            <a:r>
              <a:rPr lang="fr-CH" noProof="0" dirty="0" err="1">
                <a:latin typeface="Century Gothic" panose="020B0502020202020204" pitchFamily="34" charset="0"/>
              </a:rPr>
              <a:t>apprenti·e·s</a:t>
            </a:r>
            <a:r>
              <a:rPr lang="fr-CH" noProof="0" dirty="0">
                <a:latin typeface="Century Gothic" panose="020B0502020202020204" pitchFamily="34" charset="0"/>
              </a:rPr>
              <a:t> peuvent bien entendu comparer des projets sur d’autres plateformes de Crowdfunding. Cependant, il existe des plateformes sur lesquelles il est difficile de trouver des campagnes terminées ou échouées (par exemple </a:t>
            </a:r>
            <a:r>
              <a:rPr lang="fr-CH" noProof="0" dirty="0" err="1">
                <a:latin typeface="Century Gothic" panose="020B0502020202020204" pitchFamily="34" charset="0"/>
              </a:rPr>
              <a:t>wemakeit</a:t>
            </a:r>
            <a:r>
              <a:rPr lang="fr-CH" noProof="0" dirty="0">
                <a:latin typeface="Century Gothic" panose="020B0502020202020204" pitchFamily="34" charset="0"/>
              </a:rPr>
              <a:t>). Dans ce cas, l’accès peut parfois être facilité à l’aide de prompts appropriés sur </a:t>
            </a:r>
            <a:r>
              <a:rPr lang="fr-CH" noProof="0" dirty="0" err="1">
                <a:latin typeface="Century Gothic" panose="020B0502020202020204" pitchFamily="34" charset="0"/>
              </a:rPr>
              <a:t>ChatGPT</a:t>
            </a:r>
            <a:r>
              <a:rPr lang="fr-CH" noProof="0" dirty="0">
                <a:latin typeface="Century Gothic" panose="020B0502020202020204" pitchFamily="34" charset="0"/>
              </a:rPr>
              <a:t>.</a:t>
            </a:r>
          </a:p>
        </p:txBody>
      </p:sp>
      <p:sp>
        <p:nvSpPr>
          <p:cNvPr id="4" name="Foliennummernplatzhalter 3">
            <a:extLst>
              <a:ext uri="{FF2B5EF4-FFF2-40B4-BE49-F238E27FC236}">
                <a16:creationId xmlns:a16="http://schemas.microsoft.com/office/drawing/2014/main" id="{6839746A-935E-8BEA-4597-F3E756A2885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16</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697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4970E-6478-6D9A-7D09-2D68E845414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166DB5A-7E0B-7808-B22B-F05A8E0605E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8348E45-5287-B276-3AE2-1698C99005F0}"/>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7D52946C-3F26-7AF5-7267-960CDDA2BA0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18</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99060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D6B39-450B-61F8-08B1-D41127B302F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2F25E77-7CEA-5B1C-22D9-DDDEB6F18D0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0B43BA0-7812-3EED-2446-512949FAA6B8}"/>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8BBB2D89-F5EB-A681-656E-13BE18EA8FA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19</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1941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FF2D6-F4CC-92CA-C6FF-0DB1DF5CD12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5E2B4AB-C63F-CD77-0B7D-73A76EF53B9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18786BC-A845-9B22-CE1C-74116A2F3AD9}"/>
              </a:ext>
            </a:extLst>
          </p:cNvPr>
          <p:cNvSpPr>
            <a:spLocks noGrp="1"/>
          </p:cNvSpPr>
          <p:nvPr>
            <p:ph type="body" idx="1"/>
          </p:nvPr>
        </p:nvSpPr>
        <p:spPr/>
        <p:txBody>
          <a:bodyPr/>
          <a:lstStyle/>
          <a:p>
            <a:r>
              <a:rPr lang="fr-CH" noProof="0" dirty="0">
                <a:latin typeface="Century Gothic" panose="020B0502020202020204" pitchFamily="34" charset="0"/>
              </a:rPr>
              <a:t>Bien que les activités proposées soient des exercices ludiques, le tableau montre qu'elles permettent de développer d'importantes compétences en Entrepreneuriat.</a:t>
            </a:r>
          </a:p>
          <a:p>
            <a:endParaRPr lang="fr-CH" noProof="0" dirty="0">
              <a:latin typeface="Century Gothic" panose="020B0502020202020204" pitchFamily="34" charset="0"/>
            </a:endParaRPr>
          </a:p>
          <a:p>
            <a:r>
              <a:rPr lang="fr-CH" noProof="0" dirty="0">
                <a:latin typeface="Century Gothic" panose="020B0502020202020204" pitchFamily="34" charset="0"/>
              </a:rPr>
              <a:t>Une fois que les </a:t>
            </a:r>
            <a:r>
              <a:rPr lang="fr-CH" noProof="0" dirty="0" err="1">
                <a:latin typeface="Century Gothic" panose="020B0502020202020204" pitchFamily="34" charset="0"/>
              </a:rPr>
              <a:t>apprenti·e·s</a:t>
            </a:r>
            <a:r>
              <a:rPr lang="fr-CH" noProof="0" dirty="0">
                <a:latin typeface="Century Gothic" panose="020B0502020202020204" pitchFamily="34" charset="0"/>
              </a:rPr>
              <a:t> ont réalisé les activités, un apprentissage transversal peut être favorisé en classe grâce à une discussion en plenum, par exemple :</a:t>
            </a:r>
          </a:p>
          <a:p>
            <a:endParaRPr lang="fr-CH" noProof="0" dirty="0">
              <a:latin typeface="Century Gothic" panose="020B0502020202020204" pitchFamily="34" charset="0"/>
            </a:endParaRPr>
          </a:p>
          <a:p>
            <a:r>
              <a:rPr lang="fr-CH" b="1" noProof="0" dirty="0">
                <a:latin typeface="Century Gothic" panose="020B0502020202020204" pitchFamily="34" charset="0"/>
              </a:rPr>
              <a:t>En ce qui concerne le défi du troc</a:t>
            </a:r>
          </a:p>
          <a:p>
            <a:r>
              <a:rPr lang="fr-CH" noProof="0" dirty="0">
                <a:latin typeface="Century Gothic" panose="020B0502020202020204" pitchFamily="34" charset="0"/>
              </a:rPr>
              <a:t>Les </a:t>
            </a:r>
            <a:r>
              <a:rPr lang="fr-CH" noProof="0" dirty="0" err="1">
                <a:latin typeface="Century Gothic" panose="020B0502020202020204" pitchFamily="34" charset="0"/>
              </a:rPr>
              <a:t>entrepreneur·e·s</a:t>
            </a:r>
            <a:r>
              <a:rPr lang="fr-CH" noProof="0" dirty="0">
                <a:latin typeface="Century Gothic" panose="020B0502020202020204" pitchFamily="34" charset="0"/>
              </a:rPr>
              <a:t> doivent répondre aux besoins des </a:t>
            </a:r>
            <a:r>
              <a:rPr lang="fr-CH" noProof="0" dirty="0" err="1">
                <a:latin typeface="Century Gothic" panose="020B0502020202020204" pitchFamily="34" charset="0"/>
              </a:rPr>
              <a:t>client·e·s</a:t>
            </a:r>
            <a:r>
              <a:rPr lang="fr-CH" noProof="0" dirty="0">
                <a:latin typeface="Century Gothic" panose="020B0502020202020204" pitchFamily="34" charset="0"/>
              </a:rPr>
              <a:t> avec leurs produits et services. Il est donc pertinent de poser, par exemple, les questions suivantes :</a:t>
            </a:r>
          </a:p>
          <a:p>
            <a:pPr marL="171450" indent="-171450">
              <a:buFont typeface="Arial" panose="020B0604020202020204" pitchFamily="34" charset="0"/>
              <a:buChar char="•"/>
            </a:pPr>
            <a:r>
              <a:rPr lang="fr-CH" noProof="0" dirty="0">
                <a:latin typeface="Century Gothic" panose="020B0502020202020204" pitchFamily="34" charset="0"/>
              </a:rPr>
              <a:t>« Pourquoi certaines personnes ont-elles accepté l'échange ? »</a:t>
            </a:r>
          </a:p>
          <a:p>
            <a:pPr marL="171450" indent="-171450">
              <a:buFont typeface="Arial" panose="020B0604020202020204" pitchFamily="34" charset="0"/>
              <a:buChar char="•"/>
            </a:pPr>
            <a:r>
              <a:rPr lang="fr-CH" noProof="0" dirty="0">
                <a:latin typeface="Century Gothic" panose="020B0502020202020204" pitchFamily="34" charset="0"/>
              </a:rPr>
              <a:t>« Pourquoi certaines personnes n'ont-elles pas accepté l'échange ? »</a:t>
            </a:r>
          </a:p>
          <a:p>
            <a:pPr marL="171450" indent="-171450">
              <a:buFont typeface="Arial" panose="020B0604020202020204" pitchFamily="34" charset="0"/>
              <a:buChar char="•"/>
            </a:pPr>
            <a:r>
              <a:rPr lang="fr-CH" noProof="0" dirty="0">
                <a:latin typeface="Century Gothic" panose="020B0502020202020204" pitchFamily="34" charset="0"/>
              </a:rPr>
              <a:t>« Quels besoins avez-vous satisfaits chez les personnes qui ont accepté ? »</a:t>
            </a:r>
          </a:p>
          <a:p>
            <a:pPr marL="171450" indent="-171450">
              <a:buFont typeface="Arial" panose="020B0604020202020204" pitchFamily="34" charset="0"/>
              <a:buChar char="•"/>
            </a:pPr>
            <a:r>
              <a:rPr lang="fr-CH" noProof="0" dirty="0">
                <a:latin typeface="Century Gothic" panose="020B0502020202020204" pitchFamily="34" charset="0"/>
              </a:rPr>
              <a:t>« Comment avez-vous adapté votre pitch ? » </a:t>
            </a:r>
            <a:r>
              <a:rPr lang="fr-FR" noProof="0" dirty="0">
                <a:latin typeface="Century Gothic" panose="020B0502020202020204" pitchFamily="34" charset="0"/>
              </a:rPr>
              <a:t>[Remarque : un « pitch » est une brève présentation d'une idée.]</a:t>
            </a:r>
            <a:endParaRPr lang="fr-CH" noProof="0" dirty="0">
              <a:latin typeface="Century Gothic" panose="020B0502020202020204" pitchFamily="34" charset="0"/>
            </a:endParaRPr>
          </a:p>
          <a:p>
            <a:endParaRPr lang="fr-CH" noProof="0" dirty="0">
              <a:latin typeface="Century Gothic" panose="020B0502020202020204" pitchFamily="34" charset="0"/>
            </a:endParaRPr>
          </a:p>
          <a:p>
            <a:r>
              <a:rPr lang="fr-CH" b="1" noProof="0" dirty="0">
                <a:latin typeface="Century Gothic" panose="020B0502020202020204" pitchFamily="34" charset="0"/>
              </a:rPr>
              <a:t>En ce qui concerne « Racontez-moi votre histoire »</a:t>
            </a:r>
          </a:p>
          <a:p>
            <a:r>
              <a:rPr lang="fr-CH" noProof="0" dirty="0">
                <a:latin typeface="Century Gothic" panose="020B0502020202020204" pitchFamily="34" charset="0"/>
              </a:rPr>
              <a:t>La résilience est très importante dans le processus entrepreneurial. Il serait donc possible d'échanger sur les points suivants :</a:t>
            </a:r>
          </a:p>
          <a:p>
            <a:pPr marL="171450" indent="-171450">
              <a:buFont typeface="Arial" panose="020B0604020202020204" pitchFamily="34" charset="0"/>
              <a:buChar char="•"/>
            </a:pPr>
            <a:r>
              <a:rPr lang="fr-CH" noProof="0" dirty="0">
                <a:latin typeface="Century Gothic" panose="020B0502020202020204" pitchFamily="34" charset="0"/>
              </a:rPr>
              <a:t>« De quels revers ou erreurs les </a:t>
            </a:r>
            <a:r>
              <a:rPr lang="fr-CH" noProof="0" dirty="0" err="1">
                <a:latin typeface="Century Gothic" panose="020B0502020202020204" pitchFamily="34" charset="0"/>
              </a:rPr>
              <a:t>entrepreneur·e·s</a:t>
            </a:r>
            <a:r>
              <a:rPr lang="fr-CH" noProof="0" dirty="0">
                <a:latin typeface="Century Gothic" panose="020B0502020202020204" pitchFamily="34" charset="0"/>
              </a:rPr>
              <a:t> ont-ils parlé ? »</a:t>
            </a:r>
          </a:p>
          <a:p>
            <a:pPr marL="171450" indent="-171450">
              <a:buFont typeface="Arial" panose="020B0604020202020204" pitchFamily="34" charset="0"/>
              <a:buChar char="•"/>
            </a:pPr>
            <a:r>
              <a:rPr lang="fr-CH" noProof="0" dirty="0">
                <a:latin typeface="Century Gothic" panose="020B0502020202020204" pitchFamily="34" charset="0"/>
              </a:rPr>
              <a:t>« Comment les </a:t>
            </a:r>
            <a:r>
              <a:rPr lang="fr-CH" noProof="0" dirty="0" err="1">
                <a:latin typeface="Century Gothic" panose="020B0502020202020204" pitchFamily="34" charset="0"/>
              </a:rPr>
              <a:t>fondateur·trice·s</a:t>
            </a:r>
            <a:r>
              <a:rPr lang="fr-CH" noProof="0" dirty="0">
                <a:latin typeface="Century Gothic" panose="020B0502020202020204" pitchFamily="34" charset="0"/>
              </a:rPr>
              <a:t> y ont-ils fait face ? »</a:t>
            </a:r>
          </a:p>
          <a:p>
            <a:r>
              <a:rPr lang="fr-CH" sz="1100" kern="1200" noProof="0" dirty="0">
                <a:solidFill>
                  <a:schemeClr val="tx1"/>
                </a:solidFill>
                <a:effectLst/>
                <a:latin typeface="Century Gothic" panose="020B0502020202020204" pitchFamily="34" charset="0"/>
                <a:ea typeface="+mn-ea"/>
                <a:cs typeface="+mn-cs"/>
              </a:rPr>
              <a:t> </a:t>
            </a:r>
          </a:p>
          <a:p>
            <a:endParaRPr lang="de-CH" dirty="0"/>
          </a:p>
        </p:txBody>
      </p:sp>
      <p:sp>
        <p:nvSpPr>
          <p:cNvPr id="4" name="Foliennummernplatzhalter 3">
            <a:extLst>
              <a:ext uri="{FF2B5EF4-FFF2-40B4-BE49-F238E27FC236}">
                <a16:creationId xmlns:a16="http://schemas.microsoft.com/office/drawing/2014/main" id="{3907DA05-0A03-D07A-772E-C455C2EE2C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20</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3113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617FE-E5DE-11D2-6466-1ED064905D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3E2418-E581-D178-FD49-14CA418C9F66}"/>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2B708556-0D50-6321-BA36-4462A9F160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kern="1200" noProof="0" dirty="0">
              <a:solidFill>
                <a:schemeClr val="tx1"/>
              </a:solidFill>
              <a:latin typeface="Century Gothic" panose="020B0502020202020204" pitchFamily="34" charset="0"/>
              <a:ea typeface="+mn-ea"/>
              <a:cs typeface="+mn-cs"/>
            </a:endParaRPr>
          </a:p>
        </p:txBody>
      </p:sp>
      <p:sp>
        <p:nvSpPr>
          <p:cNvPr id="4" name="Foliennummernplatzhalter 3">
            <a:extLst>
              <a:ext uri="{FF2B5EF4-FFF2-40B4-BE49-F238E27FC236}">
                <a16:creationId xmlns:a16="http://schemas.microsoft.com/office/drawing/2014/main" id="{E44B62CD-6593-EB09-524F-29D9D10A7B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66978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fr-CH" noProof="0" dirty="0">
                <a:latin typeface="Century Gothic" panose="020B0502020202020204" pitchFamily="34" charset="0"/>
              </a:rPr>
              <a:t>Si les </a:t>
            </a:r>
            <a:r>
              <a:rPr lang="fr-CH" noProof="0" dirty="0" err="1">
                <a:latin typeface="Century Gothic" panose="020B0502020202020204" pitchFamily="34" charset="0"/>
              </a:rPr>
              <a:t>apprenti·e·s</a:t>
            </a:r>
            <a:r>
              <a:rPr lang="fr-CH" noProof="0" dirty="0">
                <a:latin typeface="Century Gothic" panose="020B0502020202020204" pitchFamily="34" charset="0"/>
              </a:rPr>
              <a:t> se sont déjà activement engagés dans le thème de la pensée et de l’action entrepreneuriales, ils arrivent à la Journée d'inspiration ou – si aucune Journée d'inspiration n’est organisée – au module 1 avec un état d’esprit tout à fait différent. C’est pourquoi nous vous recommandons de donner une tâche préparatoire. Les cinq activités présentées dans cette présentation en sont des exemples que vous pouvez utiliser à cet effet. Il va de soi qu’il ne s’agit en aucun cas d’une liste exhaustive.</a:t>
            </a:r>
          </a:p>
        </p:txBody>
      </p:sp>
      <p:sp>
        <p:nvSpPr>
          <p:cNvPr id="4" name="Foliennummernplatzhalter 3"/>
          <p:cNvSpPr>
            <a:spLocks noGrp="1"/>
          </p:cNvSpPr>
          <p:nvPr>
            <p:ph type="sldNum" sz="quarter" idx="5"/>
          </p:nvPr>
        </p:nvSpPr>
        <p:spPr/>
        <p:txBody>
          <a:bodyPr/>
          <a:lstStyle/>
          <a:p>
            <a:fld id="{552985BD-394C-4249-9520-F7128BE881DD}" type="slidenum">
              <a:rPr lang="ru-RU" smtClean="0"/>
              <a:t>3</a:t>
            </a:fld>
            <a:endParaRPr lang="ru-RU"/>
          </a:p>
        </p:txBody>
      </p:sp>
    </p:spTree>
    <p:extLst>
      <p:ext uri="{BB962C8B-B14F-4D97-AF65-F5344CB8AC3E}">
        <p14:creationId xmlns:p14="http://schemas.microsoft.com/office/powerpoint/2010/main" val="2595854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4</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5219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9A4E58-1F94-BEB1-96BB-2943ABCE4C5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8D2A1B4-E0DE-1D0D-D828-A8E3B5AE1B0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4F4FAD7-9353-67AB-B27A-FEEB03967BA9}"/>
              </a:ext>
            </a:extLst>
          </p:cNvPr>
          <p:cNvSpPr>
            <a:spLocks noGrp="1"/>
          </p:cNvSpPr>
          <p:nvPr>
            <p:ph type="body" idx="1"/>
          </p:nvPr>
        </p:nvSpPr>
        <p:spPr/>
        <p:txBody>
          <a:bodyPr/>
          <a:lstStyle/>
          <a:p>
            <a:r>
              <a:rPr lang="fr-CH" noProof="0" dirty="0">
                <a:latin typeface="Century Gothic" panose="020B0502020202020204" pitchFamily="34" charset="0"/>
              </a:rPr>
              <a:t>Pour chaque activité, le lien avec la pensée et l’action entrepreneuriales, la tâche concrète ainsi que des pistes de réflexion sont décrits. Les activités peuvent être réalisées individuellement ou en équipe.</a:t>
            </a:r>
          </a:p>
        </p:txBody>
      </p:sp>
      <p:sp>
        <p:nvSpPr>
          <p:cNvPr id="4" name="Foliennummernplatzhalter 3">
            <a:extLst>
              <a:ext uri="{FF2B5EF4-FFF2-40B4-BE49-F238E27FC236}">
                <a16:creationId xmlns:a16="http://schemas.microsoft.com/office/drawing/2014/main" id="{7C750345-719A-7FAA-0A81-587993F07C2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5</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9930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4ECCB-8E8D-2E31-600C-DBD917CCBEA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663635C-31EA-FE37-B0C9-218463A2982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8F0C83E-EDE4-FA77-CFAD-6C4A6F6D4876}"/>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7C379B17-26A5-BF3A-BCDC-D05034B443F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6</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4192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C0DA1-C500-C96C-2936-6523B09C286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14EE3C2-7E3C-C2E5-A856-4A4FDCE771E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8B05757-48F7-A01C-5AFB-99C8189E8E4E}"/>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7131839F-685E-665E-EC28-6CC4CE40A5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7</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0470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9696D-4E29-8F66-C72A-77B1A4C4B99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006F422-4E1F-AB51-11CA-8F705DCD788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C99CF6F-7669-00A7-E29E-798C50445F75}"/>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A0A60D99-90F3-42DF-C250-BA7AD8F4592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9</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8751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7C567A-AC3A-B510-4474-C02EA4C6979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AC1198D-CD04-CDEC-0115-E4F3AF12F4B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83997C7-A28F-FB0F-2B65-64D8E67BAF51}"/>
              </a:ext>
            </a:extLst>
          </p:cNvPr>
          <p:cNvSpPr>
            <a:spLocks noGrp="1"/>
          </p:cNvSpPr>
          <p:nvPr>
            <p:ph type="body" idx="1"/>
          </p:nvPr>
        </p:nvSpPr>
        <p:spPr/>
        <p:txBody>
          <a:bodyPr/>
          <a:lstStyle/>
          <a:p>
            <a:r>
              <a:rPr lang="fr-FR" dirty="0">
                <a:latin typeface="Century Gothic" panose="020B0502020202020204" pitchFamily="34" charset="0"/>
              </a:rPr>
              <a:t>À ce stade, il peut être utile d’attirer explicitement l’attention des apprenants sur les thèmes liés au développement durable qui ont déjà été abordés. Le portail éducation21 constitue une ressource utile en matière d’Éducation au développement durable (EDD) et d’Objectifs de développement durable (ODD). Les dossiers thématiques abordent un large éventail de questions sociales (par exemple, l’égalité, la santé, les migrations et la participation) ainsi que des questions environnementales (par exemple, les déchets, le climat, l’économie circulaire et le plastique) et proposent des informations et des ressources approfondies à ce sujet : </a:t>
            </a:r>
          </a:p>
          <a:p>
            <a:r>
              <a:rPr lang="de-CH" sz="1100" u="sng" kern="1200" dirty="0">
                <a:solidFill>
                  <a:schemeClr val="tx1"/>
                </a:solidFill>
                <a:effectLst/>
                <a:latin typeface="Century Gothic" panose="020B0502020202020204" pitchFamily="34" charset="0"/>
                <a:ea typeface="+mn-ea"/>
                <a:cs typeface="+mn-cs"/>
                <a:hlinkClick r:id="rId3"/>
              </a:rPr>
              <a:t>https://www.education21.ch/</a:t>
            </a:r>
            <a:r>
              <a:rPr lang="de-CH" sz="1100" u="sng" kern="1200" dirty="0" err="1">
                <a:solidFill>
                  <a:schemeClr val="tx1"/>
                </a:solidFill>
                <a:effectLst/>
                <a:latin typeface="Century Gothic" panose="020B0502020202020204" pitchFamily="34" charset="0"/>
                <a:ea typeface="+mn-ea"/>
                <a:cs typeface="+mn-cs"/>
                <a:hlinkClick r:id="rId3"/>
              </a:rPr>
              <a:t>fr</a:t>
            </a:r>
            <a:r>
              <a:rPr lang="de-CH" sz="1100" u="sng" kern="1200" dirty="0">
                <a:solidFill>
                  <a:schemeClr val="tx1"/>
                </a:solidFill>
                <a:effectLst/>
                <a:latin typeface="Century Gothic" panose="020B0502020202020204" pitchFamily="34" charset="0"/>
                <a:ea typeface="+mn-ea"/>
                <a:cs typeface="+mn-cs"/>
                <a:hlinkClick r:id="rId3"/>
              </a:rPr>
              <a:t>/</a:t>
            </a:r>
            <a:r>
              <a:rPr lang="de-CH" sz="1100" u="sng" kern="1200" dirty="0" err="1">
                <a:solidFill>
                  <a:schemeClr val="tx1"/>
                </a:solidFill>
                <a:effectLst/>
                <a:latin typeface="Century Gothic" panose="020B0502020202020204" pitchFamily="34" charset="0"/>
                <a:ea typeface="+mn-ea"/>
                <a:cs typeface="+mn-cs"/>
                <a:hlinkClick r:id="rId3"/>
              </a:rPr>
              <a:t>dossiers-thématiques</a:t>
            </a:r>
            <a:endParaRPr lang="de-CH" sz="1100" kern="1200" dirty="0">
              <a:solidFill>
                <a:schemeClr val="tx1"/>
              </a:solidFill>
              <a:effectLst/>
              <a:latin typeface="Century Gothic" panose="020B0502020202020204" pitchFamily="34" charset="0"/>
              <a:ea typeface="+mn-ea"/>
              <a:cs typeface="+mn-cs"/>
            </a:endParaRPr>
          </a:p>
          <a:p>
            <a:r>
              <a:rPr lang="de-CH" sz="1100" u="sng" kern="1200" dirty="0">
                <a:solidFill>
                  <a:schemeClr val="tx1"/>
                </a:solidFill>
                <a:effectLst/>
                <a:latin typeface="Century Gothic" panose="020B0502020202020204" pitchFamily="34" charset="0"/>
                <a:ea typeface="+mn-ea"/>
                <a:cs typeface="+mn-cs"/>
                <a:hlinkClick r:id="rId4"/>
              </a:rPr>
              <a:t>https://www.education21.ch/fr/17_objectifs_developpementDurable</a:t>
            </a:r>
            <a:endParaRPr lang="fr-FR" dirty="0">
              <a:latin typeface="Century Gothic" panose="020B0502020202020204" pitchFamily="34" charset="0"/>
            </a:endParaRPr>
          </a:p>
        </p:txBody>
      </p:sp>
      <p:sp>
        <p:nvSpPr>
          <p:cNvPr id="4" name="Foliennummernplatzhalter 3">
            <a:extLst>
              <a:ext uri="{FF2B5EF4-FFF2-40B4-BE49-F238E27FC236}">
                <a16:creationId xmlns:a16="http://schemas.microsoft.com/office/drawing/2014/main" id="{48E29E8C-5021-49AE-6D4C-5B7F4EC56D1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2985BD-394C-4249-9520-F7128BE881DD}"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t>10</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296056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image" Target="../media/image85.png"/><Relationship Id="rId1" Type="http://schemas.openxmlformats.org/officeDocument/2006/relationships/slideMaster" Target="../slideMasters/slideMaster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87.png"/><Relationship Id="rId9" Type="http://schemas.openxmlformats.org/officeDocument/2006/relationships/image" Target="../media/image49.pn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405.png"/><Relationship Id="rId2" Type="http://schemas.openxmlformats.org/officeDocument/2006/relationships/image" Target="../media/image195.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198.png"/><Relationship Id="rId4" Type="http://schemas.openxmlformats.org/officeDocument/2006/relationships/image" Target="../media/image197.png"/></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201.png"/><Relationship Id="rId7" Type="http://schemas.openxmlformats.org/officeDocument/2006/relationships/image" Target="../media/image204.png"/><Relationship Id="rId2" Type="http://schemas.openxmlformats.org/officeDocument/2006/relationships/image" Target="../media/image200.png"/><Relationship Id="rId1" Type="http://schemas.openxmlformats.org/officeDocument/2006/relationships/slideMaster" Target="../slideMasters/slideMaster2.xml"/><Relationship Id="rId6" Type="http://schemas.openxmlformats.org/officeDocument/2006/relationships/image" Target="../media/image203.png"/><Relationship Id="rId5" Type="http://schemas.openxmlformats.org/officeDocument/2006/relationships/image" Target="../media/image202.png"/><Relationship Id="rId10" Type="http://schemas.openxmlformats.org/officeDocument/2006/relationships/image" Target="../media/image206.png"/><Relationship Id="rId4" Type="http://schemas.openxmlformats.org/officeDocument/2006/relationships/image" Target="../media/image49.png"/><Relationship Id="rId9" Type="http://schemas.openxmlformats.org/officeDocument/2006/relationships/image" Target="../media/image20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01.png"/><Relationship Id="rId7" Type="http://schemas.openxmlformats.org/officeDocument/2006/relationships/image" Target="../media/image205.png"/><Relationship Id="rId2" Type="http://schemas.openxmlformats.org/officeDocument/2006/relationships/image" Target="../media/image200.png"/><Relationship Id="rId1" Type="http://schemas.openxmlformats.org/officeDocument/2006/relationships/slideMaster" Target="../slideMasters/slideMaster2.xml"/><Relationship Id="rId6" Type="http://schemas.openxmlformats.org/officeDocument/2006/relationships/image" Target="../media/image121.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07.png"/><Relationship Id="rId1" Type="http://schemas.openxmlformats.org/officeDocument/2006/relationships/slideMaster" Target="../slideMasters/slideMaster2.xml"/><Relationship Id="rId6" Type="http://schemas.openxmlformats.org/officeDocument/2006/relationships/image" Target="../media/image209.png"/><Relationship Id="rId5" Type="http://schemas.openxmlformats.org/officeDocument/2006/relationships/image" Target="../media/image208.png"/><Relationship Id="rId4" Type="http://schemas.openxmlformats.org/officeDocument/2006/relationships/image" Target="../media/image202.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205.png"/><Relationship Id="rId2" Type="http://schemas.openxmlformats.org/officeDocument/2006/relationships/image" Target="../media/image200.png"/><Relationship Id="rId1" Type="http://schemas.openxmlformats.org/officeDocument/2006/relationships/slideMaster" Target="../slideMasters/slideMaster2.xml"/><Relationship Id="rId6" Type="http://schemas.openxmlformats.org/officeDocument/2006/relationships/image" Target="../media/image203.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13.png"/><Relationship Id="rId7" Type="http://schemas.openxmlformats.org/officeDocument/2006/relationships/image" Target="../media/image215.png"/><Relationship Id="rId2" Type="http://schemas.openxmlformats.org/officeDocument/2006/relationships/image" Target="../media/image212.png"/><Relationship Id="rId1" Type="http://schemas.openxmlformats.org/officeDocument/2006/relationships/slideMaster" Target="../slideMasters/slideMaster2.xml"/><Relationship Id="rId6" Type="http://schemas.openxmlformats.org/officeDocument/2006/relationships/image" Target="../media/image205.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06.xml.rels><?xml version="1.0" encoding="UTF-8" standalone="yes"?>
<Relationships xmlns="http://schemas.openxmlformats.org/package/2006/relationships"><Relationship Id="rId8" Type="http://schemas.openxmlformats.org/officeDocument/2006/relationships/image" Target="../media/image221.png"/><Relationship Id="rId3" Type="http://schemas.openxmlformats.org/officeDocument/2006/relationships/image" Target="../media/image218.png"/><Relationship Id="rId7" Type="http://schemas.openxmlformats.org/officeDocument/2006/relationships/image" Target="../media/image220.png"/><Relationship Id="rId2" Type="http://schemas.openxmlformats.org/officeDocument/2006/relationships/image" Target="../media/image217.png"/><Relationship Id="rId1" Type="http://schemas.openxmlformats.org/officeDocument/2006/relationships/slideMaster" Target="../slideMasters/slideMaster2.xml"/><Relationship Id="rId6" Type="http://schemas.openxmlformats.org/officeDocument/2006/relationships/image" Target="../media/image219.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07.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195.png"/><Relationship Id="rId7" Type="http://schemas.openxmlformats.org/officeDocument/2006/relationships/image" Target="../media/image224.png"/><Relationship Id="rId2" Type="http://schemas.openxmlformats.org/officeDocument/2006/relationships/image" Target="../media/image222.png"/><Relationship Id="rId1" Type="http://schemas.openxmlformats.org/officeDocument/2006/relationships/slideMaster" Target="../slideMasters/slideMaster2.xml"/><Relationship Id="rId6" Type="http://schemas.openxmlformats.org/officeDocument/2006/relationships/image" Target="../media/image223.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200.png"/><Relationship Id="rId7" Type="http://schemas.openxmlformats.org/officeDocument/2006/relationships/image" Target="../media/image228.png"/><Relationship Id="rId2" Type="http://schemas.openxmlformats.org/officeDocument/2006/relationships/image" Target="../media/image226.png"/><Relationship Id="rId1" Type="http://schemas.openxmlformats.org/officeDocument/2006/relationships/slideMaster" Target="../slideMasters/slideMaster2.xml"/><Relationship Id="rId6" Type="http://schemas.openxmlformats.org/officeDocument/2006/relationships/image" Target="../media/image227.png"/><Relationship Id="rId5" Type="http://schemas.openxmlformats.org/officeDocument/2006/relationships/image" Target="../media/image202.png"/><Relationship Id="rId4" Type="http://schemas.openxmlformats.org/officeDocument/2006/relationships/image" Target="../media/image49.png"/><Relationship Id="rId9" Type="http://schemas.openxmlformats.org/officeDocument/2006/relationships/image" Target="../media/image230.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31.png"/><Relationship Id="rId1" Type="http://schemas.openxmlformats.org/officeDocument/2006/relationships/slideMaster" Target="../slideMasters/slideMaster2.xml"/><Relationship Id="rId6" Type="http://schemas.openxmlformats.org/officeDocument/2006/relationships/image" Target="../media/image234.png"/><Relationship Id="rId5" Type="http://schemas.openxmlformats.org/officeDocument/2006/relationships/image" Target="../media/image202.png"/><Relationship Id="rId4" Type="http://schemas.openxmlformats.org/officeDocument/2006/relationships/image" Target="../media/image232.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3" Type="http://schemas.openxmlformats.org/officeDocument/2006/relationships/image" Target="../media/image49.png"/><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image" Target="../media/image90.png"/><Relationship Id="rId1" Type="http://schemas.openxmlformats.org/officeDocument/2006/relationships/slideMaster" Target="../slideMasters/slideMaster1.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49.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238.png"/><Relationship Id="rId3" Type="http://schemas.openxmlformats.org/officeDocument/2006/relationships/image" Target="../media/image236.png"/><Relationship Id="rId7" Type="http://schemas.openxmlformats.org/officeDocument/2006/relationships/image" Target="../media/image121.png"/><Relationship Id="rId2" Type="http://schemas.openxmlformats.org/officeDocument/2006/relationships/image" Target="../media/image235.png"/><Relationship Id="rId1" Type="http://schemas.openxmlformats.org/officeDocument/2006/relationships/slideMaster" Target="../slideMasters/slideMaster2.xml"/><Relationship Id="rId6" Type="http://schemas.openxmlformats.org/officeDocument/2006/relationships/image" Target="../media/image237.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42.png"/><Relationship Id="rId7" Type="http://schemas.openxmlformats.org/officeDocument/2006/relationships/image" Target="../media/image405.png"/><Relationship Id="rId2" Type="http://schemas.openxmlformats.org/officeDocument/2006/relationships/image" Target="../media/image239.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245.png"/><Relationship Id="rId4" Type="http://schemas.openxmlformats.org/officeDocument/2006/relationships/image" Target="../media/image244.png"/></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248.png"/><Relationship Id="rId7" Type="http://schemas.openxmlformats.org/officeDocument/2006/relationships/image" Target="../media/image251.png"/><Relationship Id="rId2" Type="http://schemas.openxmlformats.org/officeDocument/2006/relationships/image" Target="../media/image247.png"/><Relationship Id="rId1" Type="http://schemas.openxmlformats.org/officeDocument/2006/relationships/slideMaster" Target="../slideMasters/slideMaster2.xml"/><Relationship Id="rId6" Type="http://schemas.openxmlformats.org/officeDocument/2006/relationships/image" Target="../media/image250.png"/><Relationship Id="rId5" Type="http://schemas.openxmlformats.org/officeDocument/2006/relationships/image" Target="../media/image49.png"/><Relationship Id="rId10" Type="http://schemas.openxmlformats.org/officeDocument/2006/relationships/image" Target="../media/image254.png"/><Relationship Id="rId4" Type="http://schemas.openxmlformats.org/officeDocument/2006/relationships/image" Target="../media/image249.png"/><Relationship Id="rId9" Type="http://schemas.openxmlformats.org/officeDocument/2006/relationships/image" Target="../media/image253.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258.png"/><Relationship Id="rId3" Type="http://schemas.openxmlformats.org/officeDocument/2006/relationships/image" Target="../media/image256.png"/><Relationship Id="rId7" Type="http://schemas.openxmlformats.org/officeDocument/2006/relationships/image" Target="../media/image252.png"/><Relationship Id="rId2" Type="http://schemas.openxmlformats.org/officeDocument/2006/relationships/image" Target="../media/image255.png"/><Relationship Id="rId1" Type="http://schemas.openxmlformats.org/officeDocument/2006/relationships/slideMaster" Target="../slideMasters/slideMaster2.xml"/><Relationship Id="rId6" Type="http://schemas.openxmlformats.org/officeDocument/2006/relationships/image" Target="../media/image121.png"/><Relationship Id="rId5" Type="http://schemas.openxmlformats.org/officeDocument/2006/relationships/image" Target="../media/image49.png"/><Relationship Id="rId10" Type="http://schemas.openxmlformats.org/officeDocument/2006/relationships/image" Target="../media/image194.png"/><Relationship Id="rId4" Type="http://schemas.openxmlformats.org/officeDocument/2006/relationships/image" Target="../media/image257.png"/><Relationship Id="rId9" Type="http://schemas.openxmlformats.org/officeDocument/2006/relationships/image" Target="../media/image259.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slideMaster" Target="../slideMasters/slideMaster2.xml"/><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116.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64.png"/><Relationship Id="rId7" Type="http://schemas.openxmlformats.org/officeDocument/2006/relationships/image" Target="../media/image121.png"/><Relationship Id="rId2" Type="http://schemas.openxmlformats.org/officeDocument/2006/relationships/image" Target="../media/image263.png"/><Relationship Id="rId1" Type="http://schemas.openxmlformats.org/officeDocument/2006/relationships/slideMaster" Target="../slideMasters/slideMaster2.xml"/><Relationship Id="rId6" Type="http://schemas.openxmlformats.org/officeDocument/2006/relationships/image" Target="../media/image266.png"/><Relationship Id="rId5" Type="http://schemas.openxmlformats.org/officeDocument/2006/relationships/image" Target="../media/image49.png"/><Relationship Id="rId4" Type="http://schemas.openxmlformats.org/officeDocument/2006/relationships/image" Target="../media/image265.png"/><Relationship Id="rId9" Type="http://schemas.openxmlformats.org/officeDocument/2006/relationships/image" Target="../media/image252.png"/></Relationships>
</file>

<file path=ppt/slideLayouts/_rels/slideLayout117.xml.rels><?xml version="1.0" encoding="UTF-8" standalone="yes"?>
<Relationships xmlns="http://schemas.openxmlformats.org/package/2006/relationships"><Relationship Id="rId8" Type="http://schemas.openxmlformats.org/officeDocument/2006/relationships/image" Target="../media/image270.png"/><Relationship Id="rId3" Type="http://schemas.openxmlformats.org/officeDocument/2006/relationships/image" Target="../media/image268.png"/><Relationship Id="rId7" Type="http://schemas.openxmlformats.org/officeDocument/2006/relationships/image" Target="../media/image194.png"/><Relationship Id="rId2" Type="http://schemas.openxmlformats.org/officeDocument/2006/relationships/image" Target="../media/image267.png"/><Relationship Id="rId1" Type="http://schemas.openxmlformats.org/officeDocument/2006/relationships/slideMaster" Target="../slideMasters/slideMaster2.xml"/><Relationship Id="rId6" Type="http://schemas.openxmlformats.org/officeDocument/2006/relationships/image" Target="../media/image269.png"/><Relationship Id="rId5" Type="http://schemas.openxmlformats.org/officeDocument/2006/relationships/image" Target="../media/image252.png"/><Relationship Id="rId4" Type="http://schemas.openxmlformats.org/officeDocument/2006/relationships/image" Target="../media/image49.png"/><Relationship Id="rId9" Type="http://schemas.openxmlformats.org/officeDocument/2006/relationships/image" Target="../media/image121.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272.png"/><Relationship Id="rId7" Type="http://schemas.openxmlformats.org/officeDocument/2006/relationships/image" Target="../media/image274.png"/><Relationship Id="rId2" Type="http://schemas.openxmlformats.org/officeDocument/2006/relationships/image" Target="../media/image271.png"/><Relationship Id="rId1" Type="http://schemas.openxmlformats.org/officeDocument/2006/relationships/slideMaster" Target="../slideMasters/slideMaster2.xml"/><Relationship Id="rId6" Type="http://schemas.openxmlformats.org/officeDocument/2006/relationships/image" Target="../media/image273.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279.png"/><Relationship Id="rId3" Type="http://schemas.openxmlformats.org/officeDocument/2006/relationships/image" Target="../media/image49.png"/><Relationship Id="rId7" Type="http://schemas.openxmlformats.org/officeDocument/2006/relationships/image" Target="../media/image278.png"/><Relationship Id="rId2" Type="http://schemas.openxmlformats.org/officeDocument/2006/relationships/image" Target="../media/image275.png"/><Relationship Id="rId1" Type="http://schemas.openxmlformats.org/officeDocument/2006/relationships/slideMaster" Target="../slideMasters/slideMaster2.xml"/><Relationship Id="rId6" Type="http://schemas.openxmlformats.org/officeDocument/2006/relationships/image" Target="../media/image277.png"/><Relationship Id="rId5" Type="http://schemas.openxmlformats.org/officeDocument/2006/relationships/image" Target="../media/image276.png"/><Relationship Id="rId4" Type="http://schemas.openxmlformats.org/officeDocument/2006/relationships/image" Target="../media/image252.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49.png"/><Relationship Id="rId7" Type="http://schemas.openxmlformats.org/officeDocument/2006/relationships/image" Target="../media/image103.png"/><Relationship Id="rId2" Type="http://schemas.openxmlformats.org/officeDocument/2006/relationships/image" Target="../media/image101.png"/><Relationship Id="rId1" Type="http://schemas.openxmlformats.org/officeDocument/2006/relationships/slideMaster" Target="../slideMasters/slideMaster1.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92.png"/><Relationship Id="rId10" Type="http://schemas.openxmlformats.org/officeDocument/2006/relationships/image" Target="../media/image106.png"/><Relationship Id="rId4" Type="http://schemas.openxmlformats.org/officeDocument/2006/relationships/image" Target="../media/image91.png"/><Relationship Id="rId9" Type="http://schemas.openxmlformats.org/officeDocument/2006/relationships/image" Target="../media/image105.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284.png"/><Relationship Id="rId2" Type="http://schemas.openxmlformats.org/officeDocument/2006/relationships/image" Target="../media/image281.png"/><Relationship Id="rId1" Type="http://schemas.openxmlformats.org/officeDocument/2006/relationships/slideMaster" Target="../slideMasters/slideMaster2.xml"/><Relationship Id="rId6" Type="http://schemas.openxmlformats.org/officeDocument/2006/relationships/image" Target="../media/image283.png"/><Relationship Id="rId5" Type="http://schemas.openxmlformats.org/officeDocument/2006/relationships/image" Target="../media/image282.png"/><Relationship Id="rId4" Type="http://schemas.openxmlformats.org/officeDocument/2006/relationships/image" Target="../media/image252.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49.png"/><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86.png"/><Relationship Id="rId7" Type="http://schemas.openxmlformats.org/officeDocument/2006/relationships/image" Target="../media/image288.png"/><Relationship Id="rId2" Type="http://schemas.openxmlformats.org/officeDocument/2006/relationships/image" Target="../media/image285.png"/><Relationship Id="rId1" Type="http://schemas.openxmlformats.org/officeDocument/2006/relationships/slideMaster" Target="../slideMasters/slideMaster2.xml"/><Relationship Id="rId6" Type="http://schemas.openxmlformats.org/officeDocument/2006/relationships/image" Target="../media/image287.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123.xml.rels><?xml version="1.0" encoding="UTF-8" standalone="yes"?>
<Relationships xmlns="http://schemas.openxmlformats.org/package/2006/relationships"><Relationship Id="rId8" Type="http://schemas.openxmlformats.org/officeDocument/2006/relationships/image" Target="../media/image293.png"/><Relationship Id="rId3" Type="http://schemas.openxmlformats.org/officeDocument/2006/relationships/image" Target="../media/image290.png"/><Relationship Id="rId7" Type="http://schemas.openxmlformats.org/officeDocument/2006/relationships/image" Target="../media/image292.png"/><Relationship Id="rId2" Type="http://schemas.openxmlformats.org/officeDocument/2006/relationships/image" Target="../media/image289.png"/><Relationship Id="rId1" Type="http://schemas.openxmlformats.org/officeDocument/2006/relationships/slideMaster" Target="../slideMasters/slideMaster2.xml"/><Relationship Id="rId6" Type="http://schemas.openxmlformats.org/officeDocument/2006/relationships/image" Target="../media/image270.png"/><Relationship Id="rId5" Type="http://schemas.openxmlformats.org/officeDocument/2006/relationships/image" Target="../media/image291.png"/><Relationship Id="rId10" Type="http://schemas.openxmlformats.org/officeDocument/2006/relationships/image" Target="../media/image295.png"/><Relationship Id="rId4" Type="http://schemas.openxmlformats.org/officeDocument/2006/relationships/image" Target="../media/image49.png"/><Relationship Id="rId9" Type="http://schemas.openxmlformats.org/officeDocument/2006/relationships/image" Target="../media/image294.png"/></Relationships>
</file>

<file path=ppt/slideLayouts/_rels/slideLayout124.xml.rels><?xml version="1.0" encoding="UTF-8" standalone="yes"?>
<Relationships xmlns="http://schemas.openxmlformats.org/package/2006/relationships"><Relationship Id="rId8" Type="http://schemas.openxmlformats.org/officeDocument/2006/relationships/image" Target="../media/image301.png"/><Relationship Id="rId3" Type="http://schemas.openxmlformats.org/officeDocument/2006/relationships/image" Target="../media/image297.png"/><Relationship Id="rId7" Type="http://schemas.openxmlformats.org/officeDocument/2006/relationships/image" Target="../media/image300.png"/><Relationship Id="rId2" Type="http://schemas.openxmlformats.org/officeDocument/2006/relationships/image" Target="../media/image296.png"/><Relationship Id="rId1" Type="http://schemas.openxmlformats.org/officeDocument/2006/relationships/slideMaster" Target="../slideMasters/slideMaster2.xml"/><Relationship Id="rId6" Type="http://schemas.openxmlformats.org/officeDocument/2006/relationships/image" Target="../media/image299.png"/><Relationship Id="rId5" Type="http://schemas.openxmlformats.org/officeDocument/2006/relationships/image" Target="../media/image298.png"/><Relationship Id="rId4" Type="http://schemas.openxmlformats.org/officeDocument/2006/relationships/image" Target="../media/image49.png"/><Relationship Id="rId9" Type="http://schemas.openxmlformats.org/officeDocument/2006/relationships/image" Target="../media/image302.png"/></Relationships>
</file>

<file path=ppt/slideLayouts/_rels/slideLayout125.xml.rels><?xml version="1.0" encoding="UTF-8" standalone="yes"?>
<Relationships xmlns="http://schemas.openxmlformats.org/package/2006/relationships"><Relationship Id="rId8" Type="http://schemas.openxmlformats.org/officeDocument/2006/relationships/image" Target="../media/image308.png"/><Relationship Id="rId3" Type="http://schemas.openxmlformats.org/officeDocument/2006/relationships/image" Target="../media/image304.png"/><Relationship Id="rId7" Type="http://schemas.openxmlformats.org/officeDocument/2006/relationships/image" Target="../media/image65.png"/><Relationship Id="rId2" Type="http://schemas.openxmlformats.org/officeDocument/2006/relationships/image" Target="../media/image303.png"/><Relationship Id="rId1" Type="http://schemas.openxmlformats.org/officeDocument/2006/relationships/slideMaster" Target="../slideMasters/slideMaster2.xml"/><Relationship Id="rId6" Type="http://schemas.openxmlformats.org/officeDocument/2006/relationships/image" Target="../media/image307.png"/><Relationship Id="rId5" Type="http://schemas.openxmlformats.org/officeDocument/2006/relationships/image" Target="../media/image306.png"/><Relationship Id="rId10" Type="http://schemas.openxmlformats.org/officeDocument/2006/relationships/image" Target="../media/image49.png"/><Relationship Id="rId4" Type="http://schemas.openxmlformats.org/officeDocument/2006/relationships/image" Target="../media/image305.png"/><Relationship Id="rId9" Type="http://schemas.openxmlformats.org/officeDocument/2006/relationships/image" Target="../media/image309.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49.png"/><Relationship Id="rId1" Type="http://schemas.openxmlformats.org/officeDocument/2006/relationships/slideMaster" Target="../slideMasters/slideMaster2.xml"/><Relationship Id="rId5" Type="http://schemas.openxmlformats.org/officeDocument/2006/relationships/image" Target="../media/image312.png"/><Relationship Id="rId4" Type="http://schemas.openxmlformats.org/officeDocument/2006/relationships/image" Target="../media/image311.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11.png"/><Relationship Id="rId2" Type="http://schemas.openxmlformats.org/officeDocument/2006/relationships/image" Target="../media/image49.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8" Type="http://schemas.openxmlformats.org/officeDocument/2006/relationships/image" Target="../media/image319.png"/><Relationship Id="rId3" Type="http://schemas.openxmlformats.org/officeDocument/2006/relationships/image" Target="../media/image315.png"/><Relationship Id="rId7" Type="http://schemas.openxmlformats.org/officeDocument/2006/relationships/image" Target="../media/image318.png"/><Relationship Id="rId2" Type="http://schemas.openxmlformats.org/officeDocument/2006/relationships/image" Target="../media/image314.png"/><Relationship Id="rId1" Type="http://schemas.openxmlformats.org/officeDocument/2006/relationships/slideMaster" Target="../slideMasters/slideMaster2.xml"/><Relationship Id="rId6" Type="http://schemas.openxmlformats.org/officeDocument/2006/relationships/image" Target="../media/image317.png"/><Relationship Id="rId5" Type="http://schemas.openxmlformats.org/officeDocument/2006/relationships/image" Target="../media/image316.png"/><Relationship Id="rId4" Type="http://schemas.openxmlformats.org/officeDocument/2006/relationships/image" Target="../media/image49.png"/><Relationship Id="rId9" Type="http://schemas.openxmlformats.org/officeDocument/2006/relationships/image" Target="../media/image320.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324.png"/><Relationship Id="rId13" Type="http://schemas.openxmlformats.org/officeDocument/2006/relationships/image" Target="../media/image329.png"/><Relationship Id="rId3" Type="http://schemas.openxmlformats.org/officeDocument/2006/relationships/image" Target="../media/image49.png"/><Relationship Id="rId7" Type="http://schemas.openxmlformats.org/officeDocument/2006/relationships/image" Target="../media/image323.png"/><Relationship Id="rId12" Type="http://schemas.openxmlformats.org/officeDocument/2006/relationships/image" Target="../media/image328.png"/><Relationship Id="rId2" Type="http://schemas.openxmlformats.org/officeDocument/2006/relationships/image" Target="../media/image68.png"/><Relationship Id="rId1" Type="http://schemas.openxmlformats.org/officeDocument/2006/relationships/slideMaster" Target="../slideMasters/slideMaster2.xml"/><Relationship Id="rId6" Type="http://schemas.openxmlformats.org/officeDocument/2006/relationships/image" Target="../media/image322.png"/><Relationship Id="rId11" Type="http://schemas.openxmlformats.org/officeDocument/2006/relationships/image" Target="../media/image327.png"/><Relationship Id="rId5" Type="http://schemas.openxmlformats.org/officeDocument/2006/relationships/image" Target="../media/image321.png"/><Relationship Id="rId10" Type="http://schemas.openxmlformats.org/officeDocument/2006/relationships/image" Target="../media/image326.png"/><Relationship Id="rId4" Type="http://schemas.openxmlformats.org/officeDocument/2006/relationships/image" Target="../media/image65.png"/><Relationship Id="rId9" Type="http://schemas.openxmlformats.org/officeDocument/2006/relationships/image" Target="../media/image32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11.png"/><Relationship Id="rId2" Type="http://schemas.openxmlformats.org/officeDocument/2006/relationships/image" Target="../media/image108.png"/><Relationship Id="rId1" Type="http://schemas.openxmlformats.org/officeDocument/2006/relationships/slideMaster" Target="../slideMasters/slideMaster1.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91.png"/></Relationships>
</file>

<file path=ppt/slideLayouts/_rels/slideLayout130.xml.rels><?xml version="1.0" encoding="UTF-8" standalone="yes"?>
<Relationships xmlns="http://schemas.openxmlformats.org/package/2006/relationships"><Relationship Id="rId8" Type="http://schemas.openxmlformats.org/officeDocument/2006/relationships/image" Target="../media/image325.png"/><Relationship Id="rId3" Type="http://schemas.openxmlformats.org/officeDocument/2006/relationships/image" Target="../media/image49.png"/><Relationship Id="rId7" Type="http://schemas.openxmlformats.org/officeDocument/2006/relationships/image" Target="../media/image324.png"/><Relationship Id="rId2" Type="http://schemas.openxmlformats.org/officeDocument/2006/relationships/image" Target="../media/image68.png"/><Relationship Id="rId1" Type="http://schemas.openxmlformats.org/officeDocument/2006/relationships/slideMaster" Target="../slideMasters/slideMaster2.xml"/><Relationship Id="rId6" Type="http://schemas.openxmlformats.org/officeDocument/2006/relationships/image" Target="../media/image323.png"/><Relationship Id="rId11" Type="http://schemas.openxmlformats.org/officeDocument/2006/relationships/image" Target="../media/image329.png"/><Relationship Id="rId5" Type="http://schemas.openxmlformats.org/officeDocument/2006/relationships/image" Target="../media/image322.png"/><Relationship Id="rId10" Type="http://schemas.openxmlformats.org/officeDocument/2006/relationships/image" Target="../media/image328.png"/><Relationship Id="rId4" Type="http://schemas.openxmlformats.org/officeDocument/2006/relationships/image" Target="../media/image321.png"/><Relationship Id="rId9" Type="http://schemas.openxmlformats.org/officeDocument/2006/relationships/image" Target="../media/image326.png"/></Relationships>
</file>

<file path=ppt/slideLayouts/_rels/slideLayout131.xml.rels><?xml version="1.0" encoding="UTF-8" standalone="yes"?>
<Relationships xmlns="http://schemas.openxmlformats.org/package/2006/relationships"><Relationship Id="rId8" Type="http://schemas.openxmlformats.org/officeDocument/2006/relationships/image" Target="../media/image334.png"/><Relationship Id="rId3" Type="http://schemas.openxmlformats.org/officeDocument/2006/relationships/image" Target="../media/image92.png"/><Relationship Id="rId7" Type="http://schemas.openxmlformats.org/officeDocument/2006/relationships/image" Target="../media/image333.png"/><Relationship Id="rId2" Type="http://schemas.openxmlformats.org/officeDocument/2006/relationships/image" Target="../media/image330.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332.png"/><Relationship Id="rId10" Type="http://schemas.openxmlformats.org/officeDocument/2006/relationships/image" Target="../media/image65.png"/><Relationship Id="rId4" Type="http://schemas.openxmlformats.org/officeDocument/2006/relationships/image" Target="../media/image331.png"/><Relationship Id="rId9" Type="http://schemas.openxmlformats.org/officeDocument/2006/relationships/image" Target="../media/image335.png"/></Relationships>
</file>

<file path=ppt/slideLayouts/_rels/slideLayout132.xml.rels><?xml version="1.0" encoding="UTF-8" standalone="yes"?>
<Relationships xmlns="http://schemas.openxmlformats.org/package/2006/relationships"><Relationship Id="rId8" Type="http://schemas.openxmlformats.org/officeDocument/2006/relationships/image" Target="../media/image341.png"/><Relationship Id="rId3" Type="http://schemas.openxmlformats.org/officeDocument/2006/relationships/image" Target="../media/image76.png"/><Relationship Id="rId7" Type="http://schemas.openxmlformats.org/officeDocument/2006/relationships/image" Target="../media/image340.png"/><Relationship Id="rId2" Type="http://schemas.openxmlformats.org/officeDocument/2006/relationships/image" Target="../media/image336.png"/><Relationship Id="rId1" Type="http://schemas.openxmlformats.org/officeDocument/2006/relationships/slideMaster" Target="../slideMasters/slideMaster2.xml"/><Relationship Id="rId6" Type="http://schemas.openxmlformats.org/officeDocument/2006/relationships/image" Target="../media/image339.png"/><Relationship Id="rId5" Type="http://schemas.openxmlformats.org/officeDocument/2006/relationships/image" Target="../media/image338.png"/><Relationship Id="rId4" Type="http://schemas.openxmlformats.org/officeDocument/2006/relationships/image" Target="../media/image337.png"/><Relationship Id="rId9" Type="http://schemas.openxmlformats.org/officeDocument/2006/relationships/image" Target="../media/image49.png"/></Relationships>
</file>

<file path=ppt/slideLayouts/_rels/slideLayout133.xml.rels><?xml version="1.0" encoding="UTF-8" standalone="yes"?>
<Relationships xmlns="http://schemas.openxmlformats.org/package/2006/relationships"><Relationship Id="rId8" Type="http://schemas.openxmlformats.org/officeDocument/2006/relationships/image" Target="../media/image348.png"/><Relationship Id="rId13" Type="http://schemas.openxmlformats.org/officeDocument/2006/relationships/image" Target="../media/image353.png"/><Relationship Id="rId3" Type="http://schemas.openxmlformats.org/officeDocument/2006/relationships/image" Target="../media/image343.png"/><Relationship Id="rId7" Type="http://schemas.openxmlformats.org/officeDocument/2006/relationships/image" Target="../media/image347.png"/><Relationship Id="rId12" Type="http://schemas.openxmlformats.org/officeDocument/2006/relationships/image" Target="../media/image352.png"/><Relationship Id="rId17" Type="http://schemas.openxmlformats.org/officeDocument/2006/relationships/image" Target="../media/image49.png"/><Relationship Id="rId2" Type="http://schemas.openxmlformats.org/officeDocument/2006/relationships/image" Target="../media/image342.png"/><Relationship Id="rId16" Type="http://schemas.openxmlformats.org/officeDocument/2006/relationships/image" Target="../media/image356.png"/><Relationship Id="rId1" Type="http://schemas.openxmlformats.org/officeDocument/2006/relationships/slideMaster" Target="../slideMasters/slideMaster2.xml"/><Relationship Id="rId6" Type="http://schemas.openxmlformats.org/officeDocument/2006/relationships/image" Target="../media/image346.png"/><Relationship Id="rId11" Type="http://schemas.openxmlformats.org/officeDocument/2006/relationships/image" Target="../media/image351.png"/><Relationship Id="rId5" Type="http://schemas.openxmlformats.org/officeDocument/2006/relationships/image" Target="../media/image345.png"/><Relationship Id="rId15" Type="http://schemas.openxmlformats.org/officeDocument/2006/relationships/image" Target="../media/image355.png"/><Relationship Id="rId10" Type="http://schemas.openxmlformats.org/officeDocument/2006/relationships/image" Target="../media/image350.png"/><Relationship Id="rId4" Type="http://schemas.openxmlformats.org/officeDocument/2006/relationships/image" Target="../media/image344.png"/><Relationship Id="rId9" Type="http://schemas.openxmlformats.org/officeDocument/2006/relationships/image" Target="../media/image349.png"/><Relationship Id="rId14" Type="http://schemas.openxmlformats.org/officeDocument/2006/relationships/image" Target="../media/image354.png"/></Relationships>
</file>

<file path=ppt/slideLayouts/_rels/slideLayout13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58.png"/><Relationship Id="rId7" Type="http://schemas.openxmlformats.org/officeDocument/2006/relationships/image" Target="../media/image361.png"/><Relationship Id="rId2" Type="http://schemas.openxmlformats.org/officeDocument/2006/relationships/image" Target="../media/image357.png"/><Relationship Id="rId1" Type="http://schemas.openxmlformats.org/officeDocument/2006/relationships/slideMaster" Target="../slideMasters/slideMaster2.xml"/><Relationship Id="rId6" Type="http://schemas.openxmlformats.org/officeDocument/2006/relationships/image" Target="../media/image360.png"/><Relationship Id="rId5" Type="http://schemas.openxmlformats.org/officeDocument/2006/relationships/image" Target="../media/image270.png"/><Relationship Id="rId4" Type="http://schemas.openxmlformats.org/officeDocument/2006/relationships/image" Target="../media/image359.png"/></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367.png"/><Relationship Id="rId13" Type="http://schemas.openxmlformats.org/officeDocument/2006/relationships/image" Target="../media/image371.png"/><Relationship Id="rId3" Type="http://schemas.openxmlformats.org/officeDocument/2006/relationships/image" Target="../media/image315.png"/><Relationship Id="rId7" Type="http://schemas.openxmlformats.org/officeDocument/2006/relationships/image" Target="../media/image366.png"/><Relationship Id="rId12" Type="http://schemas.openxmlformats.org/officeDocument/2006/relationships/image" Target="../media/image370.png"/><Relationship Id="rId2" Type="http://schemas.openxmlformats.org/officeDocument/2006/relationships/image" Target="../media/image362.png"/><Relationship Id="rId1" Type="http://schemas.openxmlformats.org/officeDocument/2006/relationships/slideMaster" Target="../slideMasters/slideMaster2.xml"/><Relationship Id="rId6" Type="http://schemas.openxmlformats.org/officeDocument/2006/relationships/image" Target="../media/image365.png"/><Relationship Id="rId11" Type="http://schemas.openxmlformats.org/officeDocument/2006/relationships/image" Target="../media/image49.png"/><Relationship Id="rId5" Type="http://schemas.openxmlformats.org/officeDocument/2006/relationships/image" Target="../media/image364.png"/><Relationship Id="rId10" Type="http://schemas.openxmlformats.org/officeDocument/2006/relationships/image" Target="../media/image369.png"/><Relationship Id="rId4" Type="http://schemas.openxmlformats.org/officeDocument/2006/relationships/image" Target="../media/image363.png"/><Relationship Id="rId9" Type="http://schemas.openxmlformats.org/officeDocument/2006/relationships/image" Target="../media/image368.png"/></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376.png"/><Relationship Id="rId3" Type="http://schemas.openxmlformats.org/officeDocument/2006/relationships/image" Target="../media/image57.png"/><Relationship Id="rId7" Type="http://schemas.openxmlformats.org/officeDocument/2006/relationships/image" Target="../media/image375.png"/><Relationship Id="rId2" Type="http://schemas.openxmlformats.org/officeDocument/2006/relationships/image" Target="../media/image372.png"/><Relationship Id="rId1" Type="http://schemas.openxmlformats.org/officeDocument/2006/relationships/slideMaster" Target="../slideMasters/slideMaster2.xml"/><Relationship Id="rId6" Type="http://schemas.openxmlformats.org/officeDocument/2006/relationships/image" Target="../media/image374.png"/><Relationship Id="rId5" Type="http://schemas.openxmlformats.org/officeDocument/2006/relationships/image" Target="../media/image49.png"/><Relationship Id="rId4" Type="http://schemas.openxmlformats.org/officeDocument/2006/relationships/image" Target="../media/image373.png"/><Relationship Id="rId9" Type="http://schemas.openxmlformats.org/officeDocument/2006/relationships/image" Target="../media/image92.png"/></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380.png"/><Relationship Id="rId3" Type="http://schemas.openxmlformats.org/officeDocument/2006/relationships/image" Target="../media/image304.png"/><Relationship Id="rId7" Type="http://schemas.openxmlformats.org/officeDocument/2006/relationships/image" Target="../media/image379.png"/><Relationship Id="rId2" Type="http://schemas.openxmlformats.org/officeDocument/2006/relationships/image" Target="../media/image377.pn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378.png"/><Relationship Id="rId4" Type="http://schemas.openxmlformats.org/officeDocument/2006/relationships/image" Target="../media/image49.png"/><Relationship Id="rId9" Type="http://schemas.openxmlformats.org/officeDocument/2006/relationships/image" Target="../media/image381.png"/></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image" Target="../media/image382.png"/><Relationship Id="rId7" Type="http://schemas.openxmlformats.org/officeDocument/2006/relationships/image" Target="../media/image384.png"/><Relationship Id="rId2" Type="http://schemas.openxmlformats.org/officeDocument/2006/relationships/image" Target="../media/image141.png"/><Relationship Id="rId1" Type="http://schemas.openxmlformats.org/officeDocument/2006/relationships/slideMaster" Target="../slideMasters/slideMaster2.xml"/><Relationship Id="rId6" Type="http://schemas.openxmlformats.org/officeDocument/2006/relationships/image" Target="../media/image383.png"/><Relationship Id="rId5" Type="http://schemas.openxmlformats.org/officeDocument/2006/relationships/image" Target="../media/image49.png"/><Relationship Id="rId4" Type="http://schemas.openxmlformats.org/officeDocument/2006/relationships/image" Target="../media/image377.png"/><Relationship Id="rId9" Type="http://schemas.openxmlformats.org/officeDocument/2006/relationships/image" Target="../media/image386.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89.png"/><Relationship Id="rId2" Type="http://schemas.openxmlformats.org/officeDocument/2006/relationships/image" Target="../media/image387.png"/><Relationship Id="rId1" Type="http://schemas.openxmlformats.org/officeDocument/2006/relationships/slideMaster" Target="../slideMasters/slideMaster2.xml"/><Relationship Id="rId6" Type="http://schemas.openxmlformats.org/officeDocument/2006/relationships/image" Target="../media/image388.png"/><Relationship Id="rId5" Type="http://schemas.openxmlformats.org/officeDocument/2006/relationships/image" Target="../media/image49.png"/><Relationship Id="rId4" Type="http://schemas.openxmlformats.org/officeDocument/2006/relationships/image" Target="../media/image326.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3.png"/><Relationship Id="rId7" Type="http://schemas.openxmlformats.org/officeDocument/2006/relationships/image" Target="../media/image115.png"/><Relationship Id="rId2" Type="http://schemas.openxmlformats.org/officeDocument/2006/relationships/image" Target="../media/image112.png"/><Relationship Id="rId1" Type="http://schemas.openxmlformats.org/officeDocument/2006/relationships/slideMaster" Target="../slideMasters/slideMaster1.xml"/><Relationship Id="rId6" Type="http://schemas.openxmlformats.org/officeDocument/2006/relationships/image" Target="../media/image91.png"/><Relationship Id="rId5" Type="http://schemas.openxmlformats.org/officeDocument/2006/relationships/image" Target="../media/image49.png"/><Relationship Id="rId4" Type="http://schemas.openxmlformats.org/officeDocument/2006/relationships/image" Target="../media/image114.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91.png"/><Relationship Id="rId7" Type="http://schemas.openxmlformats.org/officeDocument/2006/relationships/image" Target="../media/image393.png"/><Relationship Id="rId2" Type="http://schemas.openxmlformats.org/officeDocument/2006/relationships/image" Target="../media/image390.png"/><Relationship Id="rId1" Type="http://schemas.openxmlformats.org/officeDocument/2006/relationships/slideMaster" Target="../slideMasters/slideMaster2.xml"/><Relationship Id="rId6" Type="http://schemas.openxmlformats.org/officeDocument/2006/relationships/image" Target="../media/image392.png"/><Relationship Id="rId5" Type="http://schemas.openxmlformats.org/officeDocument/2006/relationships/image" Target="../media/image49.png"/><Relationship Id="rId4" Type="http://schemas.openxmlformats.org/officeDocument/2006/relationships/image" Target="../media/image57.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95.png"/><Relationship Id="rId2" Type="http://schemas.openxmlformats.org/officeDocument/2006/relationships/image" Target="../media/image394.png"/><Relationship Id="rId1" Type="http://schemas.openxmlformats.org/officeDocument/2006/relationships/slideMaster" Target="../slideMasters/slideMaster2.xml"/><Relationship Id="rId6" Type="http://schemas.openxmlformats.org/officeDocument/2006/relationships/image" Target="../media/image397.png"/><Relationship Id="rId5" Type="http://schemas.openxmlformats.org/officeDocument/2006/relationships/image" Target="../media/image396.png"/><Relationship Id="rId4" Type="http://schemas.openxmlformats.org/officeDocument/2006/relationships/image" Target="../media/image49.png"/></Relationships>
</file>

<file path=ppt/slideLayouts/_rels/slideLayout143.xml.rels><?xml version="1.0" encoding="UTF-8" standalone="yes"?>
<Relationships xmlns="http://schemas.openxmlformats.org/package/2006/relationships"><Relationship Id="rId8" Type="http://schemas.openxmlformats.org/officeDocument/2006/relationships/image" Target="../media/image403.png"/><Relationship Id="rId3" Type="http://schemas.openxmlformats.org/officeDocument/2006/relationships/image" Target="../media/image399.png"/><Relationship Id="rId7" Type="http://schemas.openxmlformats.org/officeDocument/2006/relationships/image" Target="../media/image402.png"/><Relationship Id="rId2" Type="http://schemas.openxmlformats.org/officeDocument/2006/relationships/image" Target="../media/image398.png"/><Relationship Id="rId1" Type="http://schemas.openxmlformats.org/officeDocument/2006/relationships/slideMaster" Target="../slideMasters/slideMaster2.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49.png"/><Relationship Id="rId9" Type="http://schemas.openxmlformats.org/officeDocument/2006/relationships/image" Target="../media/image404.png"/></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419.emf"/><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420.emf"/><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49.png"/><Relationship Id="rId7" Type="http://schemas.openxmlformats.org/officeDocument/2006/relationships/image" Target="../media/image119.png"/><Relationship Id="rId2" Type="http://schemas.openxmlformats.org/officeDocument/2006/relationships/image" Target="../media/image117.png"/><Relationship Id="rId1" Type="http://schemas.openxmlformats.org/officeDocument/2006/relationships/slideMaster" Target="../slideMasters/slideMaster1.xml"/><Relationship Id="rId6" Type="http://schemas.openxmlformats.org/officeDocument/2006/relationships/image" Target="../media/image118.png"/><Relationship Id="rId5" Type="http://schemas.openxmlformats.org/officeDocument/2006/relationships/image" Target="../media/image89.png"/><Relationship Id="rId4" Type="http://schemas.openxmlformats.org/officeDocument/2006/relationships/image" Target="../media/image91.png"/><Relationship Id="rId9" Type="http://schemas.openxmlformats.org/officeDocument/2006/relationships/image" Target="../media/image121.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419.emf"/><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49.png"/><Relationship Id="rId7" Type="http://schemas.openxmlformats.org/officeDocument/2006/relationships/image" Target="../media/image124.png"/><Relationship Id="rId2" Type="http://schemas.openxmlformats.org/officeDocument/2006/relationships/image" Target="../media/image113.png"/><Relationship Id="rId1" Type="http://schemas.openxmlformats.org/officeDocument/2006/relationships/slideMaster" Target="../slideMasters/slideMaster1.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91.png"/><Relationship Id="rId9" Type="http://schemas.openxmlformats.org/officeDocument/2006/relationships/image" Target="../media/image126.png"/></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421.emf"/><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49.png"/><Relationship Id="rId1" Type="http://schemas.openxmlformats.org/officeDocument/2006/relationships/slideMaster" Target="../slideMasters/slideMaster3.xml"/><Relationship Id="rId5" Type="http://schemas.openxmlformats.org/officeDocument/2006/relationships/image" Target="../media/image312.png"/><Relationship Id="rId4" Type="http://schemas.openxmlformats.org/officeDocument/2006/relationships/image" Target="../media/image311.png"/></Relationships>
</file>

<file path=ppt/slideLayouts/_rels/slideLayout16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6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4.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16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4.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16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Master" Target="../slideMasters/slideMaster4.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Layouts/_rels/slideLayout16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Master" Target="../slideMasters/slideMaster4.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49.png"/><Relationship Id="rId7"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Master" Target="../slideMasters/slideMaster1.xml"/><Relationship Id="rId6" Type="http://schemas.openxmlformats.org/officeDocument/2006/relationships/image" Target="../media/image124.png"/><Relationship Id="rId11" Type="http://schemas.openxmlformats.org/officeDocument/2006/relationships/image" Target="../media/image131.png"/><Relationship Id="rId5" Type="http://schemas.openxmlformats.org/officeDocument/2006/relationships/image" Target="../media/image122.png"/><Relationship Id="rId10" Type="http://schemas.openxmlformats.org/officeDocument/2006/relationships/image" Target="../media/image130.png"/><Relationship Id="rId4" Type="http://schemas.openxmlformats.org/officeDocument/2006/relationships/image" Target="../media/image91.png"/><Relationship Id="rId9" Type="http://schemas.openxmlformats.org/officeDocument/2006/relationships/image" Target="../media/image123.png"/></Relationships>
</file>

<file path=ppt/slideLayouts/_rels/slideLayout17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2.png"/><Relationship Id="rId7" Type="http://schemas.openxmlformats.org/officeDocument/2006/relationships/image" Target="../media/image53.png"/><Relationship Id="rId2" Type="http://schemas.openxmlformats.org/officeDocument/2006/relationships/image" Target="../media/image50.png"/><Relationship Id="rId1" Type="http://schemas.openxmlformats.org/officeDocument/2006/relationships/slideMaster" Target="../slideMasters/slideMaster4.xml"/><Relationship Id="rId6" Type="http://schemas.openxmlformats.org/officeDocument/2006/relationships/image" Target="../media/image52.png"/><Relationship Id="rId11" Type="http://schemas.openxmlformats.org/officeDocument/2006/relationships/image" Target="../media/image49.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43.png"/><Relationship Id="rId9" Type="http://schemas.openxmlformats.org/officeDocument/2006/relationships/image" Target="../media/image55.png"/></Relationships>
</file>

<file path=ppt/slideLayouts/_rels/slideLayout171.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49.png"/><Relationship Id="rId2" Type="http://schemas.openxmlformats.org/officeDocument/2006/relationships/image" Target="../media/image57.png"/><Relationship Id="rId1" Type="http://schemas.openxmlformats.org/officeDocument/2006/relationships/slideMaster" Target="../slideMasters/slideMaster4.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422.png"/></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423.png"/><Relationship Id="rId1" Type="http://schemas.openxmlformats.org/officeDocument/2006/relationships/slideMaster" Target="../slideMasters/slideMaster4.xml"/><Relationship Id="rId6" Type="http://schemas.openxmlformats.org/officeDocument/2006/relationships/image" Target="../media/image70.png"/><Relationship Id="rId5" Type="http://schemas.openxmlformats.org/officeDocument/2006/relationships/image" Target="../media/image49.png"/><Relationship Id="rId4" Type="http://schemas.openxmlformats.org/officeDocument/2006/relationships/image" Target="../media/image42.png"/></Relationships>
</file>

<file path=ppt/slideLayouts/_rels/slideLayout173.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png"/><Relationship Id="rId2" Type="http://schemas.openxmlformats.org/officeDocument/2006/relationships/image" Target="../media/image72.png"/><Relationship Id="rId1" Type="http://schemas.openxmlformats.org/officeDocument/2006/relationships/slideMaster" Target="../slideMasters/slideMaster4.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49.png"/><Relationship Id="rId10" Type="http://schemas.openxmlformats.org/officeDocument/2006/relationships/image" Target="../media/image424.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s>
</file>

<file path=ppt/slideLayouts/_rels/slideLayout174.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image" Target="../media/image85.png"/><Relationship Id="rId1" Type="http://schemas.openxmlformats.org/officeDocument/2006/relationships/slideMaster" Target="../slideMasters/slideMaster4.xml"/><Relationship Id="rId6" Type="http://schemas.openxmlformats.org/officeDocument/2006/relationships/image" Target="../media/image65.png"/><Relationship Id="rId5" Type="http://schemas.openxmlformats.org/officeDocument/2006/relationships/image" Target="../media/image422.png"/><Relationship Id="rId4" Type="http://schemas.openxmlformats.org/officeDocument/2006/relationships/image" Target="../media/image87.png"/><Relationship Id="rId9" Type="http://schemas.openxmlformats.org/officeDocument/2006/relationships/image" Target="../media/image49.png"/></Relationships>
</file>

<file path=ppt/slideLayouts/_rels/slideLayout175.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3" Type="http://schemas.openxmlformats.org/officeDocument/2006/relationships/image" Target="../media/image49.png"/><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image" Target="../media/image90.png"/><Relationship Id="rId1" Type="http://schemas.openxmlformats.org/officeDocument/2006/relationships/slideMaster" Target="../slideMasters/slideMaster4.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png"/></Relationships>
</file>

<file path=ppt/slideLayouts/_rels/slideLayout176.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49.png"/><Relationship Id="rId7" Type="http://schemas.openxmlformats.org/officeDocument/2006/relationships/image" Target="../media/image103.png"/><Relationship Id="rId2" Type="http://schemas.openxmlformats.org/officeDocument/2006/relationships/image" Target="../media/image101.png"/><Relationship Id="rId1" Type="http://schemas.openxmlformats.org/officeDocument/2006/relationships/slideMaster" Target="../slideMasters/slideMaster4.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92.png"/><Relationship Id="rId10" Type="http://schemas.openxmlformats.org/officeDocument/2006/relationships/image" Target="../media/image106.png"/><Relationship Id="rId4" Type="http://schemas.openxmlformats.org/officeDocument/2006/relationships/image" Target="../media/image91.png"/><Relationship Id="rId9" Type="http://schemas.openxmlformats.org/officeDocument/2006/relationships/image" Target="../media/image105.png"/></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11.png"/><Relationship Id="rId2" Type="http://schemas.openxmlformats.org/officeDocument/2006/relationships/image" Target="../media/image108.png"/><Relationship Id="rId1" Type="http://schemas.openxmlformats.org/officeDocument/2006/relationships/slideMaster" Target="../slideMasters/slideMaster4.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91.png"/></Relationships>
</file>

<file path=ppt/slideLayouts/_rels/slideLayout178.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3.png"/><Relationship Id="rId7" Type="http://schemas.openxmlformats.org/officeDocument/2006/relationships/image" Target="../media/image115.png"/><Relationship Id="rId2" Type="http://schemas.openxmlformats.org/officeDocument/2006/relationships/image" Target="../media/image112.png"/><Relationship Id="rId1" Type="http://schemas.openxmlformats.org/officeDocument/2006/relationships/slideMaster" Target="../slideMasters/slideMaster4.xml"/><Relationship Id="rId6" Type="http://schemas.openxmlformats.org/officeDocument/2006/relationships/image" Target="../media/image91.png"/><Relationship Id="rId5" Type="http://schemas.openxmlformats.org/officeDocument/2006/relationships/image" Target="../media/image49.png"/><Relationship Id="rId4" Type="http://schemas.openxmlformats.org/officeDocument/2006/relationships/image" Target="../media/image114.png"/></Relationships>
</file>

<file path=ppt/slideLayouts/_rels/slideLayout179.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49.png"/><Relationship Id="rId7" Type="http://schemas.openxmlformats.org/officeDocument/2006/relationships/image" Target="../media/image119.png"/><Relationship Id="rId2" Type="http://schemas.openxmlformats.org/officeDocument/2006/relationships/image" Target="../media/image117.png"/><Relationship Id="rId1" Type="http://schemas.openxmlformats.org/officeDocument/2006/relationships/slideMaster" Target="../slideMasters/slideMaster4.xml"/><Relationship Id="rId6" Type="http://schemas.openxmlformats.org/officeDocument/2006/relationships/image" Target="../media/image118.png"/><Relationship Id="rId5" Type="http://schemas.openxmlformats.org/officeDocument/2006/relationships/image" Target="../media/image89.png"/><Relationship Id="rId4" Type="http://schemas.openxmlformats.org/officeDocument/2006/relationships/image" Target="../media/image91.png"/><Relationship Id="rId9" Type="http://schemas.openxmlformats.org/officeDocument/2006/relationships/image" Target="../media/image12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133.png"/><Relationship Id="rId7" Type="http://schemas.openxmlformats.org/officeDocument/2006/relationships/image" Target="../media/image135.png"/><Relationship Id="rId2" Type="http://schemas.openxmlformats.org/officeDocument/2006/relationships/image" Target="../media/image132.png"/><Relationship Id="rId1" Type="http://schemas.openxmlformats.org/officeDocument/2006/relationships/slideMaster" Target="../slideMasters/slideMaster1.xml"/><Relationship Id="rId6" Type="http://schemas.openxmlformats.org/officeDocument/2006/relationships/image" Target="../media/image134.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180.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49.png"/><Relationship Id="rId7" Type="http://schemas.openxmlformats.org/officeDocument/2006/relationships/image" Target="../media/image124.png"/><Relationship Id="rId2" Type="http://schemas.openxmlformats.org/officeDocument/2006/relationships/image" Target="../media/image113.png"/><Relationship Id="rId1" Type="http://schemas.openxmlformats.org/officeDocument/2006/relationships/slideMaster" Target="../slideMasters/slideMaster4.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91.png"/><Relationship Id="rId9" Type="http://schemas.openxmlformats.org/officeDocument/2006/relationships/image" Target="../media/image126.png"/></Relationships>
</file>

<file path=ppt/slideLayouts/_rels/slideLayout181.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49.png"/><Relationship Id="rId7"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Master" Target="../slideMasters/slideMaster4.xml"/><Relationship Id="rId6" Type="http://schemas.openxmlformats.org/officeDocument/2006/relationships/image" Target="../media/image124.png"/><Relationship Id="rId11" Type="http://schemas.openxmlformats.org/officeDocument/2006/relationships/image" Target="../media/image131.png"/><Relationship Id="rId5" Type="http://schemas.openxmlformats.org/officeDocument/2006/relationships/image" Target="../media/image122.png"/><Relationship Id="rId10" Type="http://schemas.openxmlformats.org/officeDocument/2006/relationships/image" Target="../media/image130.png"/><Relationship Id="rId4" Type="http://schemas.openxmlformats.org/officeDocument/2006/relationships/image" Target="../media/image91.png"/><Relationship Id="rId9" Type="http://schemas.openxmlformats.org/officeDocument/2006/relationships/image" Target="../media/image123.png"/></Relationships>
</file>

<file path=ppt/slideLayouts/_rels/slideLayout182.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133.png"/><Relationship Id="rId7" Type="http://schemas.openxmlformats.org/officeDocument/2006/relationships/image" Target="../media/image425.png"/><Relationship Id="rId2" Type="http://schemas.openxmlformats.org/officeDocument/2006/relationships/image" Target="../media/image132.png"/><Relationship Id="rId1" Type="http://schemas.openxmlformats.org/officeDocument/2006/relationships/slideMaster" Target="../slideMasters/slideMaster4.xml"/><Relationship Id="rId6" Type="http://schemas.openxmlformats.org/officeDocument/2006/relationships/image" Target="../media/image134.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183.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6.png"/><Relationship Id="rId7" Type="http://schemas.openxmlformats.org/officeDocument/2006/relationships/image" Target="../media/image137.png"/><Relationship Id="rId2" Type="http://schemas.openxmlformats.org/officeDocument/2006/relationships/image" Target="../media/image113.png"/><Relationship Id="rId1" Type="http://schemas.openxmlformats.org/officeDocument/2006/relationships/slideMaster" Target="../slideMasters/slideMaster4.xml"/><Relationship Id="rId6" Type="http://schemas.openxmlformats.org/officeDocument/2006/relationships/image" Target="../media/image89.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184.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39.png"/><Relationship Id="rId7" Type="http://schemas.openxmlformats.org/officeDocument/2006/relationships/image" Target="../media/image143.png"/><Relationship Id="rId2" Type="http://schemas.openxmlformats.org/officeDocument/2006/relationships/image" Target="../media/image65.png"/><Relationship Id="rId1" Type="http://schemas.openxmlformats.org/officeDocument/2006/relationships/slideMaster" Target="../slideMasters/slideMaster4.xml"/><Relationship Id="rId6" Type="http://schemas.openxmlformats.org/officeDocument/2006/relationships/image" Target="../media/image142.png"/><Relationship Id="rId5" Type="http://schemas.openxmlformats.org/officeDocument/2006/relationships/image" Target="../media/image141.png"/><Relationship Id="rId10" Type="http://schemas.openxmlformats.org/officeDocument/2006/relationships/image" Target="../media/image49.png"/><Relationship Id="rId4" Type="http://schemas.openxmlformats.org/officeDocument/2006/relationships/image" Target="../media/image140.png"/><Relationship Id="rId9" Type="http://schemas.openxmlformats.org/officeDocument/2006/relationships/image" Target="../media/image145.png"/></Relationships>
</file>

<file path=ppt/slideLayouts/_rels/slideLayout185.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49.png"/><Relationship Id="rId7" Type="http://schemas.openxmlformats.org/officeDocument/2006/relationships/image" Target="../media/image149.png"/><Relationship Id="rId2" Type="http://schemas.openxmlformats.org/officeDocument/2006/relationships/image" Target="../media/image141.png"/><Relationship Id="rId1" Type="http://schemas.openxmlformats.org/officeDocument/2006/relationships/slideMaster" Target="../slideMasters/slideMaster4.xml"/><Relationship Id="rId6" Type="http://schemas.openxmlformats.org/officeDocument/2006/relationships/image" Target="../media/image148.png"/><Relationship Id="rId11" Type="http://schemas.openxmlformats.org/officeDocument/2006/relationships/image" Target="../media/image153.png"/><Relationship Id="rId5" Type="http://schemas.openxmlformats.org/officeDocument/2006/relationships/image" Target="../media/image147.png"/><Relationship Id="rId10" Type="http://schemas.openxmlformats.org/officeDocument/2006/relationships/image" Target="../media/image152.png"/><Relationship Id="rId4" Type="http://schemas.openxmlformats.org/officeDocument/2006/relationships/image" Target="../media/image146.png"/><Relationship Id="rId9" Type="http://schemas.openxmlformats.org/officeDocument/2006/relationships/image" Target="../media/image151.png"/></Relationships>
</file>

<file path=ppt/slideLayouts/_rels/slideLayout186.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49.png"/><Relationship Id="rId7" Type="http://schemas.openxmlformats.org/officeDocument/2006/relationships/image" Target="../media/image156.png"/><Relationship Id="rId2" Type="http://schemas.openxmlformats.org/officeDocument/2006/relationships/image" Target="../media/image154.png"/><Relationship Id="rId1" Type="http://schemas.openxmlformats.org/officeDocument/2006/relationships/slideMaster" Target="../slideMasters/slideMaster4.xml"/><Relationship Id="rId6" Type="http://schemas.openxmlformats.org/officeDocument/2006/relationships/image" Target="../media/image153.png"/><Relationship Id="rId11" Type="http://schemas.openxmlformats.org/officeDocument/2006/relationships/image" Target="../media/image160.png"/><Relationship Id="rId5" Type="http://schemas.openxmlformats.org/officeDocument/2006/relationships/image" Target="../media/image155.png"/><Relationship Id="rId10" Type="http://schemas.openxmlformats.org/officeDocument/2006/relationships/image" Target="../media/image159.png"/><Relationship Id="rId4" Type="http://schemas.openxmlformats.org/officeDocument/2006/relationships/image" Target="../media/image147.png"/><Relationship Id="rId9" Type="http://schemas.openxmlformats.org/officeDocument/2006/relationships/image" Target="../media/image158.png"/></Relationships>
</file>

<file path=ppt/slideLayouts/_rels/slideLayout187.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2.png"/><Relationship Id="rId7" Type="http://schemas.openxmlformats.org/officeDocument/2006/relationships/image" Target="../media/image164.png"/><Relationship Id="rId2" Type="http://schemas.openxmlformats.org/officeDocument/2006/relationships/image" Target="../media/image161.png"/><Relationship Id="rId1" Type="http://schemas.openxmlformats.org/officeDocument/2006/relationships/slideMaster" Target="../slideMasters/slideMaster4.xml"/><Relationship Id="rId6" Type="http://schemas.openxmlformats.org/officeDocument/2006/relationships/image" Target="../media/image153.png"/><Relationship Id="rId5" Type="http://schemas.openxmlformats.org/officeDocument/2006/relationships/image" Target="../media/image163.png"/><Relationship Id="rId4" Type="http://schemas.openxmlformats.org/officeDocument/2006/relationships/image" Target="../media/image49.png"/><Relationship Id="rId9" Type="http://schemas.openxmlformats.org/officeDocument/2006/relationships/image" Target="../media/image166.png"/></Relationships>
</file>

<file path=ppt/slideLayouts/_rels/slideLayout188.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42.png"/><Relationship Id="rId7" Type="http://schemas.openxmlformats.org/officeDocument/2006/relationships/image" Target="../media/image147.png"/><Relationship Id="rId2" Type="http://schemas.openxmlformats.org/officeDocument/2006/relationships/image" Target="../media/image167.png"/><Relationship Id="rId1" Type="http://schemas.openxmlformats.org/officeDocument/2006/relationships/slideMaster" Target="../slideMasters/slideMaster4.xml"/><Relationship Id="rId6" Type="http://schemas.openxmlformats.org/officeDocument/2006/relationships/image" Target="../media/image49.png"/><Relationship Id="rId5" Type="http://schemas.openxmlformats.org/officeDocument/2006/relationships/image" Target="../media/image141.png"/><Relationship Id="rId10" Type="http://schemas.openxmlformats.org/officeDocument/2006/relationships/image" Target="../media/image169.png"/><Relationship Id="rId4" Type="http://schemas.openxmlformats.org/officeDocument/2006/relationships/image" Target="../media/image168.png"/><Relationship Id="rId9" Type="http://schemas.openxmlformats.org/officeDocument/2006/relationships/image" Target="../media/image153.png"/></Relationships>
</file>

<file path=ppt/slideLayouts/_rels/slideLayout189.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71.png"/><Relationship Id="rId7" Type="http://schemas.openxmlformats.org/officeDocument/2006/relationships/image" Target="../media/image153.png"/><Relationship Id="rId2" Type="http://schemas.openxmlformats.org/officeDocument/2006/relationships/image" Target="../media/image170.png"/><Relationship Id="rId1" Type="http://schemas.openxmlformats.org/officeDocument/2006/relationships/slideMaster" Target="../slideMasters/slideMaster4.xml"/><Relationship Id="rId6" Type="http://schemas.openxmlformats.org/officeDocument/2006/relationships/image" Target="../media/image49.png"/><Relationship Id="rId5" Type="http://schemas.openxmlformats.org/officeDocument/2006/relationships/image" Target="../media/image173.png"/><Relationship Id="rId4" Type="http://schemas.openxmlformats.org/officeDocument/2006/relationships/image" Target="../media/image172.png"/><Relationship Id="rId9" Type="http://schemas.openxmlformats.org/officeDocument/2006/relationships/image" Target="../media/image175.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6.png"/><Relationship Id="rId7" Type="http://schemas.openxmlformats.org/officeDocument/2006/relationships/image" Target="../media/image137.png"/><Relationship Id="rId2" Type="http://schemas.openxmlformats.org/officeDocument/2006/relationships/image" Target="../media/image113.png"/><Relationship Id="rId1" Type="http://schemas.openxmlformats.org/officeDocument/2006/relationships/slideMaster" Target="../slideMasters/slideMaster1.xml"/><Relationship Id="rId6" Type="http://schemas.openxmlformats.org/officeDocument/2006/relationships/image" Target="../media/image89.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190.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7.png"/><Relationship Id="rId7" Type="http://schemas.openxmlformats.org/officeDocument/2006/relationships/image" Target="../media/image179.png"/><Relationship Id="rId2" Type="http://schemas.openxmlformats.org/officeDocument/2006/relationships/image" Target="../media/image176.png"/><Relationship Id="rId1" Type="http://schemas.openxmlformats.org/officeDocument/2006/relationships/slideMaster" Target="../slideMasters/slideMaster4.xml"/><Relationship Id="rId6" Type="http://schemas.openxmlformats.org/officeDocument/2006/relationships/image" Target="../media/image178.png"/><Relationship Id="rId5" Type="http://schemas.openxmlformats.org/officeDocument/2006/relationships/image" Target="../media/image153.png"/><Relationship Id="rId4" Type="http://schemas.openxmlformats.org/officeDocument/2006/relationships/image" Target="../media/image49.png"/><Relationship Id="rId9" Type="http://schemas.openxmlformats.org/officeDocument/2006/relationships/image" Target="../media/image181.png"/></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85.png"/><Relationship Id="rId2" Type="http://schemas.openxmlformats.org/officeDocument/2006/relationships/image" Target="../media/image182.png"/><Relationship Id="rId1" Type="http://schemas.openxmlformats.org/officeDocument/2006/relationships/slideMaster" Target="../slideMasters/slideMaster4.xml"/><Relationship Id="rId6" Type="http://schemas.openxmlformats.org/officeDocument/2006/relationships/image" Target="../media/image184.png"/><Relationship Id="rId5" Type="http://schemas.openxmlformats.org/officeDocument/2006/relationships/image" Target="../media/image183.png"/><Relationship Id="rId4" Type="http://schemas.openxmlformats.org/officeDocument/2006/relationships/image" Target="../media/image153.png"/></Relationships>
</file>

<file path=ppt/slideLayouts/_rels/slideLayout192.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87.png"/><Relationship Id="rId7" Type="http://schemas.openxmlformats.org/officeDocument/2006/relationships/image" Target="../media/image188.png"/><Relationship Id="rId2" Type="http://schemas.openxmlformats.org/officeDocument/2006/relationships/image" Target="../media/image186.png"/><Relationship Id="rId1" Type="http://schemas.openxmlformats.org/officeDocument/2006/relationships/slideMaster" Target="../slideMasters/slideMaster4.xml"/><Relationship Id="rId6" Type="http://schemas.openxmlformats.org/officeDocument/2006/relationships/image" Target="../media/image153.png"/><Relationship Id="rId5" Type="http://schemas.openxmlformats.org/officeDocument/2006/relationships/image" Target="../media/image49.png"/><Relationship Id="rId4" Type="http://schemas.openxmlformats.org/officeDocument/2006/relationships/image" Target="../media/image141.png"/><Relationship Id="rId9" Type="http://schemas.openxmlformats.org/officeDocument/2006/relationships/image" Target="../media/image65.png"/></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191.png"/><Relationship Id="rId7" Type="http://schemas.openxmlformats.org/officeDocument/2006/relationships/image" Target="../media/image193.png"/><Relationship Id="rId2" Type="http://schemas.openxmlformats.org/officeDocument/2006/relationships/image" Target="../media/image190.png"/><Relationship Id="rId1" Type="http://schemas.openxmlformats.org/officeDocument/2006/relationships/slideMaster" Target="../slideMasters/slideMaster4.xml"/><Relationship Id="rId6" Type="http://schemas.openxmlformats.org/officeDocument/2006/relationships/image" Target="../media/image192.png"/><Relationship Id="rId5" Type="http://schemas.openxmlformats.org/officeDocument/2006/relationships/image" Target="../media/image153.png"/><Relationship Id="rId4" Type="http://schemas.openxmlformats.org/officeDocument/2006/relationships/image" Target="../media/image49.png"/></Relationships>
</file>

<file path=ppt/slideLayouts/_rels/slideLayout194.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5.png"/><Relationship Id="rId7" Type="http://schemas.openxmlformats.org/officeDocument/2006/relationships/image" Target="../media/image291.png"/><Relationship Id="rId2" Type="http://schemas.openxmlformats.org/officeDocument/2006/relationships/image" Target="../media/image194.png"/><Relationship Id="rId1" Type="http://schemas.openxmlformats.org/officeDocument/2006/relationships/slideMaster" Target="../slideMasters/slideMaster4.xml"/><Relationship Id="rId6" Type="http://schemas.openxmlformats.org/officeDocument/2006/relationships/image" Target="../media/image426.png"/><Relationship Id="rId5" Type="http://schemas.openxmlformats.org/officeDocument/2006/relationships/image" Target="../media/image197.png"/><Relationship Id="rId10" Type="http://schemas.openxmlformats.org/officeDocument/2006/relationships/image" Target="../media/image49.png"/><Relationship Id="rId4" Type="http://schemas.openxmlformats.org/officeDocument/2006/relationships/image" Target="../media/image196.png"/><Relationship Id="rId9" Type="http://schemas.openxmlformats.org/officeDocument/2006/relationships/image" Target="../media/image199.png"/></Relationships>
</file>

<file path=ppt/slideLayouts/_rels/slideLayout195.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201.png"/><Relationship Id="rId7" Type="http://schemas.openxmlformats.org/officeDocument/2006/relationships/image" Target="../media/image204.png"/><Relationship Id="rId2" Type="http://schemas.openxmlformats.org/officeDocument/2006/relationships/image" Target="../media/image200.png"/><Relationship Id="rId1" Type="http://schemas.openxmlformats.org/officeDocument/2006/relationships/slideMaster" Target="../slideMasters/slideMaster4.xml"/><Relationship Id="rId6" Type="http://schemas.openxmlformats.org/officeDocument/2006/relationships/image" Target="../media/image203.png"/><Relationship Id="rId5" Type="http://schemas.openxmlformats.org/officeDocument/2006/relationships/image" Target="../media/image202.png"/><Relationship Id="rId10" Type="http://schemas.openxmlformats.org/officeDocument/2006/relationships/image" Target="../media/image206.png"/><Relationship Id="rId4" Type="http://schemas.openxmlformats.org/officeDocument/2006/relationships/image" Target="../media/image49.png"/><Relationship Id="rId9" Type="http://schemas.openxmlformats.org/officeDocument/2006/relationships/image" Target="../media/image205.png"/></Relationships>
</file>

<file path=ppt/slideLayouts/_rels/slideLayout196.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image" Target="../media/image49.png"/><Relationship Id="rId7" Type="http://schemas.openxmlformats.org/officeDocument/2006/relationships/image" Target="../media/image209.png"/><Relationship Id="rId2" Type="http://schemas.openxmlformats.org/officeDocument/2006/relationships/image" Target="../media/image207.png"/><Relationship Id="rId1" Type="http://schemas.openxmlformats.org/officeDocument/2006/relationships/slideMaster" Target="../slideMasters/slideMaster4.xml"/><Relationship Id="rId6" Type="http://schemas.openxmlformats.org/officeDocument/2006/relationships/image" Target="../media/image208.png"/><Relationship Id="rId5" Type="http://schemas.openxmlformats.org/officeDocument/2006/relationships/image" Target="../media/image203.png"/><Relationship Id="rId4" Type="http://schemas.openxmlformats.org/officeDocument/2006/relationships/image" Target="../media/image202.png"/></Relationships>
</file>

<file path=ppt/slideLayouts/_rels/slideLayout197.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42.png"/><Relationship Id="rId7" Type="http://schemas.openxmlformats.org/officeDocument/2006/relationships/image" Target="../media/image121.png"/><Relationship Id="rId2" Type="http://schemas.openxmlformats.org/officeDocument/2006/relationships/image" Target="../media/image200.png"/><Relationship Id="rId1" Type="http://schemas.openxmlformats.org/officeDocument/2006/relationships/slideMaster" Target="../slideMasters/slideMaster4.xml"/><Relationship Id="rId6" Type="http://schemas.openxmlformats.org/officeDocument/2006/relationships/image" Target="../media/image203.png"/><Relationship Id="rId5" Type="http://schemas.openxmlformats.org/officeDocument/2006/relationships/image" Target="../media/image202.png"/><Relationship Id="rId4" Type="http://schemas.openxmlformats.org/officeDocument/2006/relationships/image" Target="../media/image49.png"/><Relationship Id="rId9" Type="http://schemas.openxmlformats.org/officeDocument/2006/relationships/image" Target="../media/image211.png"/></Relationships>
</file>

<file path=ppt/slideLayouts/_rels/slideLayout198.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213.png"/><Relationship Id="rId7" Type="http://schemas.openxmlformats.org/officeDocument/2006/relationships/image" Target="../media/image121.png"/><Relationship Id="rId2" Type="http://schemas.openxmlformats.org/officeDocument/2006/relationships/image" Target="../media/image212.png"/><Relationship Id="rId1" Type="http://schemas.openxmlformats.org/officeDocument/2006/relationships/slideMaster" Target="../slideMasters/slideMaster4.xml"/><Relationship Id="rId6" Type="http://schemas.openxmlformats.org/officeDocument/2006/relationships/image" Target="../media/image203.png"/><Relationship Id="rId11" Type="http://schemas.openxmlformats.org/officeDocument/2006/relationships/image" Target="../media/image216.png"/><Relationship Id="rId5" Type="http://schemas.openxmlformats.org/officeDocument/2006/relationships/image" Target="../media/image202.png"/><Relationship Id="rId10" Type="http://schemas.openxmlformats.org/officeDocument/2006/relationships/image" Target="../media/image215.png"/><Relationship Id="rId4" Type="http://schemas.openxmlformats.org/officeDocument/2006/relationships/image" Target="../media/image49.png"/><Relationship Id="rId9" Type="http://schemas.openxmlformats.org/officeDocument/2006/relationships/image" Target="../media/image214.png"/></Relationships>
</file>

<file path=ppt/slideLayouts/_rels/slideLayout199.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18.png"/><Relationship Id="rId7" Type="http://schemas.openxmlformats.org/officeDocument/2006/relationships/image" Target="../media/image219.png"/><Relationship Id="rId2" Type="http://schemas.openxmlformats.org/officeDocument/2006/relationships/image" Target="../media/image427.png"/><Relationship Id="rId1" Type="http://schemas.openxmlformats.org/officeDocument/2006/relationships/slideMaster" Target="../slideMasters/slideMaster4.xml"/><Relationship Id="rId6" Type="http://schemas.openxmlformats.org/officeDocument/2006/relationships/image" Target="../media/image202.png"/><Relationship Id="rId5" Type="http://schemas.openxmlformats.org/officeDocument/2006/relationships/image" Target="../media/image203.png"/><Relationship Id="rId4" Type="http://schemas.openxmlformats.org/officeDocument/2006/relationships/image" Target="../media/image49.png"/><Relationship Id="rId9" Type="http://schemas.openxmlformats.org/officeDocument/2006/relationships/image" Target="../media/image221.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39.png"/><Relationship Id="rId7" Type="http://schemas.openxmlformats.org/officeDocument/2006/relationships/image" Target="../media/image143.png"/><Relationship Id="rId2" Type="http://schemas.openxmlformats.org/officeDocument/2006/relationships/image" Target="../media/image65.png"/><Relationship Id="rId1" Type="http://schemas.openxmlformats.org/officeDocument/2006/relationships/slideMaster" Target="../slideMasters/slideMaster1.xml"/><Relationship Id="rId6" Type="http://schemas.openxmlformats.org/officeDocument/2006/relationships/image" Target="../media/image142.png"/><Relationship Id="rId5" Type="http://schemas.openxmlformats.org/officeDocument/2006/relationships/image" Target="../media/image141.png"/><Relationship Id="rId10" Type="http://schemas.openxmlformats.org/officeDocument/2006/relationships/image" Target="../media/image49.png"/><Relationship Id="rId4" Type="http://schemas.openxmlformats.org/officeDocument/2006/relationships/image" Target="../media/image140.png"/><Relationship Id="rId9" Type="http://schemas.openxmlformats.org/officeDocument/2006/relationships/image" Target="../media/image145.png"/></Relationships>
</file>

<file path=ppt/slideLayouts/_rels/slideLayout200.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195.png"/><Relationship Id="rId7" Type="http://schemas.openxmlformats.org/officeDocument/2006/relationships/image" Target="../media/image224.png"/><Relationship Id="rId2" Type="http://schemas.openxmlformats.org/officeDocument/2006/relationships/image" Target="../media/image222.png"/><Relationship Id="rId1" Type="http://schemas.openxmlformats.org/officeDocument/2006/relationships/slideMaster" Target="../slideMasters/slideMaster4.xml"/><Relationship Id="rId6" Type="http://schemas.openxmlformats.org/officeDocument/2006/relationships/image" Target="../media/image223.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201.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200.png"/><Relationship Id="rId7" Type="http://schemas.openxmlformats.org/officeDocument/2006/relationships/image" Target="../media/image228.png"/><Relationship Id="rId2" Type="http://schemas.openxmlformats.org/officeDocument/2006/relationships/image" Target="../media/image226.png"/><Relationship Id="rId1" Type="http://schemas.openxmlformats.org/officeDocument/2006/relationships/slideMaster" Target="../slideMasters/slideMaster4.xml"/><Relationship Id="rId6" Type="http://schemas.openxmlformats.org/officeDocument/2006/relationships/image" Target="../media/image227.png"/><Relationship Id="rId5" Type="http://schemas.openxmlformats.org/officeDocument/2006/relationships/image" Target="../media/image202.png"/><Relationship Id="rId4" Type="http://schemas.openxmlformats.org/officeDocument/2006/relationships/image" Target="../media/image49.png"/><Relationship Id="rId9" Type="http://schemas.openxmlformats.org/officeDocument/2006/relationships/image" Target="../media/image230.png"/></Relationships>
</file>

<file path=ppt/slideLayouts/_rels/slideLayout202.xml.rels><?xml version="1.0" encoding="UTF-8" standalone="yes"?>
<Relationships xmlns="http://schemas.openxmlformats.org/package/2006/relationships"><Relationship Id="rId8" Type="http://schemas.openxmlformats.org/officeDocument/2006/relationships/image" Target="../media/image234.png"/><Relationship Id="rId3" Type="http://schemas.openxmlformats.org/officeDocument/2006/relationships/image" Target="../media/image49.png"/><Relationship Id="rId7" Type="http://schemas.openxmlformats.org/officeDocument/2006/relationships/image" Target="../media/image233.png"/><Relationship Id="rId2" Type="http://schemas.openxmlformats.org/officeDocument/2006/relationships/image" Target="../media/image231.png"/><Relationship Id="rId1" Type="http://schemas.openxmlformats.org/officeDocument/2006/relationships/slideMaster" Target="../slideMasters/slideMaster4.xml"/><Relationship Id="rId6" Type="http://schemas.openxmlformats.org/officeDocument/2006/relationships/image" Target="../media/image202.png"/><Relationship Id="rId5" Type="http://schemas.openxmlformats.org/officeDocument/2006/relationships/image" Target="../media/image232.png"/><Relationship Id="rId4" Type="http://schemas.openxmlformats.org/officeDocument/2006/relationships/image" Target="../media/image428.png"/></Relationships>
</file>

<file path=ppt/slideLayouts/_rels/slideLayout203.xml.rels><?xml version="1.0" encoding="UTF-8" standalone="yes"?>
<Relationships xmlns="http://schemas.openxmlformats.org/package/2006/relationships"><Relationship Id="rId8" Type="http://schemas.openxmlformats.org/officeDocument/2006/relationships/image" Target="../media/image238.png"/><Relationship Id="rId3" Type="http://schemas.openxmlformats.org/officeDocument/2006/relationships/image" Target="../media/image236.png"/><Relationship Id="rId7" Type="http://schemas.openxmlformats.org/officeDocument/2006/relationships/image" Target="../media/image121.png"/><Relationship Id="rId2" Type="http://schemas.openxmlformats.org/officeDocument/2006/relationships/image" Target="../media/image235.png"/><Relationship Id="rId1" Type="http://schemas.openxmlformats.org/officeDocument/2006/relationships/slideMaster" Target="../slideMasters/slideMaster4.xml"/><Relationship Id="rId6" Type="http://schemas.openxmlformats.org/officeDocument/2006/relationships/image" Target="../media/image237.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204.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40.png"/><Relationship Id="rId7" Type="http://schemas.openxmlformats.org/officeDocument/2006/relationships/image" Target="../media/image244.png"/><Relationship Id="rId2" Type="http://schemas.openxmlformats.org/officeDocument/2006/relationships/image" Target="../media/image239.png"/><Relationship Id="rId1" Type="http://schemas.openxmlformats.org/officeDocument/2006/relationships/slideMaster" Target="../slideMasters/slideMaster4.xml"/><Relationship Id="rId6" Type="http://schemas.openxmlformats.org/officeDocument/2006/relationships/image" Target="../media/image243.png"/><Relationship Id="rId5" Type="http://schemas.openxmlformats.org/officeDocument/2006/relationships/image" Target="../media/image242.png"/><Relationship Id="rId10" Type="http://schemas.openxmlformats.org/officeDocument/2006/relationships/image" Target="../media/image49.png"/><Relationship Id="rId4" Type="http://schemas.openxmlformats.org/officeDocument/2006/relationships/image" Target="../media/image241.png"/><Relationship Id="rId9" Type="http://schemas.openxmlformats.org/officeDocument/2006/relationships/image" Target="../media/image246.png"/></Relationships>
</file>

<file path=ppt/slideLayouts/_rels/slideLayout205.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248.png"/><Relationship Id="rId7" Type="http://schemas.openxmlformats.org/officeDocument/2006/relationships/image" Target="../media/image251.png"/><Relationship Id="rId2" Type="http://schemas.openxmlformats.org/officeDocument/2006/relationships/image" Target="../media/image247.png"/><Relationship Id="rId1" Type="http://schemas.openxmlformats.org/officeDocument/2006/relationships/slideMaster" Target="../slideMasters/slideMaster4.xml"/><Relationship Id="rId6" Type="http://schemas.openxmlformats.org/officeDocument/2006/relationships/image" Target="../media/image250.png"/><Relationship Id="rId5" Type="http://schemas.openxmlformats.org/officeDocument/2006/relationships/image" Target="../media/image49.png"/><Relationship Id="rId10" Type="http://schemas.openxmlformats.org/officeDocument/2006/relationships/image" Target="../media/image254.png"/><Relationship Id="rId4" Type="http://schemas.openxmlformats.org/officeDocument/2006/relationships/image" Target="../media/image249.png"/><Relationship Id="rId9" Type="http://schemas.openxmlformats.org/officeDocument/2006/relationships/image" Target="../media/image253.png"/></Relationships>
</file>

<file path=ppt/slideLayouts/_rels/slideLayout206.xml.rels><?xml version="1.0" encoding="UTF-8" standalone="yes"?>
<Relationships xmlns="http://schemas.openxmlformats.org/package/2006/relationships"><Relationship Id="rId8" Type="http://schemas.openxmlformats.org/officeDocument/2006/relationships/image" Target="../media/image258.png"/><Relationship Id="rId3" Type="http://schemas.openxmlformats.org/officeDocument/2006/relationships/image" Target="../media/image256.png"/><Relationship Id="rId7" Type="http://schemas.openxmlformats.org/officeDocument/2006/relationships/image" Target="../media/image252.png"/><Relationship Id="rId2" Type="http://schemas.openxmlformats.org/officeDocument/2006/relationships/image" Target="../media/image255.png"/><Relationship Id="rId1" Type="http://schemas.openxmlformats.org/officeDocument/2006/relationships/slideMaster" Target="../slideMasters/slideMaster4.xml"/><Relationship Id="rId6" Type="http://schemas.openxmlformats.org/officeDocument/2006/relationships/image" Target="../media/image121.png"/><Relationship Id="rId5" Type="http://schemas.openxmlformats.org/officeDocument/2006/relationships/image" Target="../media/image49.png"/><Relationship Id="rId10" Type="http://schemas.openxmlformats.org/officeDocument/2006/relationships/image" Target="../media/image194.png"/><Relationship Id="rId4" Type="http://schemas.openxmlformats.org/officeDocument/2006/relationships/image" Target="../media/image257.png"/><Relationship Id="rId9" Type="http://schemas.openxmlformats.org/officeDocument/2006/relationships/image" Target="../media/image259.png"/></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261.png"/><Relationship Id="rId7" Type="http://schemas.openxmlformats.org/officeDocument/2006/relationships/image" Target="../media/image121.png"/><Relationship Id="rId2" Type="http://schemas.openxmlformats.org/officeDocument/2006/relationships/image" Target="../media/image260.png"/><Relationship Id="rId1" Type="http://schemas.openxmlformats.org/officeDocument/2006/relationships/slideMaster" Target="../slideMasters/slideMaster4.xml"/><Relationship Id="rId6" Type="http://schemas.openxmlformats.org/officeDocument/2006/relationships/image" Target="../media/image262.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208.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64.png"/><Relationship Id="rId7" Type="http://schemas.openxmlformats.org/officeDocument/2006/relationships/image" Target="../media/image121.png"/><Relationship Id="rId2" Type="http://schemas.openxmlformats.org/officeDocument/2006/relationships/image" Target="../media/image263.png"/><Relationship Id="rId1" Type="http://schemas.openxmlformats.org/officeDocument/2006/relationships/slideMaster" Target="../slideMasters/slideMaster4.xml"/><Relationship Id="rId6" Type="http://schemas.openxmlformats.org/officeDocument/2006/relationships/image" Target="../media/image266.png"/><Relationship Id="rId5" Type="http://schemas.openxmlformats.org/officeDocument/2006/relationships/image" Target="../media/image49.png"/><Relationship Id="rId4" Type="http://schemas.openxmlformats.org/officeDocument/2006/relationships/image" Target="../media/image265.png"/><Relationship Id="rId9" Type="http://schemas.openxmlformats.org/officeDocument/2006/relationships/image" Target="../media/image252.png"/></Relationships>
</file>

<file path=ppt/slideLayouts/_rels/slideLayout209.xml.rels><?xml version="1.0" encoding="UTF-8" standalone="yes"?>
<Relationships xmlns="http://schemas.openxmlformats.org/package/2006/relationships"><Relationship Id="rId8" Type="http://schemas.openxmlformats.org/officeDocument/2006/relationships/image" Target="../media/image270.png"/><Relationship Id="rId3" Type="http://schemas.openxmlformats.org/officeDocument/2006/relationships/image" Target="../media/image268.png"/><Relationship Id="rId7" Type="http://schemas.openxmlformats.org/officeDocument/2006/relationships/image" Target="../media/image194.png"/><Relationship Id="rId2" Type="http://schemas.openxmlformats.org/officeDocument/2006/relationships/image" Target="../media/image267.png"/><Relationship Id="rId1" Type="http://schemas.openxmlformats.org/officeDocument/2006/relationships/slideMaster" Target="../slideMasters/slideMaster4.xml"/><Relationship Id="rId6" Type="http://schemas.openxmlformats.org/officeDocument/2006/relationships/image" Target="../media/image269.png"/><Relationship Id="rId5" Type="http://schemas.openxmlformats.org/officeDocument/2006/relationships/image" Target="../media/image252.png"/><Relationship Id="rId4" Type="http://schemas.openxmlformats.org/officeDocument/2006/relationships/image" Target="../media/image49.png"/><Relationship Id="rId9" Type="http://schemas.openxmlformats.org/officeDocument/2006/relationships/image" Target="../media/image121.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49.png"/><Relationship Id="rId7" Type="http://schemas.openxmlformats.org/officeDocument/2006/relationships/image" Target="../media/image149.png"/><Relationship Id="rId2" Type="http://schemas.openxmlformats.org/officeDocument/2006/relationships/image" Target="../media/image141.png"/><Relationship Id="rId1" Type="http://schemas.openxmlformats.org/officeDocument/2006/relationships/slideMaster" Target="../slideMasters/slideMaster1.xml"/><Relationship Id="rId6" Type="http://schemas.openxmlformats.org/officeDocument/2006/relationships/image" Target="../media/image148.png"/><Relationship Id="rId11" Type="http://schemas.openxmlformats.org/officeDocument/2006/relationships/image" Target="../media/image153.png"/><Relationship Id="rId5" Type="http://schemas.openxmlformats.org/officeDocument/2006/relationships/image" Target="../media/image147.png"/><Relationship Id="rId10" Type="http://schemas.openxmlformats.org/officeDocument/2006/relationships/image" Target="../media/image152.png"/><Relationship Id="rId4" Type="http://schemas.openxmlformats.org/officeDocument/2006/relationships/image" Target="../media/image146.png"/><Relationship Id="rId9" Type="http://schemas.openxmlformats.org/officeDocument/2006/relationships/image" Target="../media/image151.png"/></Relationships>
</file>

<file path=ppt/slideLayouts/_rels/slideLayout210.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272.png"/><Relationship Id="rId7" Type="http://schemas.openxmlformats.org/officeDocument/2006/relationships/image" Target="../media/image274.png"/><Relationship Id="rId2" Type="http://schemas.openxmlformats.org/officeDocument/2006/relationships/image" Target="../media/image271.png"/><Relationship Id="rId1" Type="http://schemas.openxmlformats.org/officeDocument/2006/relationships/slideMaster" Target="../slideMasters/slideMaster4.xml"/><Relationship Id="rId6" Type="http://schemas.openxmlformats.org/officeDocument/2006/relationships/image" Target="../media/image273.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211.xml.rels><?xml version="1.0" encoding="UTF-8" standalone="yes"?>
<Relationships xmlns="http://schemas.openxmlformats.org/package/2006/relationships"><Relationship Id="rId8" Type="http://schemas.openxmlformats.org/officeDocument/2006/relationships/image" Target="../media/image279.png"/><Relationship Id="rId3" Type="http://schemas.openxmlformats.org/officeDocument/2006/relationships/image" Target="../media/image49.png"/><Relationship Id="rId7" Type="http://schemas.openxmlformats.org/officeDocument/2006/relationships/image" Target="../media/image278.png"/><Relationship Id="rId2" Type="http://schemas.openxmlformats.org/officeDocument/2006/relationships/image" Target="../media/image275.png"/><Relationship Id="rId1" Type="http://schemas.openxmlformats.org/officeDocument/2006/relationships/slideMaster" Target="../slideMasters/slideMaster4.xml"/><Relationship Id="rId6" Type="http://schemas.openxmlformats.org/officeDocument/2006/relationships/image" Target="../media/image429.png"/><Relationship Id="rId5" Type="http://schemas.openxmlformats.org/officeDocument/2006/relationships/image" Target="../media/image276.png"/><Relationship Id="rId4" Type="http://schemas.openxmlformats.org/officeDocument/2006/relationships/image" Target="../media/image252.png"/><Relationship Id="rId9" Type="http://schemas.openxmlformats.org/officeDocument/2006/relationships/image" Target="../media/image194.png"/></Relationships>
</file>

<file path=ppt/slideLayouts/_rels/slideLayout212.xml.rels><?xml version="1.0" encoding="UTF-8" standalone="yes"?>
<Relationships xmlns="http://schemas.openxmlformats.org/package/2006/relationships"><Relationship Id="rId8" Type="http://schemas.openxmlformats.org/officeDocument/2006/relationships/image" Target="../media/image284.png"/><Relationship Id="rId3" Type="http://schemas.openxmlformats.org/officeDocument/2006/relationships/image" Target="../media/image281.png"/><Relationship Id="rId7" Type="http://schemas.openxmlformats.org/officeDocument/2006/relationships/image" Target="../media/image283.png"/><Relationship Id="rId2" Type="http://schemas.openxmlformats.org/officeDocument/2006/relationships/image" Target="../media/image280.png"/><Relationship Id="rId1" Type="http://schemas.openxmlformats.org/officeDocument/2006/relationships/slideMaster" Target="../slideMasters/slideMaster4.xml"/><Relationship Id="rId6" Type="http://schemas.openxmlformats.org/officeDocument/2006/relationships/image" Target="../media/image282.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286.png"/><Relationship Id="rId7" Type="http://schemas.openxmlformats.org/officeDocument/2006/relationships/image" Target="../media/image288.png"/><Relationship Id="rId2" Type="http://schemas.openxmlformats.org/officeDocument/2006/relationships/image" Target="../media/image285.png"/><Relationship Id="rId1" Type="http://schemas.openxmlformats.org/officeDocument/2006/relationships/slideMaster" Target="../slideMasters/slideMaster4.xml"/><Relationship Id="rId6" Type="http://schemas.openxmlformats.org/officeDocument/2006/relationships/image" Target="../media/image287.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214.xml.rels><?xml version="1.0" encoding="UTF-8" standalone="yes"?>
<Relationships xmlns="http://schemas.openxmlformats.org/package/2006/relationships"><Relationship Id="rId8" Type="http://schemas.openxmlformats.org/officeDocument/2006/relationships/image" Target="../media/image293.png"/><Relationship Id="rId3" Type="http://schemas.openxmlformats.org/officeDocument/2006/relationships/image" Target="../media/image290.png"/><Relationship Id="rId7" Type="http://schemas.openxmlformats.org/officeDocument/2006/relationships/image" Target="../media/image292.png"/><Relationship Id="rId2" Type="http://schemas.openxmlformats.org/officeDocument/2006/relationships/image" Target="../media/image289.png"/><Relationship Id="rId1" Type="http://schemas.openxmlformats.org/officeDocument/2006/relationships/slideMaster" Target="../slideMasters/slideMaster4.xml"/><Relationship Id="rId6" Type="http://schemas.openxmlformats.org/officeDocument/2006/relationships/image" Target="../media/image270.png"/><Relationship Id="rId5" Type="http://schemas.openxmlformats.org/officeDocument/2006/relationships/image" Target="../media/image291.png"/><Relationship Id="rId10" Type="http://schemas.openxmlformats.org/officeDocument/2006/relationships/image" Target="../media/image295.png"/><Relationship Id="rId4" Type="http://schemas.openxmlformats.org/officeDocument/2006/relationships/image" Target="../media/image49.png"/><Relationship Id="rId9" Type="http://schemas.openxmlformats.org/officeDocument/2006/relationships/image" Target="../media/image294.png"/></Relationships>
</file>

<file path=ppt/slideLayouts/_rels/slideLayout215.xml.rels><?xml version="1.0" encoding="UTF-8" standalone="yes"?>
<Relationships xmlns="http://schemas.openxmlformats.org/package/2006/relationships"><Relationship Id="rId8" Type="http://schemas.openxmlformats.org/officeDocument/2006/relationships/image" Target="../media/image301.png"/><Relationship Id="rId3" Type="http://schemas.openxmlformats.org/officeDocument/2006/relationships/image" Target="../media/image297.png"/><Relationship Id="rId7" Type="http://schemas.openxmlformats.org/officeDocument/2006/relationships/image" Target="../media/image300.png"/><Relationship Id="rId2" Type="http://schemas.openxmlformats.org/officeDocument/2006/relationships/image" Target="../media/image296.png"/><Relationship Id="rId1" Type="http://schemas.openxmlformats.org/officeDocument/2006/relationships/slideMaster" Target="../slideMasters/slideMaster4.xml"/><Relationship Id="rId6" Type="http://schemas.openxmlformats.org/officeDocument/2006/relationships/image" Target="../media/image299.png"/><Relationship Id="rId5" Type="http://schemas.openxmlformats.org/officeDocument/2006/relationships/image" Target="../media/image298.png"/><Relationship Id="rId4" Type="http://schemas.openxmlformats.org/officeDocument/2006/relationships/image" Target="../media/image49.png"/><Relationship Id="rId9" Type="http://schemas.openxmlformats.org/officeDocument/2006/relationships/image" Target="../media/image302.png"/></Relationships>
</file>

<file path=ppt/slideLayouts/_rels/slideLayout216.xml.rels><?xml version="1.0" encoding="UTF-8" standalone="yes"?>
<Relationships xmlns="http://schemas.openxmlformats.org/package/2006/relationships"><Relationship Id="rId8" Type="http://schemas.openxmlformats.org/officeDocument/2006/relationships/image" Target="../media/image308.png"/><Relationship Id="rId3" Type="http://schemas.openxmlformats.org/officeDocument/2006/relationships/image" Target="../media/image304.png"/><Relationship Id="rId7" Type="http://schemas.openxmlformats.org/officeDocument/2006/relationships/image" Target="../media/image65.png"/><Relationship Id="rId2" Type="http://schemas.openxmlformats.org/officeDocument/2006/relationships/image" Target="../media/image303.png"/><Relationship Id="rId1" Type="http://schemas.openxmlformats.org/officeDocument/2006/relationships/slideMaster" Target="../slideMasters/slideMaster4.xml"/><Relationship Id="rId6" Type="http://schemas.openxmlformats.org/officeDocument/2006/relationships/image" Target="../media/image307.png"/><Relationship Id="rId5" Type="http://schemas.openxmlformats.org/officeDocument/2006/relationships/image" Target="../media/image306.png"/><Relationship Id="rId10" Type="http://schemas.openxmlformats.org/officeDocument/2006/relationships/image" Target="../media/image49.png"/><Relationship Id="rId4" Type="http://schemas.openxmlformats.org/officeDocument/2006/relationships/image" Target="../media/image305.png"/><Relationship Id="rId9" Type="http://schemas.openxmlformats.org/officeDocument/2006/relationships/image" Target="../media/image309.png"/></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49.png"/><Relationship Id="rId1" Type="http://schemas.openxmlformats.org/officeDocument/2006/relationships/slideMaster" Target="../slideMasters/slideMaster4.xml"/><Relationship Id="rId6" Type="http://schemas.openxmlformats.org/officeDocument/2006/relationships/image" Target="../media/image313.png"/><Relationship Id="rId5" Type="http://schemas.openxmlformats.org/officeDocument/2006/relationships/image" Target="../media/image312.png"/><Relationship Id="rId4" Type="http://schemas.openxmlformats.org/officeDocument/2006/relationships/image" Target="../media/image311.png"/></Relationships>
</file>

<file path=ppt/slideLayouts/_rels/slideLayout218.xml.rels><?xml version="1.0" encoding="UTF-8" standalone="yes"?>
<Relationships xmlns="http://schemas.openxmlformats.org/package/2006/relationships"><Relationship Id="rId8" Type="http://schemas.openxmlformats.org/officeDocument/2006/relationships/image" Target="../media/image319.png"/><Relationship Id="rId3" Type="http://schemas.openxmlformats.org/officeDocument/2006/relationships/image" Target="../media/image315.png"/><Relationship Id="rId7" Type="http://schemas.openxmlformats.org/officeDocument/2006/relationships/image" Target="../media/image318.png"/><Relationship Id="rId2" Type="http://schemas.openxmlformats.org/officeDocument/2006/relationships/image" Target="../media/image314.png"/><Relationship Id="rId1" Type="http://schemas.openxmlformats.org/officeDocument/2006/relationships/slideMaster" Target="../slideMasters/slideMaster4.xml"/><Relationship Id="rId6" Type="http://schemas.openxmlformats.org/officeDocument/2006/relationships/image" Target="../media/image317.png"/><Relationship Id="rId5" Type="http://schemas.openxmlformats.org/officeDocument/2006/relationships/image" Target="../media/image316.png"/><Relationship Id="rId4" Type="http://schemas.openxmlformats.org/officeDocument/2006/relationships/image" Target="../media/image49.png"/><Relationship Id="rId9" Type="http://schemas.openxmlformats.org/officeDocument/2006/relationships/image" Target="../media/image320.png"/></Relationships>
</file>

<file path=ppt/slideLayouts/_rels/slideLayout219.xml.rels><?xml version="1.0" encoding="UTF-8" standalone="yes"?>
<Relationships xmlns="http://schemas.openxmlformats.org/package/2006/relationships"><Relationship Id="rId8" Type="http://schemas.openxmlformats.org/officeDocument/2006/relationships/image" Target="../media/image324.png"/><Relationship Id="rId13" Type="http://schemas.openxmlformats.org/officeDocument/2006/relationships/image" Target="../media/image329.png"/><Relationship Id="rId3" Type="http://schemas.openxmlformats.org/officeDocument/2006/relationships/image" Target="../media/image49.png"/><Relationship Id="rId7" Type="http://schemas.openxmlformats.org/officeDocument/2006/relationships/image" Target="../media/image323.png"/><Relationship Id="rId12" Type="http://schemas.openxmlformats.org/officeDocument/2006/relationships/image" Target="../media/image328.png"/><Relationship Id="rId2" Type="http://schemas.openxmlformats.org/officeDocument/2006/relationships/image" Target="../media/image68.png"/><Relationship Id="rId1" Type="http://schemas.openxmlformats.org/officeDocument/2006/relationships/slideMaster" Target="../slideMasters/slideMaster4.xml"/><Relationship Id="rId6" Type="http://schemas.openxmlformats.org/officeDocument/2006/relationships/image" Target="../media/image322.png"/><Relationship Id="rId11" Type="http://schemas.openxmlformats.org/officeDocument/2006/relationships/image" Target="../media/image327.png"/><Relationship Id="rId5" Type="http://schemas.openxmlformats.org/officeDocument/2006/relationships/image" Target="../media/image321.png"/><Relationship Id="rId10" Type="http://schemas.openxmlformats.org/officeDocument/2006/relationships/image" Target="../media/image326.png"/><Relationship Id="rId4" Type="http://schemas.openxmlformats.org/officeDocument/2006/relationships/image" Target="../media/image65.png"/><Relationship Id="rId9" Type="http://schemas.openxmlformats.org/officeDocument/2006/relationships/image" Target="../media/image325.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49.png"/><Relationship Id="rId7" Type="http://schemas.openxmlformats.org/officeDocument/2006/relationships/image" Target="../media/image156.png"/><Relationship Id="rId2" Type="http://schemas.openxmlformats.org/officeDocument/2006/relationships/image" Target="../media/image154.png"/><Relationship Id="rId1" Type="http://schemas.openxmlformats.org/officeDocument/2006/relationships/slideMaster" Target="../slideMasters/slideMaster1.xml"/><Relationship Id="rId6" Type="http://schemas.openxmlformats.org/officeDocument/2006/relationships/image" Target="../media/image153.png"/><Relationship Id="rId11" Type="http://schemas.openxmlformats.org/officeDocument/2006/relationships/image" Target="../media/image160.png"/><Relationship Id="rId5" Type="http://schemas.openxmlformats.org/officeDocument/2006/relationships/image" Target="../media/image155.png"/><Relationship Id="rId10" Type="http://schemas.openxmlformats.org/officeDocument/2006/relationships/image" Target="../media/image159.png"/><Relationship Id="rId4" Type="http://schemas.openxmlformats.org/officeDocument/2006/relationships/image" Target="../media/image147.png"/><Relationship Id="rId9" Type="http://schemas.openxmlformats.org/officeDocument/2006/relationships/image" Target="../media/image158.png"/></Relationships>
</file>

<file path=ppt/slideLayouts/_rels/slideLayout220.xml.rels><?xml version="1.0" encoding="UTF-8" standalone="yes"?>
<Relationships xmlns="http://schemas.openxmlformats.org/package/2006/relationships"><Relationship Id="rId8" Type="http://schemas.openxmlformats.org/officeDocument/2006/relationships/image" Target="../media/image334.png"/><Relationship Id="rId3" Type="http://schemas.openxmlformats.org/officeDocument/2006/relationships/image" Target="../media/image92.png"/><Relationship Id="rId7" Type="http://schemas.openxmlformats.org/officeDocument/2006/relationships/image" Target="../media/image333.png"/><Relationship Id="rId2" Type="http://schemas.openxmlformats.org/officeDocument/2006/relationships/image" Target="../media/image330.png"/><Relationship Id="rId1" Type="http://schemas.openxmlformats.org/officeDocument/2006/relationships/slideMaster" Target="../slideMasters/slideMaster4.xml"/><Relationship Id="rId6" Type="http://schemas.openxmlformats.org/officeDocument/2006/relationships/image" Target="../media/image49.png"/><Relationship Id="rId5" Type="http://schemas.openxmlformats.org/officeDocument/2006/relationships/image" Target="../media/image332.png"/><Relationship Id="rId10" Type="http://schemas.openxmlformats.org/officeDocument/2006/relationships/image" Target="../media/image65.png"/><Relationship Id="rId4" Type="http://schemas.openxmlformats.org/officeDocument/2006/relationships/image" Target="../media/image331.png"/><Relationship Id="rId9" Type="http://schemas.openxmlformats.org/officeDocument/2006/relationships/image" Target="../media/image335.png"/></Relationships>
</file>

<file path=ppt/slideLayouts/_rels/slideLayout221.xml.rels><?xml version="1.0" encoding="UTF-8" standalone="yes"?>
<Relationships xmlns="http://schemas.openxmlformats.org/package/2006/relationships"><Relationship Id="rId8" Type="http://schemas.openxmlformats.org/officeDocument/2006/relationships/image" Target="../media/image341.png"/><Relationship Id="rId3" Type="http://schemas.openxmlformats.org/officeDocument/2006/relationships/image" Target="../media/image76.png"/><Relationship Id="rId7" Type="http://schemas.openxmlformats.org/officeDocument/2006/relationships/image" Target="../media/image340.png"/><Relationship Id="rId2" Type="http://schemas.openxmlformats.org/officeDocument/2006/relationships/image" Target="../media/image336.png"/><Relationship Id="rId1" Type="http://schemas.openxmlformats.org/officeDocument/2006/relationships/slideMaster" Target="../slideMasters/slideMaster4.xml"/><Relationship Id="rId6" Type="http://schemas.openxmlformats.org/officeDocument/2006/relationships/image" Target="../media/image339.png"/><Relationship Id="rId5" Type="http://schemas.openxmlformats.org/officeDocument/2006/relationships/image" Target="../media/image338.png"/><Relationship Id="rId4" Type="http://schemas.openxmlformats.org/officeDocument/2006/relationships/image" Target="../media/image337.png"/><Relationship Id="rId9" Type="http://schemas.openxmlformats.org/officeDocument/2006/relationships/image" Target="../media/image49.png"/></Relationships>
</file>

<file path=ppt/slideLayouts/_rels/slideLayout222.xml.rels><?xml version="1.0" encoding="UTF-8" standalone="yes"?>
<Relationships xmlns="http://schemas.openxmlformats.org/package/2006/relationships"><Relationship Id="rId8" Type="http://schemas.openxmlformats.org/officeDocument/2006/relationships/image" Target="../media/image348.png"/><Relationship Id="rId13" Type="http://schemas.openxmlformats.org/officeDocument/2006/relationships/image" Target="../media/image431.png"/><Relationship Id="rId3" Type="http://schemas.openxmlformats.org/officeDocument/2006/relationships/image" Target="../media/image343.png"/><Relationship Id="rId7" Type="http://schemas.openxmlformats.org/officeDocument/2006/relationships/image" Target="../media/image347.png"/><Relationship Id="rId12" Type="http://schemas.openxmlformats.org/officeDocument/2006/relationships/image" Target="../media/image352.png"/><Relationship Id="rId17" Type="http://schemas.openxmlformats.org/officeDocument/2006/relationships/image" Target="../media/image49.png"/><Relationship Id="rId2" Type="http://schemas.openxmlformats.org/officeDocument/2006/relationships/image" Target="../media/image430.png"/><Relationship Id="rId16" Type="http://schemas.openxmlformats.org/officeDocument/2006/relationships/image" Target="../media/image356.png"/><Relationship Id="rId1" Type="http://schemas.openxmlformats.org/officeDocument/2006/relationships/slideMaster" Target="../slideMasters/slideMaster4.xml"/><Relationship Id="rId6" Type="http://schemas.openxmlformats.org/officeDocument/2006/relationships/image" Target="../media/image346.png"/><Relationship Id="rId11" Type="http://schemas.openxmlformats.org/officeDocument/2006/relationships/image" Target="../media/image351.png"/><Relationship Id="rId5" Type="http://schemas.openxmlformats.org/officeDocument/2006/relationships/image" Target="../media/image345.png"/><Relationship Id="rId15" Type="http://schemas.openxmlformats.org/officeDocument/2006/relationships/image" Target="../media/image355.png"/><Relationship Id="rId10" Type="http://schemas.openxmlformats.org/officeDocument/2006/relationships/image" Target="../media/image350.png"/><Relationship Id="rId4" Type="http://schemas.openxmlformats.org/officeDocument/2006/relationships/image" Target="../media/image344.png"/><Relationship Id="rId9" Type="http://schemas.openxmlformats.org/officeDocument/2006/relationships/image" Target="../media/image349.png"/><Relationship Id="rId14" Type="http://schemas.openxmlformats.org/officeDocument/2006/relationships/image" Target="../media/image354.png"/></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58.png"/><Relationship Id="rId7" Type="http://schemas.openxmlformats.org/officeDocument/2006/relationships/image" Target="../media/image361.png"/><Relationship Id="rId2" Type="http://schemas.openxmlformats.org/officeDocument/2006/relationships/image" Target="../media/image357.png"/><Relationship Id="rId1" Type="http://schemas.openxmlformats.org/officeDocument/2006/relationships/slideMaster" Target="../slideMasters/slideMaster4.xml"/><Relationship Id="rId6" Type="http://schemas.openxmlformats.org/officeDocument/2006/relationships/image" Target="../media/image360.png"/><Relationship Id="rId5" Type="http://schemas.openxmlformats.org/officeDocument/2006/relationships/image" Target="../media/image270.png"/><Relationship Id="rId4" Type="http://schemas.openxmlformats.org/officeDocument/2006/relationships/image" Target="../media/image359.png"/></Relationships>
</file>

<file path=ppt/slideLayouts/_rels/slideLayout224.xml.rels><?xml version="1.0" encoding="UTF-8" standalone="yes"?>
<Relationships xmlns="http://schemas.openxmlformats.org/package/2006/relationships"><Relationship Id="rId8" Type="http://schemas.openxmlformats.org/officeDocument/2006/relationships/image" Target="../media/image367.png"/><Relationship Id="rId13" Type="http://schemas.openxmlformats.org/officeDocument/2006/relationships/image" Target="../media/image371.png"/><Relationship Id="rId3" Type="http://schemas.openxmlformats.org/officeDocument/2006/relationships/image" Target="../media/image315.png"/><Relationship Id="rId7" Type="http://schemas.openxmlformats.org/officeDocument/2006/relationships/image" Target="../media/image366.png"/><Relationship Id="rId12" Type="http://schemas.openxmlformats.org/officeDocument/2006/relationships/image" Target="../media/image370.png"/><Relationship Id="rId2" Type="http://schemas.openxmlformats.org/officeDocument/2006/relationships/image" Target="../media/image362.png"/><Relationship Id="rId1" Type="http://schemas.openxmlformats.org/officeDocument/2006/relationships/slideMaster" Target="../slideMasters/slideMaster4.xml"/><Relationship Id="rId6" Type="http://schemas.openxmlformats.org/officeDocument/2006/relationships/image" Target="../media/image365.png"/><Relationship Id="rId11" Type="http://schemas.openxmlformats.org/officeDocument/2006/relationships/image" Target="../media/image49.png"/><Relationship Id="rId5" Type="http://schemas.openxmlformats.org/officeDocument/2006/relationships/image" Target="../media/image364.png"/><Relationship Id="rId10" Type="http://schemas.openxmlformats.org/officeDocument/2006/relationships/image" Target="../media/image369.png"/><Relationship Id="rId4" Type="http://schemas.openxmlformats.org/officeDocument/2006/relationships/image" Target="../media/image363.png"/><Relationship Id="rId9" Type="http://schemas.openxmlformats.org/officeDocument/2006/relationships/image" Target="../media/image368.png"/></Relationships>
</file>

<file path=ppt/slideLayouts/_rels/slideLayout225.xml.rels><?xml version="1.0" encoding="UTF-8" standalone="yes"?>
<Relationships xmlns="http://schemas.openxmlformats.org/package/2006/relationships"><Relationship Id="rId8" Type="http://schemas.openxmlformats.org/officeDocument/2006/relationships/image" Target="../media/image376.png"/><Relationship Id="rId3" Type="http://schemas.openxmlformats.org/officeDocument/2006/relationships/image" Target="../media/image57.png"/><Relationship Id="rId7" Type="http://schemas.openxmlformats.org/officeDocument/2006/relationships/image" Target="../media/image375.png"/><Relationship Id="rId2" Type="http://schemas.openxmlformats.org/officeDocument/2006/relationships/image" Target="../media/image372.png"/><Relationship Id="rId1" Type="http://schemas.openxmlformats.org/officeDocument/2006/relationships/slideMaster" Target="../slideMasters/slideMaster4.xml"/><Relationship Id="rId6" Type="http://schemas.openxmlformats.org/officeDocument/2006/relationships/image" Target="../media/image374.png"/><Relationship Id="rId5" Type="http://schemas.openxmlformats.org/officeDocument/2006/relationships/image" Target="../media/image49.png"/><Relationship Id="rId4" Type="http://schemas.openxmlformats.org/officeDocument/2006/relationships/image" Target="../media/image373.png"/><Relationship Id="rId9" Type="http://schemas.openxmlformats.org/officeDocument/2006/relationships/image" Target="../media/image92.png"/></Relationships>
</file>

<file path=ppt/slideLayouts/_rels/slideLayout226.xml.rels><?xml version="1.0" encoding="UTF-8" standalone="yes"?>
<Relationships xmlns="http://schemas.openxmlformats.org/package/2006/relationships"><Relationship Id="rId8" Type="http://schemas.openxmlformats.org/officeDocument/2006/relationships/image" Target="../media/image380.png"/><Relationship Id="rId3" Type="http://schemas.openxmlformats.org/officeDocument/2006/relationships/image" Target="../media/image304.png"/><Relationship Id="rId7" Type="http://schemas.openxmlformats.org/officeDocument/2006/relationships/image" Target="../media/image379.png"/><Relationship Id="rId2" Type="http://schemas.openxmlformats.org/officeDocument/2006/relationships/image" Target="../media/image377.png"/><Relationship Id="rId1" Type="http://schemas.openxmlformats.org/officeDocument/2006/relationships/slideMaster" Target="../slideMasters/slideMaster4.xml"/><Relationship Id="rId6" Type="http://schemas.openxmlformats.org/officeDocument/2006/relationships/image" Target="../media/image65.png"/><Relationship Id="rId5" Type="http://schemas.openxmlformats.org/officeDocument/2006/relationships/image" Target="../media/image378.png"/><Relationship Id="rId4" Type="http://schemas.openxmlformats.org/officeDocument/2006/relationships/image" Target="../media/image49.png"/><Relationship Id="rId9" Type="http://schemas.openxmlformats.org/officeDocument/2006/relationships/image" Target="../media/image381.png"/></Relationships>
</file>

<file path=ppt/slideLayouts/_rels/slideLayout227.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image" Target="../media/image382.png"/><Relationship Id="rId7" Type="http://schemas.openxmlformats.org/officeDocument/2006/relationships/image" Target="../media/image384.png"/><Relationship Id="rId2" Type="http://schemas.openxmlformats.org/officeDocument/2006/relationships/image" Target="../media/image141.png"/><Relationship Id="rId1" Type="http://schemas.openxmlformats.org/officeDocument/2006/relationships/slideMaster" Target="../slideMasters/slideMaster4.xml"/><Relationship Id="rId6" Type="http://schemas.openxmlformats.org/officeDocument/2006/relationships/image" Target="../media/image383.png"/><Relationship Id="rId5" Type="http://schemas.openxmlformats.org/officeDocument/2006/relationships/image" Target="../media/image49.png"/><Relationship Id="rId4" Type="http://schemas.openxmlformats.org/officeDocument/2006/relationships/image" Target="../media/image377.png"/><Relationship Id="rId9" Type="http://schemas.openxmlformats.org/officeDocument/2006/relationships/image" Target="../media/image386.png"/></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89.png"/><Relationship Id="rId2" Type="http://schemas.openxmlformats.org/officeDocument/2006/relationships/image" Target="../media/image387.png"/><Relationship Id="rId1" Type="http://schemas.openxmlformats.org/officeDocument/2006/relationships/slideMaster" Target="../slideMasters/slideMaster4.xml"/><Relationship Id="rId6" Type="http://schemas.openxmlformats.org/officeDocument/2006/relationships/image" Target="../media/image388.png"/><Relationship Id="rId5" Type="http://schemas.openxmlformats.org/officeDocument/2006/relationships/image" Target="../media/image49.png"/><Relationship Id="rId4" Type="http://schemas.openxmlformats.org/officeDocument/2006/relationships/image" Target="../media/image326.png"/></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391.png"/><Relationship Id="rId7" Type="http://schemas.openxmlformats.org/officeDocument/2006/relationships/image" Target="../media/image393.png"/><Relationship Id="rId2" Type="http://schemas.openxmlformats.org/officeDocument/2006/relationships/image" Target="../media/image390.png"/><Relationship Id="rId1" Type="http://schemas.openxmlformats.org/officeDocument/2006/relationships/slideMaster" Target="../slideMasters/slideMaster4.xml"/><Relationship Id="rId6" Type="http://schemas.openxmlformats.org/officeDocument/2006/relationships/image" Target="../media/image392.png"/><Relationship Id="rId5" Type="http://schemas.openxmlformats.org/officeDocument/2006/relationships/image" Target="../media/image49.png"/><Relationship Id="rId4" Type="http://schemas.openxmlformats.org/officeDocument/2006/relationships/image" Target="../media/image57.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2.png"/><Relationship Id="rId7" Type="http://schemas.openxmlformats.org/officeDocument/2006/relationships/image" Target="../media/image164.png"/><Relationship Id="rId2" Type="http://schemas.openxmlformats.org/officeDocument/2006/relationships/image" Target="../media/image161.png"/><Relationship Id="rId1" Type="http://schemas.openxmlformats.org/officeDocument/2006/relationships/slideMaster" Target="../slideMasters/slideMaster1.xml"/><Relationship Id="rId6" Type="http://schemas.openxmlformats.org/officeDocument/2006/relationships/image" Target="../media/image153.png"/><Relationship Id="rId5" Type="http://schemas.openxmlformats.org/officeDocument/2006/relationships/image" Target="../media/image163.png"/><Relationship Id="rId4" Type="http://schemas.openxmlformats.org/officeDocument/2006/relationships/image" Target="../media/image49.png"/><Relationship Id="rId9" Type="http://schemas.openxmlformats.org/officeDocument/2006/relationships/image" Target="../media/image166.png"/></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395.png"/><Relationship Id="rId2" Type="http://schemas.openxmlformats.org/officeDocument/2006/relationships/image" Target="../media/image394.png"/><Relationship Id="rId1" Type="http://schemas.openxmlformats.org/officeDocument/2006/relationships/slideMaster" Target="../slideMasters/slideMaster4.xml"/><Relationship Id="rId6" Type="http://schemas.openxmlformats.org/officeDocument/2006/relationships/image" Target="../media/image397.png"/><Relationship Id="rId5" Type="http://schemas.openxmlformats.org/officeDocument/2006/relationships/image" Target="../media/image396.png"/><Relationship Id="rId4" Type="http://schemas.openxmlformats.org/officeDocument/2006/relationships/image" Target="../media/image49.png"/></Relationships>
</file>

<file path=ppt/slideLayouts/_rels/slideLayout231.xml.rels><?xml version="1.0" encoding="UTF-8" standalone="yes"?>
<Relationships xmlns="http://schemas.openxmlformats.org/package/2006/relationships"><Relationship Id="rId8" Type="http://schemas.openxmlformats.org/officeDocument/2006/relationships/image" Target="../media/image403.png"/><Relationship Id="rId3" Type="http://schemas.openxmlformats.org/officeDocument/2006/relationships/image" Target="../media/image399.png"/><Relationship Id="rId7" Type="http://schemas.openxmlformats.org/officeDocument/2006/relationships/image" Target="../media/image402.png"/><Relationship Id="rId2" Type="http://schemas.openxmlformats.org/officeDocument/2006/relationships/image" Target="../media/image398.png"/><Relationship Id="rId1" Type="http://schemas.openxmlformats.org/officeDocument/2006/relationships/slideMaster" Target="../slideMasters/slideMaster4.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49.png"/><Relationship Id="rId9" Type="http://schemas.openxmlformats.org/officeDocument/2006/relationships/image" Target="../media/image404.png"/></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31.png"/><Relationship Id="rId1" Type="http://schemas.openxmlformats.org/officeDocument/2006/relationships/slideMaster" Target="../slideMasters/slideMaster4.xml"/><Relationship Id="rId6" Type="http://schemas.openxmlformats.org/officeDocument/2006/relationships/image" Target="../media/image234.png"/><Relationship Id="rId5" Type="http://schemas.openxmlformats.org/officeDocument/2006/relationships/image" Target="../media/image202.png"/><Relationship Id="rId4" Type="http://schemas.openxmlformats.org/officeDocument/2006/relationships/image" Target="../media/image232.png"/></Relationships>
</file>

<file path=ppt/slideLayouts/_rels/slideLayout233.xml.rels><?xml version="1.0" encoding="UTF-8" standalone="yes"?>
<Relationships xmlns="http://schemas.openxmlformats.org/package/2006/relationships"><Relationship Id="rId8" Type="http://schemas.openxmlformats.org/officeDocument/2006/relationships/image" Target="../media/image221.png"/><Relationship Id="rId3" Type="http://schemas.openxmlformats.org/officeDocument/2006/relationships/image" Target="../media/image218.png"/><Relationship Id="rId7" Type="http://schemas.openxmlformats.org/officeDocument/2006/relationships/image" Target="../media/image220.png"/><Relationship Id="rId2" Type="http://schemas.openxmlformats.org/officeDocument/2006/relationships/image" Target="../media/image217.png"/><Relationship Id="rId1" Type="http://schemas.openxmlformats.org/officeDocument/2006/relationships/slideMaster" Target="../slideMasters/slideMaster4.xml"/><Relationship Id="rId6" Type="http://schemas.openxmlformats.org/officeDocument/2006/relationships/image" Target="../media/image219.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42.png"/><Relationship Id="rId7" Type="http://schemas.openxmlformats.org/officeDocument/2006/relationships/image" Target="../media/image147.png"/><Relationship Id="rId2" Type="http://schemas.openxmlformats.org/officeDocument/2006/relationships/image" Target="../media/image167.png"/><Relationship Id="rId1" Type="http://schemas.openxmlformats.org/officeDocument/2006/relationships/slideMaster" Target="../slideMasters/slideMaster1.xml"/><Relationship Id="rId6" Type="http://schemas.openxmlformats.org/officeDocument/2006/relationships/image" Target="../media/image49.png"/><Relationship Id="rId5" Type="http://schemas.openxmlformats.org/officeDocument/2006/relationships/image" Target="../media/image141.png"/><Relationship Id="rId10" Type="http://schemas.openxmlformats.org/officeDocument/2006/relationships/image" Target="../media/image169.png"/><Relationship Id="rId4" Type="http://schemas.openxmlformats.org/officeDocument/2006/relationships/image" Target="../media/image168.png"/><Relationship Id="rId9" Type="http://schemas.openxmlformats.org/officeDocument/2006/relationships/image" Target="../media/image153.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71.png"/><Relationship Id="rId7" Type="http://schemas.openxmlformats.org/officeDocument/2006/relationships/image" Target="../media/image153.png"/><Relationship Id="rId2" Type="http://schemas.openxmlformats.org/officeDocument/2006/relationships/image" Target="../media/image170.png"/><Relationship Id="rId1" Type="http://schemas.openxmlformats.org/officeDocument/2006/relationships/slideMaster" Target="../slideMasters/slideMaster1.xml"/><Relationship Id="rId6" Type="http://schemas.openxmlformats.org/officeDocument/2006/relationships/image" Target="../media/image49.png"/><Relationship Id="rId5" Type="http://schemas.openxmlformats.org/officeDocument/2006/relationships/image" Target="../media/image173.png"/><Relationship Id="rId4" Type="http://schemas.openxmlformats.org/officeDocument/2006/relationships/image" Target="../media/image172.png"/><Relationship Id="rId9" Type="http://schemas.openxmlformats.org/officeDocument/2006/relationships/image" Target="../media/image175.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7.png"/><Relationship Id="rId7" Type="http://schemas.openxmlformats.org/officeDocument/2006/relationships/image" Target="../media/image179.png"/><Relationship Id="rId2" Type="http://schemas.openxmlformats.org/officeDocument/2006/relationships/image" Target="../media/image176.png"/><Relationship Id="rId1" Type="http://schemas.openxmlformats.org/officeDocument/2006/relationships/slideMaster" Target="../slideMasters/slideMaster1.xml"/><Relationship Id="rId6" Type="http://schemas.openxmlformats.org/officeDocument/2006/relationships/image" Target="../media/image178.png"/><Relationship Id="rId5" Type="http://schemas.openxmlformats.org/officeDocument/2006/relationships/image" Target="../media/image153.png"/><Relationship Id="rId4" Type="http://schemas.openxmlformats.org/officeDocument/2006/relationships/image" Target="../media/image49.png"/><Relationship Id="rId9" Type="http://schemas.openxmlformats.org/officeDocument/2006/relationships/image" Target="../media/image18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85.png"/><Relationship Id="rId2" Type="http://schemas.openxmlformats.org/officeDocument/2006/relationships/image" Target="../media/image182.png"/><Relationship Id="rId1" Type="http://schemas.openxmlformats.org/officeDocument/2006/relationships/slideMaster" Target="../slideMasters/slideMaster1.xml"/><Relationship Id="rId6" Type="http://schemas.openxmlformats.org/officeDocument/2006/relationships/image" Target="../media/image184.png"/><Relationship Id="rId5" Type="http://schemas.openxmlformats.org/officeDocument/2006/relationships/image" Target="../media/image183.png"/><Relationship Id="rId4" Type="http://schemas.openxmlformats.org/officeDocument/2006/relationships/image" Target="../media/image153.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87.png"/><Relationship Id="rId7" Type="http://schemas.openxmlformats.org/officeDocument/2006/relationships/image" Target="../media/image188.png"/><Relationship Id="rId2" Type="http://schemas.openxmlformats.org/officeDocument/2006/relationships/image" Target="../media/image186.png"/><Relationship Id="rId1" Type="http://schemas.openxmlformats.org/officeDocument/2006/relationships/slideMaster" Target="../slideMasters/slideMaster1.xml"/><Relationship Id="rId6" Type="http://schemas.openxmlformats.org/officeDocument/2006/relationships/image" Target="../media/image153.png"/><Relationship Id="rId5" Type="http://schemas.openxmlformats.org/officeDocument/2006/relationships/image" Target="../media/image49.png"/><Relationship Id="rId4" Type="http://schemas.openxmlformats.org/officeDocument/2006/relationships/image" Target="../media/image141.png"/><Relationship Id="rId9" Type="http://schemas.openxmlformats.org/officeDocument/2006/relationships/image" Target="../media/image6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91.png"/><Relationship Id="rId7" Type="http://schemas.openxmlformats.org/officeDocument/2006/relationships/image" Target="../media/image193.png"/><Relationship Id="rId2" Type="http://schemas.openxmlformats.org/officeDocument/2006/relationships/image" Target="../media/image190.png"/><Relationship Id="rId1" Type="http://schemas.openxmlformats.org/officeDocument/2006/relationships/slideMaster" Target="../slideMasters/slideMaster1.xml"/><Relationship Id="rId6" Type="http://schemas.openxmlformats.org/officeDocument/2006/relationships/image" Target="../media/image192.png"/><Relationship Id="rId5" Type="http://schemas.openxmlformats.org/officeDocument/2006/relationships/image" Target="../media/image153.png"/><Relationship Id="rId4" Type="http://schemas.openxmlformats.org/officeDocument/2006/relationships/image" Target="../media/image49.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95.png"/><Relationship Id="rId7" Type="http://schemas.openxmlformats.org/officeDocument/2006/relationships/image" Target="../media/image199.png"/><Relationship Id="rId2" Type="http://schemas.openxmlformats.org/officeDocument/2006/relationships/image" Target="../media/image194.png"/><Relationship Id="rId1" Type="http://schemas.openxmlformats.org/officeDocument/2006/relationships/slideMaster" Target="../slideMasters/slideMaster1.xml"/><Relationship Id="rId6" Type="http://schemas.openxmlformats.org/officeDocument/2006/relationships/image" Target="../media/image198.png"/><Relationship Id="rId5" Type="http://schemas.openxmlformats.org/officeDocument/2006/relationships/image" Target="../media/image197.png"/><Relationship Id="rId4" Type="http://schemas.openxmlformats.org/officeDocument/2006/relationships/image" Target="../media/image196.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201.png"/><Relationship Id="rId7" Type="http://schemas.openxmlformats.org/officeDocument/2006/relationships/image" Target="../media/image204.png"/><Relationship Id="rId2" Type="http://schemas.openxmlformats.org/officeDocument/2006/relationships/image" Target="../media/image200.png"/><Relationship Id="rId1" Type="http://schemas.openxmlformats.org/officeDocument/2006/relationships/slideMaster" Target="../slideMasters/slideMaster1.xml"/><Relationship Id="rId6" Type="http://schemas.openxmlformats.org/officeDocument/2006/relationships/image" Target="../media/image203.png"/><Relationship Id="rId5" Type="http://schemas.openxmlformats.org/officeDocument/2006/relationships/image" Target="../media/image202.png"/><Relationship Id="rId10" Type="http://schemas.openxmlformats.org/officeDocument/2006/relationships/image" Target="../media/image206.png"/><Relationship Id="rId4" Type="http://schemas.openxmlformats.org/officeDocument/2006/relationships/image" Target="../media/image49.png"/><Relationship Id="rId9" Type="http://schemas.openxmlformats.org/officeDocument/2006/relationships/image" Target="../media/image20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210.png"/><Relationship Id="rId2" Type="http://schemas.openxmlformats.org/officeDocument/2006/relationships/image" Target="../media/image207.png"/><Relationship Id="rId1" Type="http://schemas.openxmlformats.org/officeDocument/2006/relationships/slideMaster" Target="../slideMasters/slideMaster1.xml"/><Relationship Id="rId6" Type="http://schemas.openxmlformats.org/officeDocument/2006/relationships/image" Target="../media/image209.png"/><Relationship Id="rId5" Type="http://schemas.openxmlformats.org/officeDocument/2006/relationships/image" Target="../media/image208.png"/><Relationship Id="rId4" Type="http://schemas.openxmlformats.org/officeDocument/2006/relationships/image" Target="../media/image202.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42.png"/><Relationship Id="rId7" Type="http://schemas.openxmlformats.org/officeDocument/2006/relationships/image" Target="../media/image121.png"/><Relationship Id="rId2" Type="http://schemas.openxmlformats.org/officeDocument/2006/relationships/image" Target="../media/image200.png"/><Relationship Id="rId1" Type="http://schemas.openxmlformats.org/officeDocument/2006/relationships/slideMaster" Target="../slideMasters/slideMaster1.xml"/><Relationship Id="rId6" Type="http://schemas.openxmlformats.org/officeDocument/2006/relationships/image" Target="../media/image203.png"/><Relationship Id="rId5" Type="http://schemas.openxmlformats.org/officeDocument/2006/relationships/image" Target="../media/image202.png"/><Relationship Id="rId4" Type="http://schemas.openxmlformats.org/officeDocument/2006/relationships/image" Target="../media/image49.png"/><Relationship Id="rId9" Type="http://schemas.openxmlformats.org/officeDocument/2006/relationships/image" Target="../media/image211.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213.png"/><Relationship Id="rId7" Type="http://schemas.openxmlformats.org/officeDocument/2006/relationships/image" Target="../media/image121.png"/><Relationship Id="rId2" Type="http://schemas.openxmlformats.org/officeDocument/2006/relationships/image" Target="../media/image212.png"/><Relationship Id="rId1" Type="http://schemas.openxmlformats.org/officeDocument/2006/relationships/slideMaster" Target="../slideMasters/slideMaster1.xml"/><Relationship Id="rId6" Type="http://schemas.openxmlformats.org/officeDocument/2006/relationships/image" Target="../media/image203.png"/><Relationship Id="rId11" Type="http://schemas.openxmlformats.org/officeDocument/2006/relationships/image" Target="../media/image216.png"/><Relationship Id="rId5" Type="http://schemas.openxmlformats.org/officeDocument/2006/relationships/image" Target="../media/image202.png"/><Relationship Id="rId10" Type="http://schemas.openxmlformats.org/officeDocument/2006/relationships/image" Target="../media/image215.png"/><Relationship Id="rId4" Type="http://schemas.openxmlformats.org/officeDocument/2006/relationships/image" Target="../media/image49.png"/><Relationship Id="rId9" Type="http://schemas.openxmlformats.org/officeDocument/2006/relationships/image" Target="../media/image214.png"/></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18.png"/><Relationship Id="rId7" Type="http://schemas.openxmlformats.org/officeDocument/2006/relationships/image" Target="../media/image219.png"/><Relationship Id="rId2" Type="http://schemas.openxmlformats.org/officeDocument/2006/relationships/image" Target="../media/image217.png"/><Relationship Id="rId1" Type="http://schemas.openxmlformats.org/officeDocument/2006/relationships/slideMaster" Target="../slideMasters/slideMaster1.xml"/><Relationship Id="rId6" Type="http://schemas.openxmlformats.org/officeDocument/2006/relationships/image" Target="../media/image202.png"/><Relationship Id="rId5" Type="http://schemas.openxmlformats.org/officeDocument/2006/relationships/image" Target="../media/image203.png"/><Relationship Id="rId4" Type="http://schemas.openxmlformats.org/officeDocument/2006/relationships/image" Target="../media/image49.png"/><Relationship Id="rId9" Type="http://schemas.openxmlformats.org/officeDocument/2006/relationships/image" Target="../media/image221.png"/></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225.png"/><Relationship Id="rId3" Type="http://schemas.openxmlformats.org/officeDocument/2006/relationships/image" Target="../media/image195.png"/><Relationship Id="rId7" Type="http://schemas.openxmlformats.org/officeDocument/2006/relationships/image" Target="../media/image224.png"/><Relationship Id="rId2" Type="http://schemas.openxmlformats.org/officeDocument/2006/relationships/image" Target="../media/image222.png"/><Relationship Id="rId1" Type="http://schemas.openxmlformats.org/officeDocument/2006/relationships/slideMaster" Target="../slideMasters/slideMaster1.xml"/><Relationship Id="rId6" Type="http://schemas.openxmlformats.org/officeDocument/2006/relationships/image" Target="../media/image223.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200.png"/><Relationship Id="rId7" Type="http://schemas.openxmlformats.org/officeDocument/2006/relationships/image" Target="../media/image228.png"/><Relationship Id="rId2" Type="http://schemas.openxmlformats.org/officeDocument/2006/relationships/image" Target="../media/image226.png"/><Relationship Id="rId1" Type="http://schemas.openxmlformats.org/officeDocument/2006/relationships/slideMaster" Target="../slideMasters/slideMaster1.xml"/><Relationship Id="rId6" Type="http://schemas.openxmlformats.org/officeDocument/2006/relationships/image" Target="../media/image227.png"/><Relationship Id="rId5" Type="http://schemas.openxmlformats.org/officeDocument/2006/relationships/image" Target="../media/image202.png"/><Relationship Id="rId4" Type="http://schemas.openxmlformats.org/officeDocument/2006/relationships/image" Target="../media/image49.png"/><Relationship Id="rId9" Type="http://schemas.openxmlformats.org/officeDocument/2006/relationships/image" Target="../media/image230.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234.png"/><Relationship Id="rId2" Type="http://schemas.openxmlformats.org/officeDocument/2006/relationships/image" Target="../media/image231.png"/><Relationship Id="rId1" Type="http://schemas.openxmlformats.org/officeDocument/2006/relationships/slideMaster" Target="../slideMasters/slideMaster1.xml"/><Relationship Id="rId6" Type="http://schemas.openxmlformats.org/officeDocument/2006/relationships/image" Target="../media/image233.png"/><Relationship Id="rId5" Type="http://schemas.openxmlformats.org/officeDocument/2006/relationships/image" Target="../media/image202.png"/><Relationship Id="rId4" Type="http://schemas.openxmlformats.org/officeDocument/2006/relationships/image" Target="../media/image232.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238.png"/><Relationship Id="rId3" Type="http://schemas.openxmlformats.org/officeDocument/2006/relationships/image" Target="../media/image236.png"/><Relationship Id="rId7" Type="http://schemas.openxmlformats.org/officeDocument/2006/relationships/image" Target="../media/image121.png"/><Relationship Id="rId2" Type="http://schemas.openxmlformats.org/officeDocument/2006/relationships/image" Target="../media/image235.png"/><Relationship Id="rId1" Type="http://schemas.openxmlformats.org/officeDocument/2006/relationships/slideMaster" Target="../slideMasters/slideMaster1.xml"/><Relationship Id="rId6" Type="http://schemas.openxmlformats.org/officeDocument/2006/relationships/image" Target="../media/image237.png"/><Relationship Id="rId5" Type="http://schemas.openxmlformats.org/officeDocument/2006/relationships/image" Target="../media/image202.png"/><Relationship Id="rId4" Type="http://schemas.openxmlformats.org/officeDocument/2006/relationships/image" Target="../media/image4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40.png"/><Relationship Id="rId7" Type="http://schemas.openxmlformats.org/officeDocument/2006/relationships/image" Target="../media/image244.png"/><Relationship Id="rId2" Type="http://schemas.openxmlformats.org/officeDocument/2006/relationships/image" Target="../media/image239.png"/><Relationship Id="rId1" Type="http://schemas.openxmlformats.org/officeDocument/2006/relationships/slideMaster" Target="../slideMasters/slideMaster1.xml"/><Relationship Id="rId6" Type="http://schemas.openxmlformats.org/officeDocument/2006/relationships/image" Target="../media/image243.png"/><Relationship Id="rId5" Type="http://schemas.openxmlformats.org/officeDocument/2006/relationships/image" Target="../media/image242.png"/><Relationship Id="rId10" Type="http://schemas.openxmlformats.org/officeDocument/2006/relationships/image" Target="../media/image49.png"/><Relationship Id="rId4" Type="http://schemas.openxmlformats.org/officeDocument/2006/relationships/image" Target="../media/image241.png"/><Relationship Id="rId9" Type="http://schemas.openxmlformats.org/officeDocument/2006/relationships/image" Target="../media/image246.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52.png"/><Relationship Id="rId3" Type="http://schemas.openxmlformats.org/officeDocument/2006/relationships/image" Target="../media/image248.png"/><Relationship Id="rId7" Type="http://schemas.openxmlformats.org/officeDocument/2006/relationships/image" Target="../media/image251.png"/><Relationship Id="rId2" Type="http://schemas.openxmlformats.org/officeDocument/2006/relationships/image" Target="../media/image247.png"/><Relationship Id="rId1" Type="http://schemas.openxmlformats.org/officeDocument/2006/relationships/slideMaster" Target="../slideMasters/slideMaster1.xml"/><Relationship Id="rId6" Type="http://schemas.openxmlformats.org/officeDocument/2006/relationships/image" Target="../media/image250.png"/><Relationship Id="rId5" Type="http://schemas.openxmlformats.org/officeDocument/2006/relationships/image" Target="../media/image49.png"/><Relationship Id="rId10" Type="http://schemas.openxmlformats.org/officeDocument/2006/relationships/image" Target="../media/image254.png"/><Relationship Id="rId4" Type="http://schemas.openxmlformats.org/officeDocument/2006/relationships/image" Target="../media/image249.png"/><Relationship Id="rId9" Type="http://schemas.openxmlformats.org/officeDocument/2006/relationships/image" Target="../media/image25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258.png"/><Relationship Id="rId3" Type="http://schemas.openxmlformats.org/officeDocument/2006/relationships/image" Target="../media/image256.png"/><Relationship Id="rId7" Type="http://schemas.openxmlformats.org/officeDocument/2006/relationships/image" Target="../media/image252.png"/><Relationship Id="rId2" Type="http://schemas.openxmlformats.org/officeDocument/2006/relationships/image" Target="../media/image255.png"/><Relationship Id="rId1" Type="http://schemas.openxmlformats.org/officeDocument/2006/relationships/slideMaster" Target="../slideMasters/slideMaster1.xml"/><Relationship Id="rId6" Type="http://schemas.openxmlformats.org/officeDocument/2006/relationships/image" Target="../media/image121.png"/><Relationship Id="rId5" Type="http://schemas.openxmlformats.org/officeDocument/2006/relationships/image" Target="../media/image49.png"/><Relationship Id="rId10" Type="http://schemas.openxmlformats.org/officeDocument/2006/relationships/image" Target="../media/image194.png"/><Relationship Id="rId4" Type="http://schemas.openxmlformats.org/officeDocument/2006/relationships/image" Target="../media/image257.png"/><Relationship Id="rId9" Type="http://schemas.openxmlformats.org/officeDocument/2006/relationships/image" Target="../media/image259.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61.png"/><Relationship Id="rId7" Type="http://schemas.openxmlformats.org/officeDocument/2006/relationships/image" Target="../media/image121.png"/><Relationship Id="rId2" Type="http://schemas.openxmlformats.org/officeDocument/2006/relationships/image" Target="../media/image260.png"/><Relationship Id="rId1" Type="http://schemas.openxmlformats.org/officeDocument/2006/relationships/slideMaster" Target="../slideMasters/slideMaster1.xml"/><Relationship Id="rId6" Type="http://schemas.openxmlformats.org/officeDocument/2006/relationships/image" Target="../media/image262.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64.png"/><Relationship Id="rId7" Type="http://schemas.openxmlformats.org/officeDocument/2006/relationships/image" Target="../media/image121.png"/><Relationship Id="rId2" Type="http://schemas.openxmlformats.org/officeDocument/2006/relationships/image" Target="../media/image263.png"/><Relationship Id="rId1" Type="http://schemas.openxmlformats.org/officeDocument/2006/relationships/slideMaster" Target="../slideMasters/slideMaster1.xml"/><Relationship Id="rId6" Type="http://schemas.openxmlformats.org/officeDocument/2006/relationships/image" Target="../media/image266.png"/><Relationship Id="rId5" Type="http://schemas.openxmlformats.org/officeDocument/2006/relationships/image" Target="../media/image49.png"/><Relationship Id="rId4" Type="http://schemas.openxmlformats.org/officeDocument/2006/relationships/image" Target="../media/image265.png"/><Relationship Id="rId9" Type="http://schemas.openxmlformats.org/officeDocument/2006/relationships/image" Target="../media/image252.pn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270.png"/><Relationship Id="rId3" Type="http://schemas.openxmlformats.org/officeDocument/2006/relationships/image" Target="../media/image268.png"/><Relationship Id="rId7" Type="http://schemas.openxmlformats.org/officeDocument/2006/relationships/image" Target="../media/image194.png"/><Relationship Id="rId2" Type="http://schemas.openxmlformats.org/officeDocument/2006/relationships/image" Target="../media/image267.png"/><Relationship Id="rId1" Type="http://schemas.openxmlformats.org/officeDocument/2006/relationships/slideMaster" Target="../slideMasters/slideMaster1.xml"/><Relationship Id="rId6" Type="http://schemas.openxmlformats.org/officeDocument/2006/relationships/image" Target="../media/image269.png"/><Relationship Id="rId5" Type="http://schemas.openxmlformats.org/officeDocument/2006/relationships/image" Target="../media/image252.png"/><Relationship Id="rId4" Type="http://schemas.openxmlformats.org/officeDocument/2006/relationships/image" Target="../media/image49.png"/><Relationship Id="rId9" Type="http://schemas.openxmlformats.org/officeDocument/2006/relationships/image" Target="../media/image121.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272.png"/><Relationship Id="rId7" Type="http://schemas.openxmlformats.org/officeDocument/2006/relationships/image" Target="../media/image274.png"/><Relationship Id="rId2" Type="http://schemas.openxmlformats.org/officeDocument/2006/relationships/image" Target="../media/image271.png"/><Relationship Id="rId1" Type="http://schemas.openxmlformats.org/officeDocument/2006/relationships/slideMaster" Target="../slideMasters/slideMaster1.xml"/><Relationship Id="rId6" Type="http://schemas.openxmlformats.org/officeDocument/2006/relationships/image" Target="../media/image273.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279.png"/><Relationship Id="rId3" Type="http://schemas.openxmlformats.org/officeDocument/2006/relationships/image" Target="../media/image49.png"/><Relationship Id="rId7" Type="http://schemas.openxmlformats.org/officeDocument/2006/relationships/image" Target="../media/image278.png"/><Relationship Id="rId2" Type="http://schemas.openxmlformats.org/officeDocument/2006/relationships/image" Target="../media/image275.png"/><Relationship Id="rId1" Type="http://schemas.openxmlformats.org/officeDocument/2006/relationships/slideMaster" Target="../slideMasters/slideMaster1.xml"/><Relationship Id="rId6" Type="http://schemas.openxmlformats.org/officeDocument/2006/relationships/image" Target="../media/image277.png"/><Relationship Id="rId5" Type="http://schemas.openxmlformats.org/officeDocument/2006/relationships/image" Target="../media/image276.png"/><Relationship Id="rId4" Type="http://schemas.openxmlformats.org/officeDocument/2006/relationships/image" Target="../media/image252.png"/><Relationship Id="rId9" Type="http://schemas.openxmlformats.org/officeDocument/2006/relationships/image" Target="../media/image194.png"/></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284.png"/><Relationship Id="rId3" Type="http://schemas.openxmlformats.org/officeDocument/2006/relationships/image" Target="../media/image281.png"/><Relationship Id="rId7" Type="http://schemas.openxmlformats.org/officeDocument/2006/relationships/image" Target="../media/image283.png"/><Relationship Id="rId2" Type="http://schemas.openxmlformats.org/officeDocument/2006/relationships/image" Target="../media/image280.png"/><Relationship Id="rId1" Type="http://schemas.openxmlformats.org/officeDocument/2006/relationships/slideMaster" Target="../slideMasters/slideMaster1.xml"/><Relationship Id="rId6" Type="http://schemas.openxmlformats.org/officeDocument/2006/relationships/image" Target="../media/image282.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86.png"/><Relationship Id="rId7" Type="http://schemas.openxmlformats.org/officeDocument/2006/relationships/image" Target="../media/image288.png"/><Relationship Id="rId2" Type="http://schemas.openxmlformats.org/officeDocument/2006/relationships/image" Target="../media/image285.png"/><Relationship Id="rId1" Type="http://schemas.openxmlformats.org/officeDocument/2006/relationships/slideMaster" Target="../slideMasters/slideMaster1.xml"/><Relationship Id="rId6" Type="http://schemas.openxmlformats.org/officeDocument/2006/relationships/image" Target="../media/image287.png"/><Relationship Id="rId5" Type="http://schemas.openxmlformats.org/officeDocument/2006/relationships/image" Target="../media/image252.png"/><Relationship Id="rId4" Type="http://schemas.openxmlformats.org/officeDocument/2006/relationships/image" Target="../media/image49.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293.png"/><Relationship Id="rId3" Type="http://schemas.openxmlformats.org/officeDocument/2006/relationships/image" Target="../media/image290.png"/><Relationship Id="rId7" Type="http://schemas.openxmlformats.org/officeDocument/2006/relationships/image" Target="../media/image292.png"/><Relationship Id="rId2" Type="http://schemas.openxmlformats.org/officeDocument/2006/relationships/image" Target="../media/image289.png"/><Relationship Id="rId1" Type="http://schemas.openxmlformats.org/officeDocument/2006/relationships/slideMaster" Target="../slideMasters/slideMaster1.xml"/><Relationship Id="rId6" Type="http://schemas.openxmlformats.org/officeDocument/2006/relationships/image" Target="../media/image270.png"/><Relationship Id="rId5" Type="http://schemas.openxmlformats.org/officeDocument/2006/relationships/image" Target="../media/image291.png"/><Relationship Id="rId10" Type="http://schemas.openxmlformats.org/officeDocument/2006/relationships/image" Target="../media/image295.png"/><Relationship Id="rId4" Type="http://schemas.openxmlformats.org/officeDocument/2006/relationships/image" Target="../media/image49.png"/><Relationship Id="rId9" Type="http://schemas.openxmlformats.org/officeDocument/2006/relationships/image" Target="../media/image294.pn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301.png"/><Relationship Id="rId3" Type="http://schemas.openxmlformats.org/officeDocument/2006/relationships/image" Target="../media/image297.png"/><Relationship Id="rId7" Type="http://schemas.openxmlformats.org/officeDocument/2006/relationships/image" Target="../media/image300.png"/><Relationship Id="rId2" Type="http://schemas.openxmlformats.org/officeDocument/2006/relationships/image" Target="../media/image296.png"/><Relationship Id="rId1" Type="http://schemas.openxmlformats.org/officeDocument/2006/relationships/slideMaster" Target="../slideMasters/slideMaster1.xml"/><Relationship Id="rId6" Type="http://schemas.openxmlformats.org/officeDocument/2006/relationships/image" Target="../media/image299.png"/><Relationship Id="rId5" Type="http://schemas.openxmlformats.org/officeDocument/2006/relationships/image" Target="../media/image298.png"/><Relationship Id="rId4" Type="http://schemas.openxmlformats.org/officeDocument/2006/relationships/image" Target="../media/image49.png"/><Relationship Id="rId9" Type="http://schemas.openxmlformats.org/officeDocument/2006/relationships/image" Target="../media/image302.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308.png"/><Relationship Id="rId3" Type="http://schemas.openxmlformats.org/officeDocument/2006/relationships/image" Target="../media/image304.png"/><Relationship Id="rId7" Type="http://schemas.openxmlformats.org/officeDocument/2006/relationships/image" Target="../media/image65.png"/><Relationship Id="rId2" Type="http://schemas.openxmlformats.org/officeDocument/2006/relationships/image" Target="../media/image303.png"/><Relationship Id="rId1" Type="http://schemas.openxmlformats.org/officeDocument/2006/relationships/slideMaster" Target="../slideMasters/slideMaster1.xml"/><Relationship Id="rId6" Type="http://schemas.openxmlformats.org/officeDocument/2006/relationships/image" Target="../media/image307.png"/><Relationship Id="rId5" Type="http://schemas.openxmlformats.org/officeDocument/2006/relationships/image" Target="../media/image306.png"/><Relationship Id="rId10" Type="http://schemas.openxmlformats.org/officeDocument/2006/relationships/image" Target="../media/image49.png"/><Relationship Id="rId4" Type="http://schemas.openxmlformats.org/officeDocument/2006/relationships/image" Target="../media/image305.png"/><Relationship Id="rId9" Type="http://schemas.openxmlformats.org/officeDocument/2006/relationships/image" Target="../media/image309.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10.png"/><Relationship Id="rId7" Type="http://schemas.openxmlformats.org/officeDocument/2006/relationships/image" Target="../media/image270.png"/><Relationship Id="rId2" Type="http://schemas.openxmlformats.org/officeDocument/2006/relationships/image" Target="../media/image49.png"/><Relationship Id="rId1" Type="http://schemas.openxmlformats.org/officeDocument/2006/relationships/slideMaster" Target="../slideMasters/slideMaster1.xml"/><Relationship Id="rId6" Type="http://schemas.openxmlformats.org/officeDocument/2006/relationships/image" Target="../media/image313.png"/><Relationship Id="rId5" Type="http://schemas.openxmlformats.org/officeDocument/2006/relationships/image" Target="../media/image312.png"/><Relationship Id="rId4" Type="http://schemas.openxmlformats.org/officeDocument/2006/relationships/image" Target="../media/image311.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319.png"/><Relationship Id="rId3" Type="http://schemas.openxmlformats.org/officeDocument/2006/relationships/image" Target="../media/image315.png"/><Relationship Id="rId7" Type="http://schemas.openxmlformats.org/officeDocument/2006/relationships/image" Target="../media/image318.png"/><Relationship Id="rId2" Type="http://schemas.openxmlformats.org/officeDocument/2006/relationships/image" Target="../media/image314.png"/><Relationship Id="rId1" Type="http://schemas.openxmlformats.org/officeDocument/2006/relationships/slideMaster" Target="../slideMasters/slideMaster1.xml"/><Relationship Id="rId6" Type="http://schemas.openxmlformats.org/officeDocument/2006/relationships/image" Target="../media/image317.png"/><Relationship Id="rId5" Type="http://schemas.openxmlformats.org/officeDocument/2006/relationships/image" Target="../media/image316.png"/><Relationship Id="rId4" Type="http://schemas.openxmlformats.org/officeDocument/2006/relationships/image" Target="../media/image49.png"/><Relationship Id="rId9" Type="http://schemas.openxmlformats.org/officeDocument/2006/relationships/image" Target="../media/image320.png"/></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324.png"/><Relationship Id="rId13" Type="http://schemas.openxmlformats.org/officeDocument/2006/relationships/image" Target="../media/image329.png"/><Relationship Id="rId3" Type="http://schemas.openxmlformats.org/officeDocument/2006/relationships/image" Target="../media/image49.png"/><Relationship Id="rId7" Type="http://schemas.openxmlformats.org/officeDocument/2006/relationships/image" Target="../media/image323.png"/><Relationship Id="rId12" Type="http://schemas.openxmlformats.org/officeDocument/2006/relationships/image" Target="../media/image328.png"/><Relationship Id="rId2" Type="http://schemas.openxmlformats.org/officeDocument/2006/relationships/image" Target="../media/image68.png"/><Relationship Id="rId1" Type="http://schemas.openxmlformats.org/officeDocument/2006/relationships/slideMaster" Target="../slideMasters/slideMaster1.xml"/><Relationship Id="rId6" Type="http://schemas.openxmlformats.org/officeDocument/2006/relationships/image" Target="../media/image322.png"/><Relationship Id="rId11" Type="http://schemas.openxmlformats.org/officeDocument/2006/relationships/image" Target="../media/image327.png"/><Relationship Id="rId5" Type="http://schemas.openxmlformats.org/officeDocument/2006/relationships/image" Target="../media/image321.png"/><Relationship Id="rId10" Type="http://schemas.openxmlformats.org/officeDocument/2006/relationships/image" Target="../media/image326.png"/><Relationship Id="rId4" Type="http://schemas.openxmlformats.org/officeDocument/2006/relationships/image" Target="../media/image65.png"/><Relationship Id="rId9" Type="http://schemas.openxmlformats.org/officeDocument/2006/relationships/image" Target="../media/image325.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334.png"/><Relationship Id="rId3" Type="http://schemas.openxmlformats.org/officeDocument/2006/relationships/image" Target="../media/image92.png"/><Relationship Id="rId7" Type="http://schemas.openxmlformats.org/officeDocument/2006/relationships/image" Target="../media/image333.png"/><Relationship Id="rId2" Type="http://schemas.openxmlformats.org/officeDocument/2006/relationships/image" Target="../media/image330.png"/><Relationship Id="rId1" Type="http://schemas.openxmlformats.org/officeDocument/2006/relationships/slideMaster" Target="../slideMasters/slideMaster1.xml"/><Relationship Id="rId6" Type="http://schemas.openxmlformats.org/officeDocument/2006/relationships/image" Target="../media/image49.png"/><Relationship Id="rId5" Type="http://schemas.openxmlformats.org/officeDocument/2006/relationships/image" Target="../media/image332.png"/><Relationship Id="rId10" Type="http://schemas.openxmlformats.org/officeDocument/2006/relationships/image" Target="../media/image65.png"/><Relationship Id="rId4" Type="http://schemas.openxmlformats.org/officeDocument/2006/relationships/image" Target="../media/image331.png"/><Relationship Id="rId9" Type="http://schemas.openxmlformats.org/officeDocument/2006/relationships/image" Target="../media/image335.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341.png"/><Relationship Id="rId3" Type="http://schemas.openxmlformats.org/officeDocument/2006/relationships/image" Target="../media/image76.png"/><Relationship Id="rId7" Type="http://schemas.openxmlformats.org/officeDocument/2006/relationships/image" Target="../media/image340.png"/><Relationship Id="rId2" Type="http://schemas.openxmlformats.org/officeDocument/2006/relationships/image" Target="../media/image336.png"/><Relationship Id="rId1" Type="http://schemas.openxmlformats.org/officeDocument/2006/relationships/slideMaster" Target="../slideMasters/slideMaster1.xml"/><Relationship Id="rId6" Type="http://schemas.openxmlformats.org/officeDocument/2006/relationships/image" Target="../media/image339.png"/><Relationship Id="rId5" Type="http://schemas.openxmlformats.org/officeDocument/2006/relationships/image" Target="../media/image338.png"/><Relationship Id="rId4" Type="http://schemas.openxmlformats.org/officeDocument/2006/relationships/image" Target="../media/image337.png"/><Relationship Id="rId9" Type="http://schemas.openxmlformats.org/officeDocument/2006/relationships/image" Target="../media/image49.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48.png"/><Relationship Id="rId13" Type="http://schemas.openxmlformats.org/officeDocument/2006/relationships/image" Target="../media/image353.png"/><Relationship Id="rId3" Type="http://schemas.openxmlformats.org/officeDocument/2006/relationships/image" Target="../media/image343.png"/><Relationship Id="rId7" Type="http://schemas.openxmlformats.org/officeDocument/2006/relationships/image" Target="../media/image347.png"/><Relationship Id="rId12" Type="http://schemas.openxmlformats.org/officeDocument/2006/relationships/image" Target="../media/image352.png"/><Relationship Id="rId17" Type="http://schemas.openxmlformats.org/officeDocument/2006/relationships/image" Target="../media/image49.png"/><Relationship Id="rId2" Type="http://schemas.openxmlformats.org/officeDocument/2006/relationships/image" Target="../media/image342.png"/><Relationship Id="rId16" Type="http://schemas.openxmlformats.org/officeDocument/2006/relationships/image" Target="../media/image356.png"/><Relationship Id="rId1" Type="http://schemas.openxmlformats.org/officeDocument/2006/relationships/slideMaster" Target="../slideMasters/slideMaster1.xml"/><Relationship Id="rId6" Type="http://schemas.openxmlformats.org/officeDocument/2006/relationships/image" Target="../media/image346.png"/><Relationship Id="rId11" Type="http://schemas.openxmlformats.org/officeDocument/2006/relationships/image" Target="../media/image351.png"/><Relationship Id="rId5" Type="http://schemas.openxmlformats.org/officeDocument/2006/relationships/image" Target="../media/image345.png"/><Relationship Id="rId15" Type="http://schemas.openxmlformats.org/officeDocument/2006/relationships/image" Target="../media/image355.png"/><Relationship Id="rId10" Type="http://schemas.openxmlformats.org/officeDocument/2006/relationships/image" Target="../media/image350.png"/><Relationship Id="rId4" Type="http://schemas.openxmlformats.org/officeDocument/2006/relationships/image" Target="../media/image344.png"/><Relationship Id="rId9" Type="http://schemas.openxmlformats.org/officeDocument/2006/relationships/image" Target="../media/image349.png"/><Relationship Id="rId14" Type="http://schemas.openxmlformats.org/officeDocument/2006/relationships/image" Target="../media/image354.png"/></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58.png"/><Relationship Id="rId7" Type="http://schemas.openxmlformats.org/officeDocument/2006/relationships/image" Target="../media/image361.png"/><Relationship Id="rId2" Type="http://schemas.openxmlformats.org/officeDocument/2006/relationships/image" Target="../media/image357.png"/><Relationship Id="rId1" Type="http://schemas.openxmlformats.org/officeDocument/2006/relationships/slideMaster" Target="../slideMasters/slideMaster1.xml"/><Relationship Id="rId6" Type="http://schemas.openxmlformats.org/officeDocument/2006/relationships/image" Target="../media/image360.png"/><Relationship Id="rId5" Type="http://schemas.openxmlformats.org/officeDocument/2006/relationships/image" Target="../media/image270.png"/><Relationship Id="rId4" Type="http://schemas.openxmlformats.org/officeDocument/2006/relationships/image" Target="../media/image359.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2.png"/><Relationship Id="rId7" Type="http://schemas.openxmlformats.org/officeDocument/2006/relationships/image" Target="../media/image53.png"/><Relationship Id="rId2" Type="http://schemas.openxmlformats.org/officeDocument/2006/relationships/image" Target="../media/image50.png"/><Relationship Id="rId1" Type="http://schemas.openxmlformats.org/officeDocument/2006/relationships/slideMaster" Target="../slideMasters/slideMaster1.xml"/><Relationship Id="rId6" Type="http://schemas.openxmlformats.org/officeDocument/2006/relationships/image" Target="../media/image52.png"/><Relationship Id="rId11" Type="http://schemas.openxmlformats.org/officeDocument/2006/relationships/image" Target="../media/image49.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43.png"/><Relationship Id="rId9" Type="http://schemas.openxmlformats.org/officeDocument/2006/relationships/image" Target="../media/image55.png"/></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367.png"/><Relationship Id="rId13" Type="http://schemas.openxmlformats.org/officeDocument/2006/relationships/image" Target="../media/image371.png"/><Relationship Id="rId3" Type="http://schemas.openxmlformats.org/officeDocument/2006/relationships/image" Target="../media/image315.png"/><Relationship Id="rId7" Type="http://schemas.openxmlformats.org/officeDocument/2006/relationships/image" Target="../media/image366.png"/><Relationship Id="rId12" Type="http://schemas.openxmlformats.org/officeDocument/2006/relationships/image" Target="../media/image370.png"/><Relationship Id="rId2" Type="http://schemas.openxmlformats.org/officeDocument/2006/relationships/image" Target="../media/image362.png"/><Relationship Id="rId1" Type="http://schemas.openxmlformats.org/officeDocument/2006/relationships/slideMaster" Target="../slideMasters/slideMaster1.xml"/><Relationship Id="rId6" Type="http://schemas.openxmlformats.org/officeDocument/2006/relationships/image" Target="../media/image365.png"/><Relationship Id="rId11" Type="http://schemas.openxmlformats.org/officeDocument/2006/relationships/image" Target="../media/image49.png"/><Relationship Id="rId5" Type="http://schemas.openxmlformats.org/officeDocument/2006/relationships/image" Target="../media/image364.png"/><Relationship Id="rId10" Type="http://schemas.openxmlformats.org/officeDocument/2006/relationships/image" Target="../media/image369.png"/><Relationship Id="rId4" Type="http://schemas.openxmlformats.org/officeDocument/2006/relationships/image" Target="../media/image363.png"/><Relationship Id="rId9" Type="http://schemas.openxmlformats.org/officeDocument/2006/relationships/image" Target="../media/image368.png"/></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376.png"/><Relationship Id="rId3" Type="http://schemas.openxmlformats.org/officeDocument/2006/relationships/image" Target="../media/image57.png"/><Relationship Id="rId7" Type="http://schemas.openxmlformats.org/officeDocument/2006/relationships/image" Target="../media/image375.png"/><Relationship Id="rId2" Type="http://schemas.openxmlformats.org/officeDocument/2006/relationships/image" Target="../media/image372.png"/><Relationship Id="rId1" Type="http://schemas.openxmlformats.org/officeDocument/2006/relationships/slideMaster" Target="../slideMasters/slideMaster1.xml"/><Relationship Id="rId6" Type="http://schemas.openxmlformats.org/officeDocument/2006/relationships/image" Target="../media/image374.png"/><Relationship Id="rId5" Type="http://schemas.openxmlformats.org/officeDocument/2006/relationships/image" Target="../media/image49.png"/><Relationship Id="rId4" Type="http://schemas.openxmlformats.org/officeDocument/2006/relationships/image" Target="../media/image373.png"/><Relationship Id="rId9" Type="http://schemas.openxmlformats.org/officeDocument/2006/relationships/image" Target="../media/image92.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380.png"/><Relationship Id="rId3" Type="http://schemas.openxmlformats.org/officeDocument/2006/relationships/image" Target="../media/image304.png"/><Relationship Id="rId7" Type="http://schemas.openxmlformats.org/officeDocument/2006/relationships/image" Target="../media/image379.png"/><Relationship Id="rId2" Type="http://schemas.openxmlformats.org/officeDocument/2006/relationships/image" Target="../media/image377.png"/><Relationship Id="rId1" Type="http://schemas.openxmlformats.org/officeDocument/2006/relationships/slideMaster" Target="../slideMasters/slideMaster1.xml"/><Relationship Id="rId6" Type="http://schemas.openxmlformats.org/officeDocument/2006/relationships/image" Target="../media/image65.png"/><Relationship Id="rId5" Type="http://schemas.openxmlformats.org/officeDocument/2006/relationships/image" Target="../media/image378.png"/><Relationship Id="rId4" Type="http://schemas.openxmlformats.org/officeDocument/2006/relationships/image" Target="../media/image49.png"/><Relationship Id="rId9" Type="http://schemas.openxmlformats.org/officeDocument/2006/relationships/image" Target="../media/image381.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385.png"/><Relationship Id="rId3" Type="http://schemas.openxmlformats.org/officeDocument/2006/relationships/image" Target="../media/image382.png"/><Relationship Id="rId7" Type="http://schemas.openxmlformats.org/officeDocument/2006/relationships/image" Target="../media/image384.png"/><Relationship Id="rId2" Type="http://schemas.openxmlformats.org/officeDocument/2006/relationships/image" Target="../media/image141.png"/><Relationship Id="rId1" Type="http://schemas.openxmlformats.org/officeDocument/2006/relationships/slideMaster" Target="../slideMasters/slideMaster1.xml"/><Relationship Id="rId6" Type="http://schemas.openxmlformats.org/officeDocument/2006/relationships/image" Target="../media/image383.png"/><Relationship Id="rId5" Type="http://schemas.openxmlformats.org/officeDocument/2006/relationships/image" Target="../media/image49.png"/><Relationship Id="rId4" Type="http://schemas.openxmlformats.org/officeDocument/2006/relationships/image" Target="../media/image377.png"/><Relationship Id="rId9" Type="http://schemas.openxmlformats.org/officeDocument/2006/relationships/image" Target="../media/image386.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89.png"/><Relationship Id="rId2" Type="http://schemas.openxmlformats.org/officeDocument/2006/relationships/image" Target="../media/image387.png"/><Relationship Id="rId1" Type="http://schemas.openxmlformats.org/officeDocument/2006/relationships/slideMaster" Target="../slideMasters/slideMaster1.xml"/><Relationship Id="rId6" Type="http://schemas.openxmlformats.org/officeDocument/2006/relationships/image" Target="../media/image388.png"/><Relationship Id="rId5" Type="http://schemas.openxmlformats.org/officeDocument/2006/relationships/image" Target="../media/image49.png"/><Relationship Id="rId4" Type="http://schemas.openxmlformats.org/officeDocument/2006/relationships/image" Target="../media/image326.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91.png"/><Relationship Id="rId7" Type="http://schemas.openxmlformats.org/officeDocument/2006/relationships/image" Target="../media/image393.png"/><Relationship Id="rId2" Type="http://schemas.openxmlformats.org/officeDocument/2006/relationships/image" Target="../media/image390.png"/><Relationship Id="rId1" Type="http://schemas.openxmlformats.org/officeDocument/2006/relationships/slideMaster" Target="../slideMasters/slideMaster1.xml"/><Relationship Id="rId6" Type="http://schemas.openxmlformats.org/officeDocument/2006/relationships/image" Target="../media/image392.png"/><Relationship Id="rId5" Type="http://schemas.openxmlformats.org/officeDocument/2006/relationships/image" Target="../media/image49.png"/><Relationship Id="rId4" Type="http://schemas.openxmlformats.org/officeDocument/2006/relationships/image" Target="../media/image57.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95.png"/><Relationship Id="rId2" Type="http://schemas.openxmlformats.org/officeDocument/2006/relationships/image" Target="../media/image394.png"/><Relationship Id="rId1" Type="http://schemas.openxmlformats.org/officeDocument/2006/relationships/slideMaster" Target="../slideMasters/slideMaster1.xml"/><Relationship Id="rId6" Type="http://schemas.openxmlformats.org/officeDocument/2006/relationships/image" Target="../media/image397.png"/><Relationship Id="rId5" Type="http://schemas.openxmlformats.org/officeDocument/2006/relationships/image" Target="../media/image396.png"/><Relationship Id="rId4" Type="http://schemas.openxmlformats.org/officeDocument/2006/relationships/image" Target="../media/image49.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403.png"/><Relationship Id="rId3" Type="http://schemas.openxmlformats.org/officeDocument/2006/relationships/image" Target="../media/image399.png"/><Relationship Id="rId7" Type="http://schemas.openxmlformats.org/officeDocument/2006/relationships/image" Target="../media/image402.png"/><Relationship Id="rId2" Type="http://schemas.openxmlformats.org/officeDocument/2006/relationships/image" Target="../media/image398.png"/><Relationship Id="rId1" Type="http://schemas.openxmlformats.org/officeDocument/2006/relationships/slideMaster" Target="../slideMasters/slideMaster1.xml"/><Relationship Id="rId6" Type="http://schemas.openxmlformats.org/officeDocument/2006/relationships/image" Target="../media/image401.png"/><Relationship Id="rId5" Type="http://schemas.openxmlformats.org/officeDocument/2006/relationships/image" Target="../media/image400.png"/><Relationship Id="rId4" Type="http://schemas.openxmlformats.org/officeDocument/2006/relationships/image" Target="../media/image49.png"/><Relationship Id="rId9" Type="http://schemas.openxmlformats.org/officeDocument/2006/relationships/image" Target="../media/image404.png"/></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11" Type="http://schemas.openxmlformats.org/officeDocument/2006/relationships/image" Target="../media/image405.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49.png"/><Relationship Id="rId2" Type="http://schemas.openxmlformats.org/officeDocument/2006/relationships/image" Target="../media/image57.png"/><Relationship Id="rId1" Type="http://schemas.openxmlformats.org/officeDocument/2006/relationships/slideMaster" Target="../slideMasters/slideMaster1.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Master" Target="../slideMasters/slideMaster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Layouts/_rels/slideLayout7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Master" Target="../slideMasters/slideMaster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Master" Target="../slideMasters/slideMaster2.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2.png"/><Relationship Id="rId7" Type="http://schemas.openxmlformats.org/officeDocument/2006/relationships/image" Target="../media/image53.png"/><Relationship Id="rId2" Type="http://schemas.openxmlformats.org/officeDocument/2006/relationships/image" Target="../media/image50.png"/><Relationship Id="rId1" Type="http://schemas.openxmlformats.org/officeDocument/2006/relationships/slideMaster" Target="../slideMasters/slideMaster2.xml"/><Relationship Id="rId6" Type="http://schemas.openxmlformats.org/officeDocument/2006/relationships/image" Target="../media/image52.png"/><Relationship Id="rId11" Type="http://schemas.openxmlformats.org/officeDocument/2006/relationships/image" Target="../media/image49.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43.png"/><Relationship Id="rId9" Type="http://schemas.openxmlformats.org/officeDocument/2006/relationships/image" Target="../media/image55.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49.png"/><Relationship Id="rId2" Type="http://schemas.openxmlformats.org/officeDocument/2006/relationships/image" Target="../media/image57.png"/><Relationship Id="rId1" Type="http://schemas.openxmlformats.org/officeDocument/2006/relationships/slideMaster" Target="../slideMasters/slideMaster2.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7.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42.png"/><Relationship Id="rId4" Type="http://schemas.openxmlformats.org/officeDocument/2006/relationships/image" Target="../media/image68.png"/><Relationship Id="rId9" Type="http://schemas.openxmlformats.org/officeDocument/2006/relationships/image" Target="../media/image71.png"/></Relationships>
</file>

<file path=ppt/slideLayouts/_rels/slideLayout77.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png"/><Relationship Id="rId2" Type="http://schemas.openxmlformats.org/officeDocument/2006/relationships/image" Target="../media/image72.png"/><Relationship Id="rId1" Type="http://schemas.openxmlformats.org/officeDocument/2006/relationships/slideMaster" Target="../slideMasters/slideMaster2.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49.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6.png"/><Relationship Id="rId7" Type="http://schemas.openxmlformats.org/officeDocument/2006/relationships/image" Target="../media/image88.png"/><Relationship Id="rId2" Type="http://schemas.openxmlformats.org/officeDocument/2006/relationships/image" Target="../media/image85.pn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87.png"/><Relationship Id="rId9" Type="http://schemas.openxmlformats.org/officeDocument/2006/relationships/image" Target="../media/image49.png"/></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3" Type="http://schemas.openxmlformats.org/officeDocument/2006/relationships/image" Target="../media/image49.png"/><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image" Target="../media/image90.png"/><Relationship Id="rId1" Type="http://schemas.openxmlformats.org/officeDocument/2006/relationships/slideMaster" Target="../slideMasters/slideMaster2.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7.png"/><Relationship Id="rId1" Type="http://schemas.openxmlformats.org/officeDocument/2006/relationships/slideMaster" Target="../slideMasters/slideMaster1.xml"/><Relationship Id="rId6" Type="http://schemas.openxmlformats.org/officeDocument/2006/relationships/image" Target="../media/image49.png"/><Relationship Id="rId5" Type="http://schemas.openxmlformats.org/officeDocument/2006/relationships/image" Target="../media/image42.png"/><Relationship Id="rId4" Type="http://schemas.openxmlformats.org/officeDocument/2006/relationships/image" Target="../media/image68.png"/><Relationship Id="rId9" Type="http://schemas.openxmlformats.org/officeDocument/2006/relationships/image" Target="../media/image71.png"/></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49.png"/><Relationship Id="rId7" Type="http://schemas.openxmlformats.org/officeDocument/2006/relationships/image" Target="../media/image103.png"/><Relationship Id="rId2" Type="http://schemas.openxmlformats.org/officeDocument/2006/relationships/image" Target="../media/image101.png"/><Relationship Id="rId1" Type="http://schemas.openxmlformats.org/officeDocument/2006/relationships/slideMaster" Target="../slideMasters/slideMaster2.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92.png"/><Relationship Id="rId10" Type="http://schemas.openxmlformats.org/officeDocument/2006/relationships/image" Target="../media/image106.png"/><Relationship Id="rId4" Type="http://schemas.openxmlformats.org/officeDocument/2006/relationships/image" Target="../media/image91.png"/><Relationship Id="rId9" Type="http://schemas.openxmlformats.org/officeDocument/2006/relationships/image" Target="../media/image105.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11.png"/><Relationship Id="rId2" Type="http://schemas.openxmlformats.org/officeDocument/2006/relationships/image" Target="../media/image108.png"/><Relationship Id="rId1" Type="http://schemas.openxmlformats.org/officeDocument/2006/relationships/slideMaster" Target="../slideMasters/slideMaster2.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91.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3.png"/><Relationship Id="rId7" Type="http://schemas.openxmlformats.org/officeDocument/2006/relationships/image" Target="../media/image115.png"/><Relationship Id="rId2" Type="http://schemas.openxmlformats.org/officeDocument/2006/relationships/image" Target="../media/image112.png"/><Relationship Id="rId1" Type="http://schemas.openxmlformats.org/officeDocument/2006/relationships/slideMaster" Target="../slideMasters/slideMaster2.xml"/><Relationship Id="rId6" Type="http://schemas.openxmlformats.org/officeDocument/2006/relationships/image" Target="../media/image91.png"/><Relationship Id="rId5" Type="http://schemas.openxmlformats.org/officeDocument/2006/relationships/image" Target="../media/image49.png"/><Relationship Id="rId4" Type="http://schemas.openxmlformats.org/officeDocument/2006/relationships/image" Target="../media/image114.png"/></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49.png"/><Relationship Id="rId7" Type="http://schemas.openxmlformats.org/officeDocument/2006/relationships/image" Target="../media/image119.png"/><Relationship Id="rId2" Type="http://schemas.openxmlformats.org/officeDocument/2006/relationships/image" Target="../media/image117.png"/><Relationship Id="rId1" Type="http://schemas.openxmlformats.org/officeDocument/2006/relationships/slideMaster" Target="../slideMasters/slideMaster2.xml"/><Relationship Id="rId6" Type="http://schemas.openxmlformats.org/officeDocument/2006/relationships/image" Target="../media/image118.png"/><Relationship Id="rId5" Type="http://schemas.openxmlformats.org/officeDocument/2006/relationships/image" Target="../media/image89.png"/><Relationship Id="rId4" Type="http://schemas.openxmlformats.org/officeDocument/2006/relationships/image" Target="../media/image91.png"/><Relationship Id="rId9" Type="http://schemas.openxmlformats.org/officeDocument/2006/relationships/image" Target="../media/image121.png"/></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49.png"/><Relationship Id="rId7" Type="http://schemas.openxmlformats.org/officeDocument/2006/relationships/image" Target="../media/image124.png"/><Relationship Id="rId2" Type="http://schemas.openxmlformats.org/officeDocument/2006/relationships/image" Target="../media/image113.png"/><Relationship Id="rId1" Type="http://schemas.openxmlformats.org/officeDocument/2006/relationships/slideMaster" Target="../slideMasters/slideMaster2.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91.png"/><Relationship Id="rId9" Type="http://schemas.openxmlformats.org/officeDocument/2006/relationships/image" Target="../media/image126.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49.png"/><Relationship Id="rId7"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Master" Target="../slideMasters/slideMaster2.xml"/><Relationship Id="rId6" Type="http://schemas.openxmlformats.org/officeDocument/2006/relationships/image" Target="../media/image124.png"/><Relationship Id="rId11" Type="http://schemas.openxmlformats.org/officeDocument/2006/relationships/image" Target="../media/image131.png"/><Relationship Id="rId5" Type="http://schemas.openxmlformats.org/officeDocument/2006/relationships/image" Target="../media/image122.png"/><Relationship Id="rId10" Type="http://schemas.openxmlformats.org/officeDocument/2006/relationships/image" Target="../media/image130.png"/><Relationship Id="rId4" Type="http://schemas.openxmlformats.org/officeDocument/2006/relationships/image" Target="../media/image91.png"/><Relationship Id="rId9" Type="http://schemas.openxmlformats.org/officeDocument/2006/relationships/image" Target="../media/image123.png"/></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133.png"/><Relationship Id="rId7" Type="http://schemas.openxmlformats.org/officeDocument/2006/relationships/image" Target="../media/image135.png"/><Relationship Id="rId2" Type="http://schemas.openxmlformats.org/officeDocument/2006/relationships/image" Target="../media/image132.png"/><Relationship Id="rId1" Type="http://schemas.openxmlformats.org/officeDocument/2006/relationships/slideMaster" Target="../slideMasters/slideMaster2.xml"/><Relationship Id="rId6" Type="http://schemas.openxmlformats.org/officeDocument/2006/relationships/image" Target="../media/image134.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136.png"/><Relationship Id="rId7" Type="http://schemas.openxmlformats.org/officeDocument/2006/relationships/image" Target="../media/image137.png"/><Relationship Id="rId2" Type="http://schemas.openxmlformats.org/officeDocument/2006/relationships/image" Target="../media/image113.png"/><Relationship Id="rId1" Type="http://schemas.openxmlformats.org/officeDocument/2006/relationships/slideMaster" Target="../slideMasters/slideMaster2.xml"/><Relationship Id="rId6" Type="http://schemas.openxmlformats.org/officeDocument/2006/relationships/image" Target="../media/image89.png"/><Relationship Id="rId5" Type="http://schemas.openxmlformats.org/officeDocument/2006/relationships/image" Target="../media/image91.png"/><Relationship Id="rId4" Type="http://schemas.openxmlformats.org/officeDocument/2006/relationships/image" Target="../media/image49.pn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409.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406.png"/><Relationship Id="rId1" Type="http://schemas.openxmlformats.org/officeDocument/2006/relationships/slideMaster" Target="../slideMasters/slideMaster2.xml"/><Relationship Id="rId6" Type="http://schemas.openxmlformats.org/officeDocument/2006/relationships/image" Target="../media/image408.png"/><Relationship Id="rId11" Type="http://schemas.openxmlformats.org/officeDocument/2006/relationships/image" Target="../media/image405.png"/><Relationship Id="rId5" Type="http://schemas.microsoft.com/office/2007/relationships/hdphoto" Target="../media/hdphoto2.wdp"/><Relationship Id="rId10" Type="http://schemas.openxmlformats.org/officeDocument/2006/relationships/image" Target="../media/image49.png"/><Relationship Id="rId4" Type="http://schemas.openxmlformats.org/officeDocument/2006/relationships/image" Target="../media/image407.png"/><Relationship Id="rId9" Type="http://schemas.microsoft.com/office/2007/relationships/hdphoto" Target="../media/hdphoto4.wdp"/></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413.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410.png"/><Relationship Id="rId1" Type="http://schemas.openxmlformats.org/officeDocument/2006/relationships/slideMaster" Target="../slideMasters/slideMaster2.xml"/><Relationship Id="rId6" Type="http://schemas.openxmlformats.org/officeDocument/2006/relationships/image" Target="../media/image412.png"/><Relationship Id="rId5" Type="http://schemas.microsoft.com/office/2007/relationships/hdphoto" Target="../media/hdphoto2.wdp"/><Relationship Id="rId10" Type="http://schemas.openxmlformats.org/officeDocument/2006/relationships/image" Target="../media/image405.png"/><Relationship Id="rId4" Type="http://schemas.openxmlformats.org/officeDocument/2006/relationships/image" Target="../media/image411.png"/><Relationship Id="rId9" Type="http://schemas.openxmlformats.org/officeDocument/2006/relationships/image" Target="../media/image49.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png"/><Relationship Id="rId2" Type="http://schemas.openxmlformats.org/officeDocument/2006/relationships/image" Target="../media/image72.png"/><Relationship Id="rId1" Type="http://schemas.openxmlformats.org/officeDocument/2006/relationships/slideMaster" Target="../slideMasters/slideMaster1.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49.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49.png"/><Relationship Id="rId7" Type="http://schemas.openxmlformats.org/officeDocument/2006/relationships/image" Target="../media/image149.png"/><Relationship Id="rId2" Type="http://schemas.openxmlformats.org/officeDocument/2006/relationships/image" Target="../media/image141.png"/><Relationship Id="rId1" Type="http://schemas.openxmlformats.org/officeDocument/2006/relationships/slideMaster" Target="../slideMasters/slideMaster2.xml"/><Relationship Id="rId6" Type="http://schemas.openxmlformats.org/officeDocument/2006/relationships/image" Target="../media/image148.png"/><Relationship Id="rId11" Type="http://schemas.openxmlformats.org/officeDocument/2006/relationships/image" Target="../media/image153.png"/><Relationship Id="rId5" Type="http://schemas.openxmlformats.org/officeDocument/2006/relationships/image" Target="../media/image147.png"/><Relationship Id="rId10" Type="http://schemas.openxmlformats.org/officeDocument/2006/relationships/image" Target="../media/image152.png"/><Relationship Id="rId4" Type="http://schemas.openxmlformats.org/officeDocument/2006/relationships/image" Target="../media/image146.png"/><Relationship Id="rId9" Type="http://schemas.openxmlformats.org/officeDocument/2006/relationships/image" Target="../media/image151.png"/></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49.png"/><Relationship Id="rId7" Type="http://schemas.openxmlformats.org/officeDocument/2006/relationships/image" Target="../media/image156.png"/><Relationship Id="rId2" Type="http://schemas.openxmlformats.org/officeDocument/2006/relationships/image" Target="../media/image154.png"/><Relationship Id="rId1" Type="http://schemas.openxmlformats.org/officeDocument/2006/relationships/slideMaster" Target="../slideMasters/slideMaster2.xml"/><Relationship Id="rId6" Type="http://schemas.openxmlformats.org/officeDocument/2006/relationships/image" Target="../media/image153.png"/><Relationship Id="rId11" Type="http://schemas.openxmlformats.org/officeDocument/2006/relationships/image" Target="../media/image160.png"/><Relationship Id="rId5" Type="http://schemas.openxmlformats.org/officeDocument/2006/relationships/image" Target="../media/image155.png"/><Relationship Id="rId10" Type="http://schemas.openxmlformats.org/officeDocument/2006/relationships/image" Target="../media/image159.png"/><Relationship Id="rId4" Type="http://schemas.openxmlformats.org/officeDocument/2006/relationships/image" Target="../media/image147.png"/><Relationship Id="rId9" Type="http://schemas.openxmlformats.org/officeDocument/2006/relationships/image" Target="../media/image158.png"/></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2.png"/><Relationship Id="rId7" Type="http://schemas.openxmlformats.org/officeDocument/2006/relationships/image" Target="../media/image164.png"/><Relationship Id="rId2" Type="http://schemas.openxmlformats.org/officeDocument/2006/relationships/image" Target="../media/image161.png"/><Relationship Id="rId1" Type="http://schemas.openxmlformats.org/officeDocument/2006/relationships/slideMaster" Target="../slideMasters/slideMaster2.xml"/><Relationship Id="rId6" Type="http://schemas.openxmlformats.org/officeDocument/2006/relationships/image" Target="../media/image153.png"/><Relationship Id="rId5" Type="http://schemas.openxmlformats.org/officeDocument/2006/relationships/image" Target="../media/image163.png"/><Relationship Id="rId4" Type="http://schemas.openxmlformats.org/officeDocument/2006/relationships/image" Target="../media/image49.png"/><Relationship Id="rId9" Type="http://schemas.openxmlformats.org/officeDocument/2006/relationships/image" Target="../media/image166.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42.png"/><Relationship Id="rId7" Type="http://schemas.openxmlformats.org/officeDocument/2006/relationships/image" Target="../media/image147.png"/><Relationship Id="rId2" Type="http://schemas.openxmlformats.org/officeDocument/2006/relationships/image" Target="../media/image167.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141.png"/><Relationship Id="rId10" Type="http://schemas.openxmlformats.org/officeDocument/2006/relationships/image" Target="../media/image169.png"/><Relationship Id="rId4" Type="http://schemas.openxmlformats.org/officeDocument/2006/relationships/image" Target="../media/image168.png"/><Relationship Id="rId9" Type="http://schemas.openxmlformats.org/officeDocument/2006/relationships/image" Target="../media/image153.png"/></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71.png"/><Relationship Id="rId7" Type="http://schemas.openxmlformats.org/officeDocument/2006/relationships/image" Target="../media/image153.png"/><Relationship Id="rId2" Type="http://schemas.openxmlformats.org/officeDocument/2006/relationships/image" Target="../media/image170.png"/><Relationship Id="rId1" Type="http://schemas.openxmlformats.org/officeDocument/2006/relationships/slideMaster" Target="../slideMasters/slideMaster2.xml"/><Relationship Id="rId6" Type="http://schemas.openxmlformats.org/officeDocument/2006/relationships/image" Target="../media/image49.png"/><Relationship Id="rId5" Type="http://schemas.openxmlformats.org/officeDocument/2006/relationships/image" Target="../media/image173.png"/><Relationship Id="rId4" Type="http://schemas.openxmlformats.org/officeDocument/2006/relationships/image" Target="../media/image172.png"/><Relationship Id="rId9" Type="http://schemas.openxmlformats.org/officeDocument/2006/relationships/image" Target="../media/image175.png"/></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7.png"/><Relationship Id="rId7" Type="http://schemas.openxmlformats.org/officeDocument/2006/relationships/image" Target="../media/image179.png"/><Relationship Id="rId2" Type="http://schemas.openxmlformats.org/officeDocument/2006/relationships/image" Target="../media/image176.png"/><Relationship Id="rId1" Type="http://schemas.openxmlformats.org/officeDocument/2006/relationships/slideMaster" Target="../slideMasters/slideMaster2.xml"/><Relationship Id="rId6" Type="http://schemas.openxmlformats.org/officeDocument/2006/relationships/image" Target="../media/image178.png"/><Relationship Id="rId5" Type="http://schemas.openxmlformats.org/officeDocument/2006/relationships/image" Target="../media/image153.png"/><Relationship Id="rId4" Type="http://schemas.openxmlformats.org/officeDocument/2006/relationships/image" Target="../media/image49.png"/><Relationship Id="rId9" Type="http://schemas.openxmlformats.org/officeDocument/2006/relationships/image" Target="../media/image181.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185.png"/><Relationship Id="rId2" Type="http://schemas.openxmlformats.org/officeDocument/2006/relationships/image" Target="../media/image182.png"/><Relationship Id="rId1" Type="http://schemas.openxmlformats.org/officeDocument/2006/relationships/slideMaster" Target="../slideMasters/slideMaster2.xml"/><Relationship Id="rId6" Type="http://schemas.openxmlformats.org/officeDocument/2006/relationships/image" Target="../media/image184.png"/><Relationship Id="rId5" Type="http://schemas.openxmlformats.org/officeDocument/2006/relationships/image" Target="../media/image183.png"/><Relationship Id="rId4" Type="http://schemas.openxmlformats.org/officeDocument/2006/relationships/image" Target="../media/image153.png"/></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87.png"/><Relationship Id="rId7" Type="http://schemas.openxmlformats.org/officeDocument/2006/relationships/image" Target="../media/image188.png"/><Relationship Id="rId2" Type="http://schemas.openxmlformats.org/officeDocument/2006/relationships/image" Target="../media/image186.png"/><Relationship Id="rId1" Type="http://schemas.openxmlformats.org/officeDocument/2006/relationships/slideMaster" Target="../slideMasters/slideMaster2.xml"/><Relationship Id="rId6" Type="http://schemas.openxmlformats.org/officeDocument/2006/relationships/image" Target="../media/image153.png"/><Relationship Id="rId5" Type="http://schemas.openxmlformats.org/officeDocument/2006/relationships/image" Target="../media/image49.png"/><Relationship Id="rId4" Type="http://schemas.openxmlformats.org/officeDocument/2006/relationships/image" Target="../media/image141.png"/><Relationship Id="rId9" Type="http://schemas.openxmlformats.org/officeDocument/2006/relationships/image" Target="../media/image65.png"/></Relationships>
</file>

<file path=ppt/slideLayouts/_rels/slideLayout98.xml.rels><?xml version="1.0" encoding="UTF-8" standalone="yes"?>
<Relationships xmlns="http://schemas.openxmlformats.org/package/2006/relationships"><Relationship Id="rId8" Type="http://schemas.microsoft.com/office/2007/relationships/hdphoto" Target="../media/hdphoto7.wdp"/><Relationship Id="rId3" Type="http://schemas.microsoft.com/office/2007/relationships/hdphoto" Target="../media/hdphoto5.wdp"/><Relationship Id="rId7" Type="http://schemas.openxmlformats.org/officeDocument/2006/relationships/image" Target="../media/image416.png"/><Relationship Id="rId2" Type="http://schemas.openxmlformats.org/officeDocument/2006/relationships/image" Target="../media/image414.png"/><Relationship Id="rId1" Type="http://schemas.openxmlformats.org/officeDocument/2006/relationships/slideMaster" Target="../slideMasters/slideMaster2.xml"/><Relationship Id="rId6" Type="http://schemas.openxmlformats.org/officeDocument/2006/relationships/image" Target="../media/image49.png"/><Relationship Id="rId5" Type="http://schemas.microsoft.com/office/2007/relationships/hdphoto" Target="../media/hdphoto6.wdp"/><Relationship Id="rId10" Type="http://schemas.microsoft.com/office/2007/relationships/hdphoto" Target="../media/hdphoto8.wdp"/><Relationship Id="rId4" Type="http://schemas.openxmlformats.org/officeDocument/2006/relationships/image" Target="../media/image415.png"/><Relationship Id="rId9" Type="http://schemas.openxmlformats.org/officeDocument/2006/relationships/image" Target="../media/image417.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95.png"/><Relationship Id="rId7" Type="http://schemas.openxmlformats.org/officeDocument/2006/relationships/image" Target="../media/image49.png"/><Relationship Id="rId2" Type="http://schemas.openxmlformats.org/officeDocument/2006/relationships/image" Target="../media/image194.png"/><Relationship Id="rId1" Type="http://schemas.openxmlformats.org/officeDocument/2006/relationships/slideMaster" Target="../slideMasters/slideMaster2.xml"/><Relationship Id="rId6" Type="http://schemas.openxmlformats.org/officeDocument/2006/relationships/image" Target="../media/image198.png"/><Relationship Id="rId5" Type="http://schemas.openxmlformats.org/officeDocument/2006/relationships/image" Target="../media/image197.png"/><Relationship Id="rId4" Type="http://schemas.openxmlformats.org/officeDocument/2006/relationships/image" Target="../media/image19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26.08.2026</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3191799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30565242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28_Заголовок раздела">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3724" y="0"/>
            <a:ext cx="7458615"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41728" y="1355354"/>
            <a:ext cx="3683260" cy="4686240"/>
          </a:xfrm>
          <a:prstGeom prst="rect">
            <a:avLst/>
          </a:prstGeom>
        </p:spPr>
      </p:pic>
      <p:pic>
        <p:nvPicPr>
          <p:cNvPr id="29" name="Рисунок 2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V="1">
            <a:off x="-304974" y="6139499"/>
            <a:ext cx="5976664" cy="216654"/>
          </a:xfrm>
          <a:prstGeom prst="rect">
            <a:avLst/>
          </a:prstGeom>
        </p:spPr>
      </p:pic>
      <p:pic>
        <p:nvPicPr>
          <p:cNvPr id="32" name="Рисунок 3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669156" y="0"/>
            <a:ext cx="2712926" cy="907323"/>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lvl1pPr>
              <a:defRPr>
                <a:solidFill>
                  <a:schemeClr val="bg1"/>
                </a:solidFill>
              </a:defRPr>
            </a:lvl1pPr>
          </a:lstStyle>
          <a:p>
            <a:fld id="{030EDC82-0967-4745-B010-910D2EE3BBBD}" type="datetime1">
              <a:rPr lang="ru-RU" smtClean="0"/>
              <a:t>26.08.2026</a:t>
            </a:fld>
            <a:endParaRPr lang="ru-RU" dirty="0"/>
          </a:p>
        </p:txBody>
      </p:sp>
      <p:sp>
        <p:nvSpPr>
          <p:cNvPr id="5" name="Нижний колонтитул 4"/>
          <p:cNvSpPr>
            <a:spLocks noGrp="1"/>
          </p:cNvSpPr>
          <p:nvPr userDrawn="1">
            <p:ph type="ftr" sz="quarter" idx="11"/>
          </p:nvPr>
        </p:nvSpPr>
        <p:spPr/>
        <p:txBody>
          <a:bodyPr/>
          <a:lstStyle>
            <a:lvl1pPr>
              <a:defRPr>
                <a:solidFill>
                  <a:schemeClr val="bg1"/>
                </a:solidFill>
              </a:defRPr>
            </a:lvl1pPr>
          </a:lstStyle>
          <a:p>
            <a:endParaRPr lang="ru-RU" dirty="0"/>
          </a:p>
        </p:txBody>
      </p:sp>
      <p:pic>
        <p:nvPicPr>
          <p:cNvPr id="11" name="Grafik 10">
            <a:extLst>
              <a:ext uri="{FF2B5EF4-FFF2-40B4-BE49-F238E27FC236}">
                <a16:creationId xmlns:a16="http://schemas.microsoft.com/office/drawing/2014/main" id="{0397603C-DD10-4E01-A745-0F9B617653D4}"/>
              </a:ext>
            </a:extLst>
          </p:cNvPr>
          <p:cNvPicPr>
            <a:picLocks noChangeAspect="1"/>
          </p:cNvPicPr>
          <p:nvPr userDrawn="1"/>
        </p:nvPicPr>
        <p:blipFill>
          <a:blip r:embed="rId7" cstate="email">
            <a:extLst>
              <a:ext uri="{28A0092B-C50C-407E-A947-70E740481C1C}">
                <a14:useLocalDpi xmlns:a14="http://schemas.microsoft.com/office/drawing/2010/main"/>
              </a:ext>
            </a:extLst>
          </a:blip>
          <a:srcRect/>
          <a:stretch/>
        </p:blipFill>
        <p:spPr>
          <a:xfrm>
            <a:off x="250136" y="354837"/>
            <a:ext cx="1363283" cy="653609"/>
          </a:xfrm>
          <a:prstGeom prst="rect">
            <a:avLst/>
          </a:prstGeom>
        </p:spPr>
      </p:pic>
      <p:sp>
        <p:nvSpPr>
          <p:cNvPr id="12" name="Номер слайда 5">
            <a:extLst>
              <a:ext uri="{FF2B5EF4-FFF2-40B4-BE49-F238E27FC236}">
                <a16:creationId xmlns:a16="http://schemas.microsoft.com/office/drawing/2014/main" id="{0223FFBA-7918-4A10-B457-FF2D180F059D}"/>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58526924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7B0E277B-1919-4863-B9E7-77B57AB647EB}"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
        <p:nvSpPr>
          <p:cNvPr id="20" name="Номер слайда 5">
            <a:extLst>
              <a:ext uri="{FF2B5EF4-FFF2-40B4-BE49-F238E27FC236}">
                <a16:creationId xmlns:a16="http://schemas.microsoft.com/office/drawing/2014/main" id="{DACEC39B-9194-4D0B-8EB0-107D8DD954F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29974124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29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C3A4A5BC-76DF-48B0-BE7C-AD1E49CF65A6}"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28746" y="196623"/>
            <a:ext cx="504825" cy="504825"/>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sp>
        <p:nvSpPr>
          <p:cNvPr id="13" name="Номер слайда 5">
            <a:extLst>
              <a:ext uri="{FF2B5EF4-FFF2-40B4-BE49-F238E27FC236}">
                <a16:creationId xmlns:a16="http://schemas.microsoft.com/office/drawing/2014/main" id="{1AD2C02B-51A2-4AF1-9D1C-36DDDF061335}"/>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418108054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r="7402"/>
          <a:stretch/>
        </p:blipFill>
        <p:spPr>
          <a:xfrm>
            <a:off x="0" y="0"/>
            <a:ext cx="96314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3"/>
            <a:ext cx="968896" cy="809028"/>
          </a:xfrm>
          <a:prstGeom prst="rect">
            <a:avLst/>
          </a:prstGeom>
        </p:spPr>
      </p:pic>
      <p:sp>
        <p:nvSpPr>
          <p:cNvPr id="4" name="Дата 3"/>
          <p:cNvSpPr>
            <a:spLocks noGrp="1"/>
          </p:cNvSpPr>
          <p:nvPr>
            <p:ph type="dt" sz="half" idx="10"/>
          </p:nvPr>
        </p:nvSpPr>
        <p:spPr>
          <a:xfrm>
            <a:off x="838200" y="6356351"/>
            <a:ext cx="2743200" cy="365125"/>
          </a:xfrm>
        </p:spPr>
        <p:txBody>
          <a:bodyPr/>
          <a:lstStyle/>
          <a:p>
            <a:fld id="{88AC984A-D5EB-4D41-9F81-9F355C751AF1}" type="datetime1">
              <a:rPr lang="ru-RU" smtClean="0"/>
              <a:t>26.08.2026</a:t>
            </a:fld>
            <a:endParaRPr lang="ru-RU"/>
          </a:p>
        </p:txBody>
      </p:sp>
      <p:sp>
        <p:nvSpPr>
          <p:cNvPr id="5" name="Нижний колонтитул 4"/>
          <p:cNvSpPr>
            <a:spLocks noGrp="1"/>
          </p:cNvSpPr>
          <p:nvPr>
            <p:ph type="ftr" sz="quarter" idx="11"/>
          </p:nvPr>
        </p:nvSpPr>
        <p:spPr>
          <a:xfrm>
            <a:off x="4038600" y="6356351"/>
            <a:ext cx="4114800" cy="365125"/>
          </a:xfrm>
        </p:spPr>
        <p:txBody>
          <a:bodyPr/>
          <a:lstStyle/>
          <a:p>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0" y="0"/>
            <a:ext cx="963140" cy="801332"/>
          </a:xfrm>
          <a:prstGeom prst="rect">
            <a:avLst/>
          </a:prstGeom>
        </p:spPr>
      </p:pic>
      <p:sp>
        <p:nvSpPr>
          <p:cNvPr id="22" name="Текст 2"/>
          <p:cNvSpPr>
            <a:spLocks noGrp="1"/>
          </p:cNvSpPr>
          <p:nvPr>
            <p:ph type="body" idx="1" hasCustomPrompt="1"/>
          </p:nvPr>
        </p:nvSpPr>
        <p:spPr>
          <a:xfrm>
            <a:off x="877169" y="375557"/>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599842" y="1690007"/>
            <a:ext cx="592158" cy="3224893"/>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8955" y="4212773"/>
            <a:ext cx="450396" cy="450396"/>
          </a:xfrm>
          <a:prstGeom prst="rect">
            <a:avLst/>
          </a:prstGeom>
        </p:spPr>
      </p:pic>
      <p:sp>
        <p:nvSpPr>
          <p:cNvPr id="12" name="Номер слайда 5">
            <a:extLst>
              <a:ext uri="{FF2B5EF4-FFF2-40B4-BE49-F238E27FC236}">
                <a16:creationId xmlns:a16="http://schemas.microsoft.com/office/drawing/2014/main" id="{E7990F20-F833-45AB-B898-C8109790D124}"/>
              </a:ext>
            </a:extLst>
          </p:cNvPr>
          <p:cNvSpPr>
            <a:spLocks noGrp="1"/>
          </p:cNvSpPr>
          <p:nvPr>
            <p:ph type="sldNum" sz="quarter" idx="12"/>
          </p:nvPr>
        </p:nvSpPr>
        <p:spPr>
          <a:xfrm>
            <a:off x="10897386" y="6330754"/>
            <a:ext cx="1268493"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12108344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79" y="3369263"/>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736" y="3369264"/>
            <a:ext cx="3106621" cy="3494315"/>
          </a:xfrm>
          <a:prstGeom prst="rect">
            <a:avLst/>
          </a:prstGeom>
        </p:spPr>
      </p:pic>
      <p:grpSp>
        <p:nvGrpSpPr>
          <p:cNvPr id="3" name="Группа 2"/>
          <p:cNvGrpSpPr/>
          <p:nvPr userDrawn="1"/>
        </p:nvGrpSpPr>
        <p:grpSpPr>
          <a:xfrm>
            <a:off x="114206" y="-3847"/>
            <a:ext cx="11889642"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C7D89DAC-95AA-43F2-BDC0-558475E472CD}"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2" y="5373849"/>
            <a:ext cx="6125690" cy="22205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16" name="Номер слайда 5">
            <a:extLst>
              <a:ext uri="{FF2B5EF4-FFF2-40B4-BE49-F238E27FC236}">
                <a16:creationId xmlns:a16="http://schemas.microsoft.com/office/drawing/2014/main" id="{78E9EA52-B11F-4994-812C-FE2C50EDC11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8307422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F37A9BE5-57A2-44D8-8F9F-1542AEE623AB}"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269039"/>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39972"/>
          <a:stretch/>
        </p:blipFill>
        <p:spPr>
          <a:xfrm>
            <a:off x="10545660" y="3710286"/>
            <a:ext cx="1646698" cy="2743200"/>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8687" y="489858"/>
            <a:ext cx="1634833" cy="1638300"/>
          </a:xfrm>
          <a:prstGeom prst="rect">
            <a:avLst/>
          </a:prstGeom>
        </p:spPr>
      </p:pic>
      <p:pic>
        <p:nvPicPr>
          <p:cNvPr id="30" name="Рисунок 29"/>
          <p:cNvPicPr>
            <a:picLocks noChangeAspect="1"/>
          </p:cNvPicPr>
          <p:nvPr userDrawn="1"/>
        </p:nvPicPr>
        <p:blipFill rotWithShape="1">
          <a:blip r:embed="rId8" cstate="email">
            <a:extLst>
              <a:ext uri="{28A0092B-C50C-407E-A947-70E740481C1C}">
                <a14:useLocalDpi xmlns:a14="http://schemas.microsoft.com/office/drawing/2010/main"/>
              </a:ext>
            </a:extLst>
          </a:blip>
          <a:srcRect t="24697"/>
          <a:stretch/>
        </p:blipFill>
        <p:spPr>
          <a:xfrm>
            <a:off x="510350" y="-10948"/>
            <a:ext cx="862052" cy="652756"/>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678210" y="5627361"/>
            <a:ext cx="862052" cy="866841"/>
          </a:xfrm>
          <a:prstGeom prst="rect">
            <a:avLst/>
          </a:prstGeom>
        </p:spPr>
      </p:pic>
      <p:sp>
        <p:nvSpPr>
          <p:cNvPr id="16" name="Номер слайда 5">
            <a:extLst>
              <a:ext uri="{FF2B5EF4-FFF2-40B4-BE49-F238E27FC236}">
                <a16:creationId xmlns:a16="http://schemas.microsoft.com/office/drawing/2014/main" id="{332BE0DE-B0B1-445F-93C4-562E60D408E5}"/>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426975931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6B68987-A7F8-4124-B526-5018E4966EFB}"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8"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30254909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4358E8E6-3485-4D26-8F3C-1D7BCE5F13FE}"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50" y="2397444"/>
            <a:ext cx="1568450" cy="1972622"/>
          </a:xfrm>
          <a:prstGeom prst="rect">
            <a:avLst/>
          </a:prstGeom>
        </p:spPr>
      </p:pic>
      <p:sp>
        <p:nvSpPr>
          <p:cNvPr id="20" name="Номер слайда 5">
            <a:extLst>
              <a:ext uri="{FF2B5EF4-FFF2-40B4-BE49-F238E27FC236}">
                <a16:creationId xmlns:a16="http://schemas.microsoft.com/office/drawing/2014/main" id="{8F547336-B97F-4E4B-B2FF-0ECE69196A6F}"/>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42750717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BED00DA3-BF74-471C-8744-745468C58709}"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3" y="736542"/>
            <a:ext cx="319089" cy="319089"/>
          </a:xfrm>
          <a:prstGeom prst="rect">
            <a:avLst/>
          </a:prstGeom>
        </p:spPr>
      </p:pic>
      <p:sp>
        <p:nvSpPr>
          <p:cNvPr id="18" name="Номер слайда 5">
            <a:extLst>
              <a:ext uri="{FF2B5EF4-FFF2-40B4-BE49-F238E27FC236}">
                <a16:creationId xmlns:a16="http://schemas.microsoft.com/office/drawing/2014/main" id="{A2DE17D8-2603-485F-B20B-6F53B672E618}"/>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77645309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3A20286A-6229-4348-B1D1-B0275B889723}"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21" name="Рисунок 20"/>
          <p:cNvPicPr>
            <a:picLocks noChangeAspect="1"/>
          </p:cNvPicPr>
          <p:nvPr userDrawn="1"/>
        </p:nvPicPr>
        <p:blipFill rotWithShape="1">
          <a:blip r:embed="rId6"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283234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346709652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1_Table_slide_blue">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6" name="Номер слайда 5"/>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spTree>
    <p:extLst>
      <p:ext uri="{BB962C8B-B14F-4D97-AF65-F5344CB8AC3E}">
        <p14:creationId xmlns:p14="http://schemas.microsoft.com/office/powerpoint/2010/main" val="340296748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DAA6EB7-0D3E-4789-8E9A-916270F13517}" type="datetime1">
              <a:rPr lang="ru-RU" smtClean="0"/>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0" y="2220927"/>
            <a:ext cx="409575" cy="409575"/>
          </a:xfrm>
          <a:prstGeom prst="rect">
            <a:avLst/>
          </a:prstGeom>
        </p:spPr>
      </p:pic>
      <p:sp>
        <p:nvSpPr>
          <p:cNvPr id="17" name="Номер слайда 5">
            <a:extLst>
              <a:ext uri="{FF2B5EF4-FFF2-40B4-BE49-F238E27FC236}">
                <a16:creationId xmlns:a16="http://schemas.microsoft.com/office/drawing/2014/main" id="{B992BA25-1136-45A6-8E50-274E90DC597D}"/>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364017702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4988476" cy="5568978"/>
            <a:chOff x="7185" y="1103455"/>
            <a:chExt cx="4988476" cy="5568978"/>
          </a:xfrm>
        </p:grpSpPr>
        <p:pic>
          <p:nvPicPr>
            <p:cNvPr id="34" name="Рисунок 3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6" name="Рисунок 3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grpSp>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Текст 2"/>
          <p:cNvSpPr>
            <a:spLocks noGrp="1"/>
          </p:cNvSpPr>
          <p:nvPr>
            <p:ph type="body" idx="1" hasCustomPrompt="1"/>
          </p:nvPr>
        </p:nvSpPr>
        <p:spPr>
          <a:xfrm>
            <a:off x="7246149" y="2154404"/>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8ADE0A67-336C-4C89-B66A-9FEBB1C2F3F2}"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Grafik 11">
            <a:extLst>
              <a:ext uri="{FF2B5EF4-FFF2-40B4-BE49-F238E27FC236}">
                <a16:creationId xmlns:a16="http://schemas.microsoft.com/office/drawing/2014/main" id="{94C9A596-E182-4A6F-B34B-1274394AA66F}"/>
              </a:ext>
            </a:extLst>
          </p:cNvPr>
          <p:cNvPicPr>
            <a:picLocks noChangeAspect="1"/>
          </p:cNvPicPr>
          <p:nvPr userDrawn="1"/>
        </p:nvPicPr>
        <p:blipFill>
          <a:blip r:embed="rId7" cstate="email">
            <a:extLst>
              <a:ext uri="{28A0092B-C50C-407E-A947-70E740481C1C}">
                <a14:useLocalDpi xmlns:a14="http://schemas.microsoft.com/office/drawing/2010/main"/>
              </a:ext>
            </a:extLst>
          </a:blip>
          <a:srcRect/>
          <a:stretch/>
        </p:blipFill>
        <p:spPr>
          <a:xfrm>
            <a:off x="250136" y="354837"/>
            <a:ext cx="1363283" cy="653609"/>
          </a:xfrm>
          <a:prstGeom prst="rect">
            <a:avLst/>
          </a:prstGeom>
        </p:spPr>
      </p:pic>
    </p:spTree>
    <p:extLst>
      <p:ext uri="{BB962C8B-B14F-4D97-AF65-F5344CB8AC3E}">
        <p14:creationId xmlns:p14="http://schemas.microsoft.com/office/powerpoint/2010/main" val="225912693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931CCF97-9C54-4340-AF26-C159CE15BE24}" type="datetime1">
              <a:rPr lang="ru-RU" smtClean="0"/>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64518672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7798BF48-DE08-466B-A630-CB53ADA2B1D5}"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401771368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4CC46814-9258-48F8-8ABE-3D9EC8F7C922}"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Tree>
    <p:extLst>
      <p:ext uri="{BB962C8B-B14F-4D97-AF65-F5344CB8AC3E}">
        <p14:creationId xmlns:p14="http://schemas.microsoft.com/office/powerpoint/2010/main" val="221068718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77B337C1-0B0E-4E15-AA8E-3EEBED116076}" type="datetime1">
              <a:rPr lang="ru-RU" smtClean="0"/>
              <a:t>26.08.2026</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252120533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1F56773F-F72E-4863-A220-A5176644D610}"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239799266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C3F8B517-EFB2-4893-BD81-92D9C64DAF83}"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211336715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376B9362-4A97-49F5-B665-165E800889AB}" type="datetime1">
              <a:rPr lang="ru-RU" smtClean="0"/>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0" y="2174169"/>
            <a:ext cx="2905845" cy="4683832"/>
          </a:xfrm>
          <a:prstGeom prst="rect">
            <a:avLst/>
          </a:prstGeom>
        </p:spPr>
      </p:pic>
    </p:spTree>
    <p:extLst>
      <p:ext uri="{BB962C8B-B14F-4D97-AF65-F5344CB8AC3E}">
        <p14:creationId xmlns:p14="http://schemas.microsoft.com/office/powerpoint/2010/main" val="3905991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293232816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A0A6E113-339C-441E-8F12-4C6E49CAB16F}"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147127956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D9452D10-4EEC-4235-AD57-05D9CBA0A5FD}" type="datetime1">
              <a:rPr lang="ru-RU" smtClean="0"/>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16742956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2_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F6EA1BDA-3CDB-4C7B-AA7C-60809A8B92C2}" type="datetime1">
              <a:rPr lang="ru-RU" smtClean="0"/>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354104608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27FAA538-FBBD-42A4-9F9B-9876A9BA225E}" type="datetime1">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113774288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3493049B-B484-4DD8-9E27-11E65D089405}" type="datetime1">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3279536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96AC89DA-DB95-4C8C-A018-9B5070FA1EC4}"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2664723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648407AB-1FCE-49F7-973B-8517006C099D}"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39" y="3061607"/>
            <a:ext cx="745042" cy="731383"/>
          </a:xfrm>
          <a:prstGeom prst="rect">
            <a:avLst/>
          </a:prstGeom>
        </p:spPr>
      </p:pic>
    </p:spTree>
    <p:extLst>
      <p:ext uri="{BB962C8B-B14F-4D97-AF65-F5344CB8AC3E}">
        <p14:creationId xmlns:p14="http://schemas.microsoft.com/office/powerpoint/2010/main" val="182332265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1_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67EE2B07-EF6C-43C4-820F-4F2911601686}"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spTree>
    <p:extLst>
      <p:ext uri="{BB962C8B-B14F-4D97-AF65-F5344CB8AC3E}">
        <p14:creationId xmlns:p14="http://schemas.microsoft.com/office/powerpoint/2010/main" val="175851628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4AFDE175-ACF8-45F2-9E80-07AA6E220350}" type="datetime1">
              <a:rPr lang="ru-RU" smtClean="0"/>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202276085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0806243-1225-448D-B6F1-A4DEB3B05CA3}"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33467991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318618356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titleOnly" preserve="1">
  <p:cSld name="5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0806243-1225-448D-B6F1-A4DEB3B05CA3}"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2" name="Рисунок 2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4263038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19CE5A2F-420D-4626-90B2-78D9F8313110}"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52720255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4013631-498B-4A8E-A9CC-B927D28CE561}"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66400033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9FDD7BFB-E9F5-46B6-9DF2-6AF72905959C}"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293731692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E7095778-7067-4DC3-B9D2-6B63CCA6A07C}" type="datetime1">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35480251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411CF7E6-1EAD-41E7-A645-77A2A2EE6EB8}" type="datetime1">
              <a:rPr lang="ru-RU" smtClean="0"/>
              <a:t>26.08.2026</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32765161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4CF4ABBA-F61D-48A1-A3C3-CE4832F6D511}" type="datetime1">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293589580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6F78F01C-E953-4C78-A247-8B0E5ABC820D}" type="datetime1">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106725517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50161948-4C9C-4330-851D-41A393CF77C5}" type="datetime1">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40362526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42DA9967-186C-4758-BC77-7B569BCD70AB}" type="datetime1">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1745150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25290770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FA0DC356-0D27-4B86-9AAA-826EA6D7ECB1}"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162821464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33_Заголовок раздела">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618635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119D0BFC-63F8-4B9A-B6C4-D1EA70FD334B}"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52173926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5196E87-5651-48F9-84AE-91EA7CA502E4}"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363992330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2_LEER">
    <p:spTree>
      <p:nvGrpSpPr>
        <p:cNvPr id="1" name=""/>
        <p:cNvGrpSpPr/>
        <p:nvPr/>
      </p:nvGrpSpPr>
      <p:grpSpPr>
        <a:xfrm>
          <a:off x="0" y="0"/>
          <a:ext cx="0" cy="0"/>
          <a:chOff x="0" y="0"/>
          <a:chExt cx="0" cy="0"/>
        </a:xfrm>
      </p:grpSpPr>
      <p:sp>
        <p:nvSpPr>
          <p:cNvPr id="2" name="Titel"/>
          <p:cNvSpPr>
            <a:spLocks noGrp="1"/>
          </p:cNvSpPr>
          <p:nvPr>
            <p:ph type="title"/>
          </p:nvPr>
        </p:nvSpPr>
        <p:spPr bwMode="gray"/>
        <p:txBody>
          <a:bodyPr/>
          <a:lstStyle/>
          <a:p>
            <a:r>
              <a:rPr lang="de-DE" noProof="0" dirty="0"/>
              <a:t>Titelmasterformat durch Klicken bearbeiten</a:t>
            </a:r>
          </a:p>
        </p:txBody>
      </p:sp>
      <p:sp>
        <p:nvSpPr>
          <p:cNvPr id="7"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r>
              <a:rPr lang="de-DE" noProof="0" dirty="0"/>
              <a:t>Geben Sie Ihren Untertitel ein</a:t>
            </a:r>
          </a:p>
        </p:txBody>
      </p:sp>
    </p:spTree>
    <p:extLst>
      <p:ext uri="{BB962C8B-B14F-4D97-AF65-F5344CB8AC3E}">
        <p14:creationId xmlns:p14="http://schemas.microsoft.com/office/powerpoint/2010/main" val="6783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Kapiteltrennseite orange">
    <p:spTree>
      <p:nvGrpSpPr>
        <p:cNvPr id="1" name=""/>
        <p:cNvGrpSpPr/>
        <p:nvPr/>
      </p:nvGrpSpPr>
      <p:grpSpPr>
        <a:xfrm>
          <a:off x="0" y="0"/>
          <a:ext cx="0" cy="0"/>
          <a:chOff x="0" y="0"/>
          <a:chExt cx="0" cy="0"/>
        </a:xfrm>
      </p:grpSpPr>
      <p:sp>
        <p:nvSpPr>
          <p:cNvPr id="4" name="Abgerundetes Rechteck 3"/>
          <p:cNvSpPr/>
          <p:nvPr/>
        </p:nvSpPr>
        <p:spPr>
          <a:xfrm>
            <a:off x="1" y="1668463"/>
            <a:ext cx="9359900" cy="2881312"/>
          </a:xfrm>
          <a:prstGeom prst="roundRect">
            <a:avLst>
              <a:gd name="adj" fmla="val 1188"/>
            </a:avLst>
          </a:prstGeom>
          <a:solidFill>
            <a:srgbClr val="FAA5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sz="1800">
              <a:solidFill>
                <a:srgbClr val="FAA500"/>
              </a:solidFill>
            </a:endParaRPr>
          </a:p>
        </p:txBody>
      </p:sp>
      <p:sp>
        <p:nvSpPr>
          <p:cNvPr id="5" name="Abgerundetes Rechteck 4"/>
          <p:cNvSpPr/>
          <p:nvPr/>
        </p:nvSpPr>
        <p:spPr>
          <a:xfrm>
            <a:off x="1" y="1633539"/>
            <a:ext cx="9359900" cy="71437"/>
          </a:xfrm>
          <a:prstGeom prst="roundRect">
            <a:avLst/>
          </a:prstGeom>
          <a:solidFill>
            <a:srgbClr val="697D9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sz="1800">
              <a:solidFill>
                <a:srgbClr val="E78E23"/>
              </a:solidFill>
            </a:endParaRPr>
          </a:p>
        </p:txBody>
      </p:sp>
      <p:sp>
        <p:nvSpPr>
          <p:cNvPr id="6" name="Abgerundetes Rechteck 5"/>
          <p:cNvSpPr/>
          <p:nvPr/>
        </p:nvSpPr>
        <p:spPr>
          <a:xfrm>
            <a:off x="1" y="4513264"/>
            <a:ext cx="9359900" cy="71437"/>
          </a:xfrm>
          <a:prstGeom prst="roundRect">
            <a:avLst/>
          </a:prstGeom>
          <a:solidFill>
            <a:srgbClr val="697D9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sz="1800">
              <a:solidFill>
                <a:srgbClr val="E78E23"/>
              </a:solidFill>
            </a:endParaRPr>
          </a:p>
        </p:txBody>
      </p:sp>
      <p:sp>
        <p:nvSpPr>
          <p:cNvPr id="7" name="Titel 1"/>
          <p:cNvSpPr>
            <a:spLocks noGrp="1"/>
          </p:cNvSpPr>
          <p:nvPr>
            <p:ph type="ctrTitle" hasCustomPrompt="1"/>
          </p:nvPr>
        </p:nvSpPr>
        <p:spPr>
          <a:xfrm>
            <a:off x="624000" y="1839809"/>
            <a:ext cx="8685179" cy="533105"/>
          </a:xfrm>
          <a:prstGeom prst="rect">
            <a:avLst/>
          </a:prstGeom>
        </p:spPr>
        <p:txBody>
          <a:bodyPr lIns="0" rIns="0"/>
          <a:lstStyle>
            <a:lvl1pPr algn="l">
              <a:defRPr sz="2600">
                <a:solidFill>
                  <a:schemeClr val="bg1"/>
                </a:solidFill>
                <a:latin typeface="Lucida Sans"/>
                <a:cs typeface="Lucida Sans Unicode"/>
              </a:defRPr>
            </a:lvl1pPr>
          </a:lstStyle>
          <a:p>
            <a:r>
              <a:rPr lang="de-DE" dirty="0"/>
              <a:t>Kapiteltrennseite orange</a:t>
            </a:r>
          </a:p>
        </p:txBody>
      </p:sp>
      <p:sp>
        <p:nvSpPr>
          <p:cNvPr id="8" name="Untertitel 2"/>
          <p:cNvSpPr>
            <a:spLocks noGrp="1"/>
          </p:cNvSpPr>
          <p:nvPr>
            <p:ph type="subTitle" idx="1"/>
          </p:nvPr>
        </p:nvSpPr>
        <p:spPr>
          <a:xfrm>
            <a:off x="624000" y="2372913"/>
            <a:ext cx="8685179" cy="805526"/>
          </a:xfrm>
          <a:prstGeom prst="rect">
            <a:avLst/>
          </a:prstGeom>
        </p:spPr>
        <p:txBody>
          <a:bodyPr lIns="0"/>
          <a:lstStyle>
            <a:lvl1pPr marL="0" indent="0" algn="l">
              <a:buNone/>
              <a:defRPr sz="1600" spc="0">
                <a:solidFill>
                  <a:schemeClr val="bg1"/>
                </a:solidFill>
                <a:latin typeface="Lucida Sans"/>
                <a:cs typeface="Lucida Sans Unicode"/>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endParaRPr lang="de-DE" dirty="0"/>
          </a:p>
        </p:txBody>
      </p:sp>
      <p:sp>
        <p:nvSpPr>
          <p:cNvPr id="2" name="Foliennummernplatzhalter 1"/>
          <p:cNvSpPr>
            <a:spLocks noGrp="1"/>
          </p:cNvSpPr>
          <p:nvPr>
            <p:ph type="sldNum" sz="quarter" idx="10"/>
          </p:nvPr>
        </p:nvSpPr>
        <p:spPr/>
        <p:txBody>
          <a:bodyPr/>
          <a:lstStyle/>
          <a:p>
            <a:fld id="{F19AE9A8-34D4-4E8C-BE9C-13C550F1BED0}" type="slidenum">
              <a:rPr lang="de-CH" smtClean="0"/>
              <a:t>‹Nr.›</a:t>
            </a:fld>
            <a:endParaRPr lang="de-CH" dirty="0"/>
          </a:p>
        </p:txBody>
      </p:sp>
    </p:spTree>
    <p:extLst>
      <p:ext uri="{BB962C8B-B14F-4D97-AF65-F5344CB8AC3E}">
        <p14:creationId xmlns:p14="http://schemas.microsoft.com/office/powerpoint/2010/main" val="127052462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1_Text/Bild">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624000" y="1439999"/>
            <a:ext cx="10800000" cy="4680000"/>
          </a:xfrm>
          <a:prstGeom prst="rect">
            <a:avLst/>
          </a:prstGeom>
        </p:spPr>
        <p:txBody>
          <a:bodyPr lIns="0" rIns="0"/>
          <a:lstStyle>
            <a:lvl1pPr marL="271463" indent="-271463">
              <a:buClr>
                <a:srgbClr val="FAA500"/>
              </a:buClr>
              <a:buSzPct val="80000"/>
              <a:buFont typeface="Lucida Grande"/>
              <a:buChar char="▶"/>
              <a:defRPr sz="1800">
                <a:latin typeface="Lucida Sans"/>
                <a:cs typeface="Lucida Sans"/>
              </a:defRPr>
            </a:lvl1pPr>
            <a:lvl2pPr marL="742950" indent="-285750">
              <a:buClr>
                <a:srgbClr val="FAA500"/>
              </a:buClr>
              <a:buSzPct val="80000"/>
              <a:buFont typeface="Lucida Grande"/>
              <a:buChar char="▶"/>
              <a:defRPr sz="1800">
                <a:latin typeface="Lucida Sans"/>
                <a:cs typeface="Lucida Sans"/>
              </a:defRPr>
            </a:lvl2pPr>
            <a:lvl3pPr marL="1143000" indent="-228600">
              <a:buClr>
                <a:srgbClr val="FAA500"/>
              </a:buClr>
              <a:buSzPct val="80000"/>
              <a:buFont typeface="Lucida Grande"/>
              <a:buChar char="▶"/>
              <a:defRPr sz="1800">
                <a:latin typeface="Lucida Sans"/>
                <a:cs typeface="Lucida Sans"/>
              </a:defRPr>
            </a:lvl3pPr>
            <a:lvl4pPr marL="1600200" indent="-228600">
              <a:buClr>
                <a:srgbClr val="FAA500"/>
              </a:buClr>
              <a:buSzPct val="80000"/>
              <a:buFont typeface="Lucida Grande"/>
              <a:buChar char="▶"/>
              <a:defRPr sz="1800">
                <a:latin typeface="Lucida Sans"/>
                <a:cs typeface="Lucida Sans"/>
              </a:defRPr>
            </a:lvl4pPr>
            <a:lvl5pPr marL="2057400" indent="-228600">
              <a:buClr>
                <a:srgbClr val="FAA500"/>
              </a:buClr>
              <a:buSzPct val="80000"/>
              <a:buFont typeface="Lucida Grande"/>
              <a:buChar char="▶"/>
              <a:defRPr sz="1800">
                <a:latin typeface="Lucida Sans"/>
                <a:cs typeface="Lucida Sans"/>
              </a:defRPr>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itel 1"/>
          <p:cNvSpPr>
            <a:spLocks noGrp="1"/>
          </p:cNvSpPr>
          <p:nvPr>
            <p:ph type="ctrTitle" hasCustomPrompt="1"/>
          </p:nvPr>
        </p:nvSpPr>
        <p:spPr>
          <a:xfrm>
            <a:off x="624000" y="360000"/>
            <a:ext cx="10800000" cy="540000"/>
          </a:xfrm>
          <a:prstGeom prst="rect">
            <a:avLst/>
          </a:prstGeom>
        </p:spPr>
        <p:txBody>
          <a:bodyPr lIns="0" rIns="0"/>
          <a:lstStyle>
            <a:lvl1pPr algn="l">
              <a:defRPr sz="2600" b="0" i="0">
                <a:solidFill>
                  <a:srgbClr val="697D91"/>
                </a:solidFill>
                <a:latin typeface="Lucida Sans"/>
                <a:cs typeface="Lucida Sans"/>
              </a:defRPr>
            </a:lvl1pPr>
          </a:lstStyle>
          <a:p>
            <a:r>
              <a:rPr lang="de-DE" dirty="0"/>
              <a:t>Titel durch Klicken hinzufügen</a:t>
            </a:r>
          </a:p>
        </p:txBody>
      </p:sp>
      <p:sp>
        <p:nvSpPr>
          <p:cNvPr id="2" name="Foliennummernplatzhalter 1"/>
          <p:cNvSpPr>
            <a:spLocks noGrp="1"/>
          </p:cNvSpPr>
          <p:nvPr>
            <p:ph type="sldNum" sz="quarter" idx="10"/>
          </p:nvPr>
        </p:nvSpPr>
        <p:spPr/>
        <p:txBody>
          <a:bodyPr rIns="0"/>
          <a:lstStyle/>
          <a:p>
            <a:fld id="{F19AE9A8-34D4-4E8C-BE9C-13C550F1BED0}" type="slidenum">
              <a:rPr lang="de-CH" smtClean="0"/>
              <a:t>‹Nr.›</a:t>
            </a:fld>
            <a:endParaRPr lang="de-CH" dirty="0"/>
          </a:p>
        </p:txBody>
      </p:sp>
    </p:spTree>
    <p:extLst>
      <p:ext uri="{BB962C8B-B14F-4D97-AF65-F5344CB8AC3E}">
        <p14:creationId xmlns:p14="http://schemas.microsoft.com/office/powerpoint/2010/main" val="392570275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Benutzerdefiniertes Layout">
    <p:spTree>
      <p:nvGrpSpPr>
        <p:cNvPr id="1" name=""/>
        <p:cNvGrpSpPr/>
        <p:nvPr/>
      </p:nvGrpSpPr>
      <p:grpSpPr>
        <a:xfrm>
          <a:off x="0" y="0"/>
          <a:ext cx="0" cy="0"/>
          <a:chOff x="0" y="0"/>
          <a:chExt cx="0" cy="0"/>
        </a:xfrm>
      </p:grpSpPr>
      <p:sp>
        <p:nvSpPr>
          <p:cNvPr id="2" name="Foliennummernplatzhalter 2">
            <a:extLst>
              <a:ext uri="{FF2B5EF4-FFF2-40B4-BE49-F238E27FC236}">
                <a16:creationId xmlns:a16="http://schemas.microsoft.com/office/drawing/2014/main" id="{022C4720-848E-292D-F03D-4CFF36F9EB03}"/>
              </a:ext>
            </a:extLst>
          </p:cNvPr>
          <p:cNvSpPr>
            <a:spLocks noGrp="1"/>
          </p:cNvSpPr>
          <p:nvPr>
            <p:ph type="sldNum" sz="quarter" idx="10"/>
          </p:nvPr>
        </p:nvSpPr>
        <p:spPr/>
        <p:txBody>
          <a:bodyPr/>
          <a:lstStyle>
            <a:lvl1pPr>
              <a:defRPr/>
            </a:lvl1pPr>
          </a:lstStyle>
          <a:p>
            <a:pPr>
              <a:defRPr/>
            </a:pPr>
            <a:fld id="{9CAA81FF-116A-49EB-8C35-0BD612EDEE2C}" type="slidenum">
              <a:rPr lang="de-CH"/>
              <a:pPr>
                <a:defRPr/>
              </a:pPr>
              <a:t>‹Nr.›</a:t>
            </a:fld>
            <a:endParaRPr lang="de-CH" dirty="0"/>
          </a:p>
        </p:txBody>
      </p:sp>
    </p:spTree>
    <p:extLst>
      <p:ext uri="{BB962C8B-B14F-4D97-AF65-F5344CB8AC3E}">
        <p14:creationId xmlns:p14="http://schemas.microsoft.com/office/powerpoint/2010/main" val="175864149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elfolie (Logo blau)">
    <p:spTree>
      <p:nvGrpSpPr>
        <p:cNvPr id="1" name=""/>
        <p:cNvGrpSpPr/>
        <p:nvPr/>
      </p:nvGrpSpPr>
      <p:grpSpPr>
        <a:xfrm>
          <a:off x="0" y="0"/>
          <a:ext cx="0" cy="0"/>
          <a:chOff x="0" y="0"/>
          <a:chExt cx="0" cy="0"/>
        </a:xfrm>
      </p:grpSpPr>
      <p:sp>
        <p:nvSpPr>
          <p:cNvPr id="11" name="Bildplatzhalter 10">
            <a:extLst>
              <a:ext uri="{FF2B5EF4-FFF2-40B4-BE49-F238E27FC236}">
                <a16:creationId xmlns:a16="http://schemas.microsoft.com/office/drawing/2014/main" id="{598173E8-1671-4E49-BD66-0371231336E9}"/>
              </a:ext>
            </a:extLst>
          </p:cNvPr>
          <p:cNvSpPr>
            <a:spLocks noGrp="1"/>
          </p:cNvSpPr>
          <p:nvPr>
            <p:ph type="pic" sz="quarter" idx="11"/>
          </p:nvPr>
        </p:nvSpPr>
        <p:spPr>
          <a:xfrm>
            <a:off x="0" y="0"/>
            <a:ext cx="12192000" cy="6858000"/>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2" name="Titel 1"/>
          <p:cNvSpPr>
            <a:spLocks noGrp="1"/>
          </p:cNvSpPr>
          <p:nvPr>
            <p:ph type="ctrTitle" hasCustomPrompt="1"/>
          </p:nvPr>
        </p:nvSpPr>
        <p:spPr>
          <a:xfrm>
            <a:off x="660548" y="4719129"/>
            <a:ext cx="10355667" cy="320741"/>
          </a:xfrm>
          <a:solidFill>
            <a:srgbClr val="000000">
              <a:alpha val="34902"/>
            </a:srgbClr>
          </a:solidFill>
        </p:spPr>
        <p:txBody>
          <a:bodyPr vert="horz" lIns="36000" tIns="0" rIns="36000" bIns="18000" rtlCol="0" anchor="t">
            <a:noAutofit/>
          </a:bodyPr>
          <a:lstStyle>
            <a:lvl1pPr>
              <a:defRPr lang="de-CH" sz="1898" b="0" dirty="0">
                <a:solidFill>
                  <a:schemeClr val="bg1"/>
                </a:solidFill>
                <a:latin typeface="+mn-lt"/>
                <a:ea typeface="+mn-ea"/>
                <a:cs typeface="+mn-cs"/>
              </a:defRPr>
            </a:lvl1pPr>
          </a:lstStyle>
          <a:p>
            <a:pPr marL="0" lvl="0" indent="0">
              <a:lnSpc>
                <a:spcPct val="114000"/>
              </a:lnSpc>
              <a:spcBef>
                <a:spcPts val="0"/>
              </a:spcBef>
              <a:buFont typeface="Arial" panose="020B0604020202020204" pitchFamily="34" charset="0"/>
            </a:pPr>
            <a:r>
              <a:rPr lang="de-CH" dirty="0"/>
              <a:t>Datum, Referent</a:t>
            </a:r>
          </a:p>
        </p:txBody>
      </p:sp>
      <p:sp>
        <p:nvSpPr>
          <p:cNvPr id="3" name="Untertitel 2"/>
          <p:cNvSpPr>
            <a:spLocks noGrp="1"/>
          </p:cNvSpPr>
          <p:nvPr>
            <p:ph type="subTitle" idx="1" hasCustomPrompt="1"/>
          </p:nvPr>
        </p:nvSpPr>
        <p:spPr>
          <a:xfrm>
            <a:off x="660548" y="3444676"/>
            <a:ext cx="10343324" cy="482364"/>
          </a:xfrm>
          <a:solidFill>
            <a:srgbClr val="000000">
              <a:alpha val="34902"/>
            </a:srgbClr>
          </a:solidFill>
        </p:spPr>
        <p:txBody>
          <a:bodyPr lIns="36000" tIns="0" rIns="36000" bIns="18000" anchor="t"/>
          <a:lstStyle>
            <a:lvl1pPr marL="0" indent="0" algn="l">
              <a:buNone/>
              <a:defRPr sz="2896">
                <a:solidFill>
                  <a:schemeClr val="bg1"/>
                </a:solidFill>
              </a:defRPr>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Text eingeben, Box in der Länge anpassen</a:t>
            </a:r>
          </a:p>
        </p:txBody>
      </p:sp>
      <p:sp>
        <p:nvSpPr>
          <p:cNvPr id="5" name="Textplatzhalter 4">
            <a:extLst>
              <a:ext uri="{FF2B5EF4-FFF2-40B4-BE49-F238E27FC236}">
                <a16:creationId xmlns:a16="http://schemas.microsoft.com/office/drawing/2014/main" id="{AFCC6A95-43B0-4EDE-9B1A-936176869123}"/>
              </a:ext>
            </a:extLst>
          </p:cNvPr>
          <p:cNvSpPr>
            <a:spLocks noGrp="1"/>
          </p:cNvSpPr>
          <p:nvPr>
            <p:ph type="body" sz="quarter" idx="10" hasCustomPrompt="1"/>
          </p:nvPr>
        </p:nvSpPr>
        <p:spPr>
          <a:xfrm>
            <a:off x="667569" y="569398"/>
            <a:ext cx="942449" cy="1365991"/>
          </a:xfrm>
          <a:blipFill>
            <a:blip r:embed="rId2"/>
            <a:stretch>
              <a:fillRect/>
            </a:stretch>
          </a:blipFill>
        </p:spPr>
        <p:txBody>
          <a:bodyPr/>
          <a:lstStyle>
            <a:lvl1pPr>
              <a:defRPr sz="399"/>
            </a:lvl1pPr>
          </a:lstStyle>
          <a:p>
            <a:pPr lvl="0"/>
            <a:r>
              <a:rPr lang="de-DE" dirty="0"/>
              <a:t>  </a:t>
            </a:r>
            <a:endParaRPr lang="de-CH" dirty="0"/>
          </a:p>
        </p:txBody>
      </p:sp>
      <p:sp>
        <p:nvSpPr>
          <p:cNvPr id="9" name="Textplatzhalter 8">
            <a:extLst>
              <a:ext uri="{FF2B5EF4-FFF2-40B4-BE49-F238E27FC236}">
                <a16:creationId xmlns:a16="http://schemas.microsoft.com/office/drawing/2014/main" id="{841956DE-3C7B-4AA2-BC8D-DCAEB4A856F6}"/>
              </a:ext>
            </a:extLst>
          </p:cNvPr>
          <p:cNvSpPr>
            <a:spLocks noGrp="1"/>
          </p:cNvSpPr>
          <p:nvPr>
            <p:ph type="body" sz="quarter" idx="12" hasCustomPrompt="1"/>
          </p:nvPr>
        </p:nvSpPr>
        <p:spPr>
          <a:xfrm>
            <a:off x="660548" y="4032619"/>
            <a:ext cx="10339134" cy="482400"/>
          </a:xfrm>
          <a:solidFill>
            <a:srgbClr val="000000">
              <a:alpha val="34902"/>
            </a:srgbClr>
          </a:solidFill>
        </p:spPr>
        <p:txBody>
          <a:bodyPr vert="horz" lIns="36000" tIns="0" rIns="36000" bIns="18000" rtlCol="0" anchor="t">
            <a:noAutofit/>
          </a:bodyPr>
          <a:lstStyle>
            <a:lvl1pPr>
              <a:defRPr lang="de-DE" sz="2896"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DE" dirty="0"/>
              <a:t>Text zeilenweise einfügen</a:t>
            </a:r>
            <a:endParaRPr lang="de-CH" dirty="0"/>
          </a:p>
        </p:txBody>
      </p:sp>
    </p:spTree>
    <p:extLst>
      <p:ext uri="{BB962C8B-B14F-4D97-AF65-F5344CB8AC3E}">
        <p14:creationId xmlns:p14="http://schemas.microsoft.com/office/powerpoint/2010/main" val="100613759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elfolie (Logo orange)">
    <p:spTree>
      <p:nvGrpSpPr>
        <p:cNvPr id="1" name=""/>
        <p:cNvGrpSpPr/>
        <p:nvPr/>
      </p:nvGrpSpPr>
      <p:grpSpPr>
        <a:xfrm>
          <a:off x="0" y="0"/>
          <a:ext cx="0" cy="0"/>
          <a:chOff x="0" y="0"/>
          <a:chExt cx="0" cy="0"/>
        </a:xfrm>
      </p:grpSpPr>
      <p:sp>
        <p:nvSpPr>
          <p:cNvPr id="11" name="Bildplatzhalter 10">
            <a:extLst>
              <a:ext uri="{FF2B5EF4-FFF2-40B4-BE49-F238E27FC236}">
                <a16:creationId xmlns:a16="http://schemas.microsoft.com/office/drawing/2014/main" id="{598173E8-1671-4E49-BD66-0371231336E9}"/>
              </a:ext>
            </a:extLst>
          </p:cNvPr>
          <p:cNvSpPr>
            <a:spLocks noGrp="1"/>
          </p:cNvSpPr>
          <p:nvPr>
            <p:ph type="pic" sz="quarter" idx="11"/>
          </p:nvPr>
        </p:nvSpPr>
        <p:spPr>
          <a:xfrm>
            <a:off x="0" y="0"/>
            <a:ext cx="12192000" cy="6858000"/>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5" name="Textplatzhalter 4">
            <a:extLst>
              <a:ext uri="{FF2B5EF4-FFF2-40B4-BE49-F238E27FC236}">
                <a16:creationId xmlns:a16="http://schemas.microsoft.com/office/drawing/2014/main" id="{AFCC6A95-43B0-4EDE-9B1A-936176869123}"/>
              </a:ext>
            </a:extLst>
          </p:cNvPr>
          <p:cNvSpPr>
            <a:spLocks noGrp="1"/>
          </p:cNvSpPr>
          <p:nvPr>
            <p:ph type="body" sz="quarter" idx="10" hasCustomPrompt="1"/>
          </p:nvPr>
        </p:nvSpPr>
        <p:spPr>
          <a:xfrm>
            <a:off x="667569" y="569398"/>
            <a:ext cx="942449" cy="1365991"/>
          </a:xfrm>
          <a:blipFill>
            <a:blip r:embed="rId2"/>
            <a:stretch>
              <a:fillRect/>
            </a:stretch>
          </a:blipFill>
        </p:spPr>
        <p:txBody>
          <a:bodyPr/>
          <a:lstStyle>
            <a:lvl1pPr>
              <a:defRPr sz="399"/>
            </a:lvl1pPr>
          </a:lstStyle>
          <a:p>
            <a:pPr lvl="0"/>
            <a:r>
              <a:rPr lang="de-DE" dirty="0"/>
              <a:t>  </a:t>
            </a:r>
            <a:endParaRPr lang="de-CH" dirty="0"/>
          </a:p>
        </p:txBody>
      </p:sp>
      <p:sp>
        <p:nvSpPr>
          <p:cNvPr id="6" name="Titel 1">
            <a:extLst>
              <a:ext uri="{FF2B5EF4-FFF2-40B4-BE49-F238E27FC236}">
                <a16:creationId xmlns:a16="http://schemas.microsoft.com/office/drawing/2014/main" id="{09F85079-FBE5-45D3-A121-9368E48BD9E7}"/>
              </a:ext>
            </a:extLst>
          </p:cNvPr>
          <p:cNvSpPr>
            <a:spLocks noGrp="1"/>
          </p:cNvSpPr>
          <p:nvPr>
            <p:ph type="ctrTitle" hasCustomPrompt="1"/>
          </p:nvPr>
        </p:nvSpPr>
        <p:spPr>
          <a:xfrm>
            <a:off x="660548" y="4719129"/>
            <a:ext cx="10355667" cy="320741"/>
          </a:xfrm>
          <a:solidFill>
            <a:srgbClr val="000000">
              <a:alpha val="34902"/>
            </a:srgbClr>
          </a:solidFill>
        </p:spPr>
        <p:txBody>
          <a:bodyPr vert="horz" lIns="36000" tIns="0" rIns="36000" bIns="18000" rtlCol="0" anchor="t">
            <a:noAutofit/>
          </a:bodyPr>
          <a:lstStyle>
            <a:lvl1pPr>
              <a:defRPr lang="de-CH" sz="1898" b="0" dirty="0">
                <a:solidFill>
                  <a:schemeClr val="bg1"/>
                </a:solidFill>
                <a:latin typeface="+mn-lt"/>
                <a:ea typeface="+mn-ea"/>
                <a:cs typeface="+mn-cs"/>
              </a:defRPr>
            </a:lvl1pPr>
          </a:lstStyle>
          <a:p>
            <a:pPr marL="0" lvl="0" indent="0">
              <a:lnSpc>
                <a:spcPct val="114000"/>
              </a:lnSpc>
              <a:spcBef>
                <a:spcPts val="0"/>
              </a:spcBef>
              <a:buFont typeface="Arial" panose="020B0604020202020204" pitchFamily="34" charset="0"/>
            </a:pPr>
            <a:r>
              <a:rPr lang="de-CH" dirty="0"/>
              <a:t>Datum, Referent</a:t>
            </a:r>
          </a:p>
        </p:txBody>
      </p:sp>
      <p:sp>
        <p:nvSpPr>
          <p:cNvPr id="7" name="Untertitel 2">
            <a:extLst>
              <a:ext uri="{FF2B5EF4-FFF2-40B4-BE49-F238E27FC236}">
                <a16:creationId xmlns:a16="http://schemas.microsoft.com/office/drawing/2014/main" id="{775F9DB8-EE42-4612-81FD-16E4482D6257}"/>
              </a:ext>
            </a:extLst>
          </p:cNvPr>
          <p:cNvSpPr>
            <a:spLocks noGrp="1"/>
          </p:cNvSpPr>
          <p:nvPr>
            <p:ph type="subTitle" idx="1" hasCustomPrompt="1"/>
          </p:nvPr>
        </p:nvSpPr>
        <p:spPr>
          <a:xfrm>
            <a:off x="660548" y="3444676"/>
            <a:ext cx="10343324" cy="482364"/>
          </a:xfrm>
          <a:solidFill>
            <a:srgbClr val="000000">
              <a:alpha val="34902"/>
            </a:srgbClr>
          </a:solidFill>
        </p:spPr>
        <p:txBody>
          <a:bodyPr lIns="36000" tIns="0" rIns="36000" bIns="18000" anchor="t"/>
          <a:lstStyle>
            <a:lvl1pPr marL="0" indent="0" algn="l">
              <a:buNone/>
              <a:defRPr sz="2896">
                <a:solidFill>
                  <a:schemeClr val="bg1"/>
                </a:solidFill>
              </a:defRPr>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Text eingeben, Box in der Länge anpassen</a:t>
            </a:r>
          </a:p>
        </p:txBody>
      </p:sp>
      <p:sp>
        <p:nvSpPr>
          <p:cNvPr id="8" name="Textplatzhalter 8">
            <a:extLst>
              <a:ext uri="{FF2B5EF4-FFF2-40B4-BE49-F238E27FC236}">
                <a16:creationId xmlns:a16="http://schemas.microsoft.com/office/drawing/2014/main" id="{BD1B50E2-45F7-4651-9399-8B82A1153AD2}"/>
              </a:ext>
            </a:extLst>
          </p:cNvPr>
          <p:cNvSpPr>
            <a:spLocks noGrp="1"/>
          </p:cNvSpPr>
          <p:nvPr>
            <p:ph type="body" sz="quarter" idx="12" hasCustomPrompt="1"/>
          </p:nvPr>
        </p:nvSpPr>
        <p:spPr>
          <a:xfrm>
            <a:off x="660548" y="4032619"/>
            <a:ext cx="10339134" cy="482400"/>
          </a:xfrm>
          <a:solidFill>
            <a:srgbClr val="000000">
              <a:alpha val="34902"/>
            </a:srgbClr>
          </a:solidFill>
        </p:spPr>
        <p:txBody>
          <a:bodyPr vert="horz" lIns="36000" tIns="0" rIns="36000" bIns="18000" rtlCol="0" anchor="t">
            <a:noAutofit/>
          </a:bodyPr>
          <a:lstStyle>
            <a:lvl1pPr>
              <a:defRPr lang="de-DE" sz="2896"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DE" dirty="0"/>
              <a:t>Text zeilenweise einfügen</a:t>
            </a:r>
            <a:endParaRPr lang="de-CH" dirty="0"/>
          </a:p>
        </p:txBody>
      </p:sp>
    </p:spTree>
    <p:extLst>
      <p:ext uri="{BB962C8B-B14F-4D97-AF65-F5344CB8AC3E}">
        <p14:creationId xmlns:p14="http://schemas.microsoft.com/office/powerpoint/2010/main" val="18665046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3693316147"/>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Titelfolie weiss">
    <p:spTree>
      <p:nvGrpSpPr>
        <p:cNvPr id="1" name=""/>
        <p:cNvGrpSpPr/>
        <p:nvPr/>
      </p:nvGrpSpPr>
      <p:grpSpPr>
        <a:xfrm>
          <a:off x="0" y="0"/>
          <a:ext cx="0" cy="0"/>
          <a:chOff x="0" y="0"/>
          <a:chExt cx="0" cy="0"/>
        </a:xfrm>
      </p:grpSpPr>
      <p:sp>
        <p:nvSpPr>
          <p:cNvPr id="2" name="Titel 1"/>
          <p:cNvSpPr>
            <a:spLocks noGrp="1"/>
          </p:cNvSpPr>
          <p:nvPr>
            <p:ph type="ctrTitle"/>
          </p:nvPr>
        </p:nvSpPr>
        <p:spPr>
          <a:xfrm>
            <a:off x="695325" y="4562949"/>
            <a:ext cx="9972674" cy="1818381"/>
          </a:xfrm>
        </p:spPr>
        <p:txBody>
          <a:bodyPr anchor="t"/>
          <a:lstStyle>
            <a:lvl1pPr algn="l">
              <a:lnSpc>
                <a:spcPct val="110000"/>
              </a:lnSpc>
              <a:defRPr sz="3396"/>
            </a:lvl1pPr>
          </a:lstStyle>
          <a:p>
            <a:r>
              <a:rPr lang="de-DE"/>
              <a:t>Mastertitelformat bearbeiten</a:t>
            </a:r>
            <a:endParaRPr lang="de-CH" dirty="0"/>
          </a:p>
        </p:txBody>
      </p:sp>
      <p:sp>
        <p:nvSpPr>
          <p:cNvPr id="3" name="Untertitel 2"/>
          <p:cNvSpPr>
            <a:spLocks noGrp="1"/>
          </p:cNvSpPr>
          <p:nvPr>
            <p:ph type="subTitle" idx="1" hasCustomPrompt="1"/>
          </p:nvPr>
        </p:nvSpPr>
        <p:spPr>
          <a:xfrm>
            <a:off x="695325" y="4155543"/>
            <a:ext cx="9972675" cy="353579"/>
          </a:xfrm>
        </p:spPr>
        <p:txBody>
          <a:bodyPr anchor="t"/>
          <a:lstStyle>
            <a:lvl1pPr marL="0" indent="0" algn="l">
              <a:buNone/>
              <a:defRPr sz="1997"/>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Formatvorlage des Untertitelmasters durch Klicken bearbeiten</a:t>
            </a:r>
            <a:endParaRPr lang="de-CH" dirty="0"/>
          </a:p>
        </p:txBody>
      </p:sp>
      <p:sp>
        <p:nvSpPr>
          <p:cNvPr id="5" name="Textplatzhalter 4">
            <a:extLst>
              <a:ext uri="{FF2B5EF4-FFF2-40B4-BE49-F238E27FC236}">
                <a16:creationId xmlns:a16="http://schemas.microsoft.com/office/drawing/2014/main" id="{AFCC6A95-43B0-4EDE-9B1A-936176869123}"/>
              </a:ext>
            </a:extLst>
          </p:cNvPr>
          <p:cNvSpPr>
            <a:spLocks noGrp="1"/>
          </p:cNvSpPr>
          <p:nvPr>
            <p:ph type="body" sz="quarter" idx="10" hasCustomPrompt="1"/>
          </p:nvPr>
        </p:nvSpPr>
        <p:spPr>
          <a:xfrm>
            <a:off x="667569" y="569398"/>
            <a:ext cx="942449" cy="1365991"/>
          </a:xfrm>
          <a:blipFill>
            <a:blip r:embed="rId2"/>
            <a:stretch>
              <a:fillRect/>
            </a:stretch>
          </a:blipFill>
        </p:spPr>
        <p:txBody>
          <a:bodyPr/>
          <a:lstStyle>
            <a:lvl1pPr>
              <a:defRPr sz="399"/>
            </a:lvl1pPr>
          </a:lstStyle>
          <a:p>
            <a:pPr lvl="0"/>
            <a:r>
              <a:rPr lang="de-DE" dirty="0"/>
              <a:t>  </a:t>
            </a:r>
            <a:endParaRPr lang="de-CH" dirty="0"/>
          </a:p>
        </p:txBody>
      </p:sp>
    </p:spTree>
    <p:extLst>
      <p:ext uri="{BB962C8B-B14F-4D97-AF65-F5344CB8AC3E}">
        <p14:creationId xmlns:p14="http://schemas.microsoft.com/office/powerpoint/2010/main" val="75032309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Zwischentitel">
    <p:bg>
      <p:bgPr>
        <a:solidFill>
          <a:schemeClr val="accent1"/>
        </a:solid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695325" y="3371851"/>
            <a:ext cx="9972674" cy="1137270"/>
          </a:xfrm>
        </p:spPr>
        <p:txBody>
          <a:bodyPr anchor="t"/>
          <a:lstStyle>
            <a:lvl1pPr algn="l">
              <a:lnSpc>
                <a:spcPct val="110000"/>
              </a:lnSpc>
              <a:defRPr sz="2297">
                <a:solidFill>
                  <a:schemeClr val="bg1"/>
                </a:solidFill>
              </a:defRPr>
            </a:lvl1pPr>
          </a:lstStyle>
          <a:p>
            <a:r>
              <a:rPr lang="de-DE"/>
              <a:t>Mastertitelformat bearbeiten</a:t>
            </a:r>
            <a:endParaRPr lang="de-CH" dirty="0"/>
          </a:p>
        </p:txBody>
      </p:sp>
      <p:sp>
        <p:nvSpPr>
          <p:cNvPr id="3" name="Untertitel 2"/>
          <p:cNvSpPr>
            <a:spLocks noGrp="1"/>
          </p:cNvSpPr>
          <p:nvPr>
            <p:ph type="subTitle" idx="1" hasCustomPrompt="1"/>
          </p:nvPr>
        </p:nvSpPr>
        <p:spPr>
          <a:xfrm>
            <a:off x="695325" y="3060125"/>
            <a:ext cx="9972675" cy="296869"/>
          </a:xfrm>
        </p:spPr>
        <p:txBody>
          <a:bodyPr anchor="t"/>
          <a:lstStyle>
            <a:lvl1pPr marL="0" indent="0" algn="l">
              <a:buNone/>
              <a:defRPr sz="1598">
                <a:solidFill>
                  <a:schemeClr val="bg1"/>
                </a:solidFill>
              </a:defRPr>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Formatvorlage des Untertitelmasters durch Klicken bearbeiten</a:t>
            </a:r>
            <a:endParaRPr lang="de-CH" dirty="0"/>
          </a:p>
        </p:txBody>
      </p:sp>
      <p:sp>
        <p:nvSpPr>
          <p:cNvPr id="7" name="Textplatzhalter 6">
            <a:extLst>
              <a:ext uri="{FF2B5EF4-FFF2-40B4-BE49-F238E27FC236}">
                <a16:creationId xmlns:a16="http://schemas.microsoft.com/office/drawing/2014/main" id="{0D05A64D-5978-4C06-BBF9-856EF1F636FF}"/>
              </a:ext>
            </a:extLst>
          </p:cNvPr>
          <p:cNvSpPr>
            <a:spLocks noGrp="1"/>
          </p:cNvSpPr>
          <p:nvPr>
            <p:ph type="body" sz="quarter" idx="10" hasCustomPrompt="1"/>
          </p:nvPr>
        </p:nvSpPr>
        <p:spPr>
          <a:xfrm>
            <a:off x="695326" y="4604273"/>
            <a:ext cx="9972675" cy="840852"/>
          </a:xfrm>
        </p:spPr>
        <p:txBody>
          <a:bodyPr/>
          <a:lstStyle>
            <a:lvl1pPr>
              <a:defRPr sz="1598">
                <a:solidFill>
                  <a:schemeClr val="bg1"/>
                </a:solidFill>
              </a:defRPr>
            </a:lvl1pPr>
          </a:lstStyle>
          <a:p>
            <a:pPr lvl="0"/>
            <a:r>
              <a:rPr lang="de-DE" dirty="0"/>
              <a:t>Textformat bearbeiten</a:t>
            </a:r>
          </a:p>
        </p:txBody>
      </p:sp>
    </p:spTree>
    <p:extLst>
      <p:ext uri="{BB962C8B-B14F-4D97-AF65-F5344CB8AC3E}">
        <p14:creationId xmlns:p14="http://schemas.microsoft.com/office/powerpoint/2010/main" val="68916408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Zahl und Text">
    <p:spTree>
      <p:nvGrpSpPr>
        <p:cNvPr id="1" name=""/>
        <p:cNvGrpSpPr/>
        <p:nvPr/>
      </p:nvGrpSpPr>
      <p:grpSpPr>
        <a:xfrm>
          <a:off x="0" y="0"/>
          <a:ext cx="0" cy="0"/>
          <a:chOff x="0" y="0"/>
          <a:chExt cx="0" cy="0"/>
        </a:xfrm>
      </p:grpSpPr>
      <p:sp>
        <p:nvSpPr>
          <p:cNvPr id="2" name="Titel 1"/>
          <p:cNvSpPr>
            <a:spLocks noGrp="1"/>
          </p:cNvSpPr>
          <p:nvPr>
            <p:ph type="ctrTitle"/>
          </p:nvPr>
        </p:nvSpPr>
        <p:spPr>
          <a:xfrm>
            <a:off x="695325" y="3429003"/>
            <a:ext cx="10657259" cy="1656183"/>
          </a:xfrm>
        </p:spPr>
        <p:txBody>
          <a:bodyPr anchor="t"/>
          <a:lstStyle>
            <a:lvl1pPr algn="l">
              <a:lnSpc>
                <a:spcPct val="110000"/>
              </a:lnSpc>
              <a:defRPr sz="3396"/>
            </a:lvl1pPr>
          </a:lstStyle>
          <a:p>
            <a:r>
              <a:rPr lang="de-DE"/>
              <a:t>Mastertitelformat bearbeiten</a:t>
            </a:r>
            <a:endParaRPr lang="de-CH" dirty="0"/>
          </a:p>
        </p:txBody>
      </p:sp>
      <p:sp>
        <p:nvSpPr>
          <p:cNvPr id="3" name="Untertitel 2"/>
          <p:cNvSpPr>
            <a:spLocks noGrp="1"/>
          </p:cNvSpPr>
          <p:nvPr>
            <p:ph type="subTitle" idx="1" hasCustomPrompt="1"/>
          </p:nvPr>
        </p:nvSpPr>
        <p:spPr>
          <a:xfrm>
            <a:off x="563526" y="1268762"/>
            <a:ext cx="10789057" cy="2016225"/>
          </a:xfrm>
        </p:spPr>
        <p:txBody>
          <a:bodyPr anchor="t"/>
          <a:lstStyle>
            <a:lvl1pPr marL="0" indent="0" algn="l">
              <a:buNone/>
              <a:defRPr sz="14381"/>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1 </a:t>
            </a:r>
            <a:endParaRPr lang="de-CH" dirty="0"/>
          </a:p>
        </p:txBody>
      </p:sp>
      <p:sp>
        <p:nvSpPr>
          <p:cNvPr id="4" name="Datumsplatzhalter 3">
            <a:extLst>
              <a:ext uri="{FF2B5EF4-FFF2-40B4-BE49-F238E27FC236}">
                <a16:creationId xmlns:a16="http://schemas.microsoft.com/office/drawing/2014/main" id="{E10A7DB9-33EC-4FDC-BF7B-0F482BF51E40}"/>
              </a:ext>
            </a:extLst>
          </p:cNvPr>
          <p:cNvSpPr>
            <a:spLocks noGrp="1"/>
          </p:cNvSpPr>
          <p:nvPr>
            <p:ph type="dt" sz="half" idx="10"/>
          </p:nvPr>
        </p:nvSpPr>
        <p:spPr/>
        <p:txBody>
          <a:bodyPr/>
          <a:lstStyle/>
          <a:p>
            <a:fld id="{487BBEC2-C31A-49DB-9862-23EF95F2F018}" type="datetime1">
              <a:rPr lang="de-CH" smtClean="0"/>
              <a:t>26.08.2026</a:t>
            </a:fld>
            <a:endParaRPr lang="de-CH" dirty="0"/>
          </a:p>
        </p:txBody>
      </p:sp>
      <p:sp>
        <p:nvSpPr>
          <p:cNvPr id="7" name="Fußzeilenplatzhalter 6">
            <a:extLst>
              <a:ext uri="{FF2B5EF4-FFF2-40B4-BE49-F238E27FC236}">
                <a16:creationId xmlns:a16="http://schemas.microsoft.com/office/drawing/2014/main" id="{24B31533-AC0A-4597-9D5D-B1A7047F0056}"/>
              </a:ext>
            </a:extLst>
          </p:cNvPr>
          <p:cNvSpPr>
            <a:spLocks noGrp="1"/>
          </p:cNvSpPr>
          <p:nvPr>
            <p:ph type="ftr" sz="quarter" idx="11"/>
          </p:nvPr>
        </p:nvSpPr>
        <p:spPr>
          <a:xfrm>
            <a:off x="5089198" y="6160265"/>
            <a:ext cx="3980560" cy="190740"/>
          </a:xfrm>
          <a:prstGeom prst="rect">
            <a:avLst/>
          </a:prstGeom>
        </p:spPr>
        <p:txBody>
          <a:bodyPr/>
          <a:lstStyle/>
          <a:p>
            <a:r>
              <a:rPr lang="de-DE"/>
              <a:t>Berner Fachhochschule | Technik und Informatik</a:t>
            </a:r>
            <a:endParaRPr lang="de-CH" dirty="0"/>
          </a:p>
        </p:txBody>
      </p:sp>
      <p:sp>
        <p:nvSpPr>
          <p:cNvPr id="8" name="Foliennummernplatzhalter 7">
            <a:extLst>
              <a:ext uri="{FF2B5EF4-FFF2-40B4-BE49-F238E27FC236}">
                <a16:creationId xmlns:a16="http://schemas.microsoft.com/office/drawing/2014/main" id="{5F5F6767-D1A8-4982-A7E0-5306C8D5D0B8}"/>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364909011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CH" dirty="0"/>
          </a:p>
        </p:txBody>
      </p:sp>
      <p:sp>
        <p:nvSpPr>
          <p:cNvPr id="3" name="Inhaltsplatzhalter 2"/>
          <p:cNvSpPr>
            <a:spLocks noGrp="1"/>
          </p:cNvSpPr>
          <p:nvPr>
            <p:ph idx="1"/>
          </p:nvPr>
        </p:nvSpPr>
        <p:spPr>
          <a:xfrm>
            <a:off x="695400" y="1628801"/>
            <a:ext cx="5184576" cy="396044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7" name="Datumsplatzhalter 6"/>
          <p:cNvSpPr>
            <a:spLocks noGrp="1"/>
          </p:cNvSpPr>
          <p:nvPr>
            <p:ph type="dt" sz="half" idx="10"/>
          </p:nvPr>
        </p:nvSpPr>
        <p:spPr/>
        <p:txBody>
          <a:bodyPr/>
          <a:lstStyle/>
          <a:p>
            <a:fld id="{CB078B63-BED8-4B4C-880F-E4D3D5F2ADB6}" type="datetime1">
              <a:rPr lang="de-CH" smtClean="0"/>
              <a:t>26.08.2026</a:t>
            </a:fld>
            <a:endParaRPr lang="de-CH" dirty="0"/>
          </a:p>
        </p:txBody>
      </p:sp>
      <p:sp>
        <p:nvSpPr>
          <p:cNvPr id="8" name="Fußzeilenplatzhalter 7"/>
          <p:cNvSpPr>
            <a:spLocks noGrp="1"/>
          </p:cNvSpPr>
          <p:nvPr>
            <p:ph type="ftr" sz="quarter" idx="11"/>
          </p:nvPr>
        </p:nvSpPr>
        <p:spPr>
          <a:xfrm>
            <a:off x="5089198" y="6160265"/>
            <a:ext cx="3980560" cy="190740"/>
          </a:xfrm>
          <a:prstGeom prst="rect">
            <a:avLst/>
          </a:prstGeom>
        </p:spPr>
        <p:txBody>
          <a:bodyPr/>
          <a:lstStyle/>
          <a:p>
            <a:r>
              <a:rPr lang="de-DE"/>
              <a:t>Berner Fachhochschule | Technik und Informatik</a:t>
            </a:r>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‹Nr.›</a:t>
            </a:fld>
            <a:endParaRPr lang="de-CH" dirty="0"/>
          </a:p>
        </p:txBody>
      </p:sp>
      <p:sp>
        <p:nvSpPr>
          <p:cNvPr id="10" name="Inhaltsplatzhalter 2">
            <a:extLst>
              <a:ext uri="{FF2B5EF4-FFF2-40B4-BE49-F238E27FC236}">
                <a16:creationId xmlns:a16="http://schemas.microsoft.com/office/drawing/2014/main" id="{F8C08398-E6B7-4101-B777-CE11CB665BEC}"/>
              </a:ext>
            </a:extLst>
          </p:cNvPr>
          <p:cNvSpPr>
            <a:spLocks noGrp="1"/>
          </p:cNvSpPr>
          <p:nvPr>
            <p:ph idx="13"/>
          </p:nvPr>
        </p:nvSpPr>
        <p:spPr>
          <a:xfrm>
            <a:off x="6312025" y="1628801"/>
            <a:ext cx="5184576" cy="396044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Tree>
    <p:extLst>
      <p:ext uri="{BB962C8B-B14F-4D97-AF65-F5344CB8AC3E}">
        <p14:creationId xmlns:p14="http://schemas.microsoft.com/office/powerpoint/2010/main" val="442017525"/>
      </p:ext>
    </p:extLst>
  </p:cSld>
  <p:clrMapOvr>
    <a:masterClrMapping/>
  </p:clrMapOvr>
  <p:extLst>
    <p:ext uri="{DCECCB84-F9BA-43D5-87BE-67443E8EF086}">
      <p15:sldGuideLst xmlns:p15="http://schemas.microsoft.com/office/powerpoint/2012/main">
        <p15:guide id="1" pos="3845">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CH" dirty="0"/>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7" name="Datumsplatzhalter 6"/>
          <p:cNvSpPr>
            <a:spLocks noGrp="1"/>
          </p:cNvSpPr>
          <p:nvPr>
            <p:ph type="dt" sz="half" idx="10"/>
          </p:nvPr>
        </p:nvSpPr>
        <p:spPr/>
        <p:txBody>
          <a:bodyPr/>
          <a:lstStyle/>
          <a:p>
            <a:fld id="{B63D52E5-7D90-426E-8EB2-F9328CE29B7D}" type="datetime1">
              <a:rPr lang="de-CH" smtClean="0"/>
              <a:t>26.08.2026</a:t>
            </a:fld>
            <a:endParaRPr lang="de-CH" dirty="0"/>
          </a:p>
        </p:txBody>
      </p:sp>
      <p:sp>
        <p:nvSpPr>
          <p:cNvPr id="8" name="Fußzeilenplatzhalter 7"/>
          <p:cNvSpPr>
            <a:spLocks noGrp="1"/>
          </p:cNvSpPr>
          <p:nvPr>
            <p:ph type="ftr" sz="quarter" idx="11"/>
          </p:nvPr>
        </p:nvSpPr>
        <p:spPr>
          <a:xfrm>
            <a:off x="5089198" y="6160265"/>
            <a:ext cx="3980560" cy="190740"/>
          </a:xfrm>
          <a:prstGeom prst="rect">
            <a:avLst/>
          </a:prstGeom>
        </p:spPr>
        <p:txBody>
          <a:bodyPr/>
          <a:lstStyle/>
          <a:p>
            <a:r>
              <a:rPr lang="de-DE"/>
              <a:t>Berner Fachhochschule | Technik und Informatik</a:t>
            </a:r>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99996392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Drei Bilder und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CH" dirty="0"/>
          </a:p>
        </p:txBody>
      </p:sp>
      <p:sp>
        <p:nvSpPr>
          <p:cNvPr id="3" name="Inhaltsplatzhalter 2"/>
          <p:cNvSpPr>
            <a:spLocks noGrp="1"/>
          </p:cNvSpPr>
          <p:nvPr>
            <p:ph idx="1" hasCustomPrompt="1"/>
          </p:nvPr>
        </p:nvSpPr>
        <p:spPr>
          <a:xfrm>
            <a:off x="695400" y="4509121"/>
            <a:ext cx="3312368" cy="1080121"/>
          </a:xfrm>
        </p:spPr>
        <p:txBody>
          <a:bodyPr/>
          <a:lstStyle/>
          <a:p>
            <a:pPr lvl="0"/>
            <a:r>
              <a:rPr lang="de-DE" dirty="0"/>
              <a:t>Textmasterformat bearbeiten</a:t>
            </a:r>
          </a:p>
        </p:txBody>
      </p:sp>
      <p:sp>
        <p:nvSpPr>
          <p:cNvPr id="7" name="Datumsplatzhalter 6"/>
          <p:cNvSpPr>
            <a:spLocks noGrp="1"/>
          </p:cNvSpPr>
          <p:nvPr>
            <p:ph type="dt" sz="half" idx="10"/>
          </p:nvPr>
        </p:nvSpPr>
        <p:spPr/>
        <p:txBody>
          <a:bodyPr/>
          <a:lstStyle/>
          <a:p>
            <a:fld id="{7734FA1C-CB3E-46EE-8CAC-1DABD2B281F5}" type="datetime1">
              <a:rPr lang="de-CH" smtClean="0"/>
              <a:t>26.08.2026</a:t>
            </a:fld>
            <a:endParaRPr lang="de-CH" dirty="0"/>
          </a:p>
        </p:txBody>
      </p:sp>
      <p:sp>
        <p:nvSpPr>
          <p:cNvPr id="8" name="Fußzeilenplatzhalter 7"/>
          <p:cNvSpPr>
            <a:spLocks noGrp="1"/>
          </p:cNvSpPr>
          <p:nvPr>
            <p:ph type="ftr" sz="quarter" idx="11"/>
          </p:nvPr>
        </p:nvSpPr>
        <p:spPr>
          <a:xfrm>
            <a:off x="5089198" y="6160265"/>
            <a:ext cx="3980560" cy="190740"/>
          </a:xfrm>
          <a:prstGeom prst="rect">
            <a:avLst/>
          </a:prstGeom>
        </p:spPr>
        <p:txBody>
          <a:bodyPr/>
          <a:lstStyle/>
          <a:p>
            <a:r>
              <a:rPr lang="de-DE"/>
              <a:t>Berner Fachhochschule | Technik und Informatik</a:t>
            </a:r>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‹Nr.›</a:t>
            </a:fld>
            <a:endParaRPr lang="de-CH" dirty="0"/>
          </a:p>
        </p:txBody>
      </p:sp>
      <p:sp>
        <p:nvSpPr>
          <p:cNvPr id="12" name="Bildplatzhalter 10">
            <a:extLst>
              <a:ext uri="{FF2B5EF4-FFF2-40B4-BE49-F238E27FC236}">
                <a16:creationId xmlns:a16="http://schemas.microsoft.com/office/drawing/2014/main" id="{07EB8404-FD2C-46BC-B835-07167B9F1C05}"/>
              </a:ext>
            </a:extLst>
          </p:cNvPr>
          <p:cNvSpPr>
            <a:spLocks noGrp="1"/>
          </p:cNvSpPr>
          <p:nvPr>
            <p:ph type="pic" sz="quarter" idx="13"/>
          </p:nvPr>
        </p:nvSpPr>
        <p:spPr>
          <a:xfrm>
            <a:off x="695400" y="1717675"/>
            <a:ext cx="3384452" cy="2448272"/>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4" name="Rechteck: abgerundete Ecken 3">
            <a:extLst>
              <a:ext uri="{FF2B5EF4-FFF2-40B4-BE49-F238E27FC236}">
                <a16:creationId xmlns:a16="http://schemas.microsoft.com/office/drawing/2014/main" id="{8906CEB3-4C83-457B-B6DA-E527A9041EAC}"/>
              </a:ext>
            </a:extLst>
          </p:cNvPr>
          <p:cNvSpPr/>
          <p:nvPr userDrawn="1"/>
        </p:nvSpPr>
        <p:spPr>
          <a:xfrm>
            <a:off x="695325" y="4262889"/>
            <a:ext cx="3384452" cy="14401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798"/>
          </a:p>
        </p:txBody>
      </p:sp>
      <p:sp>
        <p:nvSpPr>
          <p:cNvPr id="13" name="Inhaltsplatzhalter 2">
            <a:extLst>
              <a:ext uri="{FF2B5EF4-FFF2-40B4-BE49-F238E27FC236}">
                <a16:creationId xmlns:a16="http://schemas.microsoft.com/office/drawing/2014/main" id="{ABD7BF64-D05D-4FA1-B925-6AC1AAA7D0CA}"/>
              </a:ext>
            </a:extLst>
          </p:cNvPr>
          <p:cNvSpPr>
            <a:spLocks noGrp="1"/>
          </p:cNvSpPr>
          <p:nvPr>
            <p:ph idx="14" hasCustomPrompt="1"/>
          </p:nvPr>
        </p:nvSpPr>
        <p:spPr>
          <a:xfrm>
            <a:off x="4403736" y="4509121"/>
            <a:ext cx="3312368" cy="1080121"/>
          </a:xfrm>
        </p:spPr>
        <p:txBody>
          <a:bodyPr/>
          <a:lstStyle/>
          <a:p>
            <a:pPr lvl="0"/>
            <a:r>
              <a:rPr lang="de-DE" dirty="0"/>
              <a:t>Textmasterformat bearbeiten</a:t>
            </a:r>
          </a:p>
        </p:txBody>
      </p:sp>
      <p:sp>
        <p:nvSpPr>
          <p:cNvPr id="14" name="Bildplatzhalter 10">
            <a:extLst>
              <a:ext uri="{FF2B5EF4-FFF2-40B4-BE49-F238E27FC236}">
                <a16:creationId xmlns:a16="http://schemas.microsoft.com/office/drawing/2014/main" id="{25DE83E3-2BA6-417E-8DF2-1C4ED2FE6B84}"/>
              </a:ext>
            </a:extLst>
          </p:cNvPr>
          <p:cNvSpPr>
            <a:spLocks noGrp="1"/>
          </p:cNvSpPr>
          <p:nvPr>
            <p:ph type="pic" sz="quarter" idx="15"/>
          </p:nvPr>
        </p:nvSpPr>
        <p:spPr>
          <a:xfrm>
            <a:off x="4403737" y="1717675"/>
            <a:ext cx="3384452" cy="2448272"/>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15" name="Rechteck: abgerundete Ecken 14">
            <a:extLst>
              <a:ext uri="{FF2B5EF4-FFF2-40B4-BE49-F238E27FC236}">
                <a16:creationId xmlns:a16="http://schemas.microsoft.com/office/drawing/2014/main" id="{EFB9D6EB-4B88-4966-8B93-9BD21B9FC188}"/>
              </a:ext>
            </a:extLst>
          </p:cNvPr>
          <p:cNvSpPr/>
          <p:nvPr userDrawn="1"/>
        </p:nvSpPr>
        <p:spPr>
          <a:xfrm>
            <a:off x="4403662" y="4262889"/>
            <a:ext cx="3384452" cy="14401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798"/>
          </a:p>
        </p:txBody>
      </p:sp>
      <p:sp>
        <p:nvSpPr>
          <p:cNvPr id="16" name="Inhaltsplatzhalter 2">
            <a:extLst>
              <a:ext uri="{FF2B5EF4-FFF2-40B4-BE49-F238E27FC236}">
                <a16:creationId xmlns:a16="http://schemas.microsoft.com/office/drawing/2014/main" id="{5288B0FC-F3ED-49CD-9740-B0BB136B8573}"/>
              </a:ext>
            </a:extLst>
          </p:cNvPr>
          <p:cNvSpPr>
            <a:spLocks noGrp="1"/>
          </p:cNvSpPr>
          <p:nvPr>
            <p:ph idx="16" hasCustomPrompt="1"/>
          </p:nvPr>
        </p:nvSpPr>
        <p:spPr>
          <a:xfrm>
            <a:off x="8112074" y="4509121"/>
            <a:ext cx="3312368" cy="1080121"/>
          </a:xfrm>
        </p:spPr>
        <p:txBody>
          <a:bodyPr/>
          <a:lstStyle/>
          <a:p>
            <a:pPr lvl="0"/>
            <a:r>
              <a:rPr lang="de-DE" dirty="0"/>
              <a:t>Textmasterformat bearbeiten</a:t>
            </a:r>
          </a:p>
        </p:txBody>
      </p:sp>
      <p:sp>
        <p:nvSpPr>
          <p:cNvPr id="17" name="Bildplatzhalter 10">
            <a:extLst>
              <a:ext uri="{FF2B5EF4-FFF2-40B4-BE49-F238E27FC236}">
                <a16:creationId xmlns:a16="http://schemas.microsoft.com/office/drawing/2014/main" id="{D5CF0947-800B-4380-B227-178C832286F6}"/>
              </a:ext>
            </a:extLst>
          </p:cNvPr>
          <p:cNvSpPr>
            <a:spLocks noGrp="1"/>
          </p:cNvSpPr>
          <p:nvPr>
            <p:ph type="pic" sz="quarter" idx="17"/>
          </p:nvPr>
        </p:nvSpPr>
        <p:spPr>
          <a:xfrm>
            <a:off x="8112074" y="1717675"/>
            <a:ext cx="3384452" cy="2448272"/>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18" name="Rechteck: abgerundete Ecken 17">
            <a:extLst>
              <a:ext uri="{FF2B5EF4-FFF2-40B4-BE49-F238E27FC236}">
                <a16:creationId xmlns:a16="http://schemas.microsoft.com/office/drawing/2014/main" id="{7BA587B8-B5B0-44C6-AE0F-DD58653DA85B}"/>
              </a:ext>
            </a:extLst>
          </p:cNvPr>
          <p:cNvSpPr/>
          <p:nvPr userDrawn="1"/>
        </p:nvSpPr>
        <p:spPr>
          <a:xfrm>
            <a:off x="8111998" y="4262889"/>
            <a:ext cx="3384452" cy="14401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798"/>
          </a:p>
        </p:txBody>
      </p:sp>
    </p:spTree>
    <p:extLst>
      <p:ext uri="{BB962C8B-B14F-4D97-AF65-F5344CB8AC3E}">
        <p14:creationId xmlns:p14="http://schemas.microsoft.com/office/powerpoint/2010/main" val="1048605891"/>
      </p:ext>
    </p:extLst>
  </p:cSld>
  <p:clrMapOvr>
    <a:masterClrMapping/>
  </p:clrMapOvr>
  <p:extLst>
    <p:ext uri="{DCECCB84-F9BA-43D5-87BE-67443E8EF086}">
      <p15:sldGuideLst xmlns:p15="http://schemas.microsoft.com/office/powerpoint/2012/main">
        <p15:guide id="1" pos="3845">
          <p15:clr>
            <a:srgbClr val="FBAE40"/>
          </p15:clr>
        </p15:guide>
        <p15:guide id="2" orient="horz" pos="1082">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Bildfolie mit Text">
    <p:spTree>
      <p:nvGrpSpPr>
        <p:cNvPr id="1" name=""/>
        <p:cNvGrpSpPr/>
        <p:nvPr/>
      </p:nvGrpSpPr>
      <p:grpSpPr>
        <a:xfrm>
          <a:off x="0" y="0"/>
          <a:ext cx="0" cy="0"/>
          <a:chOff x="0" y="0"/>
          <a:chExt cx="0" cy="0"/>
        </a:xfrm>
      </p:grpSpPr>
      <p:sp>
        <p:nvSpPr>
          <p:cNvPr id="11" name="Bildplatzhalter 10">
            <a:extLst>
              <a:ext uri="{FF2B5EF4-FFF2-40B4-BE49-F238E27FC236}">
                <a16:creationId xmlns:a16="http://schemas.microsoft.com/office/drawing/2014/main" id="{598173E8-1671-4E49-BD66-0371231336E9}"/>
              </a:ext>
            </a:extLst>
          </p:cNvPr>
          <p:cNvSpPr>
            <a:spLocks noGrp="1"/>
          </p:cNvSpPr>
          <p:nvPr>
            <p:ph type="pic" sz="quarter" idx="11"/>
          </p:nvPr>
        </p:nvSpPr>
        <p:spPr>
          <a:xfrm>
            <a:off x="0" y="0"/>
            <a:ext cx="12192000" cy="6858000"/>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
        <p:nvSpPr>
          <p:cNvPr id="5" name="Titel 1">
            <a:extLst>
              <a:ext uri="{FF2B5EF4-FFF2-40B4-BE49-F238E27FC236}">
                <a16:creationId xmlns:a16="http://schemas.microsoft.com/office/drawing/2014/main" id="{5167ACBE-DF2F-4C19-B1A2-F42E3917AEDF}"/>
              </a:ext>
            </a:extLst>
          </p:cNvPr>
          <p:cNvSpPr>
            <a:spLocks noGrp="1"/>
          </p:cNvSpPr>
          <p:nvPr>
            <p:ph type="ctrTitle" hasCustomPrompt="1"/>
          </p:nvPr>
        </p:nvSpPr>
        <p:spPr>
          <a:xfrm>
            <a:off x="654540" y="3479471"/>
            <a:ext cx="10355667" cy="201881"/>
          </a:xfrm>
          <a:solidFill>
            <a:srgbClr val="000000">
              <a:alpha val="34902"/>
            </a:srgbClr>
          </a:solidFill>
        </p:spPr>
        <p:txBody>
          <a:bodyPr vert="horz" lIns="36000" tIns="0" rIns="36000" bIns="18000" rtlCol="0" anchor="t">
            <a:noAutofit/>
          </a:bodyPr>
          <a:lstStyle>
            <a:lvl1pPr>
              <a:defRPr lang="de-CH" sz="1149" b="0" dirty="0">
                <a:solidFill>
                  <a:schemeClr val="bg1"/>
                </a:solidFill>
                <a:latin typeface="+mn-lt"/>
                <a:ea typeface="+mn-ea"/>
                <a:cs typeface="+mn-cs"/>
              </a:defRPr>
            </a:lvl1pPr>
          </a:lstStyle>
          <a:p>
            <a:pPr marL="0" lvl="0" indent="0">
              <a:lnSpc>
                <a:spcPct val="114000"/>
              </a:lnSpc>
              <a:spcBef>
                <a:spcPts val="0"/>
              </a:spcBef>
              <a:buFont typeface="Arial" panose="020B0604020202020204" pitchFamily="34" charset="0"/>
            </a:pPr>
            <a:r>
              <a:rPr lang="de-CH" dirty="0"/>
              <a:t>Text</a:t>
            </a:r>
          </a:p>
        </p:txBody>
      </p:sp>
      <p:sp>
        <p:nvSpPr>
          <p:cNvPr id="6" name="Untertitel 2">
            <a:extLst>
              <a:ext uri="{FF2B5EF4-FFF2-40B4-BE49-F238E27FC236}">
                <a16:creationId xmlns:a16="http://schemas.microsoft.com/office/drawing/2014/main" id="{1B1AB986-6D68-4B01-B450-26D52599E5BA}"/>
              </a:ext>
            </a:extLst>
          </p:cNvPr>
          <p:cNvSpPr>
            <a:spLocks noGrp="1"/>
          </p:cNvSpPr>
          <p:nvPr>
            <p:ph type="subTitle" idx="1" hasCustomPrompt="1"/>
          </p:nvPr>
        </p:nvSpPr>
        <p:spPr>
          <a:xfrm>
            <a:off x="654540" y="3788230"/>
            <a:ext cx="10343324" cy="302820"/>
          </a:xfrm>
          <a:solidFill>
            <a:srgbClr val="000000">
              <a:alpha val="34902"/>
            </a:srgbClr>
          </a:solidFill>
        </p:spPr>
        <p:txBody>
          <a:bodyPr lIns="36000" tIns="0" rIns="36000" bIns="18000" anchor="t"/>
          <a:lstStyle>
            <a:lvl1pPr marL="0" indent="0" algn="l">
              <a:buNone/>
              <a:defRPr sz="1798">
                <a:solidFill>
                  <a:schemeClr val="bg1"/>
                </a:solidFill>
              </a:defRPr>
            </a:lvl1pPr>
            <a:lvl2pPr marL="456606" indent="0" algn="ctr">
              <a:buNone/>
              <a:defRPr sz="1997"/>
            </a:lvl2pPr>
            <a:lvl3pPr marL="913211" indent="0" algn="ctr">
              <a:buNone/>
              <a:defRPr sz="1798"/>
            </a:lvl3pPr>
            <a:lvl4pPr marL="1369817" indent="0" algn="ctr">
              <a:buNone/>
              <a:defRPr sz="1598"/>
            </a:lvl4pPr>
            <a:lvl5pPr marL="1826423" indent="0" algn="ctr">
              <a:buNone/>
              <a:defRPr sz="1598"/>
            </a:lvl5pPr>
            <a:lvl6pPr marL="2283028" indent="0" algn="ctr">
              <a:buNone/>
              <a:defRPr sz="1598"/>
            </a:lvl6pPr>
            <a:lvl7pPr marL="2739634" indent="0" algn="ctr">
              <a:buNone/>
              <a:defRPr sz="1598"/>
            </a:lvl7pPr>
            <a:lvl8pPr marL="3196239" indent="0" algn="ctr">
              <a:buNone/>
              <a:defRPr sz="1598"/>
            </a:lvl8pPr>
            <a:lvl9pPr marL="3652845" indent="0" algn="ctr">
              <a:buNone/>
              <a:defRPr sz="1598"/>
            </a:lvl9pPr>
          </a:lstStyle>
          <a:p>
            <a:r>
              <a:rPr lang="de-DE" dirty="0"/>
              <a:t>Text eingeben, Box in der Länge anpassen</a:t>
            </a:r>
          </a:p>
        </p:txBody>
      </p:sp>
      <p:sp>
        <p:nvSpPr>
          <p:cNvPr id="9" name="Textplatzhalter 8">
            <a:extLst>
              <a:ext uri="{FF2B5EF4-FFF2-40B4-BE49-F238E27FC236}">
                <a16:creationId xmlns:a16="http://schemas.microsoft.com/office/drawing/2014/main" id="{C109B286-5159-4500-A247-E72114CB63F0}"/>
              </a:ext>
            </a:extLst>
          </p:cNvPr>
          <p:cNvSpPr>
            <a:spLocks noGrp="1"/>
          </p:cNvSpPr>
          <p:nvPr>
            <p:ph type="body" sz="quarter" idx="12" hasCustomPrompt="1"/>
          </p:nvPr>
        </p:nvSpPr>
        <p:spPr>
          <a:xfrm>
            <a:off x="654540" y="4172805"/>
            <a:ext cx="10343732" cy="302400"/>
          </a:xfrm>
          <a:solidFill>
            <a:srgbClr val="000000">
              <a:alpha val="34902"/>
            </a:srgbClr>
          </a:solidFill>
        </p:spPr>
        <p:txBody>
          <a:bodyPr vert="horz" lIns="36000" tIns="0" rIns="36000" bIns="18000" rtlCol="0" anchor="t">
            <a:noAutofit/>
          </a:bodyPr>
          <a:lstStyle>
            <a:lvl1pPr>
              <a:defRPr lang="de-DE" sz="1798"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CH" dirty="0"/>
              <a:t>Text zeilenweise einfügen und kurz halten</a:t>
            </a:r>
          </a:p>
        </p:txBody>
      </p:sp>
      <p:sp>
        <p:nvSpPr>
          <p:cNvPr id="12" name="Textplatzhalter 8">
            <a:extLst>
              <a:ext uri="{FF2B5EF4-FFF2-40B4-BE49-F238E27FC236}">
                <a16:creationId xmlns:a16="http://schemas.microsoft.com/office/drawing/2014/main" id="{99F80FDE-4806-40C3-AAB5-303198D41810}"/>
              </a:ext>
            </a:extLst>
          </p:cNvPr>
          <p:cNvSpPr>
            <a:spLocks noGrp="1"/>
          </p:cNvSpPr>
          <p:nvPr>
            <p:ph type="body" sz="quarter" idx="13" hasCustomPrompt="1"/>
          </p:nvPr>
        </p:nvSpPr>
        <p:spPr>
          <a:xfrm>
            <a:off x="654540" y="4556960"/>
            <a:ext cx="10343732" cy="302400"/>
          </a:xfrm>
          <a:solidFill>
            <a:srgbClr val="000000">
              <a:alpha val="34902"/>
            </a:srgbClr>
          </a:solidFill>
        </p:spPr>
        <p:txBody>
          <a:bodyPr vert="horz" lIns="36000" tIns="0" rIns="36000" bIns="18000" rtlCol="0" anchor="t">
            <a:noAutofit/>
          </a:bodyPr>
          <a:lstStyle>
            <a:lvl1pPr>
              <a:defRPr lang="de-DE" sz="1798"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CH" dirty="0"/>
              <a:t>Text zeilenweise einfügen und kurz halten</a:t>
            </a:r>
          </a:p>
        </p:txBody>
      </p:sp>
      <p:sp>
        <p:nvSpPr>
          <p:cNvPr id="13" name="Textplatzhalter 8">
            <a:extLst>
              <a:ext uri="{FF2B5EF4-FFF2-40B4-BE49-F238E27FC236}">
                <a16:creationId xmlns:a16="http://schemas.microsoft.com/office/drawing/2014/main" id="{78115501-DB9E-4F50-86CD-985C5D568FB1}"/>
              </a:ext>
            </a:extLst>
          </p:cNvPr>
          <p:cNvSpPr>
            <a:spLocks noGrp="1"/>
          </p:cNvSpPr>
          <p:nvPr>
            <p:ph type="body" sz="quarter" idx="14" hasCustomPrompt="1"/>
          </p:nvPr>
        </p:nvSpPr>
        <p:spPr>
          <a:xfrm>
            <a:off x="654540" y="4941115"/>
            <a:ext cx="10343732" cy="302400"/>
          </a:xfrm>
          <a:solidFill>
            <a:srgbClr val="000000">
              <a:alpha val="34902"/>
            </a:srgbClr>
          </a:solidFill>
        </p:spPr>
        <p:txBody>
          <a:bodyPr vert="horz" lIns="36000" tIns="0" rIns="36000" bIns="18000" rtlCol="0" anchor="t">
            <a:noAutofit/>
          </a:bodyPr>
          <a:lstStyle>
            <a:lvl1pPr>
              <a:defRPr lang="de-DE" sz="1798"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CH" dirty="0"/>
              <a:t>Text zeilenweise einfügen und kurz halten</a:t>
            </a:r>
          </a:p>
        </p:txBody>
      </p:sp>
      <p:sp>
        <p:nvSpPr>
          <p:cNvPr id="14" name="Textplatzhalter 8">
            <a:extLst>
              <a:ext uri="{FF2B5EF4-FFF2-40B4-BE49-F238E27FC236}">
                <a16:creationId xmlns:a16="http://schemas.microsoft.com/office/drawing/2014/main" id="{1ECAD63B-8AEB-4D70-8170-55AC67B9C508}"/>
              </a:ext>
            </a:extLst>
          </p:cNvPr>
          <p:cNvSpPr>
            <a:spLocks noGrp="1"/>
          </p:cNvSpPr>
          <p:nvPr>
            <p:ph type="body" sz="quarter" idx="15" hasCustomPrompt="1"/>
          </p:nvPr>
        </p:nvSpPr>
        <p:spPr>
          <a:xfrm>
            <a:off x="654540" y="5325271"/>
            <a:ext cx="10343732" cy="302400"/>
          </a:xfrm>
          <a:solidFill>
            <a:srgbClr val="000000">
              <a:alpha val="34902"/>
            </a:srgbClr>
          </a:solidFill>
        </p:spPr>
        <p:txBody>
          <a:bodyPr vert="horz" lIns="36000" tIns="0" rIns="36000" bIns="18000" rtlCol="0" anchor="t">
            <a:noAutofit/>
          </a:bodyPr>
          <a:lstStyle>
            <a:lvl1pPr>
              <a:defRPr lang="de-DE" sz="1798" smtClean="0">
                <a:solidFill>
                  <a:schemeClr val="bg1"/>
                </a:solidFill>
              </a:defRPr>
            </a:lvl1pPr>
            <a:lvl2pPr>
              <a:defRPr lang="de-DE" sz="1997" smtClean="0"/>
            </a:lvl2pPr>
            <a:lvl3pPr>
              <a:defRPr lang="de-DE" sz="1798" smtClean="0"/>
            </a:lvl3pPr>
            <a:lvl4pPr>
              <a:defRPr lang="de-DE" sz="1598" smtClean="0"/>
            </a:lvl4pPr>
            <a:lvl5pPr>
              <a:defRPr lang="de-CH" sz="1598"/>
            </a:lvl5pPr>
          </a:lstStyle>
          <a:p>
            <a:pPr lvl="0"/>
            <a:r>
              <a:rPr lang="de-CH" dirty="0"/>
              <a:t>Text zeilenweise einfügen und kurz halten, nicht verwendete Zeilen löschen</a:t>
            </a:r>
          </a:p>
        </p:txBody>
      </p:sp>
    </p:spTree>
    <p:extLst>
      <p:ext uri="{BB962C8B-B14F-4D97-AF65-F5344CB8AC3E}">
        <p14:creationId xmlns:p14="http://schemas.microsoft.com/office/powerpoint/2010/main" val="265623719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Bildfolie">
    <p:spTree>
      <p:nvGrpSpPr>
        <p:cNvPr id="1" name=""/>
        <p:cNvGrpSpPr/>
        <p:nvPr/>
      </p:nvGrpSpPr>
      <p:grpSpPr>
        <a:xfrm>
          <a:off x="0" y="0"/>
          <a:ext cx="0" cy="0"/>
          <a:chOff x="0" y="0"/>
          <a:chExt cx="0" cy="0"/>
        </a:xfrm>
      </p:grpSpPr>
      <p:sp>
        <p:nvSpPr>
          <p:cNvPr id="11" name="Bildplatzhalter 10">
            <a:extLst>
              <a:ext uri="{FF2B5EF4-FFF2-40B4-BE49-F238E27FC236}">
                <a16:creationId xmlns:a16="http://schemas.microsoft.com/office/drawing/2014/main" id="{598173E8-1671-4E49-BD66-0371231336E9}"/>
              </a:ext>
            </a:extLst>
          </p:cNvPr>
          <p:cNvSpPr>
            <a:spLocks noGrp="1"/>
          </p:cNvSpPr>
          <p:nvPr>
            <p:ph type="pic" sz="quarter" idx="11"/>
          </p:nvPr>
        </p:nvSpPr>
        <p:spPr>
          <a:xfrm>
            <a:off x="0" y="0"/>
            <a:ext cx="12192000" cy="6858000"/>
          </a:xfrm>
          <a:pattFill prst="lgCheck">
            <a:fgClr>
              <a:schemeClr val="bg1">
                <a:lumMod val="85000"/>
              </a:schemeClr>
            </a:fgClr>
            <a:bgClr>
              <a:schemeClr val="bg1"/>
            </a:bgClr>
          </a:pattFill>
        </p:spPr>
        <p:txBody>
          <a:bodyPr lIns="72000" tIns="684000" rIns="72000" bIns="72000" anchor="ctr"/>
          <a:lstStyle>
            <a:lvl1pPr algn="ctr">
              <a:defRPr sz="1598">
                <a:solidFill>
                  <a:schemeClr val="tx2"/>
                </a:solidFill>
              </a:defRPr>
            </a:lvl1pPr>
          </a:lstStyle>
          <a:p>
            <a:r>
              <a:rPr lang="de-DE"/>
              <a:t>Bild durch Klicken auf Symbol hinzufügen</a:t>
            </a:r>
            <a:endParaRPr lang="de-CH" dirty="0"/>
          </a:p>
        </p:txBody>
      </p:sp>
    </p:spTree>
    <p:extLst>
      <p:ext uri="{BB962C8B-B14F-4D97-AF65-F5344CB8AC3E}">
        <p14:creationId xmlns:p14="http://schemas.microsoft.com/office/powerpoint/2010/main" val="264604495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Zita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a:xfrm>
            <a:off x="695400" y="1772817"/>
            <a:ext cx="9361040" cy="3816424"/>
          </a:xfrm>
        </p:spPr>
        <p:txBody>
          <a:bodyPr/>
          <a:lstStyle>
            <a:lvl1pPr marL="267939" indent="-267939">
              <a:defRPr sz="2597">
                <a:solidFill>
                  <a:schemeClr val="accent2"/>
                </a:solidFill>
                <a:latin typeface="Lucida Grande" panose="020B0600040502020204" pitchFamily="34" charset="0"/>
                <a:cs typeface="Lucida Grande" panose="020B0600040502020204" pitchFamily="34" charset="0"/>
              </a:defRPr>
            </a:lvl1pPr>
            <a:lvl2pPr marL="0" indent="0">
              <a:buNone/>
              <a:defRPr/>
            </a:lvl2pPr>
          </a:lstStyle>
          <a:p>
            <a:pPr lvl="0"/>
            <a:r>
              <a:rPr lang="de-DE" dirty="0"/>
              <a:t>«	Textmasterformat </a:t>
            </a:r>
            <a:br>
              <a:rPr lang="de-DE" dirty="0"/>
            </a:br>
            <a:r>
              <a:rPr lang="de-DE" dirty="0"/>
              <a:t>zweite Zeile bearbeiten. »</a:t>
            </a:r>
          </a:p>
          <a:p>
            <a:pPr lvl="1"/>
            <a:endParaRPr lang="de-CH" dirty="0"/>
          </a:p>
        </p:txBody>
      </p:sp>
      <p:sp>
        <p:nvSpPr>
          <p:cNvPr id="4" name="Foliennummernplatzhalter 5">
            <a:extLst>
              <a:ext uri="{FF2B5EF4-FFF2-40B4-BE49-F238E27FC236}">
                <a16:creationId xmlns:a16="http://schemas.microsoft.com/office/drawing/2014/main" id="{E33C4A45-B496-4591-95D4-0BBC694065EB}"/>
              </a:ext>
            </a:extLst>
          </p:cNvPr>
          <p:cNvSpPr>
            <a:spLocks noGrp="1"/>
          </p:cNvSpPr>
          <p:nvPr>
            <p:ph type="sldNum" sz="quarter" idx="4"/>
          </p:nvPr>
        </p:nvSpPr>
        <p:spPr>
          <a:xfrm>
            <a:off x="10776520" y="6160267"/>
            <a:ext cx="720080" cy="190741"/>
          </a:xfrm>
          <a:prstGeom prst="rect">
            <a:avLst/>
          </a:prstGeom>
        </p:spPr>
        <p:txBody>
          <a:bodyPr vert="horz" lIns="0" tIns="0" rIns="0" bIns="0" rtlCol="0" anchor="t" anchorCtr="0"/>
          <a:lstStyle>
            <a:lvl1pPr algn="r">
              <a:defRPr sz="1298">
                <a:solidFill>
                  <a:schemeClr val="accent1"/>
                </a:solidFill>
              </a:defRPr>
            </a:lvl1p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256902248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Grosser Tex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a:xfrm>
            <a:off x="695400" y="1665668"/>
            <a:ext cx="10801200" cy="3923574"/>
          </a:xfrm>
        </p:spPr>
        <p:txBody>
          <a:bodyPr/>
          <a:lstStyle>
            <a:lvl1pPr marL="0" indent="0">
              <a:defRPr sz="3595">
                <a:solidFill>
                  <a:schemeClr val="accent1"/>
                </a:solidFill>
                <a:latin typeface="Lucida Grande" panose="020B0600040502020204" pitchFamily="34" charset="0"/>
                <a:cs typeface="Lucida Grande" panose="020B0600040502020204" pitchFamily="34" charset="0"/>
              </a:defRPr>
            </a:lvl1pPr>
            <a:lvl2pPr marL="0" indent="0">
              <a:buNone/>
              <a:defRPr sz="2397"/>
            </a:lvl2pPr>
          </a:lstStyle>
          <a:p>
            <a:pPr lvl="0"/>
            <a:r>
              <a:rPr lang="de-DE" dirty="0"/>
              <a:t>Text bearbeiten 36pt</a:t>
            </a:r>
          </a:p>
          <a:p>
            <a:pPr lvl="1"/>
            <a:endParaRPr lang="de-CH" dirty="0"/>
          </a:p>
        </p:txBody>
      </p:sp>
      <p:sp>
        <p:nvSpPr>
          <p:cNvPr id="2" name="Datumsplatzhalter 1">
            <a:extLst>
              <a:ext uri="{FF2B5EF4-FFF2-40B4-BE49-F238E27FC236}">
                <a16:creationId xmlns:a16="http://schemas.microsoft.com/office/drawing/2014/main" id="{0A7667E2-AC56-44A4-90E3-D9A919B7C064}"/>
              </a:ext>
            </a:extLst>
          </p:cNvPr>
          <p:cNvSpPr>
            <a:spLocks noGrp="1"/>
          </p:cNvSpPr>
          <p:nvPr>
            <p:ph type="dt" sz="half" idx="10"/>
          </p:nvPr>
        </p:nvSpPr>
        <p:spPr/>
        <p:txBody>
          <a:bodyPr/>
          <a:lstStyle/>
          <a:p>
            <a:fld id="{2AD59ABB-AF66-4E92-A989-74581D3E8EC3}" type="datetime1">
              <a:rPr lang="de-CH" smtClean="0"/>
              <a:t>26.08.2026</a:t>
            </a:fld>
            <a:endParaRPr lang="de-CH" dirty="0"/>
          </a:p>
        </p:txBody>
      </p:sp>
      <p:sp>
        <p:nvSpPr>
          <p:cNvPr id="5" name="Fußzeilenplatzhalter 4">
            <a:extLst>
              <a:ext uri="{FF2B5EF4-FFF2-40B4-BE49-F238E27FC236}">
                <a16:creationId xmlns:a16="http://schemas.microsoft.com/office/drawing/2014/main" id="{F53A3603-2670-4A9B-8E4C-559BD285290E}"/>
              </a:ext>
            </a:extLst>
          </p:cNvPr>
          <p:cNvSpPr>
            <a:spLocks noGrp="1"/>
          </p:cNvSpPr>
          <p:nvPr>
            <p:ph type="ftr" sz="quarter" idx="11"/>
          </p:nvPr>
        </p:nvSpPr>
        <p:spPr>
          <a:xfrm>
            <a:off x="5089198" y="6160265"/>
            <a:ext cx="3980560" cy="190740"/>
          </a:xfrm>
          <a:prstGeom prst="rect">
            <a:avLst/>
          </a:prstGeom>
        </p:spPr>
        <p:txBody>
          <a:bodyPr/>
          <a:lstStyle/>
          <a:p>
            <a:r>
              <a:rPr lang="de-DE"/>
              <a:t>Berner Fachhochschule | Technik und Informatik</a:t>
            </a:r>
            <a:endParaRPr lang="de-CH" dirty="0"/>
          </a:p>
        </p:txBody>
      </p:sp>
      <p:sp>
        <p:nvSpPr>
          <p:cNvPr id="6" name="Foliennummernplatzhalter 5">
            <a:extLst>
              <a:ext uri="{FF2B5EF4-FFF2-40B4-BE49-F238E27FC236}">
                <a16:creationId xmlns:a16="http://schemas.microsoft.com/office/drawing/2014/main" id="{41562A12-5F87-40E4-BEF4-A51044325546}"/>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1974415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64387187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CH" dirty="0"/>
          </a:p>
        </p:txBody>
      </p:sp>
      <p:sp>
        <p:nvSpPr>
          <p:cNvPr id="6" name="Datumsplatzhalter 5"/>
          <p:cNvSpPr>
            <a:spLocks noGrp="1"/>
          </p:cNvSpPr>
          <p:nvPr>
            <p:ph type="dt" sz="half" idx="10"/>
          </p:nvPr>
        </p:nvSpPr>
        <p:spPr/>
        <p:txBody>
          <a:bodyPr/>
          <a:lstStyle/>
          <a:p>
            <a:fld id="{62931AD2-0BEE-452D-9061-4A248BE61E5B}" type="datetime1">
              <a:rPr lang="de-CH" smtClean="0"/>
              <a:t>26.08.2026</a:t>
            </a:fld>
            <a:endParaRPr lang="de-CH" dirty="0"/>
          </a:p>
        </p:txBody>
      </p:sp>
      <p:sp>
        <p:nvSpPr>
          <p:cNvPr id="7" name="Fußzeilenplatzhalter 6"/>
          <p:cNvSpPr>
            <a:spLocks noGrp="1"/>
          </p:cNvSpPr>
          <p:nvPr>
            <p:ph type="ftr" sz="quarter" idx="11"/>
          </p:nvPr>
        </p:nvSpPr>
        <p:spPr>
          <a:xfrm>
            <a:off x="5089198" y="6160265"/>
            <a:ext cx="3980560" cy="190740"/>
          </a:xfrm>
          <a:prstGeom prst="rect">
            <a:avLst/>
          </a:prstGeom>
        </p:spPr>
        <p:txBody>
          <a:bodyPr/>
          <a:lstStyle/>
          <a:p>
            <a:r>
              <a:rPr lang="de-DE"/>
              <a:t>Berner Fachhochschule | Technik und Informatik</a:t>
            </a:r>
            <a:endParaRPr lang="de-CH" dirty="0"/>
          </a:p>
        </p:txBody>
      </p:sp>
      <p:sp>
        <p:nvSpPr>
          <p:cNvPr id="8" name="Foliennummernplatzhalter 7"/>
          <p:cNvSpPr>
            <a:spLocks noGrp="1"/>
          </p:cNvSpPr>
          <p:nvPr>
            <p:ph type="sldNum" sz="quarter" idx="12"/>
          </p:nvPr>
        </p:nvSpPr>
        <p:spPr/>
        <p:txBody>
          <a:body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260534718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p:cNvSpPr>
            <a:spLocks noGrp="1"/>
          </p:cNvSpPr>
          <p:nvPr>
            <p:ph type="dt" sz="half" idx="10"/>
          </p:nvPr>
        </p:nvSpPr>
        <p:spPr/>
        <p:txBody>
          <a:bodyPr/>
          <a:lstStyle/>
          <a:p>
            <a:fld id="{ECDE4F61-4EC5-40E0-B4CB-067F0B94BDCC}" type="datetime1">
              <a:rPr lang="de-CH" smtClean="0"/>
              <a:t>26.08.2026</a:t>
            </a:fld>
            <a:endParaRPr lang="de-CH" dirty="0"/>
          </a:p>
        </p:txBody>
      </p:sp>
      <p:sp>
        <p:nvSpPr>
          <p:cNvPr id="6" name="Fußzeilenplatzhalter 5"/>
          <p:cNvSpPr>
            <a:spLocks noGrp="1"/>
          </p:cNvSpPr>
          <p:nvPr>
            <p:ph type="ftr" sz="quarter" idx="11"/>
          </p:nvPr>
        </p:nvSpPr>
        <p:spPr>
          <a:xfrm>
            <a:off x="5089198" y="6160265"/>
            <a:ext cx="3980560" cy="190740"/>
          </a:xfrm>
          <a:prstGeom prst="rect">
            <a:avLst/>
          </a:prstGeom>
        </p:spPr>
        <p:txBody>
          <a:bodyPr/>
          <a:lstStyle/>
          <a:p>
            <a:r>
              <a:rPr lang="de-DE"/>
              <a:t>Berner Fachhochschule | Technik und Informatik</a:t>
            </a:r>
            <a:endParaRPr lang="de-CH" dirty="0"/>
          </a:p>
        </p:txBody>
      </p:sp>
      <p:sp>
        <p:nvSpPr>
          <p:cNvPr id="7" name="Foliennummernplatzhalter 6"/>
          <p:cNvSpPr>
            <a:spLocks noGrp="1"/>
          </p:cNvSpPr>
          <p:nvPr>
            <p:ph type="sldNum" sz="quarter" idx="12"/>
          </p:nvPr>
        </p:nvSpPr>
        <p:spPr/>
        <p:txBody>
          <a:body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213969695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userDrawn="1">
  <p:cSld name="Titelfolie (mit Bild hell)">
    <p:spTree>
      <p:nvGrpSpPr>
        <p:cNvPr id="1" name=""/>
        <p:cNvGrpSpPr/>
        <p:nvPr/>
      </p:nvGrpSpPr>
      <p:grpSpPr>
        <a:xfrm>
          <a:off x="0" y="0"/>
          <a:ext cx="0" cy="0"/>
          <a:chOff x="0" y="0"/>
          <a:chExt cx="0" cy="0"/>
        </a:xfrm>
      </p:grpSpPr>
      <p:sp>
        <p:nvSpPr>
          <p:cNvPr id="17" name="Bildplatzhalter 10">
            <a:extLst>
              <a:ext uri="{FF2B5EF4-FFF2-40B4-BE49-F238E27FC236}">
                <a16:creationId xmlns:a16="http://schemas.microsoft.com/office/drawing/2014/main" id="{034EF83C-B1FD-49FF-B648-E50C717A4176}"/>
              </a:ext>
            </a:extLst>
          </p:cNvPr>
          <p:cNvSpPr>
            <a:spLocks noGrp="1"/>
          </p:cNvSpPr>
          <p:nvPr>
            <p:ph type="pic" sz="quarter" idx="16"/>
          </p:nvPr>
        </p:nvSpPr>
        <p:spPr>
          <a:xfrm>
            <a:off x="0" y="7"/>
            <a:ext cx="12192000" cy="4449763"/>
          </a:xfrm>
          <a:prstGeom prst="rect">
            <a:avLst/>
          </a:prstGeom>
          <a:pattFill prst="lgCheck">
            <a:fgClr>
              <a:schemeClr val="bg1">
                <a:lumMod val="85000"/>
              </a:schemeClr>
            </a:fgClr>
            <a:bgClr>
              <a:schemeClr val="bg1"/>
            </a:bgClr>
          </a:pattFill>
        </p:spPr>
        <p:txBody>
          <a:bodyPr lIns="72000" tIns="684000" rIns="72000" bIns="72000" anchor="ctr"/>
          <a:lstStyle>
            <a:lvl1pPr marL="0" indent="0" algn="ctr">
              <a:buFontTx/>
              <a:buNone/>
              <a:defRPr sz="1048">
                <a:solidFill>
                  <a:schemeClr val="tx2"/>
                </a:solidFill>
              </a:defRPr>
            </a:lvl1pPr>
          </a:lstStyle>
          <a:p>
            <a:r>
              <a:rPr lang="de-DE"/>
              <a:t>Bild durch Klicken auf Symbol hinzufügen</a:t>
            </a:r>
            <a:endParaRPr lang="de-CH" dirty="0"/>
          </a:p>
        </p:txBody>
      </p:sp>
      <p:sp>
        <p:nvSpPr>
          <p:cNvPr id="16" name="Textplatzhalter 15">
            <a:extLst>
              <a:ext uri="{FF2B5EF4-FFF2-40B4-BE49-F238E27FC236}">
                <a16:creationId xmlns:a16="http://schemas.microsoft.com/office/drawing/2014/main" id="{C0EE3DD9-895F-4EB2-9E74-C52ABBAEB720}"/>
              </a:ext>
            </a:extLst>
          </p:cNvPr>
          <p:cNvSpPr>
            <a:spLocks noGrp="1" noChangeAspect="1"/>
          </p:cNvSpPr>
          <p:nvPr>
            <p:ph type="body" sz="quarter" idx="15" hasCustomPrompt="1"/>
          </p:nvPr>
        </p:nvSpPr>
        <p:spPr>
          <a:xfrm>
            <a:off x="528001" y="324000"/>
            <a:ext cx="3403200" cy="871200"/>
          </a:xfrm>
          <a:blipFill>
            <a:blip r:embed="rId2"/>
            <a:stretch>
              <a:fillRect/>
            </a:stretch>
          </a:blipFill>
        </p:spPr>
        <p:txBody>
          <a:bodyPr/>
          <a:lstStyle>
            <a:lvl1pPr marL="0" indent="0">
              <a:buNone/>
              <a:defRPr sz="375">
                <a:solidFill>
                  <a:schemeClr val="bg1"/>
                </a:solidFill>
              </a:defRPr>
            </a:lvl1pPr>
          </a:lstStyle>
          <a:p>
            <a:pPr lvl="0"/>
            <a:r>
              <a:rPr lang="de-CH" dirty="0"/>
              <a:t>   </a:t>
            </a:r>
          </a:p>
        </p:txBody>
      </p:sp>
      <p:sp>
        <p:nvSpPr>
          <p:cNvPr id="7" name="Abgerundetes Rechteck 6"/>
          <p:cNvSpPr/>
          <p:nvPr/>
        </p:nvSpPr>
        <p:spPr>
          <a:xfrm>
            <a:off x="2" y="4449770"/>
            <a:ext cx="12191364" cy="122237"/>
          </a:xfrm>
          <a:prstGeom prst="rect">
            <a:avLst/>
          </a:prstGeom>
          <a:solidFill>
            <a:srgbClr val="FAC3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de-DE" sz="1346">
              <a:solidFill>
                <a:srgbClr val="E78E23"/>
              </a:solidFill>
            </a:endParaRPr>
          </a:p>
        </p:txBody>
      </p:sp>
      <p:sp>
        <p:nvSpPr>
          <p:cNvPr id="12" name="Untertitel 2"/>
          <p:cNvSpPr>
            <a:spLocks noGrp="1"/>
          </p:cNvSpPr>
          <p:nvPr>
            <p:ph type="subTitle" idx="1"/>
          </p:nvPr>
        </p:nvSpPr>
        <p:spPr>
          <a:xfrm>
            <a:off x="527051" y="5288816"/>
            <a:ext cx="8975408" cy="736710"/>
          </a:xfrm>
          <a:prstGeom prst="rect">
            <a:avLst/>
          </a:prstGeom>
        </p:spPr>
        <p:txBody>
          <a:bodyPr lIns="0"/>
          <a:lstStyle>
            <a:lvl1pPr marL="0" indent="0" algn="l">
              <a:buNone/>
              <a:defRPr sz="1598">
                <a:solidFill>
                  <a:schemeClr val="tx2"/>
                </a:solidFill>
                <a:latin typeface="Lucida Sans"/>
                <a:cs typeface="Lucida Sans Unicode"/>
              </a:defRPr>
            </a:lvl1pPr>
            <a:lvl2pPr marL="341995" indent="0" algn="ctr">
              <a:buNone/>
              <a:defRPr>
                <a:solidFill>
                  <a:schemeClr val="tx1">
                    <a:tint val="75000"/>
                  </a:schemeClr>
                </a:solidFill>
              </a:defRPr>
            </a:lvl2pPr>
            <a:lvl3pPr marL="683989" indent="0" algn="ctr">
              <a:buNone/>
              <a:defRPr>
                <a:solidFill>
                  <a:schemeClr val="tx1">
                    <a:tint val="75000"/>
                  </a:schemeClr>
                </a:solidFill>
              </a:defRPr>
            </a:lvl3pPr>
            <a:lvl4pPr marL="1025982" indent="0" algn="ctr">
              <a:buNone/>
              <a:defRPr>
                <a:solidFill>
                  <a:schemeClr val="tx1">
                    <a:tint val="75000"/>
                  </a:schemeClr>
                </a:solidFill>
              </a:defRPr>
            </a:lvl4pPr>
            <a:lvl5pPr marL="1367976" indent="0" algn="ctr">
              <a:buNone/>
              <a:defRPr>
                <a:solidFill>
                  <a:schemeClr val="tx1">
                    <a:tint val="75000"/>
                  </a:schemeClr>
                </a:solidFill>
              </a:defRPr>
            </a:lvl5pPr>
            <a:lvl6pPr marL="1709971" indent="0" algn="ctr">
              <a:buNone/>
              <a:defRPr>
                <a:solidFill>
                  <a:schemeClr val="tx1">
                    <a:tint val="75000"/>
                  </a:schemeClr>
                </a:solidFill>
              </a:defRPr>
            </a:lvl6pPr>
            <a:lvl7pPr marL="2051966" indent="0" algn="ctr">
              <a:buNone/>
              <a:defRPr>
                <a:solidFill>
                  <a:schemeClr val="tx1">
                    <a:tint val="75000"/>
                  </a:schemeClr>
                </a:solidFill>
              </a:defRPr>
            </a:lvl7pPr>
            <a:lvl8pPr marL="2393960" indent="0" algn="ctr">
              <a:buNone/>
              <a:defRPr>
                <a:solidFill>
                  <a:schemeClr val="tx1">
                    <a:tint val="75000"/>
                  </a:schemeClr>
                </a:solidFill>
              </a:defRPr>
            </a:lvl8pPr>
            <a:lvl9pPr marL="2735954" indent="0" algn="ctr">
              <a:buNone/>
              <a:defRPr>
                <a:solidFill>
                  <a:schemeClr val="tx1">
                    <a:tint val="75000"/>
                  </a:schemeClr>
                </a:solidFill>
              </a:defRPr>
            </a:lvl9pPr>
          </a:lstStyle>
          <a:p>
            <a:r>
              <a:rPr lang="de-DE"/>
              <a:t>Master-Untertitelformat bearbeiten</a:t>
            </a:r>
            <a:endParaRPr lang="de-DE" dirty="0"/>
          </a:p>
        </p:txBody>
      </p:sp>
      <p:sp>
        <p:nvSpPr>
          <p:cNvPr id="4" name="Titel 3">
            <a:extLst>
              <a:ext uri="{FF2B5EF4-FFF2-40B4-BE49-F238E27FC236}">
                <a16:creationId xmlns:a16="http://schemas.microsoft.com/office/drawing/2014/main" id="{E39DF830-F09E-4F9D-B580-79824EBBBCBB}"/>
              </a:ext>
            </a:extLst>
          </p:cNvPr>
          <p:cNvSpPr>
            <a:spLocks noGrp="1"/>
          </p:cNvSpPr>
          <p:nvPr>
            <p:ph type="title"/>
          </p:nvPr>
        </p:nvSpPr>
        <p:spPr>
          <a:xfrm>
            <a:off x="527051" y="4682539"/>
            <a:ext cx="11137900" cy="514636"/>
          </a:xfrm>
        </p:spPr>
        <p:txBody>
          <a:bodyPr/>
          <a:lstStyle>
            <a:lvl1pPr>
              <a:defRPr>
                <a:solidFill>
                  <a:schemeClr val="tx2"/>
                </a:solidFill>
              </a:defRPr>
            </a:lvl1pPr>
          </a:lstStyle>
          <a:p>
            <a:r>
              <a:rPr lang="de-DE"/>
              <a:t>Mastertitelformat bearbeiten</a:t>
            </a:r>
            <a:endParaRPr lang="de-CH" dirty="0"/>
          </a:p>
        </p:txBody>
      </p:sp>
      <p:sp>
        <p:nvSpPr>
          <p:cNvPr id="8" name="Textplatzhalter 7">
            <a:extLst>
              <a:ext uri="{FF2B5EF4-FFF2-40B4-BE49-F238E27FC236}">
                <a16:creationId xmlns:a16="http://schemas.microsoft.com/office/drawing/2014/main" id="{C075B3A6-6DCD-467C-B3B9-D845AAA650CC}"/>
              </a:ext>
            </a:extLst>
          </p:cNvPr>
          <p:cNvSpPr>
            <a:spLocks noGrp="1"/>
          </p:cNvSpPr>
          <p:nvPr>
            <p:ph type="body" sz="quarter" idx="17" hasCustomPrompt="1"/>
          </p:nvPr>
        </p:nvSpPr>
        <p:spPr>
          <a:xfrm>
            <a:off x="527051" y="6347020"/>
            <a:ext cx="8983979" cy="233081"/>
          </a:xfrm>
        </p:spPr>
        <p:txBody>
          <a:bodyPr/>
          <a:lstStyle>
            <a:lvl1pPr marL="134186" indent="-134186">
              <a:defRPr sz="1048">
                <a:solidFill>
                  <a:schemeClr val="tx2"/>
                </a:solidFill>
              </a:defRPr>
            </a:lvl1pPr>
          </a:lstStyle>
          <a:p>
            <a:pPr lvl="0"/>
            <a:r>
              <a:rPr lang="de-DE" dirty="0"/>
              <a:t>Organisationseinheit oder Leistungsbereich</a:t>
            </a:r>
            <a:endParaRPr lang="de-CH" dirty="0"/>
          </a:p>
        </p:txBody>
      </p:sp>
      <p:sp>
        <p:nvSpPr>
          <p:cNvPr id="9" name="Foliennummernplatzhalter 2">
            <a:extLst>
              <a:ext uri="{FF2B5EF4-FFF2-40B4-BE49-F238E27FC236}">
                <a16:creationId xmlns:a16="http://schemas.microsoft.com/office/drawing/2014/main" id="{BF1B9096-6113-43FC-ACE8-4FA93AC850E1}"/>
              </a:ext>
            </a:extLst>
          </p:cNvPr>
          <p:cNvSpPr>
            <a:spLocks noGrp="1"/>
          </p:cNvSpPr>
          <p:nvPr>
            <p:ph type="sldNum" sz="quarter" idx="10"/>
          </p:nvPr>
        </p:nvSpPr>
        <p:spPr>
          <a:xfrm>
            <a:off x="10776520" y="6160267"/>
            <a:ext cx="720080" cy="190741"/>
          </a:xfrm>
        </p:spPr>
        <p:txBody>
          <a:bodyPr/>
          <a:lstStyle>
            <a:lvl1pPr>
              <a:defRPr/>
            </a:lvl1pPr>
          </a:lstStyle>
          <a:p>
            <a:pPr>
              <a:defRPr/>
            </a:pPr>
            <a:fld id="{9F0A35F2-7595-4779-9180-596D2E72BBB9}" type="slidenum">
              <a:rPr lang="de-CH"/>
              <a:pPr>
                <a:defRPr/>
              </a:pPr>
              <a:t>‹Nr.›</a:t>
            </a:fld>
            <a:endParaRPr lang="de-CH" dirty="0"/>
          </a:p>
        </p:txBody>
      </p:sp>
    </p:spTree>
    <p:extLst>
      <p:ext uri="{BB962C8B-B14F-4D97-AF65-F5344CB8AC3E}">
        <p14:creationId xmlns:p14="http://schemas.microsoft.com/office/powerpoint/2010/main" val="1253180456"/>
      </p:ext>
    </p:extLst>
  </p:cSld>
  <p:clrMapOvr>
    <a:masterClrMapping/>
  </p:clrMapOvr>
  <p:extLst>
    <p:ext uri="{DCECCB84-F9BA-43D5-87BE-67443E8EF086}">
      <p15:sldGuideLst xmlns:p15="http://schemas.microsoft.com/office/powerpoint/2012/main">
        <p15:guide id="1" orient="horz" pos="2803">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2_LEER">
    <p:spTree>
      <p:nvGrpSpPr>
        <p:cNvPr id="1" name=""/>
        <p:cNvGrpSpPr/>
        <p:nvPr/>
      </p:nvGrpSpPr>
      <p:grpSpPr>
        <a:xfrm>
          <a:off x="0" y="0"/>
          <a:ext cx="0" cy="0"/>
          <a:chOff x="0" y="0"/>
          <a:chExt cx="0" cy="0"/>
        </a:xfrm>
      </p:grpSpPr>
      <p:sp>
        <p:nvSpPr>
          <p:cNvPr id="2" name="Titel"/>
          <p:cNvSpPr>
            <a:spLocks noGrp="1"/>
          </p:cNvSpPr>
          <p:nvPr>
            <p:ph type="title"/>
          </p:nvPr>
        </p:nvSpPr>
        <p:spPr bwMode="gray"/>
        <p:txBody>
          <a:bodyPr/>
          <a:lstStyle/>
          <a:p>
            <a:r>
              <a:rPr lang="de-DE" noProof="0" dirty="0"/>
              <a:t>Titelmasterformat durch Klicken bearbeiten</a:t>
            </a:r>
          </a:p>
        </p:txBody>
      </p:sp>
      <p:sp>
        <p:nvSpPr>
          <p:cNvPr id="4" name="Text Placeholder 6">
            <a:extLst>
              <a:ext uri="{FF2B5EF4-FFF2-40B4-BE49-F238E27FC236}">
                <a16:creationId xmlns:a16="http://schemas.microsoft.com/office/drawing/2014/main" id="{73548A00-AF10-4218-8B97-D4174C08E3B7}"/>
              </a:ext>
            </a:extLst>
          </p:cNvPr>
          <p:cNvSpPr>
            <a:spLocks noGrp="1"/>
          </p:cNvSpPr>
          <p:nvPr>
            <p:ph type="body" sz="quarter" idx="14" hasCustomPrompt="1"/>
          </p:nvPr>
        </p:nvSpPr>
        <p:spPr>
          <a:xfrm>
            <a:off x="536024" y="5950690"/>
            <a:ext cx="482752" cy="180020"/>
          </a:xfrm>
          <a:prstGeom prst="rect">
            <a:avLst/>
          </a:prstGeom>
        </p:spPr>
        <p:txBody>
          <a:bodyPr lIns="0" rIns="36000"/>
          <a:lstStyle>
            <a:lvl1pPr marL="0" indent="0">
              <a:buNone/>
              <a:defRPr sz="999"/>
            </a:lvl1pPr>
          </a:lstStyle>
          <a:p>
            <a:pPr lvl="0"/>
            <a:r>
              <a:rPr lang="en-US"/>
              <a:t>Quelle:</a:t>
            </a:r>
          </a:p>
        </p:txBody>
      </p:sp>
      <p:sp>
        <p:nvSpPr>
          <p:cNvPr id="6" name="Text Placeholder 6">
            <a:extLst>
              <a:ext uri="{FF2B5EF4-FFF2-40B4-BE49-F238E27FC236}">
                <a16:creationId xmlns:a16="http://schemas.microsoft.com/office/drawing/2014/main" id="{67749F7A-15CA-4EF9-9586-84E7F0FFED5A}"/>
              </a:ext>
            </a:extLst>
          </p:cNvPr>
          <p:cNvSpPr>
            <a:spLocks noGrp="1"/>
          </p:cNvSpPr>
          <p:nvPr>
            <p:ph type="body" sz="quarter" idx="15" hasCustomPrompt="1"/>
          </p:nvPr>
        </p:nvSpPr>
        <p:spPr>
          <a:xfrm>
            <a:off x="1018776" y="5950690"/>
            <a:ext cx="5760750" cy="180020"/>
          </a:xfrm>
          <a:prstGeom prst="rect">
            <a:avLst/>
          </a:prstGeom>
        </p:spPr>
        <p:txBody>
          <a:bodyPr lIns="0" rIns="36000"/>
          <a:lstStyle>
            <a:lvl1pPr marL="0" indent="0">
              <a:buNone/>
              <a:defRPr sz="999"/>
            </a:lvl1pPr>
          </a:lstStyle>
          <a:p>
            <a:pPr lvl="0"/>
            <a:r>
              <a:rPr lang="en-US"/>
              <a:t>Insert here</a:t>
            </a:r>
          </a:p>
        </p:txBody>
      </p:sp>
    </p:spTree>
    <p:extLst>
      <p:ext uri="{BB962C8B-B14F-4D97-AF65-F5344CB8AC3E}">
        <p14:creationId xmlns:p14="http://schemas.microsoft.com/office/powerpoint/2010/main" val="55940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648407AB-1FCE-49F7-973B-8517006C099D}"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39" y="3061607"/>
            <a:ext cx="745042" cy="731383"/>
          </a:xfrm>
          <a:prstGeom prst="rect">
            <a:avLst/>
          </a:prstGeom>
        </p:spPr>
      </p:pic>
    </p:spTree>
    <p:extLst>
      <p:ext uri="{BB962C8B-B14F-4D97-AF65-F5344CB8AC3E}">
        <p14:creationId xmlns:p14="http://schemas.microsoft.com/office/powerpoint/2010/main" val="2323317225"/>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26.08.2026</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365566405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241244636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261283538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2972175960"/>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057488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350489410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49144690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29074665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rcRect r="20409"/>
          <a:stretch>
            <a:fillRect/>
          </a:stretch>
        </p:blipFill>
        <p:spPr>
          <a:xfrm>
            <a:off x="6807999" y="0"/>
            <a:ext cx="5384001" cy="1504120"/>
          </a:xfrm>
          <a:prstGeom prst="rect">
            <a:avLst/>
          </a:prstGeom>
        </p:spPr>
      </p:pic>
      <p:grpSp>
        <p:nvGrpSpPr>
          <p:cNvPr id="11" name="Группа 10"/>
          <p:cNvGrpSpPr/>
          <p:nvPr userDrawn="1"/>
        </p:nvGrpSpPr>
        <p:grpSpPr>
          <a:xfrm>
            <a:off x="0" y="0"/>
            <a:ext cx="6234545" cy="6858000"/>
            <a:chOff x="0" y="0"/>
            <a:chExt cx="6234545" cy="6858000"/>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0947" y="549765"/>
            <a:ext cx="3444606" cy="5903721"/>
          </a:xfrm>
          <a:prstGeom prst="rect">
            <a:avLst/>
          </a:prstGeom>
        </p:spPr>
      </p:pic>
    </p:spTree>
    <p:extLst>
      <p:ext uri="{BB962C8B-B14F-4D97-AF65-F5344CB8AC3E}">
        <p14:creationId xmlns:p14="http://schemas.microsoft.com/office/powerpoint/2010/main" val="418051084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341845877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774964861"/>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102511991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185766076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194727652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89411880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42271983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190070323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210523086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180817956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10633363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334594031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secHead" preserve="1">
  <p:cSld name="1_Заголовок раздела">
    <p:spTree>
      <p:nvGrpSpPr>
        <p:cNvPr id="1" name=""/>
        <p:cNvGrpSpPr/>
        <p:nvPr/>
      </p:nvGrpSpPr>
      <p:grpSpPr>
        <a:xfrm>
          <a:off x="0" y="0"/>
          <a:ext cx="0" cy="0"/>
          <a:chOff x="0" y="0"/>
          <a:chExt cx="0" cy="0"/>
        </a:xfrm>
      </p:grpSpPr>
      <p:grpSp>
        <p:nvGrpSpPr>
          <p:cNvPr id="26" name="Группа 25"/>
          <p:cNvGrpSpPr/>
          <p:nvPr userDrawn="1"/>
        </p:nvGrpSpPr>
        <p:grpSpPr>
          <a:xfrm>
            <a:off x="-241498" y="-23548"/>
            <a:ext cx="12438453" cy="6881548"/>
            <a:chOff x="-241498" y="-23548"/>
            <a:chExt cx="12438453" cy="6881548"/>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46834" y="3383366"/>
              <a:ext cx="4762500" cy="24765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53" y="3150"/>
              <a:ext cx="12186402" cy="685485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69917" y="721422"/>
              <a:ext cx="4068452" cy="4404099"/>
            </a:xfrm>
            <a:prstGeom prst="rect">
              <a:avLst/>
            </a:prstGeom>
          </p:spPr>
        </p:pic>
        <p:pic>
          <p:nvPicPr>
            <p:cNvPr id="21" name="Рисунок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941474" y="-23548"/>
              <a:ext cx="4250215" cy="3339455"/>
            </a:xfrm>
            <a:prstGeom prst="rect">
              <a:avLst/>
            </a:prstGeom>
          </p:spPr>
        </p:pic>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498" y="5607344"/>
              <a:ext cx="5724636" cy="381642"/>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928873" y="3227981"/>
              <a:ext cx="404242" cy="404242"/>
            </a:xfrm>
            <a:prstGeom prst="rect">
              <a:avLst/>
            </a:prstGeom>
          </p:spPr>
        </p:pic>
        <p:pic>
          <p:nvPicPr>
            <p:cNvPr id="24" name="Рисунок 2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467823" y="5040357"/>
              <a:ext cx="3326341" cy="221756"/>
            </a:xfrm>
            <a:prstGeom prst="rect">
              <a:avLst/>
            </a:prstGeom>
          </p:spPr>
        </p:pic>
        <p:pic>
          <p:nvPicPr>
            <p:cNvPr id="25" name="Рисунок 2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8742" y="1"/>
              <a:ext cx="10271671" cy="6417092"/>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6690314" y="397515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25587577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314554093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248471569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258523646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757901626"/>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17008531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356705487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77612778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182052239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4180371175"/>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3" cstate="email">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949577" y="1782777"/>
            <a:ext cx="5021907" cy="1456353"/>
          </a:xfrm>
          <a:prstGeom prst="rect">
            <a:avLst/>
          </a:prstGeom>
        </p:spPr>
      </p:pic>
    </p:spTree>
    <p:extLst>
      <p:ext uri="{BB962C8B-B14F-4D97-AF65-F5344CB8AC3E}">
        <p14:creationId xmlns:p14="http://schemas.microsoft.com/office/powerpoint/2010/main" val="1486269000"/>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secHead" preserve="1">
  <p:cSld name="2_Заголовок раздела">
    <p:spTree>
      <p:nvGrpSpPr>
        <p:cNvPr id="1" name=""/>
        <p:cNvGrpSpPr/>
        <p:nvPr/>
      </p:nvGrpSpPr>
      <p:grpSpPr>
        <a:xfrm>
          <a:off x="0" y="0"/>
          <a:ext cx="0" cy="0"/>
          <a:chOff x="0" y="0"/>
          <a:chExt cx="0" cy="0"/>
        </a:xfrm>
      </p:grpSpPr>
      <p:grpSp>
        <p:nvGrpSpPr>
          <p:cNvPr id="8" name="Группа 7"/>
          <p:cNvGrpSpPr/>
          <p:nvPr userDrawn="1"/>
        </p:nvGrpSpPr>
        <p:grpSpPr>
          <a:xfrm>
            <a:off x="-308080" y="0"/>
            <a:ext cx="12517880" cy="6858000"/>
            <a:chOff x="-308080" y="0"/>
            <a:chExt cx="12517880" cy="685800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9342" y="736116"/>
              <a:ext cx="4466270"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830"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38622"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8080" y="6139499"/>
              <a:ext cx="5976664" cy="216654"/>
            </a:xfrm>
            <a:prstGeom prst="rect">
              <a:avLst/>
            </a:prstGeom>
          </p:spPr>
        </p:pic>
        <p:pic>
          <p:nvPicPr>
            <p:cNvPr id="30" name="Рисунок 2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318299" y="5230704"/>
              <a:ext cx="3166874" cy="114799"/>
            </a:xfrm>
            <a:prstGeom prst="rect">
              <a:avLst/>
            </a:prstGeom>
          </p:spPr>
        </p:pic>
        <p:pic>
          <p:nvPicPr>
            <p:cNvPr id="31" name="Рисунок 3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736532" y="3422628"/>
              <a:ext cx="330408" cy="330408"/>
            </a:xfrm>
            <a:prstGeom prst="rect">
              <a:avLst/>
            </a:prstGeom>
          </p:spPr>
        </p:pic>
        <p:pic>
          <p:nvPicPr>
            <p:cNvPr id="32" name="Рисунок 3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666050" y="0"/>
              <a:ext cx="2712926" cy="907323"/>
            </a:xfrm>
            <a:prstGeom prst="rect">
              <a:avLst/>
            </a:prstGeom>
          </p:spPr>
        </p:pic>
        <p:pic>
          <p:nvPicPr>
            <p:cNvPr id="33" name="Рисунок 3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10024087" y="3387077"/>
              <a:ext cx="2185713" cy="35964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389655" y="3992973"/>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lvl1pPr>
              <a:defRPr>
                <a:solidFill>
                  <a:schemeClr val="bg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51482809"/>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Tree>
    <p:extLst>
      <p:ext uri="{BB962C8B-B14F-4D97-AF65-F5344CB8AC3E}">
        <p14:creationId xmlns:p14="http://schemas.microsoft.com/office/powerpoint/2010/main" val="9305063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04013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2933388" y="6134294"/>
            <a:ext cx="6125690" cy="222056"/>
          </a:xfrm>
          <a:prstGeom prst="rect">
            <a:avLst/>
          </a:prstGeom>
        </p:spPr>
      </p:pic>
      <p:sp>
        <p:nvSpPr>
          <p:cNvPr id="22"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99842" y="1690006"/>
            <a:ext cx="592158" cy="3224893"/>
          </a:xfrm>
          <a:prstGeom prst="rect">
            <a:avLst/>
          </a:prstGeom>
        </p:spPr>
      </p:pic>
      <p:pic>
        <p:nvPicPr>
          <p:cNvPr id="8" name="Рисунок 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955" y="4212772"/>
            <a:ext cx="450396" cy="450396"/>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584183" y="2843445"/>
            <a:ext cx="387804" cy="387804"/>
          </a:xfrm>
          <a:prstGeom prst="rect">
            <a:avLst/>
          </a:prstGeom>
        </p:spPr>
      </p:pic>
    </p:spTree>
    <p:extLst>
      <p:ext uri="{BB962C8B-B14F-4D97-AF65-F5344CB8AC3E}">
        <p14:creationId xmlns:p14="http://schemas.microsoft.com/office/powerpoint/2010/main" val="3058036338"/>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691" y="3359837"/>
            <a:ext cx="3106621" cy="3494315"/>
          </a:xfrm>
          <a:prstGeom prst="rect">
            <a:avLst/>
          </a:prstGeom>
        </p:spPr>
      </p:pic>
      <p:grpSp>
        <p:nvGrpSpPr>
          <p:cNvPr id="3" name="Группа 2"/>
          <p:cNvGrpSpPr/>
          <p:nvPr userDrawn="1"/>
        </p:nvGrpSpPr>
        <p:grpSpPr>
          <a:xfrm>
            <a:off x="114206" y="-3848"/>
            <a:ext cx="11889642"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2" y="537384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72967" y="2710791"/>
            <a:ext cx="504825" cy="504825"/>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5115" y="2710791"/>
            <a:ext cx="504825" cy="50482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15011" y="366726"/>
            <a:ext cx="561975" cy="561975"/>
          </a:xfrm>
          <a:prstGeom prst="rect">
            <a:avLst/>
          </a:prstGeom>
        </p:spPr>
      </p:pic>
    </p:spTree>
    <p:extLst>
      <p:ext uri="{BB962C8B-B14F-4D97-AF65-F5344CB8AC3E}">
        <p14:creationId xmlns:p14="http://schemas.microsoft.com/office/powerpoint/2010/main" val="57650675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55931" y="599115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44656" y="5081886"/>
            <a:ext cx="504825" cy="504825"/>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545660" y="1186062"/>
            <a:ext cx="504825" cy="504825"/>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r="39972"/>
          <a:stretch/>
        </p:blipFill>
        <p:spPr>
          <a:xfrm>
            <a:off x="10545660" y="3710286"/>
            <a:ext cx="1646698" cy="2743200"/>
          </a:xfrm>
          <a:prstGeom prst="rect">
            <a:avLst/>
          </a:prstGeom>
        </p:spPr>
      </p:pic>
      <p:pic>
        <p:nvPicPr>
          <p:cNvPr id="10" name="Рисунок 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008225"/>
            <a:ext cx="3095625" cy="313002"/>
          </a:xfrm>
          <a:prstGeom prst="rect">
            <a:avLst/>
          </a:prstGeom>
        </p:spPr>
      </p:pic>
      <p:pic>
        <p:nvPicPr>
          <p:cNvPr id="13" name="Рисунок 1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9215" y="630739"/>
            <a:ext cx="1634833" cy="1638300"/>
          </a:xfrm>
          <a:prstGeom prst="rect">
            <a:avLst/>
          </a:prstGeom>
        </p:spPr>
      </p:pic>
      <p:pic>
        <p:nvPicPr>
          <p:cNvPr id="30" name="Рисунок 29"/>
          <p:cNvPicPr>
            <a:picLocks noChangeAspect="1"/>
          </p:cNvPicPr>
          <p:nvPr userDrawn="1"/>
        </p:nvPicPr>
        <p:blipFill rotWithShape="1">
          <a:blip r:embed="rId11" cstate="email">
            <a:extLst>
              <a:ext uri="{28A0092B-C50C-407E-A947-70E740481C1C}">
                <a14:useLocalDpi xmlns:a14="http://schemas.microsoft.com/office/drawing/2010/main"/>
              </a:ext>
            </a:extLst>
          </a:blip>
          <a:srcRect t="24697"/>
          <a:stretch/>
        </p:blipFill>
        <p:spPr>
          <a:xfrm>
            <a:off x="2057295" y="-10948"/>
            <a:ext cx="862052" cy="652756"/>
          </a:xfrm>
          <a:prstGeom prst="rect">
            <a:avLst/>
          </a:prstGeom>
        </p:spPr>
      </p:pic>
      <p:pic>
        <p:nvPicPr>
          <p:cNvPr id="31" name="Рисунок 30"/>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678210" y="5627361"/>
            <a:ext cx="862052" cy="866841"/>
          </a:xfrm>
          <a:prstGeom prst="rect">
            <a:avLst/>
          </a:prstGeom>
        </p:spPr>
      </p:pic>
    </p:spTree>
    <p:extLst>
      <p:ext uri="{BB962C8B-B14F-4D97-AF65-F5344CB8AC3E}">
        <p14:creationId xmlns:p14="http://schemas.microsoft.com/office/powerpoint/2010/main" val="3876212043"/>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33155" y="6029833"/>
            <a:ext cx="6125690" cy="222056"/>
          </a:xfrm>
          <a:prstGeom prst="rect">
            <a:avLst/>
          </a:prstGeom>
        </p:spPr>
      </p:pic>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9"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Tree>
    <p:extLst>
      <p:ext uri="{BB962C8B-B14F-4D97-AF65-F5344CB8AC3E}">
        <p14:creationId xmlns:p14="http://schemas.microsoft.com/office/powerpoint/2010/main" val="1765550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6555650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1_Заголовок раздела">
    <p:spTree>
      <p:nvGrpSpPr>
        <p:cNvPr id="1" name=""/>
        <p:cNvGrpSpPr/>
        <p:nvPr/>
      </p:nvGrpSpPr>
      <p:grpSpPr>
        <a:xfrm>
          <a:off x="0" y="0"/>
          <a:ext cx="0" cy="0"/>
          <a:chOff x="0" y="0"/>
          <a:chExt cx="0" cy="0"/>
        </a:xfrm>
      </p:grpSpPr>
      <p:grpSp>
        <p:nvGrpSpPr>
          <p:cNvPr id="26" name="Группа 25"/>
          <p:cNvGrpSpPr/>
          <p:nvPr userDrawn="1"/>
        </p:nvGrpSpPr>
        <p:grpSpPr>
          <a:xfrm>
            <a:off x="-241498" y="-23548"/>
            <a:ext cx="12438453" cy="6881548"/>
            <a:chOff x="-241498" y="-23548"/>
            <a:chExt cx="12438453" cy="6881548"/>
          </a:xfrm>
        </p:grpSpPr>
        <p:pic>
          <p:nvPicPr>
            <p:cNvPr id="18" name="Рисунок 1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46834" y="3383366"/>
              <a:ext cx="4762500" cy="24765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53" y="3150"/>
              <a:ext cx="12186402" cy="685485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69917" y="721422"/>
              <a:ext cx="4068452" cy="4404099"/>
            </a:xfrm>
            <a:prstGeom prst="rect">
              <a:avLst/>
            </a:prstGeom>
          </p:spPr>
        </p:pic>
        <p:pic>
          <p:nvPicPr>
            <p:cNvPr id="21" name="Рисунок 2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941474" y="-23548"/>
              <a:ext cx="4250215" cy="3339455"/>
            </a:xfrm>
            <a:prstGeom prst="rect">
              <a:avLst/>
            </a:prstGeom>
          </p:spPr>
        </p:pic>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1498" y="5607344"/>
              <a:ext cx="5724636" cy="381642"/>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928873" y="3227981"/>
              <a:ext cx="404242" cy="404242"/>
            </a:xfrm>
            <a:prstGeom prst="rect">
              <a:avLst/>
            </a:prstGeom>
          </p:spPr>
        </p:pic>
        <p:pic>
          <p:nvPicPr>
            <p:cNvPr id="24" name="Рисунок 2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467823" y="5040357"/>
              <a:ext cx="3326341" cy="221756"/>
            </a:xfrm>
            <a:prstGeom prst="rect">
              <a:avLst/>
            </a:prstGeom>
          </p:spPr>
        </p:pic>
        <p:pic>
          <p:nvPicPr>
            <p:cNvPr id="25" name="Рисунок 2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918742" y="1"/>
              <a:ext cx="10271671" cy="6417092"/>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6690314" y="3975159"/>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450665122"/>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50" y="2397444"/>
            <a:ext cx="1568450" cy="1972622"/>
          </a:xfrm>
          <a:prstGeom prst="rect">
            <a:avLst/>
          </a:prstGeom>
        </p:spPr>
      </p:pic>
    </p:spTree>
    <p:extLst>
      <p:ext uri="{BB962C8B-B14F-4D97-AF65-F5344CB8AC3E}">
        <p14:creationId xmlns:p14="http://schemas.microsoft.com/office/powerpoint/2010/main" val="3354017615"/>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3" y="736542"/>
            <a:ext cx="319089" cy="319089"/>
          </a:xfrm>
          <a:prstGeom prst="rect">
            <a:avLst/>
          </a:prstGeom>
        </p:spPr>
      </p:pic>
    </p:spTree>
    <p:extLst>
      <p:ext uri="{BB962C8B-B14F-4D97-AF65-F5344CB8AC3E}">
        <p14:creationId xmlns:p14="http://schemas.microsoft.com/office/powerpoint/2010/main" val="219466277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7210" y="1721802"/>
            <a:ext cx="332086" cy="3025302"/>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415336" y="1372686"/>
            <a:ext cx="332086" cy="3025302"/>
          </a:xfrm>
          <a:prstGeom prst="rect">
            <a:avLst/>
          </a:prstGeom>
        </p:spPr>
      </p:pic>
      <p:pic>
        <p:nvPicPr>
          <p:cNvPr id="14" name="Рисунок 13"/>
          <p:cNvPicPr>
            <a:picLocks noChangeAspect="1"/>
          </p:cNvPicPr>
          <p:nvPr userDrawn="1"/>
        </p:nvPicPr>
        <p:blipFill rotWithShape="1">
          <a:blip r:embed="rId5" cstate="email">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9" name="Рисунок 18"/>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a:off x="11819765" y="4948798"/>
            <a:ext cx="378720" cy="744470"/>
          </a:xfrm>
          <a:prstGeom prst="rect">
            <a:avLst/>
          </a:prstGeom>
        </p:spPr>
      </p:pic>
      <p:pic>
        <p:nvPicPr>
          <p:cNvPr id="20" name="Рисунок 19"/>
          <p:cNvPicPr>
            <a:picLocks noChangeAspect="1"/>
          </p:cNvPicPr>
          <p:nvPr userDrawn="1"/>
        </p:nvPicPr>
        <p:blipFill rotWithShape="1">
          <a:blip r:embed="rId7" cstate="email">
            <a:extLst>
              <a:ext uri="{28A0092B-C50C-407E-A947-70E740481C1C}">
                <a14:useLocalDpi xmlns:a14="http://schemas.microsoft.com/office/drawing/2010/main"/>
              </a:ext>
            </a:extLst>
          </a:blip>
          <a:srcRect r="49129"/>
          <a:stretch/>
        </p:blipFill>
        <p:spPr>
          <a:xfrm rot="16200000">
            <a:off x="2585607" y="-182876"/>
            <a:ext cx="378720" cy="744470"/>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Tree>
    <p:extLst>
      <p:ext uri="{BB962C8B-B14F-4D97-AF65-F5344CB8AC3E}">
        <p14:creationId xmlns:p14="http://schemas.microsoft.com/office/powerpoint/2010/main" val="2901138308"/>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0" y="2220927"/>
            <a:ext cx="409575" cy="409575"/>
          </a:xfrm>
          <a:prstGeom prst="rect">
            <a:avLst/>
          </a:prstGeom>
        </p:spPr>
      </p:pic>
    </p:spTree>
    <p:extLst>
      <p:ext uri="{BB962C8B-B14F-4D97-AF65-F5344CB8AC3E}">
        <p14:creationId xmlns:p14="http://schemas.microsoft.com/office/powerpoint/2010/main" val="1589998938"/>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secHead" preserve="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12183228" cy="5568978"/>
            <a:chOff x="7185" y="1103455"/>
            <a:chExt cx="12183228" cy="5568978"/>
          </a:xfrm>
        </p:grpSpPr>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465076" y="4477004"/>
              <a:ext cx="2846041" cy="218196"/>
            </a:xfrm>
            <a:prstGeom prst="rect">
              <a:avLst/>
            </a:prstGeom>
          </p:spPr>
        </p:pic>
        <p:pic>
          <p:nvPicPr>
            <p:cNvPr id="26" name="Рисунок 2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1310" y="5032159"/>
              <a:ext cx="3370220" cy="202213"/>
            </a:xfrm>
            <a:prstGeom prst="rect">
              <a:avLst/>
            </a:prstGeom>
          </p:spPr>
        </p:pic>
        <p:pic>
          <p:nvPicPr>
            <p:cNvPr id="34" name="Рисунок 3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5" name="Рисунок 3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573545" y="3204192"/>
              <a:ext cx="285750" cy="285750"/>
            </a:xfrm>
            <a:prstGeom prst="rect">
              <a:avLst/>
            </a:prstGeom>
          </p:spPr>
        </p:pic>
        <p:pic>
          <p:nvPicPr>
            <p:cNvPr id="36" name="Рисунок 3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pic>
          <p:nvPicPr>
            <p:cNvPr id="38" name="Рисунок 3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9331475" y="5234372"/>
              <a:ext cx="2858938" cy="44605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205233" y="1641126"/>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246149" y="420944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026835284"/>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3124012222"/>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2291872109"/>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738107" y="6048972"/>
            <a:ext cx="4289653" cy="264957"/>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078" y="4938927"/>
            <a:ext cx="504825" cy="504825"/>
          </a:xfrm>
          <a:prstGeom prst="rect">
            <a:avLst/>
          </a:prstGeom>
        </p:spPr>
      </p:pic>
    </p:spTree>
    <p:extLst>
      <p:ext uri="{BB962C8B-B14F-4D97-AF65-F5344CB8AC3E}">
        <p14:creationId xmlns:p14="http://schemas.microsoft.com/office/powerpoint/2010/main" val="191201298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156021148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17042365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365062388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3529996486"/>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0" y="2174169"/>
            <a:ext cx="2905845" cy="4683832"/>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749002" y="5934162"/>
            <a:ext cx="4367314" cy="334827"/>
          </a:xfrm>
          <a:prstGeom prst="rect">
            <a:avLst/>
          </a:prstGeom>
        </p:spPr>
      </p:pic>
    </p:spTree>
    <p:extLst>
      <p:ext uri="{BB962C8B-B14F-4D97-AF65-F5344CB8AC3E}">
        <p14:creationId xmlns:p14="http://schemas.microsoft.com/office/powerpoint/2010/main" val="292939274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cstate="email">
            <a:extLst>
              <a:ext uri="{28A0092B-C50C-407E-A947-70E740481C1C}">
                <a14:useLocalDpi xmlns:a14="http://schemas.microsoft.com/office/drawing/2010/main"/>
              </a:ext>
            </a:extLst>
          </a:blip>
          <a:srcRect r="44462"/>
          <a:stretch/>
        </p:blipFill>
        <p:spPr>
          <a:xfrm>
            <a:off x="9691991" y="2291422"/>
            <a:ext cx="2500009" cy="2762401"/>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2131965633"/>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1945514519"/>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124902641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0677DD9B-16CA-464A-A3D4-4D175F1ACCD1}" type="datetimeFigureOut">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325721956"/>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123773797"/>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39" y="3061607"/>
            <a:ext cx="745042" cy="731383"/>
          </a:xfrm>
          <a:prstGeom prst="rect">
            <a:avLst/>
          </a:prstGeom>
        </p:spPr>
      </p:pic>
      <p:pic>
        <p:nvPicPr>
          <p:cNvPr id="21" name="Рисунок 2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3509013">
            <a:off x="11647456" y="1216478"/>
            <a:ext cx="261257" cy="245582"/>
          </a:xfrm>
          <a:prstGeom prst="rect">
            <a:avLst/>
          </a:prstGeom>
        </p:spPr>
      </p:pic>
    </p:spTree>
    <p:extLst>
      <p:ext uri="{BB962C8B-B14F-4D97-AF65-F5344CB8AC3E}">
        <p14:creationId xmlns:p14="http://schemas.microsoft.com/office/powerpoint/2010/main" val="388403165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1158375931"/>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34239463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219288990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373563724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905618703"/>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237565276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098795770"/>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2113069245"/>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4122165000"/>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2545343712"/>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1667534856"/>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31572982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29127396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4278636915"/>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1986135537"/>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3260857207"/>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userDrawn="1">
  <p:cSld name="1_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3A20286A-6229-4348-B1D1-B0275B889723}"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624386" y="4936789"/>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21" name="Рисунок 20"/>
          <p:cNvPicPr>
            <a:picLocks noChangeAspect="1"/>
          </p:cNvPicPr>
          <p:nvPr userDrawn="1"/>
        </p:nvPicPr>
        <p:blipFill rotWithShape="1">
          <a:blip r:embed="rId6"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
        <p:nvSpPr>
          <p:cNvPr id="10" name="Номер слайда 5">
            <a:extLst>
              <a:ext uri="{FF2B5EF4-FFF2-40B4-BE49-F238E27FC236}">
                <a16:creationId xmlns:a16="http://schemas.microsoft.com/office/drawing/2014/main" id="{B5D41614-D43A-469A-AC4B-9B2C31344C7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646763441"/>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userDrawn="1">
  <p:cSld name="28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66B68987-A7F8-4124-B526-5018E4966EFB}" type="datetime1">
              <a:rPr lang="ru-RU" smtClean="0"/>
              <a:t>26.08.2026</a:t>
            </a:fld>
            <a:endParaRPr lang="ru-RU" dirty="0"/>
          </a:p>
        </p:txBody>
      </p:sp>
      <p:sp>
        <p:nvSpPr>
          <p:cNvPr id="5" name="Нижний колонтитул 4"/>
          <p:cNvSpPr>
            <a:spLocks noGrp="1"/>
          </p:cNvSpPr>
          <p:nvPr>
            <p:ph type="ftr" sz="quarter" idx="11"/>
          </p:nvPr>
        </p:nvSpPr>
        <p:spPr/>
        <p:txBody>
          <a:bodyPr/>
          <a:lstStyle/>
          <a:p>
            <a:endParaRPr lang="ru-RU"/>
          </a:p>
        </p:txBody>
      </p:sp>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8"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
        <p:nvSpPr>
          <p:cNvPr id="12" name="Номер слайда 5">
            <a:extLst>
              <a:ext uri="{FF2B5EF4-FFF2-40B4-BE49-F238E27FC236}">
                <a16:creationId xmlns:a16="http://schemas.microsoft.com/office/drawing/2014/main" id="{831CE1BE-1D0C-499A-8308-30E88913B3D7}"/>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28764122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6646795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34066938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9214435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10666712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39729264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3" cstate="email">
            <a:extLst>
              <a:ext uri="{28A0092B-C50C-407E-A947-70E740481C1C}">
                <a14:useLocalDpi xmlns:a14="http://schemas.microsoft.com/office/drawing/2010/main"/>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949577" y="1782777"/>
            <a:ext cx="5021907" cy="1456353"/>
          </a:xfrm>
          <a:prstGeom prst="rect">
            <a:avLst/>
          </a:prstGeom>
        </p:spPr>
      </p:pic>
    </p:spTree>
    <p:extLst>
      <p:ext uri="{BB962C8B-B14F-4D97-AF65-F5344CB8AC3E}">
        <p14:creationId xmlns:p14="http://schemas.microsoft.com/office/powerpoint/2010/main" val="2764924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18466599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secHead" preserve="1">
  <p:cSld name="2_Заголовок раздела">
    <p:spTree>
      <p:nvGrpSpPr>
        <p:cNvPr id="1" name=""/>
        <p:cNvGrpSpPr/>
        <p:nvPr/>
      </p:nvGrpSpPr>
      <p:grpSpPr>
        <a:xfrm>
          <a:off x="0" y="0"/>
          <a:ext cx="0" cy="0"/>
          <a:chOff x="0" y="0"/>
          <a:chExt cx="0" cy="0"/>
        </a:xfrm>
      </p:grpSpPr>
      <p:grpSp>
        <p:nvGrpSpPr>
          <p:cNvPr id="8" name="Группа 7"/>
          <p:cNvGrpSpPr/>
          <p:nvPr userDrawn="1"/>
        </p:nvGrpSpPr>
        <p:grpSpPr>
          <a:xfrm>
            <a:off x="-325880" y="0"/>
            <a:ext cx="12517880" cy="6858000"/>
            <a:chOff x="-308080" y="0"/>
            <a:chExt cx="12517880" cy="685800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79342" y="736116"/>
              <a:ext cx="4466270"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6830"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38622"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8080" y="6139499"/>
              <a:ext cx="5976664" cy="216654"/>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666050" y="0"/>
              <a:ext cx="2712926" cy="907323"/>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flipV="1">
              <a:off x="10024087" y="3387077"/>
              <a:ext cx="2185713" cy="359647"/>
            </a:xfrm>
            <a:prstGeom prst="rect">
              <a:avLst/>
            </a:prstGeom>
          </p:spPr>
        </p:pic>
      </p:grpSp>
      <p:pic>
        <p:nvPicPr>
          <p:cNvPr id="7" name="Рисунок 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389655" y="3992973"/>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lvl1pPr>
              <a:defRPr>
                <a:solidFill>
                  <a:schemeClr val="bg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5405749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6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40745" b="16181"/>
          <a:stretch/>
        </p:blipFill>
        <p:spPr>
          <a:xfrm>
            <a:off x="9386846" y="1109662"/>
            <a:ext cx="2805154" cy="5748338"/>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2647950" cy="670519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865910" y="5774611"/>
            <a:ext cx="6125690" cy="22205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8964" y="1632968"/>
            <a:ext cx="436111" cy="43611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728746" y="196623"/>
            <a:ext cx="504825" cy="504825"/>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869460" y="6048972"/>
            <a:ext cx="504825" cy="504825"/>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20171" y="3754337"/>
            <a:ext cx="2743200" cy="2743200"/>
          </a:xfrm>
          <a:prstGeom prst="rect">
            <a:avLst/>
          </a:prstGeom>
        </p:spPr>
      </p:pic>
      <p:pic>
        <p:nvPicPr>
          <p:cNvPr id="21" name="Рисунок 2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0" y="937878"/>
            <a:ext cx="3267075" cy="330338"/>
          </a:xfrm>
          <a:prstGeom prst="rect">
            <a:avLst/>
          </a:prstGeom>
        </p:spPr>
      </p:pic>
      <p:pic>
        <p:nvPicPr>
          <p:cNvPr id="34" name="Рисунок 3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8924925" y="937878"/>
            <a:ext cx="3267075" cy="330338"/>
          </a:xfrm>
          <a:prstGeom prst="rect">
            <a:avLst/>
          </a:prstGeom>
        </p:spPr>
      </p:pic>
    </p:spTree>
    <p:extLst>
      <p:ext uri="{BB962C8B-B14F-4D97-AF65-F5344CB8AC3E}">
        <p14:creationId xmlns:p14="http://schemas.microsoft.com/office/powerpoint/2010/main" val="12615697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More-text_blue">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040130"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sp>
        <p:nvSpPr>
          <p:cNvPr id="22"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599842" y="1690006"/>
            <a:ext cx="592158" cy="3224893"/>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8955" y="4212772"/>
            <a:ext cx="450396" cy="450396"/>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84183" y="2843445"/>
            <a:ext cx="387804" cy="387804"/>
          </a:xfrm>
          <a:prstGeom prst="rect">
            <a:avLst/>
          </a:prstGeom>
        </p:spPr>
      </p:pic>
    </p:spTree>
    <p:extLst>
      <p:ext uri="{BB962C8B-B14F-4D97-AF65-F5344CB8AC3E}">
        <p14:creationId xmlns:p14="http://schemas.microsoft.com/office/powerpoint/2010/main" val="14888114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7_Заголовок раздела">
    <p:spTree>
      <p:nvGrpSpPr>
        <p:cNvPr id="1" name=""/>
        <p:cNvGrpSpPr/>
        <p:nvPr/>
      </p:nvGrpSpPr>
      <p:grpSpPr>
        <a:xfrm>
          <a:off x="0" y="0"/>
          <a:ext cx="0" cy="0"/>
          <a:chOff x="0" y="0"/>
          <a:chExt cx="0" cy="0"/>
        </a:xfrm>
      </p:grpSpPr>
      <p:pic>
        <p:nvPicPr>
          <p:cNvPr id="24" name="Рисунок 23"/>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flipH="1">
            <a:off x="9085379" y="3359836"/>
            <a:ext cx="3106621" cy="3494315"/>
          </a:xfrm>
          <a:prstGeom prst="rect">
            <a:avLst/>
          </a:prstGeom>
        </p:spPr>
      </p:pic>
      <p:pic>
        <p:nvPicPr>
          <p:cNvPr id="8" name="Рисунок 7"/>
          <p:cNvPicPr>
            <a:picLocks noChangeAspect="1"/>
          </p:cNvPicPr>
          <p:nvPr userDrawn="1"/>
        </p:nvPicPr>
        <p:blipFill rotWithShape="1">
          <a:blip r:embed="rId2" cstate="email">
            <a:extLst>
              <a:ext uri="{28A0092B-C50C-407E-A947-70E740481C1C}">
                <a14:useLocalDpi xmlns:a14="http://schemas.microsoft.com/office/drawing/2010/main"/>
              </a:ext>
            </a:extLst>
          </a:blip>
          <a:srcRect l="34376" b="49048"/>
          <a:stretch/>
        </p:blipFill>
        <p:spPr>
          <a:xfrm>
            <a:off x="4691" y="3359837"/>
            <a:ext cx="3106621" cy="3494315"/>
          </a:xfrm>
          <a:prstGeom prst="rect">
            <a:avLst/>
          </a:prstGeom>
        </p:spPr>
      </p:pic>
      <p:grpSp>
        <p:nvGrpSpPr>
          <p:cNvPr id="3" name="Группа 2"/>
          <p:cNvGrpSpPr/>
          <p:nvPr userDrawn="1"/>
        </p:nvGrpSpPr>
        <p:grpSpPr>
          <a:xfrm>
            <a:off x="114206" y="-3848"/>
            <a:ext cx="11889642" cy="6861847"/>
            <a:chOff x="114206" y="-3848"/>
            <a:chExt cx="11889642" cy="6861847"/>
          </a:xfrm>
        </p:grpSpPr>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4206" y="-1"/>
              <a:ext cx="4139638" cy="685800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864210" y="-3848"/>
              <a:ext cx="4139638" cy="6858000"/>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996182" y="537384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72967" y="2710791"/>
            <a:ext cx="504825" cy="504825"/>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687427" y="3051953"/>
            <a:ext cx="2743200" cy="2743200"/>
          </a:xfrm>
          <a:prstGeom prst="rect">
            <a:avLst/>
          </a:prstGeom>
        </p:spPr>
      </p:pic>
      <p:sp>
        <p:nvSpPr>
          <p:cNvPr id="22"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5115" y="2710791"/>
            <a:ext cx="504825" cy="50482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15011" y="366726"/>
            <a:ext cx="561975" cy="561975"/>
          </a:xfrm>
          <a:prstGeom prst="rect">
            <a:avLst/>
          </a:prstGeom>
        </p:spPr>
      </p:pic>
    </p:spTree>
    <p:extLst>
      <p:ext uri="{BB962C8B-B14F-4D97-AF65-F5344CB8AC3E}">
        <p14:creationId xmlns:p14="http://schemas.microsoft.com/office/powerpoint/2010/main" val="2958046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8_Заголовок раздела">
    <p:spTree>
      <p:nvGrpSpPr>
        <p:cNvPr id="1" name=""/>
        <p:cNvGrpSpPr/>
        <p:nvPr/>
      </p:nvGrpSpPr>
      <p:grpSpPr>
        <a:xfrm>
          <a:off x="0" y="0"/>
          <a:ext cx="0" cy="0"/>
          <a:chOff x="0" y="0"/>
          <a:chExt cx="0" cy="0"/>
        </a:xfrm>
      </p:grpSpPr>
      <p:pic>
        <p:nvPicPr>
          <p:cNvPr id="32" name="Рисунок 3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92464" y="3067960"/>
            <a:ext cx="4299535" cy="3790040"/>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7578" y="-10948"/>
            <a:ext cx="3314700" cy="11085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255931" y="5991159"/>
            <a:ext cx="6125690" cy="22205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44656" y="5081886"/>
            <a:ext cx="504825" cy="504825"/>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545660" y="1186062"/>
            <a:ext cx="504825" cy="504825"/>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r="39972"/>
          <a:stretch/>
        </p:blipFill>
        <p:spPr>
          <a:xfrm>
            <a:off x="10545660" y="3710286"/>
            <a:ext cx="1646698" cy="2743200"/>
          </a:xfrm>
          <a:prstGeom prst="rect">
            <a:avLst/>
          </a:prstGeom>
        </p:spPr>
      </p:pic>
      <p:pic>
        <p:nvPicPr>
          <p:cNvPr id="10" name="Рисунок 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008225"/>
            <a:ext cx="3095625" cy="313002"/>
          </a:xfrm>
          <a:prstGeom prst="rect">
            <a:avLst/>
          </a:prstGeom>
        </p:spPr>
      </p:pic>
      <p:pic>
        <p:nvPicPr>
          <p:cNvPr id="13" name="Рисунок 1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9215" y="630739"/>
            <a:ext cx="1634833" cy="1638300"/>
          </a:xfrm>
          <a:prstGeom prst="rect">
            <a:avLst/>
          </a:prstGeom>
        </p:spPr>
      </p:pic>
      <p:pic>
        <p:nvPicPr>
          <p:cNvPr id="30" name="Рисунок 29"/>
          <p:cNvPicPr>
            <a:picLocks noChangeAspect="1"/>
          </p:cNvPicPr>
          <p:nvPr userDrawn="1"/>
        </p:nvPicPr>
        <p:blipFill rotWithShape="1">
          <a:blip r:embed="rId11" cstate="email">
            <a:extLst>
              <a:ext uri="{28A0092B-C50C-407E-A947-70E740481C1C}">
                <a14:useLocalDpi xmlns:a14="http://schemas.microsoft.com/office/drawing/2010/main"/>
              </a:ext>
            </a:extLst>
          </a:blip>
          <a:srcRect t="24697"/>
          <a:stretch/>
        </p:blipFill>
        <p:spPr>
          <a:xfrm>
            <a:off x="2057295" y="-10948"/>
            <a:ext cx="862052" cy="652756"/>
          </a:xfrm>
          <a:prstGeom prst="rect">
            <a:avLst/>
          </a:prstGeom>
        </p:spPr>
      </p:pic>
      <p:pic>
        <p:nvPicPr>
          <p:cNvPr id="31" name="Рисунок 30"/>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9678210" y="5627361"/>
            <a:ext cx="862052" cy="866841"/>
          </a:xfrm>
          <a:prstGeom prst="rect">
            <a:avLst/>
          </a:prstGeom>
        </p:spPr>
      </p:pic>
    </p:spTree>
    <p:extLst>
      <p:ext uri="{BB962C8B-B14F-4D97-AF65-F5344CB8AC3E}">
        <p14:creationId xmlns:p14="http://schemas.microsoft.com/office/powerpoint/2010/main" val="3069066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9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0539144" y="5271809"/>
            <a:ext cx="1652856" cy="247928"/>
          </a:xfrm>
          <a:prstGeom prst="rect">
            <a:avLst/>
          </a:prstGeom>
        </p:spPr>
      </p:pic>
      <p:pic>
        <p:nvPicPr>
          <p:cNvPr id="2" name="Рисунок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3027" y="0"/>
            <a:ext cx="7779921"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33155" y="6029833"/>
            <a:ext cx="6125690" cy="222056"/>
          </a:xfrm>
          <a:prstGeom prst="rect">
            <a:avLst/>
          </a:prstGeom>
        </p:spPr>
      </p:pic>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22" name="Рисунок 2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70094" y="2828925"/>
            <a:ext cx="2266950" cy="2266950"/>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391091" y="1820349"/>
            <a:ext cx="1675538" cy="3297771"/>
          </a:xfrm>
          <a:prstGeom prst="rect">
            <a:avLst/>
          </a:prstGeom>
        </p:spPr>
      </p:pic>
      <p:pic>
        <p:nvPicPr>
          <p:cNvPr id="17" name="Рисунок 16"/>
          <p:cNvPicPr>
            <a:picLocks noChangeAspect="1"/>
          </p:cNvPicPr>
          <p:nvPr userDrawn="1"/>
        </p:nvPicPr>
        <p:blipFill rotWithShape="1">
          <a:blip r:embed="rId9" cstate="email">
            <a:extLst>
              <a:ext uri="{28A0092B-C50C-407E-A947-70E740481C1C}">
                <a14:useLocalDpi xmlns:a14="http://schemas.microsoft.com/office/drawing/2010/main"/>
              </a:ext>
            </a:extLst>
          </a:blip>
          <a:srcRect r="18280"/>
          <a:stretch/>
        </p:blipFill>
        <p:spPr>
          <a:xfrm>
            <a:off x="11131392" y="4716518"/>
            <a:ext cx="1066364" cy="490868"/>
          </a:xfrm>
          <a:prstGeom prst="rect">
            <a:avLst/>
          </a:prstGeom>
        </p:spPr>
      </p:pic>
    </p:spTree>
    <p:extLst>
      <p:ext uri="{BB962C8B-B14F-4D97-AF65-F5344CB8AC3E}">
        <p14:creationId xmlns:p14="http://schemas.microsoft.com/office/powerpoint/2010/main" val="26395493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20_Заголовок раздела">
    <p:spTree>
      <p:nvGrpSpPr>
        <p:cNvPr id="1" name=""/>
        <p:cNvGrpSpPr/>
        <p:nvPr/>
      </p:nvGrpSpPr>
      <p:grpSpPr>
        <a:xfrm>
          <a:off x="0" y="0"/>
          <a:ext cx="0" cy="0"/>
          <a:chOff x="0" y="0"/>
          <a:chExt cx="0" cy="0"/>
        </a:xfrm>
      </p:grpSpPr>
      <p:pic>
        <p:nvPicPr>
          <p:cNvPr id="18" name="Рисунок 17"/>
          <p:cNvPicPr>
            <a:picLocks noChangeAspect="1"/>
          </p:cNvPicPr>
          <p:nvPr userDrawn="1"/>
        </p:nvPicPr>
        <p:blipFill rotWithShape="1">
          <a:blip r:embed="rId2" cstate="email">
            <a:extLst>
              <a:ext uri="{28A0092B-C50C-407E-A947-70E740481C1C}">
                <a14:useLocalDpi xmlns:a14="http://schemas.microsoft.com/office/drawing/2010/main"/>
              </a:ext>
            </a:extLst>
          </a:blip>
          <a:srcRect r="57066"/>
          <a:stretch/>
        </p:blipFill>
        <p:spPr>
          <a:xfrm flipH="1">
            <a:off x="0" y="0"/>
            <a:ext cx="2657475" cy="3866889"/>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35314"/>
          <a:stretch/>
        </p:blipFill>
        <p:spPr>
          <a:xfrm>
            <a:off x="0" y="0"/>
            <a:ext cx="4824682"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940689" y="4638674"/>
            <a:ext cx="1628775" cy="1628775"/>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5844" y="652099"/>
            <a:ext cx="298464" cy="298464"/>
          </a:xfrm>
          <a:prstGeom prst="rect">
            <a:avLst/>
          </a:prstGeom>
        </p:spPr>
      </p:pic>
      <p:pic>
        <p:nvPicPr>
          <p:cNvPr id="19" name="Рисунок 18"/>
          <p:cNvPicPr>
            <a:picLocks noChangeAspect="1"/>
          </p:cNvPicPr>
          <p:nvPr userDrawn="1"/>
        </p:nvPicPr>
        <p:blipFill rotWithShape="1">
          <a:blip r:embed="rId8" cstate="email">
            <a:extLst>
              <a:ext uri="{28A0092B-C50C-407E-A947-70E740481C1C}">
                <a14:useLocalDpi xmlns:a14="http://schemas.microsoft.com/office/drawing/2010/main"/>
              </a:ext>
            </a:extLst>
          </a:blip>
          <a:srcRect r="40696"/>
          <a:stretch/>
        </p:blipFill>
        <p:spPr>
          <a:xfrm>
            <a:off x="10623550" y="2397444"/>
            <a:ext cx="1568450" cy="1972622"/>
          </a:xfrm>
          <a:prstGeom prst="rect">
            <a:avLst/>
          </a:prstGeom>
        </p:spPr>
      </p:pic>
    </p:spTree>
    <p:extLst>
      <p:ext uri="{BB962C8B-B14F-4D97-AF65-F5344CB8AC3E}">
        <p14:creationId xmlns:p14="http://schemas.microsoft.com/office/powerpoint/2010/main" val="11925232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1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t="46667"/>
          <a:stretch/>
        </p:blipFill>
        <p:spPr>
          <a:xfrm rot="5400000">
            <a:off x="8494816" y="2972427"/>
            <a:ext cx="4171429" cy="3222939"/>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31603" t="16879"/>
          <a:stretch/>
        </p:blipFill>
        <p:spPr>
          <a:xfrm>
            <a:off x="-11695" y="0"/>
            <a:ext cx="3237901" cy="5700483"/>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66410" y="2101927"/>
            <a:ext cx="4963941" cy="4963941"/>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607590" y="4239222"/>
            <a:ext cx="1809750" cy="1809750"/>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80530" y="1156300"/>
            <a:ext cx="628650" cy="628650"/>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42875" y="5727700"/>
            <a:ext cx="628650" cy="628650"/>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98251" y="1877543"/>
            <a:ext cx="319089" cy="31908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747573" y="736542"/>
            <a:ext cx="319089" cy="319089"/>
          </a:xfrm>
          <a:prstGeom prst="rect">
            <a:avLst/>
          </a:prstGeom>
        </p:spPr>
      </p:pic>
    </p:spTree>
    <p:extLst>
      <p:ext uri="{BB962C8B-B14F-4D97-AF65-F5344CB8AC3E}">
        <p14:creationId xmlns:p14="http://schemas.microsoft.com/office/powerpoint/2010/main" val="3664376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able_slide_blue">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61500" y="4304006"/>
            <a:ext cx="2725731" cy="240273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4" name="Рисунок 13"/>
          <p:cNvPicPr>
            <a:picLocks noChangeAspect="1"/>
          </p:cNvPicPr>
          <p:nvPr userDrawn="1"/>
        </p:nvPicPr>
        <p:blipFill rotWithShape="1">
          <a:blip r:embed="rId4" cstate="email">
            <a:extLst>
              <a:ext uri="{28A0092B-C50C-407E-A947-70E740481C1C}">
                <a14:useLocalDpi xmlns:a14="http://schemas.microsoft.com/office/drawing/2010/main"/>
              </a:ext>
            </a:extLst>
          </a:blip>
          <a:srcRect r="33044"/>
          <a:stretch/>
        </p:blipFill>
        <p:spPr>
          <a:xfrm rot="5400000">
            <a:off x="9756364" y="4936789"/>
            <a:ext cx="1547205" cy="2315693"/>
          </a:xfrm>
          <a:prstGeom prst="rect">
            <a:avLst/>
          </a:prstGeom>
        </p:spPr>
      </p:pic>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9" name="Рисунок 18"/>
          <p:cNvPicPr>
            <a:picLocks noChangeAspect="1"/>
          </p:cNvPicPr>
          <p:nvPr userDrawn="1"/>
        </p:nvPicPr>
        <p:blipFill rotWithShape="1">
          <a:blip r:embed="rId6" cstate="email">
            <a:extLst>
              <a:ext uri="{28A0092B-C50C-407E-A947-70E740481C1C}">
                <a14:useLocalDpi xmlns:a14="http://schemas.microsoft.com/office/drawing/2010/main"/>
              </a:ext>
            </a:extLst>
          </a:blip>
          <a:srcRect r="49129"/>
          <a:stretch/>
        </p:blipFill>
        <p:spPr>
          <a:xfrm>
            <a:off x="11819765" y="4948798"/>
            <a:ext cx="378720" cy="744470"/>
          </a:xfrm>
          <a:prstGeom prst="rect">
            <a:avLst/>
          </a:prstGeom>
        </p:spPr>
      </p:pic>
      <p:pic>
        <p:nvPicPr>
          <p:cNvPr id="20" name="Рисунок 19"/>
          <p:cNvPicPr>
            <a:picLocks noChangeAspect="1"/>
          </p:cNvPicPr>
          <p:nvPr userDrawn="1"/>
        </p:nvPicPr>
        <p:blipFill rotWithShape="1">
          <a:blip r:embed="rId6" cstate="email">
            <a:extLst>
              <a:ext uri="{28A0092B-C50C-407E-A947-70E740481C1C}">
                <a14:useLocalDpi xmlns:a14="http://schemas.microsoft.com/office/drawing/2010/main"/>
              </a:ext>
            </a:extLst>
          </a:blip>
          <a:srcRect r="49129"/>
          <a:stretch/>
        </p:blipFill>
        <p:spPr>
          <a:xfrm rot="16200000">
            <a:off x="2585607" y="-182876"/>
            <a:ext cx="378720" cy="744470"/>
          </a:xfrm>
          <a:prstGeom prst="rect">
            <a:avLst/>
          </a:prstGeom>
        </p:spPr>
      </p:pic>
      <p:pic>
        <p:nvPicPr>
          <p:cNvPr id="21" name="Рисунок 20"/>
          <p:cNvPicPr>
            <a:picLocks noChangeAspect="1"/>
          </p:cNvPicPr>
          <p:nvPr userDrawn="1"/>
        </p:nvPicPr>
        <p:blipFill rotWithShape="1">
          <a:blip r:embed="rId7" cstate="email">
            <a:extLst>
              <a:ext uri="{28A0092B-C50C-407E-A947-70E740481C1C}">
                <a14:useLocalDpi xmlns:a14="http://schemas.microsoft.com/office/drawing/2010/main"/>
              </a:ext>
            </a:extLst>
          </a:blip>
          <a:srcRect l="32736"/>
          <a:stretch/>
        </p:blipFill>
        <p:spPr>
          <a:xfrm>
            <a:off x="0" y="4333878"/>
            <a:ext cx="1419874" cy="2110896"/>
          </a:xfrm>
          <a:prstGeom prst="rect">
            <a:avLst/>
          </a:prstGeom>
        </p:spPr>
      </p:pic>
    </p:spTree>
    <p:extLst>
      <p:ext uri="{BB962C8B-B14F-4D97-AF65-F5344CB8AC3E}">
        <p14:creationId xmlns:p14="http://schemas.microsoft.com/office/powerpoint/2010/main" val="38810042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bullet_points_blue">
    <p:spTree>
      <p:nvGrpSpPr>
        <p:cNvPr id="1" name=""/>
        <p:cNvGrpSpPr/>
        <p:nvPr/>
      </p:nvGrpSpPr>
      <p:grpSpPr>
        <a:xfrm>
          <a:off x="0" y="0"/>
          <a:ext cx="0" cy="0"/>
          <a:chOff x="0" y="0"/>
          <a:chExt cx="0" cy="0"/>
        </a:xfrm>
      </p:grpSpPr>
      <p:pic>
        <p:nvPicPr>
          <p:cNvPr id="12" name="Рисунок 11"/>
          <p:cNvPicPr>
            <a:picLocks noChangeAspect="1"/>
          </p:cNvPicPr>
          <p:nvPr userDrawn="1"/>
        </p:nvPicPr>
        <p:blipFill rotWithShape="1">
          <a:blip r:embed="rId2" cstate="email">
            <a:extLst>
              <a:ext uri="{28A0092B-C50C-407E-A947-70E740481C1C}">
                <a14:useLocalDpi xmlns:a14="http://schemas.microsoft.com/office/drawing/2010/main"/>
              </a:ext>
            </a:extLst>
          </a:blip>
          <a:srcRect r="66671"/>
          <a:stretch/>
        </p:blipFill>
        <p:spPr>
          <a:xfrm>
            <a:off x="11202039" y="2130441"/>
            <a:ext cx="989961" cy="430295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22969"/>
          <a:stretch/>
        </p:blipFill>
        <p:spPr>
          <a:xfrm>
            <a:off x="0" y="-136527"/>
            <a:ext cx="2086210"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tx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5" name="Рисунок 1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228860" y="-1"/>
            <a:ext cx="963140" cy="801332"/>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33535" y="4104551"/>
            <a:ext cx="1384489" cy="1761496"/>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23675" y="3116035"/>
            <a:ext cx="502104" cy="502104"/>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737945" y="5742792"/>
            <a:ext cx="502104" cy="502104"/>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710430" y="2220927"/>
            <a:ext cx="409575" cy="409575"/>
          </a:xfrm>
          <a:prstGeom prst="rect">
            <a:avLst/>
          </a:prstGeom>
        </p:spPr>
      </p:pic>
    </p:spTree>
    <p:extLst>
      <p:ext uri="{BB962C8B-B14F-4D97-AF65-F5344CB8AC3E}">
        <p14:creationId xmlns:p14="http://schemas.microsoft.com/office/powerpoint/2010/main" val="2518480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31925685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secHead" preserve="1">
  <p:cSld name="3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9" name="Группа 8"/>
          <p:cNvGrpSpPr/>
          <p:nvPr userDrawn="1"/>
        </p:nvGrpSpPr>
        <p:grpSpPr>
          <a:xfrm>
            <a:off x="0" y="1152497"/>
            <a:ext cx="12183228" cy="5568978"/>
            <a:chOff x="7185" y="1103455"/>
            <a:chExt cx="12183228" cy="5568978"/>
          </a:xfrm>
        </p:grpSpPr>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465076" y="4477004"/>
              <a:ext cx="2846041" cy="218196"/>
            </a:xfrm>
            <a:prstGeom prst="rect">
              <a:avLst/>
            </a:prstGeom>
          </p:spPr>
        </p:pic>
        <p:pic>
          <p:nvPicPr>
            <p:cNvPr id="26" name="Рисунок 2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1310" y="5032159"/>
              <a:ext cx="3370220" cy="202213"/>
            </a:xfrm>
            <a:prstGeom prst="rect">
              <a:avLst/>
            </a:prstGeom>
          </p:spPr>
        </p:pic>
        <p:pic>
          <p:nvPicPr>
            <p:cNvPr id="34" name="Рисунок 3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94606" y="1103455"/>
              <a:ext cx="4021096" cy="4057956"/>
            </a:xfrm>
            <a:prstGeom prst="rect">
              <a:avLst/>
            </a:prstGeom>
          </p:spPr>
        </p:pic>
        <p:pic>
          <p:nvPicPr>
            <p:cNvPr id="35" name="Рисунок 3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573545" y="3204192"/>
              <a:ext cx="285750" cy="285750"/>
            </a:xfrm>
            <a:prstGeom prst="rect">
              <a:avLst/>
            </a:prstGeom>
          </p:spPr>
        </p:pic>
        <p:pic>
          <p:nvPicPr>
            <p:cNvPr id="36" name="Рисунок 3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V="1">
              <a:off x="694606" y="5661248"/>
              <a:ext cx="4301055" cy="511348"/>
            </a:xfrm>
            <a:prstGeom prst="rect">
              <a:avLst/>
            </a:prstGeom>
          </p:spPr>
        </p:pic>
        <p:pic>
          <p:nvPicPr>
            <p:cNvPr id="37" name="Рисунок 3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185" y="6226376"/>
              <a:ext cx="2973710" cy="446057"/>
            </a:xfrm>
            <a:prstGeom prst="rect">
              <a:avLst/>
            </a:prstGeom>
          </p:spPr>
        </p:pic>
        <p:pic>
          <p:nvPicPr>
            <p:cNvPr id="38" name="Рисунок 3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9331475" y="5234372"/>
              <a:ext cx="2858938" cy="446057"/>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6205233" y="1641126"/>
            <a:ext cx="5164406" cy="1343397"/>
          </a:xfrm>
        </p:spPr>
        <p:txBody>
          <a:bodyPr anchor="b"/>
          <a:lstStyle>
            <a:lvl1pPr algn="ctr">
              <a:defRPr sz="6000"/>
            </a:lvl1pPr>
          </a:lstStyle>
          <a:p>
            <a:r>
              <a:rPr lang="da-DK" dirty="0"/>
              <a:t>Lorem ipsum dolor </a:t>
            </a:r>
            <a:endParaRPr lang="ru-RU" dirty="0"/>
          </a:p>
        </p:txBody>
      </p:sp>
      <p:sp>
        <p:nvSpPr>
          <p:cNvPr id="3" name="Текст 2"/>
          <p:cNvSpPr>
            <a:spLocks noGrp="1"/>
          </p:cNvSpPr>
          <p:nvPr>
            <p:ph type="body" idx="1" hasCustomPrompt="1"/>
          </p:nvPr>
        </p:nvSpPr>
        <p:spPr>
          <a:xfrm>
            <a:off x="7246149" y="420944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1443129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2_Заголовок раздела">
    <p:spTree>
      <p:nvGrpSpPr>
        <p:cNvPr id="1" name=""/>
        <p:cNvGrpSpPr/>
        <p:nvPr/>
      </p:nvGrpSpPr>
      <p:grpSpPr>
        <a:xfrm>
          <a:off x="0" y="0"/>
          <a:ext cx="0" cy="0"/>
          <a:chOff x="0" y="0"/>
          <a:chExt cx="0" cy="0"/>
        </a:xfrm>
      </p:grpSpPr>
      <p:pic>
        <p:nvPicPr>
          <p:cNvPr id="26" name="Рисунок 2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085395"/>
            <a:ext cx="2743200" cy="411480"/>
          </a:xfrm>
          <a:prstGeom prst="rect">
            <a:avLst/>
          </a:prstGeom>
        </p:spPr>
      </p:pic>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7656" y="0"/>
            <a:ext cx="3679723" cy="1901190"/>
          </a:xfrm>
          <a:prstGeom prst="rect">
            <a:avLst/>
          </a:prstGeom>
        </p:spPr>
      </p:pic>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133600" y="2291487"/>
            <a:ext cx="10058400" cy="4566513"/>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8"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19"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47770" y="5538980"/>
            <a:ext cx="4289653" cy="509992"/>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656" y="2727265"/>
            <a:ext cx="1941591" cy="4130735"/>
          </a:xfrm>
          <a:prstGeom prst="rect">
            <a:avLst/>
          </a:prstGeom>
        </p:spPr>
      </p:pic>
      <p:pic>
        <p:nvPicPr>
          <p:cNvPr id="8" name="Рисунок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66243" y="765590"/>
            <a:ext cx="993253" cy="1961675"/>
          </a:xfrm>
          <a:prstGeom prst="rect">
            <a:avLst/>
          </a:prstGeom>
        </p:spPr>
      </p:pic>
      <p:pic>
        <p:nvPicPr>
          <p:cNvPr id="29" name="Рисунок 2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flipV="1">
            <a:off x="10601325" y="2699913"/>
            <a:ext cx="1593553" cy="239033"/>
          </a:xfrm>
          <a:prstGeom prst="rect">
            <a:avLst/>
          </a:prstGeom>
        </p:spPr>
      </p:pic>
    </p:spTree>
    <p:extLst>
      <p:ext uri="{BB962C8B-B14F-4D97-AF65-F5344CB8AC3E}">
        <p14:creationId xmlns:p14="http://schemas.microsoft.com/office/powerpoint/2010/main" val="10454583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3_Заголовок раздела">
    <p:spTree>
      <p:nvGrpSpPr>
        <p:cNvPr id="1" name=""/>
        <p:cNvGrpSpPr/>
        <p:nvPr/>
      </p:nvGrpSpPr>
      <p:grpSpPr>
        <a:xfrm>
          <a:off x="0" y="0"/>
          <a:ext cx="0" cy="0"/>
          <a:chOff x="0" y="0"/>
          <a:chExt cx="0" cy="0"/>
        </a:xfrm>
      </p:grpSpPr>
      <p:pic>
        <p:nvPicPr>
          <p:cNvPr id="20" name="Рисунок 19"/>
          <p:cNvPicPr>
            <a:picLocks noChangeAspect="1"/>
          </p:cNvPicPr>
          <p:nvPr userDrawn="1"/>
        </p:nvPicPr>
        <p:blipFill rotWithShape="1">
          <a:blip r:embed="rId2" cstate="email">
            <a:extLst>
              <a:ext uri="{28A0092B-C50C-407E-A947-70E740481C1C}">
                <a14:useLocalDpi xmlns:a14="http://schemas.microsoft.com/office/drawing/2010/main"/>
              </a:ext>
            </a:extLst>
          </a:blip>
          <a:srcRect l="51701"/>
          <a:stretch/>
        </p:blipFill>
        <p:spPr>
          <a:xfrm>
            <a:off x="11713" y="3192938"/>
            <a:ext cx="2142819" cy="3665062"/>
          </a:xfrm>
          <a:prstGeom prst="rect">
            <a:avLst/>
          </a:prstGeom>
        </p:spPr>
      </p:pic>
      <p:pic>
        <p:nvPicPr>
          <p:cNvPr id="17" name="Рисунок 1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831281" y="4045974"/>
            <a:ext cx="3616419" cy="110501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5400000" flipH="1">
            <a:off x="2112431" y="-2110977"/>
            <a:ext cx="2633137"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2" name="Текст 2"/>
          <p:cNvSpPr>
            <a:spLocks noGrp="1"/>
          </p:cNvSpPr>
          <p:nvPr>
            <p:ph type="body" idx="1" hasCustomPrompt="1"/>
          </p:nvPr>
        </p:nvSpPr>
        <p:spPr>
          <a:xfrm>
            <a:off x="2209800" y="226772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81312" y="1615416"/>
            <a:ext cx="504825" cy="50482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77235" y="1062615"/>
            <a:ext cx="1078099" cy="2130323"/>
          </a:xfrm>
          <a:prstGeom prst="rect">
            <a:avLst/>
          </a:prstGeom>
        </p:spPr>
      </p:pic>
      <p:pic>
        <p:nvPicPr>
          <p:cNvPr id="13" name="Рисунок 12"/>
          <p:cNvPicPr>
            <a:picLocks noChangeAspect="1"/>
          </p:cNvPicPr>
          <p:nvPr userDrawn="1"/>
        </p:nvPicPr>
        <p:blipFill rotWithShape="1">
          <a:blip r:embed="rId9" cstate="email">
            <a:extLst>
              <a:ext uri="{28A0092B-C50C-407E-A947-70E740481C1C}">
                <a14:useLocalDpi xmlns:a14="http://schemas.microsoft.com/office/drawing/2010/main"/>
              </a:ext>
            </a:extLst>
          </a:blip>
          <a:srcRect l="47333"/>
          <a:stretch/>
        </p:blipFill>
        <p:spPr>
          <a:xfrm>
            <a:off x="0" y="4579288"/>
            <a:ext cx="2204044" cy="497537"/>
          </a:xfrm>
          <a:prstGeom prst="rect">
            <a:avLst/>
          </a:prstGeom>
        </p:spPr>
      </p:pic>
      <p:pic>
        <p:nvPicPr>
          <p:cNvPr id="14" name="Рисунок 1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V="1">
            <a:off x="3495675" y="5187380"/>
            <a:ext cx="5200650" cy="398717"/>
          </a:xfrm>
          <a:prstGeom prst="rect">
            <a:avLst/>
          </a:prstGeom>
        </p:spPr>
      </p:pic>
      <p:pic>
        <p:nvPicPr>
          <p:cNvPr id="27" name="Рисунок 2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976447" y="5048659"/>
            <a:ext cx="504825" cy="504825"/>
          </a:xfrm>
          <a:prstGeom prst="rect">
            <a:avLst/>
          </a:prstGeom>
        </p:spPr>
      </p:pic>
    </p:spTree>
    <p:extLst>
      <p:ext uri="{BB962C8B-B14F-4D97-AF65-F5344CB8AC3E}">
        <p14:creationId xmlns:p14="http://schemas.microsoft.com/office/powerpoint/2010/main" val="32320496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More_text_orange">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email">
            <a:extLst>
              <a:ext uri="{28A0092B-C50C-407E-A947-70E740481C1C}">
                <a14:useLocalDpi xmlns:a14="http://schemas.microsoft.com/office/drawing/2010/main"/>
              </a:ext>
            </a:extLst>
          </a:blip>
          <a:srcRect t="63484"/>
          <a:stretch/>
        </p:blipFill>
        <p:spPr>
          <a:xfrm rot="5400000">
            <a:off x="10852882" y="5110599"/>
            <a:ext cx="2194103" cy="491671"/>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b="34184"/>
          <a:stretch/>
        </p:blipFill>
        <p:spPr>
          <a:xfrm rot="5400000">
            <a:off x="-1959801" y="3227902"/>
            <a:ext cx="5589899" cy="167029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
        <p:nvSpPr>
          <p:cNvPr id="16"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9" name="Рисунок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738107" y="6048972"/>
            <a:ext cx="4289653" cy="264957"/>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078" y="4938927"/>
            <a:ext cx="504825" cy="504825"/>
          </a:xfrm>
          <a:prstGeom prst="rect">
            <a:avLst/>
          </a:prstGeom>
        </p:spPr>
      </p:pic>
    </p:spTree>
    <p:extLst>
      <p:ext uri="{BB962C8B-B14F-4D97-AF65-F5344CB8AC3E}">
        <p14:creationId xmlns:p14="http://schemas.microsoft.com/office/powerpoint/2010/main" val="5537985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4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flipV="1">
            <a:off x="-889312" y="889311"/>
            <a:ext cx="3257553" cy="1478929"/>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6854152" y="-2483291"/>
            <a:ext cx="1891417" cy="6858000"/>
          </a:xfrm>
          <a:prstGeom prst="rect">
            <a:avLst/>
          </a:prstGeom>
        </p:spPr>
      </p:pic>
      <p:pic>
        <p:nvPicPr>
          <p:cNvPr id="2" name="Рисунок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414013" y="5081886"/>
            <a:ext cx="4427985" cy="1776114"/>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4570605" y="6350000"/>
            <a:ext cx="4114800" cy="365125"/>
          </a:xfrm>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5" name="Рисунок 24"/>
          <p:cNvPicPr>
            <a:picLocks noChangeAspect="1"/>
          </p:cNvPicPr>
          <p:nvPr userDrawn="1"/>
        </p:nvPicPr>
        <p:blipFill rotWithShape="1">
          <a:blip r:embed="rId6" cstate="email">
            <a:extLst>
              <a:ext uri="{28A0092B-C50C-407E-A947-70E740481C1C}">
                <a14:useLocalDpi xmlns:a14="http://schemas.microsoft.com/office/drawing/2010/main"/>
              </a:ext>
            </a:extLst>
          </a:blip>
          <a:srcRect l="40300"/>
          <a:stretch/>
        </p:blipFill>
        <p:spPr>
          <a:xfrm>
            <a:off x="0" y="5344149"/>
            <a:ext cx="529385" cy="886742"/>
          </a:xfrm>
          <a:prstGeom prst="rect">
            <a:avLst/>
          </a:prstGeom>
        </p:spPr>
      </p:pic>
      <p:sp>
        <p:nvSpPr>
          <p:cNvPr id="21"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8" name="Рисунок 8"/>
          <p:cNvSpPr>
            <a:spLocks noGrp="1"/>
          </p:cNvSpPr>
          <p:nvPr>
            <p:ph type="pic" sz="quarter" idx="13"/>
          </p:nvPr>
        </p:nvSpPr>
        <p:spPr>
          <a:xfrm>
            <a:off x="7179597" y="2325182"/>
            <a:ext cx="4179887" cy="3462338"/>
          </a:xfrm>
        </p:spPr>
        <p:txBody>
          <a:bodyPr/>
          <a:lstStyle/>
          <a:p>
            <a:endParaRPr lang="ru-RU" dirty="0"/>
          </a:p>
        </p:txBody>
      </p:sp>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612335" y="587363"/>
            <a:ext cx="504825" cy="504825"/>
          </a:xfrm>
          <a:prstGeom prst="rect">
            <a:avLst/>
          </a:prstGeom>
        </p:spPr>
      </p:pic>
      <p:pic>
        <p:nvPicPr>
          <p:cNvPr id="31" name="Рисунок 3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20241" y="1092188"/>
            <a:ext cx="862052" cy="866841"/>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spTree>
    <p:extLst>
      <p:ext uri="{BB962C8B-B14F-4D97-AF65-F5344CB8AC3E}">
        <p14:creationId xmlns:p14="http://schemas.microsoft.com/office/powerpoint/2010/main" val="37006278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2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43475" y="0"/>
            <a:ext cx="7248525" cy="3745071"/>
          </a:xfrm>
          <a:prstGeom prst="rect">
            <a:avLst/>
          </a:prstGeom>
        </p:spPr>
      </p:pic>
      <p:pic>
        <p:nvPicPr>
          <p:cNvPr id="10" name="Рисунок 9"/>
          <p:cNvPicPr>
            <a:picLocks noChangeAspect="1"/>
          </p:cNvPicPr>
          <p:nvPr userDrawn="1"/>
        </p:nvPicPr>
        <p:blipFill rotWithShape="1">
          <a:blip r:embed="rId3" cstate="email">
            <a:extLst>
              <a:ext uri="{28A0092B-C50C-407E-A947-70E740481C1C}">
                <a14:useLocalDpi xmlns:a14="http://schemas.microsoft.com/office/drawing/2010/main"/>
              </a:ext>
            </a:extLst>
          </a:blip>
          <a:srcRect l="9330" b="32819"/>
          <a:stretch/>
        </p:blipFill>
        <p:spPr>
          <a:xfrm rot="5400000">
            <a:off x="-1567388" y="1568842"/>
            <a:ext cx="5748636" cy="261386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bg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20" name="Рисунок 8"/>
          <p:cNvSpPr>
            <a:spLocks noGrp="1"/>
          </p:cNvSpPr>
          <p:nvPr>
            <p:ph type="pic" sz="quarter" idx="13"/>
          </p:nvPr>
        </p:nvSpPr>
        <p:spPr>
          <a:xfrm>
            <a:off x="1379764" y="739549"/>
            <a:ext cx="9432713" cy="5047971"/>
          </a:xfrm>
        </p:spPr>
        <p:txBody>
          <a:bodyPr/>
          <a:lstStyle/>
          <a:p>
            <a:endParaRPr lang="ru-RU" dirty="0"/>
          </a:p>
        </p:txBody>
      </p:sp>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811081" y="3876675"/>
            <a:ext cx="2954244" cy="2981325"/>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929062" y="5824364"/>
            <a:ext cx="4333875" cy="332264"/>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6164" y="311035"/>
            <a:ext cx="10058400" cy="138303"/>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74503" y="4272891"/>
            <a:ext cx="504825" cy="504825"/>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460895" y="3011121"/>
            <a:ext cx="504825" cy="504825"/>
          </a:xfrm>
          <a:prstGeom prst="rect">
            <a:avLst/>
          </a:prstGeom>
        </p:spPr>
      </p:pic>
    </p:spTree>
    <p:extLst>
      <p:ext uri="{BB962C8B-B14F-4D97-AF65-F5344CB8AC3E}">
        <p14:creationId xmlns:p14="http://schemas.microsoft.com/office/powerpoint/2010/main" val="1188202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2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0800000">
            <a:off x="7069465" y="3401933"/>
            <a:ext cx="5122535" cy="3460557"/>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22845" b="33611"/>
          <a:stretch/>
        </p:blipFill>
        <p:spPr>
          <a:xfrm rot="10800000" flipH="1">
            <a:off x="1" y="0"/>
            <a:ext cx="6477014" cy="342012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576986" y="4281249"/>
            <a:ext cx="2167339" cy="202375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515166" y="589583"/>
            <a:ext cx="479821" cy="479821"/>
          </a:xfrm>
          <a:prstGeom prst="rect">
            <a:avLst/>
          </a:prstGeom>
        </p:spPr>
      </p:pic>
      <p:pic>
        <p:nvPicPr>
          <p:cNvPr id="21" name="Рисунок 2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5921" y="5538980"/>
            <a:ext cx="4289653" cy="509992"/>
          </a:xfrm>
          <a:prstGeom prst="rect">
            <a:avLst/>
          </a:prstGeom>
        </p:spPr>
      </p:pic>
    </p:spTree>
    <p:extLst>
      <p:ext uri="{BB962C8B-B14F-4D97-AF65-F5344CB8AC3E}">
        <p14:creationId xmlns:p14="http://schemas.microsoft.com/office/powerpoint/2010/main" val="25153124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27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rotWithShape="1">
          <a:blip r:embed="rId2" cstate="email">
            <a:extLst>
              <a:ext uri="{28A0092B-C50C-407E-A947-70E740481C1C}">
                <a14:useLocalDpi xmlns:a14="http://schemas.microsoft.com/office/drawing/2010/main"/>
              </a:ext>
            </a:extLst>
          </a:blip>
          <a:srcRect l="26858"/>
          <a:stretch/>
        </p:blipFill>
        <p:spPr>
          <a:xfrm>
            <a:off x="0" y="0"/>
            <a:ext cx="7810336" cy="6856546"/>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lvl1pPr>
              <a:defRPr>
                <a:solidFill>
                  <a:schemeClr val="tx1"/>
                </a:solidFill>
              </a:defRPr>
            </a:lvl1pPr>
          </a:lstStyle>
          <a:p>
            <a:fld id="{0677DD9B-16CA-464A-A3D4-4D175F1ACCD1}" type="datetimeFigureOut">
              <a:rPr lang="ru-RU" smtClean="0"/>
              <a:pPr/>
              <a:t>26.08.2026</a:t>
            </a:fld>
            <a:endParaRPr lang="ru-RU"/>
          </a:p>
        </p:txBody>
      </p:sp>
      <p:sp>
        <p:nvSpPr>
          <p:cNvPr id="5" name="Нижний колонтитул 4"/>
          <p:cNvSpPr>
            <a:spLocks noGrp="1"/>
          </p:cNvSpPr>
          <p:nvPr>
            <p:ph type="ftr" sz="quarter" idx="11"/>
          </p:nvPr>
        </p:nvSpPr>
        <p:spPr/>
        <p:txBody>
          <a:bodyPr/>
          <a:lstStyle>
            <a:lvl1pPr>
              <a:defRPr>
                <a:solidFill>
                  <a:schemeClr val="tx1"/>
                </a:solidFill>
              </a:defRPr>
            </a:lvl1p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27308" y="489858"/>
            <a:ext cx="953552" cy="1884218"/>
          </a:xfrm>
          <a:prstGeom prst="rect">
            <a:avLst/>
          </a:prstGeom>
        </p:spPr>
      </p:pic>
      <p:pic>
        <p:nvPicPr>
          <p:cNvPr id="13" name="Рисунок 1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8259" y="2508757"/>
            <a:ext cx="1771650" cy="21063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179243" y="3035913"/>
            <a:ext cx="2873086" cy="1152427"/>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452570" y="2174169"/>
            <a:ext cx="2905845" cy="4683832"/>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749002" y="5934162"/>
            <a:ext cx="4367314" cy="334827"/>
          </a:xfrm>
          <a:prstGeom prst="rect">
            <a:avLst/>
          </a:prstGeom>
        </p:spPr>
      </p:pic>
    </p:spTree>
    <p:extLst>
      <p:ext uri="{BB962C8B-B14F-4D97-AF65-F5344CB8AC3E}">
        <p14:creationId xmlns:p14="http://schemas.microsoft.com/office/powerpoint/2010/main" val="28689628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able_slide_orange">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cstate="email">
            <a:extLst>
              <a:ext uri="{28A0092B-C50C-407E-A947-70E740481C1C}">
                <a14:useLocalDpi xmlns:a14="http://schemas.microsoft.com/office/drawing/2010/main"/>
              </a:ext>
            </a:extLst>
          </a:blip>
          <a:srcRect r="44462"/>
          <a:stretch/>
        </p:blipFill>
        <p:spPr>
          <a:xfrm>
            <a:off x="9691991" y="2291422"/>
            <a:ext cx="2500009" cy="2762401"/>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0" y="0"/>
            <a:ext cx="5437762" cy="246874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2" name="Рисунок 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891573"/>
            <a:ext cx="1399137" cy="2976664"/>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379270" y="6093118"/>
            <a:ext cx="3433459" cy="263232"/>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70632" y="1730702"/>
            <a:ext cx="747385" cy="1476086"/>
          </a:xfrm>
          <a:prstGeom prst="rect">
            <a:avLst/>
          </a:prstGeom>
        </p:spPr>
      </p:pic>
    </p:spTree>
    <p:extLst>
      <p:ext uri="{BB962C8B-B14F-4D97-AF65-F5344CB8AC3E}">
        <p14:creationId xmlns:p14="http://schemas.microsoft.com/office/powerpoint/2010/main" val="32090289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bullet_points_orange">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917382" y="-917381"/>
            <a:ext cx="2289621" cy="412438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29813" y="4703591"/>
            <a:ext cx="4767943" cy="2164646"/>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4"/>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96650" y="1454"/>
            <a:ext cx="895350" cy="757467"/>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64972" y="854730"/>
            <a:ext cx="921617" cy="1821115"/>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903490" y="4929562"/>
            <a:ext cx="1486403" cy="1387929"/>
          </a:xfrm>
          <a:prstGeom prst="rect">
            <a:avLst/>
          </a:prstGeom>
        </p:spPr>
      </p:pic>
    </p:spTree>
    <p:extLst>
      <p:ext uri="{BB962C8B-B14F-4D97-AF65-F5344CB8AC3E}">
        <p14:creationId xmlns:p14="http://schemas.microsoft.com/office/powerpoint/2010/main" val="35787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8090376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958672" y="0"/>
            <a:ext cx="2767693" cy="615404"/>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1975756"/>
            <a:ext cx="4344992" cy="4882243"/>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365125"/>
            <a:ext cx="12192000" cy="779463"/>
          </a:xfrm>
        </p:spPr>
        <p:txBody>
          <a:bodyPr/>
          <a:lstStyle>
            <a:lvl1pPr algn="ctr">
              <a:defRPr/>
            </a:lvl1pPr>
          </a:lstStyle>
          <a:p>
            <a:r>
              <a:rPr lang="da-DK" dirty="0"/>
              <a:t>Lorem ipsum dolor </a:t>
            </a:r>
            <a:endParaRPr lang="ru-RU" dirty="0"/>
          </a:p>
        </p:txBody>
      </p:sp>
      <p:sp>
        <p:nvSpPr>
          <p:cNvPr id="3" name="Объект 2"/>
          <p:cNvSpPr>
            <a:spLocks noGrp="1"/>
          </p:cNvSpPr>
          <p:nvPr>
            <p:ph sz="half" idx="1" hasCustomPrompt="1"/>
          </p:nvPr>
        </p:nvSpPr>
        <p:spPr>
          <a:xfrm>
            <a:off x="838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Объект 3"/>
          <p:cNvSpPr>
            <a:spLocks noGrp="1"/>
          </p:cNvSpPr>
          <p:nvPr>
            <p:ph sz="half" idx="2" hasCustomPrompt="1"/>
          </p:nvPr>
        </p:nvSpPr>
        <p:spPr>
          <a:xfrm>
            <a:off x="6172200" y="1825625"/>
            <a:ext cx="5181600" cy="4351338"/>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841792" y="1240320"/>
            <a:ext cx="330408" cy="330408"/>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224889" y="1330334"/>
            <a:ext cx="10058400" cy="138302"/>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3747975"/>
            <a:ext cx="2233743" cy="2192791"/>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832874" flipH="1">
            <a:off x="938553" y="4866917"/>
            <a:ext cx="1556017" cy="161652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794034" y="3469729"/>
            <a:ext cx="1265178" cy="2490107"/>
          </a:xfrm>
          <a:prstGeom prst="rect">
            <a:avLst/>
          </a:prstGeom>
        </p:spPr>
      </p:pic>
      <p:pic>
        <p:nvPicPr>
          <p:cNvPr id="18" name="Рисунок 1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0122" y="76215"/>
            <a:ext cx="751114" cy="751114"/>
          </a:xfrm>
          <a:prstGeom prst="rect">
            <a:avLst/>
          </a:prstGeom>
        </p:spPr>
      </p:pic>
    </p:spTree>
    <p:extLst>
      <p:ext uri="{BB962C8B-B14F-4D97-AF65-F5344CB8AC3E}">
        <p14:creationId xmlns:p14="http://schemas.microsoft.com/office/powerpoint/2010/main" val="11328192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pic>
        <p:nvPicPr>
          <p:cNvPr id="16" name="Рисунок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6" y="1690688"/>
            <a:ext cx="2475652" cy="5167312"/>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99924" y="0"/>
            <a:ext cx="2392152" cy="1044765"/>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800100"/>
            <a:ext cx="10515600" cy="890588"/>
          </a:xfrm>
        </p:spPr>
        <p:txBody>
          <a:bodyPr/>
          <a:lstStyle>
            <a:lvl1pPr algn="ctr">
              <a:defRPr/>
            </a:lvl1pPr>
          </a:lstStyle>
          <a:p>
            <a:r>
              <a:rPr lang="en-US" dirty="0" err="1"/>
              <a:t>Lorem</a:t>
            </a:r>
            <a:r>
              <a:rPr lang="en-US" dirty="0"/>
              <a:t> </a:t>
            </a:r>
            <a:r>
              <a:rPr lang="en-US" dirty="0" err="1"/>
              <a:t>ipsum</a:t>
            </a:r>
            <a:r>
              <a:rPr lang="en-US" dirty="0"/>
              <a:t> dolor </a:t>
            </a:r>
            <a:endParaRPr lang="ru-RU" dirty="0"/>
          </a:p>
        </p:txBody>
      </p:sp>
      <p:sp>
        <p:nvSpPr>
          <p:cNvPr id="3" name="Текст 2"/>
          <p:cNvSpPr>
            <a:spLocks noGrp="1"/>
          </p:cNvSpPr>
          <p:nvPr>
            <p:ph type="body" idx="1" hasCustomPrompt="1"/>
          </p:nvPr>
        </p:nvSpPr>
        <p:spPr>
          <a:xfrm>
            <a:off x="839788" y="1844865"/>
            <a:ext cx="5157787" cy="504825"/>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4" name="Объект 3"/>
          <p:cNvSpPr>
            <a:spLocks noGrp="1"/>
          </p:cNvSpPr>
          <p:nvPr>
            <p:ph sz="half" idx="2" hasCustomPrompt="1"/>
          </p:nvPr>
        </p:nvSpPr>
        <p:spPr>
          <a:xfrm>
            <a:off x="839788" y="2645229"/>
            <a:ext cx="5157787"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 name="Текст 4"/>
          <p:cNvSpPr>
            <a:spLocks noGrp="1"/>
          </p:cNvSpPr>
          <p:nvPr>
            <p:ph type="body" sz="quarter" idx="3" hasCustomPrompt="1"/>
          </p:nvPr>
        </p:nvSpPr>
        <p:spPr>
          <a:xfrm>
            <a:off x="6172200" y="1836738"/>
            <a:ext cx="5183188" cy="51295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Lorem</a:t>
            </a:r>
            <a:r>
              <a:rPr lang="en-US" dirty="0"/>
              <a:t> </a:t>
            </a:r>
            <a:r>
              <a:rPr lang="en-US" dirty="0" err="1"/>
              <a:t>ipsum</a:t>
            </a:r>
            <a:r>
              <a:rPr lang="en-US" dirty="0"/>
              <a:t> dolor </a:t>
            </a:r>
            <a:endParaRPr lang="ru-RU" dirty="0"/>
          </a:p>
        </p:txBody>
      </p:sp>
      <p:sp>
        <p:nvSpPr>
          <p:cNvPr id="6" name="Объект 5"/>
          <p:cNvSpPr>
            <a:spLocks noGrp="1"/>
          </p:cNvSpPr>
          <p:nvPr>
            <p:ph sz="quarter" idx="4" hasCustomPrompt="1"/>
          </p:nvPr>
        </p:nvSpPr>
        <p:spPr>
          <a:xfrm>
            <a:off x="6172200" y="2645229"/>
            <a:ext cx="5183188" cy="3544434"/>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7" name="Дата 6"/>
          <p:cNvSpPr>
            <a:spLocks noGrp="1"/>
          </p:cNvSpPr>
          <p:nvPr>
            <p:ph type="dt" sz="half" idx="10"/>
          </p:nvPr>
        </p:nvSpPr>
        <p:spPr/>
        <p:txBody>
          <a:bodyPr/>
          <a:lstStyle/>
          <a:p>
            <a:fld id="{0677DD9B-16CA-464A-A3D4-4D175F1ACCD1}" type="datetimeFigureOut">
              <a:rPr lang="ru-RU" smtClean="0"/>
              <a:t>26.08.2026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151164" y="5286489"/>
            <a:ext cx="4301613" cy="333375"/>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733222" y="5286489"/>
            <a:ext cx="4301613" cy="3333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V="1">
            <a:off x="0" y="1135877"/>
            <a:ext cx="2166257" cy="219033"/>
          </a:xfrm>
          <a:prstGeom prst="rect">
            <a:avLst/>
          </a:prstGeom>
        </p:spPr>
      </p:pic>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flipV="1">
            <a:off x="10025743" y="1135877"/>
            <a:ext cx="2166257" cy="219033"/>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783590" y="4558958"/>
            <a:ext cx="2844800" cy="2121812"/>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419063" y="-94776"/>
            <a:ext cx="1761092" cy="176482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369" y="4833257"/>
            <a:ext cx="2020458" cy="2024743"/>
          </a:xfrm>
          <a:prstGeom prst="rect">
            <a:avLst/>
          </a:prstGeom>
        </p:spPr>
      </p:pic>
    </p:spTree>
    <p:extLst>
      <p:ext uri="{BB962C8B-B14F-4D97-AF65-F5344CB8AC3E}">
        <p14:creationId xmlns:p14="http://schemas.microsoft.com/office/powerpoint/2010/main" val="10855251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16" name="Группа 15"/>
          <p:cNvGrpSpPr/>
          <p:nvPr userDrawn="1"/>
        </p:nvGrpSpPr>
        <p:grpSpPr>
          <a:xfrm>
            <a:off x="1662" y="0"/>
            <a:ext cx="12203414" cy="7137412"/>
            <a:chOff x="1662" y="0"/>
            <a:chExt cx="12203414" cy="7137412"/>
          </a:xfrm>
        </p:grpSpPr>
        <p:pic>
          <p:nvPicPr>
            <p:cNvPr id="7" name="Рисунок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8542" y="5514125"/>
              <a:ext cx="4214242" cy="1343875"/>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15130" y="0"/>
              <a:ext cx="9485477" cy="6858000"/>
            </a:xfrm>
            <a:prstGeom prst="rect">
              <a:avLst/>
            </a:prstGeom>
          </p:spPr>
        </p:pic>
        <p:sp>
          <p:nvSpPr>
            <p:cNvPr id="9" name="TextBox 8"/>
            <p:cNvSpPr txBox="1"/>
            <p:nvPr userDrawn="1"/>
          </p:nvSpPr>
          <p:spPr>
            <a:xfrm>
              <a:off x="11632479" y="6374324"/>
              <a:ext cx="557934" cy="763088"/>
            </a:xfrm>
            <a:prstGeom prst="rect">
              <a:avLst/>
            </a:prstGeom>
            <a:noFill/>
          </p:spPr>
          <p:txBody>
            <a:bodyPr wrap="square" lIns="0" tIns="0" rIns="0" bIns="0" rtlCol="0">
              <a:noAutofit/>
            </a:bodyPr>
            <a:lstStyle/>
            <a:p>
              <a:pPr>
                <a:lnSpc>
                  <a:spcPct val="90000"/>
                </a:lnSpc>
                <a:spcAft>
                  <a:spcPts val="1000"/>
                </a:spcAft>
              </a:pPr>
              <a:r>
                <a:rPr lang="en-US" sz="2400" b="1" dirty="0">
                  <a:solidFill>
                    <a:schemeClr val="bg1"/>
                  </a:solidFill>
                  <a:latin typeface="Century Gothic" panose="020B0502020202020204" pitchFamily="34" charset="0"/>
                </a:rPr>
                <a:t>14</a:t>
              </a:r>
              <a:endParaRPr lang="ru-RU" sz="2400" b="1" dirty="0">
                <a:solidFill>
                  <a:schemeClr val="bg1"/>
                </a:solidFill>
                <a:latin typeface="Century Gothic" panose="020B0502020202020204" pitchFamily="34" charset="0"/>
              </a:endParaRPr>
            </a:p>
          </p:txBody>
        </p:sp>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62" y="1344991"/>
              <a:ext cx="4716524" cy="5513009"/>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280880" y="0"/>
              <a:ext cx="8301547" cy="6858000"/>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02859" y="4014069"/>
              <a:ext cx="2046230" cy="2008716"/>
            </a:xfrm>
            <a:prstGeom prst="rect">
              <a:avLst/>
            </a:prstGeom>
          </p:spPr>
        </p:pic>
        <p:pic>
          <p:nvPicPr>
            <p:cNvPr id="13" name="Рисунок 12"/>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4281558" y="4593980"/>
              <a:ext cx="4762500" cy="247650"/>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662" y="620688"/>
              <a:ext cx="3280880" cy="853029"/>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349030" y="1344991"/>
              <a:ext cx="2856046" cy="4262649"/>
            </a:xfrm>
            <a:prstGeom prst="rect">
              <a:avLst/>
            </a:prstGeom>
          </p:spPr>
        </p:pic>
      </p:grpSp>
      <p:pic>
        <p:nvPicPr>
          <p:cNvPr id="6" name="Рисунок 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930729" y="2680792"/>
            <a:ext cx="11259684"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8313744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More_text_green">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8" name="Рисунок 1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255138" y="4566010"/>
            <a:ext cx="3228040" cy="717764"/>
          </a:xfrm>
          <a:prstGeom prst="rect">
            <a:avLst/>
          </a:prstGeom>
        </p:spPr>
      </p:pic>
      <p:pic>
        <p:nvPicPr>
          <p:cNvPr id="19" name="Рисунок 1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11026374" y="0"/>
            <a:ext cx="1165626" cy="2432957"/>
          </a:xfrm>
          <a:prstGeom prst="rect">
            <a:avLst/>
          </a:prstGeom>
        </p:spPr>
      </p:pic>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3639" y="3061607"/>
            <a:ext cx="745042" cy="731383"/>
          </a:xfrm>
          <a:prstGeom prst="rect">
            <a:avLst/>
          </a:prstGeom>
        </p:spPr>
      </p:pic>
      <p:pic>
        <p:nvPicPr>
          <p:cNvPr id="21" name="Рисунок 2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3509013">
            <a:off x="11647456" y="1216478"/>
            <a:ext cx="261257" cy="2455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44112" y="6101888"/>
            <a:ext cx="10058400" cy="138303"/>
          </a:xfrm>
          <a:prstGeom prst="rect">
            <a:avLst/>
          </a:prstGeom>
        </p:spPr>
      </p:pic>
    </p:spTree>
    <p:extLst>
      <p:ext uri="{BB962C8B-B14F-4D97-AF65-F5344CB8AC3E}">
        <p14:creationId xmlns:p14="http://schemas.microsoft.com/office/powerpoint/2010/main" val="5578055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_bullet_points_orange">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42137" y="1683882"/>
            <a:ext cx="3646161" cy="5184355"/>
          </a:xfrm>
          <a:prstGeom prst="rect">
            <a:avLst/>
          </a:prstGeom>
        </p:spPr>
      </p:pic>
      <p:pic>
        <p:nvPicPr>
          <p:cNvPr id="2" name="Рисунок 1"/>
          <p:cNvPicPr>
            <a:picLocks noChangeAspect="1"/>
          </p:cNvPicPr>
          <p:nvPr userDrawn="1"/>
        </p:nvPicPr>
        <p:blipFill rotWithShape="1">
          <a:blip r:embed="rId3" cstate="email">
            <a:extLst>
              <a:ext uri="{28A0092B-C50C-407E-A947-70E740481C1C}">
                <a14:useLocalDpi xmlns:a14="http://schemas.microsoft.com/office/drawing/2010/main"/>
              </a:ext>
            </a:extLst>
          </a:blip>
          <a:srcRect l="40196"/>
          <a:stretch/>
        </p:blipFill>
        <p:spPr>
          <a:xfrm>
            <a:off x="0" y="0"/>
            <a:ext cx="2676825" cy="6868237"/>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851559" y="6363424"/>
            <a:ext cx="2743200" cy="365125"/>
          </a:xfrm>
        </p:spPr>
        <p:txBody>
          <a:bodyPr/>
          <a:lstStyle>
            <a:lvl1pPr>
              <a:defRPr>
                <a:solidFill>
                  <a:schemeClr val="tx1"/>
                </a:solidFill>
              </a:defRPr>
            </a:lvl1pPr>
          </a:lstStyle>
          <a:p>
            <a:fld id="{0677DD9B-16CA-464A-A3D4-4D175F1ACCD1}" type="datetimeFigureOut">
              <a:rPr lang="ru-RU" smtClean="0"/>
              <a:pPr/>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chemeClr val="accent1"/>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1223" y="3580588"/>
            <a:ext cx="1469114" cy="1442181"/>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12672" y="5480877"/>
            <a:ext cx="5502728" cy="426461"/>
          </a:xfrm>
          <a:prstGeom prst="rect">
            <a:avLst/>
          </a:prstGeom>
        </p:spPr>
      </p:pic>
      <p:pic>
        <p:nvPicPr>
          <p:cNvPr id="12" name="Рисунок 11"/>
          <p:cNvPicPr>
            <a:picLocks noChangeAspect="1"/>
          </p:cNvPicPr>
          <p:nvPr userDrawn="1"/>
        </p:nvPicPr>
        <p:blipFill rotWithShape="1">
          <a:blip r:embed="rId7" cstate="email">
            <a:extLst>
              <a:ext uri="{28A0092B-C50C-407E-A947-70E740481C1C}">
                <a14:useLocalDpi xmlns:a14="http://schemas.microsoft.com/office/drawing/2010/main"/>
              </a:ext>
            </a:extLst>
          </a:blip>
          <a:srcRect t="52060"/>
          <a:stretch/>
        </p:blipFill>
        <p:spPr>
          <a:xfrm>
            <a:off x="9312208" y="-7790"/>
            <a:ext cx="2419661" cy="1162436"/>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732146">
            <a:off x="1071856" y="4648048"/>
            <a:ext cx="883356" cy="96521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10796628" y="432393"/>
            <a:ext cx="1267035" cy="1384447"/>
          </a:xfrm>
          <a:prstGeom prst="rect">
            <a:avLst/>
          </a:prstGeom>
        </p:spPr>
      </p:pic>
    </p:spTree>
    <p:extLst>
      <p:ext uri="{BB962C8B-B14F-4D97-AF65-F5344CB8AC3E}">
        <p14:creationId xmlns:p14="http://schemas.microsoft.com/office/powerpoint/2010/main" val="35796943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Only" preserve="1">
  <p:cSld name="3_Только заголовок">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5963211" y="0"/>
            <a:ext cx="6234545" cy="6858000"/>
          </a:xfrm>
          <a:prstGeom prst="rect">
            <a:avLst/>
          </a:prstGeom>
        </p:spPr>
      </p:pic>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6" name="Рисунок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714750" y="4638614"/>
            <a:ext cx="4762500" cy="247650"/>
          </a:xfrm>
          <a:prstGeom prst="rect">
            <a:avLst/>
          </a:prstGeom>
        </p:spPr>
      </p:pic>
      <p:pic>
        <p:nvPicPr>
          <p:cNvPr id="22" name="Рисунок 2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728173" y="781667"/>
            <a:ext cx="2049912" cy="1528940"/>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753768">
            <a:off x="2613168" y="2819398"/>
            <a:ext cx="1217239" cy="13300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6774727" y="3365255"/>
            <a:ext cx="3485354" cy="3492745"/>
          </a:xfrm>
          <a:prstGeom prst="rect">
            <a:avLst/>
          </a:prstGeom>
        </p:spPr>
      </p:pic>
      <p:pic>
        <p:nvPicPr>
          <p:cNvPr id="26" name="Рисунок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284770" y="2089915"/>
            <a:ext cx="1526459" cy="1498474"/>
          </a:xfrm>
          <a:prstGeom prst="rect">
            <a:avLst/>
          </a:prstGeom>
        </p:spPr>
      </p:pic>
      <p:pic>
        <p:nvPicPr>
          <p:cNvPr id="27" name="Рисунок 2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432630">
            <a:off x="60942" y="3700067"/>
            <a:ext cx="2393137" cy="2519758"/>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91171" y="219861"/>
            <a:ext cx="3171808" cy="5436172"/>
          </a:xfrm>
          <a:prstGeom prst="rect">
            <a:avLst/>
          </a:prstGeom>
        </p:spPr>
      </p:pic>
      <p:pic>
        <p:nvPicPr>
          <p:cNvPr id="28" name="Рисунок 2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5400000" flipV="1">
            <a:off x="5259153" y="796258"/>
            <a:ext cx="1771650" cy="179134"/>
          </a:xfrm>
          <a:prstGeom prst="rect">
            <a:avLst/>
          </a:prstGeom>
        </p:spPr>
      </p:pic>
      <p:pic>
        <p:nvPicPr>
          <p:cNvPr id="29" name="Рисунок 28"/>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9728173" y="244303"/>
            <a:ext cx="293061" cy="293061"/>
          </a:xfrm>
          <a:prstGeom prst="rect">
            <a:avLst/>
          </a:prstGeom>
        </p:spPr>
      </p:pic>
      <p:pic>
        <p:nvPicPr>
          <p:cNvPr id="30" name="Рисунок 29"/>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109313" y="5902441"/>
            <a:ext cx="293061" cy="293061"/>
          </a:xfrm>
          <a:prstGeom prst="rect">
            <a:avLst/>
          </a:prstGeom>
        </p:spPr>
      </p:pic>
      <p:pic>
        <p:nvPicPr>
          <p:cNvPr id="31" name="Рисунок 30"/>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412377" y="302507"/>
            <a:ext cx="293061" cy="293061"/>
          </a:xfrm>
          <a:prstGeom prst="rect">
            <a:avLst/>
          </a:prstGeom>
        </p:spPr>
      </p:pic>
      <p:pic>
        <p:nvPicPr>
          <p:cNvPr id="32" name="Рисунок 31"/>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7353" y="3365255"/>
            <a:ext cx="425845" cy="425845"/>
          </a:xfrm>
          <a:prstGeom prst="rect">
            <a:avLst/>
          </a:prstGeom>
        </p:spPr>
      </p:pic>
      <p:pic>
        <p:nvPicPr>
          <p:cNvPr id="34" name="Рисунок 33"/>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497371" y="281212"/>
            <a:ext cx="425845" cy="425845"/>
          </a:xfrm>
          <a:prstGeom prst="rect">
            <a:avLst/>
          </a:prstGeom>
        </p:spPr>
      </p:pic>
    </p:spTree>
    <p:extLst>
      <p:ext uri="{BB962C8B-B14F-4D97-AF65-F5344CB8AC3E}">
        <p14:creationId xmlns:p14="http://schemas.microsoft.com/office/powerpoint/2010/main" val="29571355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Only" preserve="1">
  <p:cSld name="4_Только заголовок">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21" y="-4824"/>
            <a:ext cx="4208232" cy="3633107"/>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870976" y="4919648"/>
            <a:ext cx="4463143" cy="223157"/>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876170" y="1589976"/>
            <a:ext cx="8452757" cy="2625637"/>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516826" y="-4824"/>
            <a:ext cx="5675174" cy="6858000"/>
          </a:xfrm>
          <a:prstGeom prst="rect">
            <a:avLst/>
          </a:prstGeom>
        </p:spPr>
      </p:pic>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7343" y="2346490"/>
            <a:ext cx="12190413" cy="1112611"/>
          </a:xfrm>
        </p:spPr>
        <p:txBody>
          <a:bodyPr/>
          <a:lstStyle>
            <a:lvl1pPr algn="ctr">
              <a:defRPr/>
            </a:lvl1pPr>
          </a:lstStyle>
          <a:p>
            <a:r>
              <a:rPr lang="en-US" dirty="0" err="1"/>
              <a:t>Lorem</a:t>
            </a:r>
            <a:r>
              <a:rPr lang="en-US" dirty="0"/>
              <a:t> </a:t>
            </a:r>
            <a:r>
              <a:rPr lang="en-US" dirty="0" err="1"/>
              <a:t>ipsum</a:t>
            </a:r>
            <a:r>
              <a:rPr lang="en-US" dirty="0"/>
              <a:t> </a:t>
            </a:r>
            <a:br>
              <a:rPr lang="ru-RU" dirty="0"/>
            </a:br>
            <a:r>
              <a:rPr lang="en-US" dirty="0"/>
              <a:t>dolor </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2721" y="2442748"/>
            <a:ext cx="4035879" cy="4415252"/>
          </a:xfrm>
          <a:prstGeom prst="rect">
            <a:avLst/>
          </a:prstGeom>
        </p:spPr>
      </p:pic>
      <p:pic>
        <p:nvPicPr>
          <p:cNvPr id="10" name="Рисунок 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0311" y="819166"/>
            <a:ext cx="476250" cy="447675"/>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059666">
            <a:off x="10752610" y="493330"/>
            <a:ext cx="476250" cy="44767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020409">
            <a:off x="3595910" y="5758549"/>
            <a:ext cx="476250" cy="447675"/>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3030128" y="1069610"/>
            <a:ext cx="982421" cy="987879"/>
          </a:xfrm>
          <a:prstGeom prst="rect">
            <a:avLst/>
          </a:prstGeom>
        </p:spPr>
      </p:pic>
      <p:pic>
        <p:nvPicPr>
          <p:cNvPr id="36" name="Рисунок 3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860171">
            <a:off x="9421231" y="5794673"/>
            <a:ext cx="982421" cy="987879"/>
          </a:xfrm>
          <a:prstGeom prst="rect">
            <a:avLst/>
          </a:prstGeom>
        </p:spPr>
      </p:pic>
      <p:pic>
        <p:nvPicPr>
          <p:cNvPr id="14" name="Рисунок 13"/>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5815499" y="5665000"/>
            <a:ext cx="4762500" cy="247650"/>
          </a:xfrm>
          <a:prstGeom prst="rect">
            <a:avLst/>
          </a:prstGeom>
        </p:spPr>
      </p:pic>
    </p:spTree>
    <p:extLst>
      <p:ext uri="{BB962C8B-B14F-4D97-AF65-F5344CB8AC3E}">
        <p14:creationId xmlns:p14="http://schemas.microsoft.com/office/powerpoint/2010/main" val="23191446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Only" preserve="1">
  <p:cSld name="1_Только заголовок">
    <p:spTree>
      <p:nvGrpSpPr>
        <p:cNvPr id="1" name=""/>
        <p:cNvGrpSpPr/>
        <p:nvPr/>
      </p:nvGrpSpPr>
      <p:grpSpPr>
        <a:xfrm>
          <a:off x="0" y="0"/>
          <a:ext cx="0" cy="0"/>
          <a:chOff x="0" y="0"/>
          <a:chExt cx="0" cy="0"/>
        </a:xfrm>
      </p:grpSpPr>
      <p:grpSp>
        <p:nvGrpSpPr>
          <p:cNvPr id="31" name="Группа 30"/>
          <p:cNvGrpSpPr/>
          <p:nvPr userDrawn="1"/>
        </p:nvGrpSpPr>
        <p:grpSpPr>
          <a:xfrm>
            <a:off x="-3645" y="0"/>
            <a:ext cx="12194058" cy="6857999"/>
            <a:chOff x="-3645" y="0"/>
            <a:chExt cx="12194058" cy="6857999"/>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79997" y="0"/>
              <a:ext cx="10058400" cy="6613398"/>
            </a:xfrm>
            <a:prstGeom prst="rect">
              <a:avLst/>
            </a:prstGeom>
          </p:spPr>
        </p:pic>
        <p:cxnSp>
          <p:nvCxnSpPr>
            <p:cNvPr id="18" name="Linie"/>
            <p:cNvCxnSpPr/>
            <p:nvPr userDrawn="1"/>
          </p:nvCxnSpPr>
          <p:spPr bwMode="gray">
            <a:xfrm>
              <a:off x="375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bwMode="gray">
            <a:xfrm>
              <a:off x="6815206" y="1682932"/>
              <a:ext cx="1620000" cy="0"/>
            </a:xfrm>
            <a:prstGeom prst="line">
              <a:avLst/>
            </a:prstGeom>
            <a:ln w="25400">
              <a:solidFill>
                <a:srgbClr val="083551"/>
              </a:solidFill>
              <a:tailEnd type="none"/>
            </a:ln>
          </p:spPr>
          <p:style>
            <a:lnRef idx="1">
              <a:schemeClr val="accent1"/>
            </a:lnRef>
            <a:fillRef idx="0">
              <a:schemeClr val="accent1"/>
            </a:fillRef>
            <a:effectRef idx="0">
              <a:schemeClr val="accent1"/>
            </a:effectRef>
            <a:fontRef idx="minor">
              <a:schemeClr val="tx1"/>
            </a:fontRef>
          </p:style>
        </p:cxnSp>
        <p:grpSp>
          <p:nvGrpSpPr>
            <p:cNvPr id="20" name="Quotation"/>
            <p:cNvGrpSpPr>
              <a:grpSpLocks noChangeAspect="1"/>
            </p:cNvGrpSpPr>
            <p:nvPr userDrawn="1"/>
          </p:nvGrpSpPr>
          <p:grpSpPr bwMode="gray">
            <a:xfrm>
              <a:off x="5771170" y="1357295"/>
              <a:ext cx="648072" cy="543406"/>
              <a:chOff x="537029" y="1572196"/>
              <a:chExt cx="1010860" cy="847602"/>
            </a:xfrm>
            <a:solidFill>
              <a:srgbClr val="083551"/>
            </a:solidFill>
          </p:grpSpPr>
          <p:sp>
            <p:nvSpPr>
              <p:cNvPr id="21" name="Apostrophe"/>
              <p:cNvSpPr/>
              <p:nvPr/>
            </p:nvSpPr>
            <p:spPr bwMode="gray">
              <a:xfrm>
                <a:off x="537029"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sp>
            <p:nvSpPr>
              <p:cNvPr id="22" name="Apostrophe"/>
              <p:cNvSpPr/>
              <p:nvPr/>
            </p:nvSpPr>
            <p:spPr bwMode="gray">
              <a:xfrm>
                <a:off x="1081091" y="1572196"/>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grpFill/>
              <a:ln w="12700">
                <a:noFill/>
                <a:round/>
                <a:headEnd/>
                <a:tailEnd/>
              </a:ln>
            </p:spPr>
            <p:txBody>
              <a:bodyPr lIns="0" tIns="0" rIns="0" bIns="0" rtlCol="0" anchor="ctr"/>
              <a:lstStyle/>
              <a:p>
                <a:pPr algn="ctr"/>
                <a:endParaRPr lang="de-DE" dirty="0"/>
              </a:p>
            </p:txBody>
          </p:sp>
        </p:grpSp>
        <p:pic>
          <p:nvPicPr>
            <p:cNvPr id="23" name="Рисунок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5" y="2828916"/>
              <a:ext cx="3290539" cy="4029083"/>
            </a:xfrm>
            <a:prstGeom prst="rect">
              <a:avLst/>
            </a:prstGeom>
          </p:spPr>
        </p:pic>
        <p:pic>
          <p:nvPicPr>
            <p:cNvPr id="25" name="Рисунок 2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123835" y="922847"/>
              <a:ext cx="864096" cy="868896"/>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8661869" flipH="1">
              <a:off x="1384363" y="73698"/>
              <a:ext cx="685654" cy="2316366"/>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99655" y="1892377"/>
              <a:ext cx="454572" cy="427298"/>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569583">
              <a:off x="10143269" y="5805264"/>
              <a:ext cx="454572" cy="427298"/>
            </a:xfrm>
            <a:prstGeom prst="rect">
              <a:avLst/>
            </a:prstGeom>
          </p:spPr>
        </p:pic>
        <p:pic>
          <p:nvPicPr>
            <p:cNvPr id="29" name="Рисунок 2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2041358">
              <a:off x="7319342" y="168829"/>
              <a:ext cx="454572" cy="427298"/>
            </a:xfrm>
            <a:prstGeom prst="rect">
              <a:avLst/>
            </a:prstGeom>
          </p:spPr>
        </p:pic>
        <p:pic>
          <p:nvPicPr>
            <p:cNvPr id="30" name="Рисунок 2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505348" y="2828916"/>
              <a:ext cx="1586211" cy="1586211"/>
            </a:xfrm>
            <a:prstGeom prst="rect">
              <a:avLst/>
            </a:prstGeom>
          </p:spPr>
        </p:pic>
      </p:grpSp>
      <p:pic>
        <p:nvPicPr>
          <p:cNvPr id="6" name="Рисунок 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2176337" y="2122106"/>
            <a:ext cx="7947498" cy="2271779"/>
          </a:xfrm>
        </p:spPr>
        <p:txBody>
          <a:bodyPr/>
          <a:lstStyle>
            <a:lvl1pPr algn="ctr">
              <a:defRPr sz="2400"/>
            </a:lvl1pPr>
          </a:lstStyle>
          <a:p>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0350800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2_Только заголовок">
    <p:spTree>
      <p:nvGrpSpPr>
        <p:cNvPr id="1" name=""/>
        <p:cNvGrpSpPr/>
        <p:nvPr/>
      </p:nvGrpSpPr>
      <p:grpSpPr>
        <a:xfrm>
          <a:off x="0" y="0"/>
          <a:ext cx="0" cy="0"/>
          <a:chOff x="0" y="0"/>
          <a:chExt cx="0" cy="0"/>
        </a:xfrm>
      </p:grpSpPr>
      <p:grpSp>
        <p:nvGrpSpPr>
          <p:cNvPr id="9" name="Группа 8"/>
          <p:cNvGrpSpPr/>
          <p:nvPr userDrawn="1"/>
        </p:nvGrpSpPr>
        <p:grpSpPr>
          <a:xfrm>
            <a:off x="1773909" y="1035687"/>
            <a:ext cx="9793906" cy="5054351"/>
            <a:chOff x="1773909" y="1035687"/>
            <a:chExt cx="9793906" cy="5054351"/>
          </a:xfrm>
        </p:grpSpPr>
        <p:pic>
          <p:nvPicPr>
            <p:cNvPr id="35" name="Рисунок 3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70619" y="3056386"/>
              <a:ext cx="1010782" cy="4981192"/>
            </a:xfrm>
            <a:prstGeom prst="rect">
              <a:avLst/>
            </a:prstGeom>
          </p:spPr>
        </p:pic>
        <p:pic>
          <p:nvPicPr>
            <p:cNvPr id="36" name="Рисунок 3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16200000">
              <a:off x="8571567" y="1731302"/>
              <a:ext cx="1010095" cy="4982400"/>
            </a:xfrm>
            <a:prstGeom prst="rect">
              <a:avLst/>
            </a:prstGeom>
          </p:spPr>
        </p:pic>
        <p:pic>
          <p:nvPicPr>
            <p:cNvPr id="37" name="Рисунок 36"/>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rot="5400000">
              <a:off x="8563375" y="399375"/>
              <a:ext cx="1025673" cy="4982400"/>
            </a:xfrm>
            <a:prstGeom prst="rect">
              <a:avLst/>
            </a:prstGeom>
          </p:spPr>
        </p:pic>
        <p:pic>
          <p:nvPicPr>
            <p:cNvPr id="38" name="Рисунок 3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rot="5400000">
              <a:off x="8561805" y="-941509"/>
              <a:ext cx="1028008" cy="4982400"/>
            </a:xfrm>
            <a:prstGeom prst="rect">
              <a:avLst/>
            </a:prstGeom>
          </p:spPr>
        </p:pic>
        <p:pic>
          <p:nvPicPr>
            <p:cNvPr id="39" name="Рисунок 3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93817" y="5036673"/>
              <a:ext cx="1007721" cy="1020619"/>
            </a:xfrm>
            <a:prstGeom prst="rect">
              <a:avLst/>
            </a:prstGeom>
          </p:spPr>
        </p:pic>
        <p:pic>
          <p:nvPicPr>
            <p:cNvPr id="40" name="Рисунок 3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3854030" y="5064725"/>
              <a:ext cx="80797" cy="1025313"/>
            </a:xfrm>
            <a:prstGeom prst="rect">
              <a:avLst/>
            </a:prstGeom>
          </p:spPr>
        </p:pic>
        <p:pic>
          <p:nvPicPr>
            <p:cNvPr id="41" name="Рисунок 4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306194" y="1039204"/>
              <a:ext cx="982966" cy="982966"/>
            </a:xfrm>
            <a:prstGeom prst="rect">
              <a:avLst/>
            </a:prstGeom>
          </p:spPr>
        </p:pic>
        <p:pic>
          <p:nvPicPr>
            <p:cNvPr id="42" name="Рисунок 4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2304234" y="2365680"/>
              <a:ext cx="986886" cy="986886"/>
            </a:xfrm>
            <a:prstGeom prst="rect">
              <a:avLst/>
            </a:prstGeom>
          </p:spPr>
        </p:pic>
        <p:pic>
          <p:nvPicPr>
            <p:cNvPr id="43" name="Рисунок 4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292932" y="3701015"/>
              <a:ext cx="1009490" cy="1009490"/>
            </a:xfrm>
            <a:prstGeom prst="rect">
              <a:avLst/>
            </a:prstGeom>
          </p:spPr>
        </p:pic>
        <p:pic>
          <p:nvPicPr>
            <p:cNvPr id="44" name="Рисунок 4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853388" y="3692760"/>
              <a:ext cx="82080" cy="1026000"/>
            </a:xfrm>
            <a:prstGeom prst="rect">
              <a:avLst/>
            </a:prstGeom>
          </p:spPr>
        </p:pic>
        <p:pic>
          <p:nvPicPr>
            <p:cNvPr id="45" name="Рисунок 4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3854828" y="1035687"/>
              <a:ext cx="79200" cy="990000"/>
            </a:xfrm>
            <a:prstGeom prst="rect">
              <a:avLst/>
            </a:prstGeom>
          </p:spPr>
        </p:pic>
        <p:pic>
          <p:nvPicPr>
            <p:cNvPr id="46" name="Рисунок 45"/>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773909" y="1431007"/>
              <a:ext cx="310376" cy="2827527"/>
            </a:xfrm>
            <a:prstGeom prst="rect">
              <a:avLst/>
            </a:prstGeom>
          </p:spPr>
        </p:pic>
        <p:pic>
          <p:nvPicPr>
            <p:cNvPr id="47" name="Рисунок 46"/>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854828" y="2364123"/>
              <a:ext cx="79200" cy="990000"/>
            </a:xfrm>
            <a:prstGeom prst="rect">
              <a:avLst/>
            </a:prstGeom>
          </p:spPr>
        </p:pic>
      </p:grpSp>
      <p:grpSp>
        <p:nvGrpSpPr>
          <p:cNvPr id="8" name="Группа 7"/>
          <p:cNvGrpSpPr/>
          <p:nvPr userDrawn="1"/>
        </p:nvGrpSpPr>
        <p:grpSpPr>
          <a:xfrm>
            <a:off x="0" y="345746"/>
            <a:ext cx="12197756" cy="269562"/>
            <a:chOff x="0" y="345746"/>
            <a:chExt cx="12197756" cy="269562"/>
          </a:xfrm>
        </p:grpSpPr>
        <p:pic>
          <p:nvPicPr>
            <p:cNvPr id="33" name="Рисунок 32"/>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345746"/>
              <a:ext cx="2666000" cy="269562"/>
            </a:xfrm>
            <a:prstGeom prst="rect">
              <a:avLst/>
            </a:prstGeom>
          </p:spPr>
        </p:pic>
        <p:pic>
          <p:nvPicPr>
            <p:cNvPr id="34" name="Рисунок 33"/>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flipH="1">
              <a:off x="9531756" y="345746"/>
              <a:ext cx="2666000" cy="269562"/>
            </a:xfrm>
            <a:prstGeom prst="rect">
              <a:avLst/>
            </a:prstGeom>
          </p:spPr>
        </p:pic>
      </p:grpSp>
      <p:pic>
        <p:nvPicPr>
          <p:cNvPr id="32" name="Рисунок 31"/>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rot="10800000">
            <a:off x="5177281" y="6130057"/>
            <a:ext cx="1689259" cy="737779"/>
          </a:xfrm>
          <a:prstGeom prst="rect">
            <a:avLst/>
          </a:prstGeom>
        </p:spPr>
      </p:pic>
      <p:pic>
        <p:nvPicPr>
          <p:cNvPr id="6" name="Рисунок 5"/>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187780"/>
            <a:ext cx="12190413" cy="628650"/>
          </a:xfrm>
        </p:spPr>
        <p:txBody>
          <a:bodyPr/>
          <a:lstStyle>
            <a:lvl1pPr algn="ctr">
              <a:defRPr/>
            </a:lvl1pPr>
          </a:lstStyle>
          <a:p>
            <a:r>
              <a:rPr lang="da-DK" dirty="0"/>
              <a:t>Lorem ipsum dolor sit</a:t>
            </a:r>
            <a:endParaRPr lang="ru-RU" dirty="0"/>
          </a:p>
        </p:txBody>
      </p:sp>
      <p:sp>
        <p:nvSpPr>
          <p:cNvPr id="3" name="Дата 2"/>
          <p:cNvSpPr>
            <a:spLocks noGrp="1"/>
          </p:cNvSpPr>
          <p:nvPr>
            <p:ph type="dt" sz="half" idx="10"/>
          </p:nvPr>
        </p:nvSpPr>
        <p:spPr/>
        <p:txBody>
          <a:bodyPr/>
          <a:lstStyle/>
          <a:p>
            <a:fld id="{0677DD9B-16CA-464A-A3D4-4D175F1ACCD1}" type="datetimeFigureOut">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t>‹Nr.›</a:t>
            </a:fld>
            <a:endParaRPr lang="ru-RU"/>
          </a:p>
        </p:txBody>
      </p:sp>
      <p:sp>
        <p:nvSpPr>
          <p:cNvPr id="11" name="Текст 10"/>
          <p:cNvSpPr>
            <a:spLocks noGrp="1"/>
          </p:cNvSpPr>
          <p:nvPr>
            <p:ph type="body" sz="quarter" idx="13" hasCustomPrompt="1"/>
          </p:nvPr>
        </p:nvSpPr>
        <p:spPr>
          <a:xfrm>
            <a:off x="6767513" y="115093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8" name="Текст 10"/>
          <p:cNvSpPr>
            <a:spLocks noGrp="1"/>
          </p:cNvSpPr>
          <p:nvPr>
            <p:ph type="body" sz="quarter" idx="14" hasCustomPrompt="1"/>
          </p:nvPr>
        </p:nvSpPr>
        <p:spPr>
          <a:xfrm>
            <a:off x="6767512" y="2538408"/>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9" name="Текст 10"/>
          <p:cNvSpPr>
            <a:spLocks noGrp="1"/>
          </p:cNvSpPr>
          <p:nvPr>
            <p:ph type="body" sz="quarter" idx="15" hasCustomPrompt="1"/>
          </p:nvPr>
        </p:nvSpPr>
        <p:spPr>
          <a:xfrm>
            <a:off x="6767512" y="3838319"/>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50" name="Текст 10"/>
          <p:cNvSpPr>
            <a:spLocks noGrp="1"/>
          </p:cNvSpPr>
          <p:nvPr>
            <p:ph type="body" sz="quarter" idx="16" hasCustomPrompt="1"/>
          </p:nvPr>
        </p:nvSpPr>
        <p:spPr>
          <a:xfrm>
            <a:off x="6767511" y="5145150"/>
            <a:ext cx="4662487" cy="776287"/>
          </a:xfrm>
        </p:spPr>
        <p:txBody>
          <a:bodyPr/>
          <a:lstStyle>
            <a:lvl1pPr>
              <a:defRPr sz="1400">
                <a:solidFill>
                  <a:schemeClr val="bg1"/>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13" name="Текст 12"/>
          <p:cNvSpPr>
            <a:spLocks noGrp="1"/>
          </p:cNvSpPr>
          <p:nvPr>
            <p:ph type="body" sz="quarter" idx="17" hasCustomPrompt="1"/>
          </p:nvPr>
        </p:nvSpPr>
        <p:spPr>
          <a:xfrm>
            <a:off x="143356" y="2480271"/>
            <a:ext cx="1480518" cy="729000"/>
          </a:xfrm>
        </p:spPr>
        <p:txBody>
          <a:bodyPr>
            <a:noAutofit/>
          </a:bodyPr>
          <a:lstStyle>
            <a:lvl1pPr>
              <a:defRPr sz="1400" b="1"/>
            </a:lvl1pPr>
          </a:lstStyle>
          <a:p>
            <a:pPr lvl="0"/>
            <a:r>
              <a:rPr lang="da-DK" dirty="0"/>
              <a:t>Lorem ipsum dolor sit amet</a:t>
            </a:r>
            <a:endParaRPr lang="ru-RU" dirty="0"/>
          </a:p>
        </p:txBody>
      </p:sp>
      <p:sp>
        <p:nvSpPr>
          <p:cNvPr id="51" name="Текст 12"/>
          <p:cNvSpPr>
            <a:spLocks noGrp="1"/>
          </p:cNvSpPr>
          <p:nvPr>
            <p:ph type="body" sz="quarter" idx="18" hasCustomPrompt="1"/>
          </p:nvPr>
        </p:nvSpPr>
        <p:spPr>
          <a:xfrm>
            <a:off x="143356" y="5189146"/>
            <a:ext cx="1480518" cy="795276"/>
          </a:xfrm>
        </p:spPr>
        <p:txBody>
          <a:bodyPr>
            <a:normAutofit/>
          </a:bodyPr>
          <a:lstStyle>
            <a:lvl1pPr>
              <a:defRPr sz="1400" b="1"/>
            </a:lvl1pPr>
          </a:lstStyle>
          <a:p>
            <a:pPr lvl="0"/>
            <a:r>
              <a:rPr lang="da-DK" dirty="0"/>
              <a:t>Lorem ipsum dolor sit amet</a:t>
            </a:r>
            <a:endParaRPr lang="ru-RU" dirty="0"/>
          </a:p>
        </p:txBody>
      </p:sp>
      <p:sp>
        <p:nvSpPr>
          <p:cNvPr id="52" name="Текст 12"/>
          <p:cNvSpPr>
            <a:spLocks noGrp="1"/>
          </p:cNvSpPr>
          <p:nvPr>
            <p:ph type="body" sz="quarter" idx="19" hasCustomPrompt="1"/>
          </p:nvPr>
        </p:nvSpPr>
        <p:spPr>
          <a:xfrm>
            <a:off x="4455284" y="1198225"/>
            <a:ext cx="1480518" cy="729000"/>
          </a:xfrm>
        </p:spPr>
        <p:txBody>
          <a:bodyPr>
            <a:normAutofit/>
          </a:bodyPr>
          <a:lstStyle>
            <a:lvl1pPr>
              <a:defRPr sz="1400" b="1"/>
            </a:lvl1pPr>
          </a:lstStyle>
          <a:p>
            <a:pPr lvl="0"/>
            <a:r>
              <a:rPr lang="da-DK" dirty="0"/>
              <a:t>Lorem ipsum dolor sit amet</a:t>
            </a:r>
            <a:endParaRPr lang="ru-RU" dirty="0"/>
          </a:p>
        </p:txBody>
      </p:sp>
      <p:sp>
        <p:nvSpPr>
          <p:cNvPr id="53" name="Текст 12"/>
          <p:cNvSpPr>
            <a:spLocks noGrp="1"/>
          </p:cNvSpPr>
          <p:nvPr>
            <p:ph type="body" sz="quarter" idx="20" hasCustomPrompt="1"/>
          </p:nvPr>
        </p:nvSpPr>
        <p:spPr>
          <a:xfrm>
            <a:off x="4457804" y="2480270"/>
            <a:ext cx="1480518" cy="729000"/>
          </a:xfrm>
        </p:spPr>
        <p:txBody>
          <a:bodyPr>
            <a:normAutofit/>
          </a:bodyPr>
          <a:lstStyle>
            <a:lvl1pPr>
              <a:defRPr sz="1400" b="1"/>
            </a:lvl1pPr>
          </a:lstStyle>
          <a:p>
            <a:pPr lvl="0"/>
            <a:r>
              <a:rPr lang="da-DK" dirty="0"/>
              <a:t>Lorem ipsum dolor sit amet</a:t>
            </a:r>
            <a:endParaRPr lang="ru-RU" dirty="0"/>
          </a:p>
        </p:txBody>
      </p:sp>
      <p:sp>
        <p:nvSpPr>
          <p:cNvPr id="54" name="Текст 12"/>
          <p:cNvSpPr>
            <a:spLocks noGrp="1"/>
          </p:cNvSpPr>
          <p:nvPr>
            <p:ph type="body" sz="quarter" idx="21" hasCustomPrompt="1"/>
          </p:nvPr>
        </p:nvSpPr>
        <p:spPr>
          <a:xfrm>
            <a:off x="4455284" y="3791491"/>
            <a:ext cx="1480518" cy="729000"/>
          </a:xfrm>
        </p:spPr>
        <p:txBody>
          <a:bodyPr>
            <a:normAutofit/>
          </a:bodyPr>
          <a:lstStyle>
            <a:lvl1pPr>
              <a:defRPr sz="1400" b="1"/>
            </a:lvl1pPr>
          </a:lstStyle>
          <a:p>
            <a:pPr lvl="0"/>
            <a:r>
              <a:rPr lang="da-DK" dirty="0"/>
              <a:t>Lorem ipsum dolor sit amet</a:t>
            </a:r>
            <a:endParaRPr lang="ru-RU" dirty="0"/>
          </a:p>
        </p:txBody>
      </p:sp>
      <p:sp>
        <p:nvSpPr>
          <p:cNvPr id="55" name="Текст 12"/>
          <p:cNvSpPr>
            <a:spLocks noGrp="1"/>
          </p:cNvSpPr>
          <p:nvPr>
            <p:ph type="body" sz="quarter" idx="22" hasCustomPrompt="1"/>
          </p:nvPr>
        </p:nvSpPr>
        <p:spPr>
          <a:xfrm>
            <a:off x="4455284" y="5192437"/>
            <a:ext cx="1480518" cy="729000"/>
          </a:xfrm>
        </p:spPr>
        <p:txBody>
          <a:bodyPr>
            <a:normAutofit/>
          </a:bodyPr>
          <a:lstStyle>
            <a:lvl1pPr>
              <a:defRPr sz="1400" b="1"/>
            </a:lvl1pPr>
          </a:lstStyle>
          <a:p>
            <a:pPr lvl="0"/>
            <a:r>
              <a:rPr lang="da-DK" dirty="0"/>
              <a:t>Lorem ipsum dolor sit amet</a:t>
            </a:r>
            <a:endParaRPr lang="ru-RU" dirty="0"/>
          </a:p>
        </p:txBody>
      </p:sp>
    </p:spTree>
    <p:extLst>
      <p:ext uri="{BB962C8B-B14F-4D97-AF65-F5344CB8AC3E}">
        <p14:creationId xmlns:p14="http://schemas.microsoft.com/office/powerpoint/2010/main" val="4756429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14" name="Группа 13"/>
          <p:cNvGrpSpPr/>
          <p:nvPr userDrawn="1"/>
        </p:nvGrpSpPr>
        <p:grpSpPr>
          <a:xfrm>
            <a:off x="0" y="-17325"/>
            <a:ext cx="10997251" cy="6867251"/>
            <a:chOff x="0" y="-17325"/>
            <a:chExt cx="10997251" cy="6867251"/>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88570" y="5044014"/>
              <a:ext cx="4502274" cy="1805912"/>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4678" y="4221088"/>
              <a:ext cx="970057" cy="1916832"/>
            </a:xfrm>
            <a:prstGeom prst="rect">
              <a:avLst/>
            </a:prstGeom>
          </p:spPr>
        </p:pic>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843178" y="2996952"/>
              <a:ext cx="249746" cy="249746"/>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8851" y="6505690"/>
              <a:ext cx="10058400" cy="138302"/>
            </a:xfrm>
            <a:prstGeom prst="rect">
              <a:avLst/>
            </a:prstGeom>
          </p:spPr>
        </p:pic>
        <p:pic>
          <p:nvPicPr>
            <p:cNvPr id="10" name="Рисунок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3636950"/>
              <a:ext cx="1510212" cy="3212976"/>
            </a:xfrm>
            <a:prstGeom prst="rect">
              <a:avLst/>
            </a:prstGeom>
          </p:spPr>
        </p:pic>
        <p:pic>
          <p:nvPicPr>
            <p:cNvPr id="11" name="Рисунок 1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563008" y="-17325"/>
              <a:ext cx="2810086" cy="858637"/>
            </a:xfrm>
            <a:prstGeom prst="rect">
              <a:avLst/>
            </a:prstGeom>
          </p:spPr>
        </p:pic>
      </p:grpSp>
      <p:pic>
        <p:nvPicPr>
          <p:cNvPr id="5" name="Рисунок 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554403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100269780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01">
    <p:spTree>
      <p:nvGrpSpPr>
        <p:cNvPr id="1" name=""/>
        <p:cNvGrpSpPr/>
        <p:nvPr/>
      </p:nvGrpSpPr>
      <p:grpSpPr>
        <a:xfrm>
          <a:off x="0" y="0"/>
          <a:ext cx="0" cy="0"/>
          <a:chOff x="0" y="0"/>
          <a:chExt cx="0" cy="0"/>
        </a:xfrm>
      </p:grpSpPr>
      <p:grpSp>
        <p:nvGrpSpPr>
          <p:cNvPr id="95" name="Группа 94"/>
          <p:cNvGrpSpPr/>
          <p:nvPr userDrawn="1"/>
        </p:nvGrpSpPr>
        <p:grpSpPr>
          <a:xfrm>
            <a:off x="1885163" y="2085384"/>
            <a:ext cx="3635268" cy="3103246"/>
            <a:chOff x="1704655" y="2118352"/>
            <a:chExt cx="3635268" cy="3103246"/>
          </a:xfrm>
        </p:grpSpPr>
        <p:pic>
          <p:nvPicPr>
            <p:cNvPr id="93" name="Рисунок 9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306896"/>
              <a:ext cx="3635268" cy="367566"/>
            </a:xfrm>
            <a:prstGeom prst="rect">
              <a:avLst/>
            </a:prstGeom>
          </p:spPr>
        </p:pic>
        <p:pic>
          <p:nvPicPr>
            <p:cNvPr id="92" name="Рисунок 9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759760"/>
              <a:ext cx="3635268" cy="367566"/>
            </a:xfrm>
            <a:prstGeom prst="rect">
              <a:avLst/>
            </a:prstGeom>
          </p:spPr>
        </p:pic>
        <p:pic>
          <p:nvPicPr>
            <p:cNvPr id="90" name="Рисунок 8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665488"/>
              <a:ext cx="3635268" cy="367566"/>
            </a:xfrm>
            <a:prstGeom prst="rect">
              <a:avLst/>
            </a:prstGeom>
          </p:spPr>
        </p:pic>
        <p:pic>
          <p:nvPicPr>
            <p:cNvPr id="89" name="Рисунок 8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2118352"/>
              <a:ext cx="3635268" cy="367566"/>
            </a:xfrm>
            <a:prstGeom prst="rect">
              <a:avLst/>
            </a:prstGeom>
          </p:spPr>
        </p:pic>
        <p:pic>
          <p:nvPicPr>
            <p:cNvPr id="91" name="Рисунок 9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3212624"/>
              <a:ext cx="3635268" cy="367566"/>
            </a:xfrm>
            <a:prstGeom prst="rect">
              <a:avLst/>
            </a:prstGeom>
          </p:spPr>
        </p:pic>
        <p:pic>
          <p:nvPicPr>
            <p:cNvPr id="94" name="Рисунок 9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1704655" y="4854032"/>
              <a:ext cx="3635268" cy="367566"/>
            </a:xfrm>
            <a:prstGeom prst="rect">
              <a:avLst/>
            </a:prstGeom>
          </p:spPr>
        </p:pic>
      </p:grpSp>
      <p:grpSp>
        <p:nvGrpSpPr>
          <p:cNvPr id="84" name="Группа 83"/>
          <p:cNvGrpSpPr/>
          <p:nvPr userDrawn="1"/>
        </p:nvGrpSpPr>
        <p:grpSpPr>
          <a:xfrm>
            <a:off x="-1" y="0"/>
            <a:ext cx="12197757" cy="6895555"/>
            <a:chOff x="-1" y="0"/>
            <a:chExt cx="12197757" cy="6895555"/>
          </a:xfrm>
        </p:grpSpPr>
        <p:pic>
          <p:nvPicPr>
            <p:cNvPr id="72" name="Рисунок 7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4469369" cy="6857999"/>
            </a:xfrm>
            <a:prstGeom prst="rect">
              <a:avLst/>
            </a:prstGeom>
          </p:spPr>
        </p:pic>
        <p:pic>
          <p:nvPicPr>
            <p:cNvPr id="73" name="Рисунок 7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75810" y="3368926"/>
              <a:ext cx="2910669" cy="2461227"/>
            </a:xfrm>
            <a:prstGeom prst="rect">
              <a:avLst/>
            </a:prstGeom>
          </p:spPr>
        </p:pic>
        <p:pic>
          <p:nvPicPr>
            <p:cNvPr id="74" name="Рисунок 7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617149" y="0"/>
              <a:ext cx="5375126" cy="1195175"/>
            </a:xfrm>
            <a:prstGeom prst="rect">
              <a:avLst/>
            </a:prstGeom>
          </p:spPr>
        </p:pic>
        <p:pic>
          <p:nvPicPr>
            <p:cNvPr id="75" name="Рисунок 7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440420" y="4810523"/>
              <a:ext cx="2123971" cy="2085032"/>
            </a:xfrm>
            <a:prstGeom prst="rect">
              <a:avLst/>
            </a:prstGeom>
          </p:spPr>
        </p:pic>
        <p:pic>
          <p:nvPicPr>
            <p:cNvPr id="76" name="Рисунок 7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6200000">
              <a:off x="10961969" y="3184211"/>
              <a:ext cx="1873982" cy="597592"/>
            </a:xfrm>
            <a:prstGeom prst="rect">
              <a:avLst/>
            </a:prstGeom>
          </p:spPr>
        </p:pic>
        <p:pic>
          <p:nvPicPr>
            <p:cNvPr id="78" name="Рисунок 7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976763" y="195263"/>
              <a:ext cx="1249815" cy="1256759"/>
            </a:xfrm>
            <a:prstGeom prst="rect">
              <a:avLst/>
            </a:prstGeom>
          </p:spPr>
        </p:pic>
        <p:pic>
          <p:nvPicPr>
            <p:cNvPr id="79" name="Рисунок 78"/>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40000" y="5534152"/>
              <a:ext cx="1085473" cy="1085473"/>
            </a:xfrm>
            <a:prstGeom prst="rect">
              <a:avLst/>
            </a:prstGeom>
          </p:spPr>
        </p:pic>
        <p:pic>
          <p:nvPicPr>
            <p:cNvPr id="80" name="Рисунок 7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970063" y="595923"/>
              <a:ext cx="366136" cy="344168"/>
            </a:xfrm>
            <a:prstGeom prst="rect">
              <a:avLst/>
            </a:prstGeom>
          </p:spPr>
        </p:pic>
        <p:pic>
          <p:nvPicPr>
            <p:cNvPr id="81" name="Рисунок 80"/>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940999">
              <a:off x="11401485" y="1968047"/>
              <a:ext cx="366136" cy="344168"/>
            </a:xfrm>
            <a:prstGeom prst="rect">
              <a:avLst/>
            </a:prstGeom>
          </p:spPr>
        </p:pic>
        <p:pic>
          <p:nvPicPr>
            <p:cNvPr id="82" name="Рисунок 8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2722126">
              <a:off x="5177123" y="6281402"/>
              <a:ext cx="366136" cy="344168"/>
            </a:xfrm>
            <a:prstGeom prst="rect">
              <a:avLst/>
            </a:prstGeom>
          </p:spPr>
        </p:pic>
      </p:grpSp>
      <p:pic>
        <p:nvPicPr>
          <p:cNvPr id="5" name="Рисунок 4"/>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030435" y="6215292"/>
            <a:ext cx="4114800" cy="365125"/>
          </a:xfrm>
        </p:spPr>
        <p:txBody>
          <a:bodyPr/>
          <a:lstStyle/>
          <a:p>
            <a:endParaRPr lang="ru-RU"/>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86" name="Текст 85"/>
          <p:cNvSpPr>
            <a:spLocks noGrp="1"/>
          </p:cNvSpPr>
          <p:nvPr>
            <p:ph type="body" sz="quarter" idx="13" hasCustomPrompt="1"/>
          </p:nvPr>
        </p:nvSpPr>
        <p:spPr>
          <a:xfrm>
            <a:off x="5997026" y="2050448"/>
            <a:ext cx="4523357" cy="3588056"/>
          </a:xfrm>
        </p:spPr>
        <p:txBody>
          <a:bodyPr/>
          <a:lstStyle>
            <a:lvl1pPr>
              <a:spcBef>
                <a:spcPts val="1300"/>
              </a:spcBef>
              <a:defRPr/>
            </a:lvl1pPr>
          </a:lstStyle>
          <a:p>
            <a:pPr lvl="0"/>
            <a:r>
              <a:rPr lang="en-US" dirty="0" err="1"/>
              <a:t>Lorem</a:t>
            </a:r>
            <a:r>
              <a:rPr lang="en-US" dirty="0"/>
              <a:t> </a:t>
            </a:r>
            <a:r>
              <a:rPr lang="en-US" dirty="0" err="1"/>
              <a:t>ipsum</a:t>
            </a:r>
            <a:r>
              <a:rPr lang="en-US" dirty="0"/>
              <a:t> 01</a:t>
            </a:r>
          </a:p>
          <a:p>
            <a:pPr lvl="0"/>
            <a:r>
              <a:rPr lang="en-US" dirty="0" err="1"/>
              <a:t>Lorem</a:t>
            </a:r>
            <a:r>
              <a:rPr lang="en-US" dirty="0"/>
              <a:t> </a:t>
            </a:r>
            <a:r>
              <a:rPr lang="en-US" dirty="0" err="1"/>
              <a:t>ipsum</a:t>
            </a:r>
            <a:r>
              <a:rPr lang="en-US" dirty="0"/>
              <a:t> 02</a:t>
            </a:r>
          </a:p>
          <a:p>
            <a:pPr lvl="0"/>
            <a:r>
              <a:rPr lang="en-US" dirty="0" err="1"/>
              <a:t>Lorem</a:t>
            </a:r>
            <a:r>
              <a:rPr lang="en-US" dirty="0"/>
              <a:t> </a:t>
            </a:r>
            <a:r>
              <a:rPr lang="en-US" dirty="0" err="1"/>
              <a:t>ipsum</a:t>
            </a:r>
            <a:r>
              <a:rPr lang="en-US" dirty="0"/>
              <a:t> 03</a:t>
            </a:r>
          </a:p>
          <a:p>
            <a:pPr lvl="0"/>
            <a:r>
              <a:rPr lang="en-US" dirty="0" err="1"/>
              <a:t>Lorem</a:t>
            </a:r>
            <a:r>
              <a:rPr lang="en-US" dirty="0"/>
              <a:t> </a:t>
            </a:r>
            <a:r>
              <a:rPr lang="en-US" dirty="0" err="1"/>
              <a:t>ipsum</a:t>
            </a:r>
            <a:r>
              <a:rPr lang="en-US" dirty="0"/>
              <a:t> 04</a:t>
            </a:r>
          </a:p>
          <a:p>
            <a:pPr lvl="0"/>
            <a:r>
              <a:rPr lang="en-US" dirty="0" err="1"/>
              <a:t>Lorem</a:t>
            </a:r>
            <a:r>
              <a:rPr lang="en-US" dirty="0"/>
              <a:t> </a:t>
            </a:r>
            <a:r>
              <a:rPr lang="en-US" dirty="0" err="1"/>
              <a:t>ipsum</a:t>
            </a:r>
            <a:r>
              <a:rPr lang="en-US" dirty="0"/>
              <a:t> 05</a:t>
            </a:r>
          </a:p>
          <a:p>
            <a:pPr lvl="0"/>
            <a:r>
              <a:rPr lang="en-US" dirty="0" err="1"/>
              <a:t>Lorem</a:t>
            </a:r>
            <a:r>
              <a:rPr lang="en-US" dirty="0"/>
              <a:t> </a:t>
            </a:r>
            <a:r>
              <a:rPr lang="en-US" dirty="0" err="1"/>
              <a:t>ipsum</a:t>
            </a:r>
            <a:r>
              <a:rPr lang="en-US" dirty="0"/>
              <a:t> 06</a:t>
            </a:r>
            <a:endParaRPr lang="ru-RU" dirty="0"/>
          </a:p>
        </p:txBody>
      </p:sp>
      <p:pic>
        <p:nvPicPr>
          <p:cNvPr id="87" name="Рисунок 8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5564391" y="5303630"/>
            <a:ext cx="4320958" cy="334874"/>
          </a:xfrm>
          <a:prstGeom prst="rect">
            <a:avLst/>
          </a:prstGeom>
        </p:spPr>
      </p:pic>
      <p:pic>
        <p:nvPicPr>
          <p:cNvPr id="88" name="Рисунок 8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575810" y="1331912"/>
            <a:ext cx="3055617" cy="4707143"/>
          </a:xfrm>
          <a:prstGeom prst="rect">
            <a:avLst/>
          </a:prstGeom>
        </p:spPr>
      </p:pic>
    </p:spTree>
    <p:extLst>
      <p:ext uri="{BB962C8B-B14F-4D97-AF65-F5344CB8AC3E}">
        <p14:creationId xmlns:p14="http://schemas.microsoft.com/office/powerpoint/2010/main" val="42100231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Agenda-02">
    <p:spTree>
      <p:nvGrpSpPr>
        <p:cNvPr id="1" name=""/>
        <p:cNvGrpSpPr/>
        <p:nvPr/>
      </p:nvGrpSpPr>
      <p:grpSpPr>
        <a:xfrm>
          <a:off x="0" y="0"/>
          <a:ext cx="0" cy="0"/>
          <a:chOff x="0" y="0"/>
          <a:chExt cx="0" cy="0"/>
        </a:xfrm>
      </p:grpSpPr>
      <p:pic>
        <p:nvPicPr>
          <p:cNvPr id="6" name="Рисунок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5372100" cy="4637913"/>
          </a:xfrm>
          <a:prstGeom prst="rect">
            <a:avLst/>
          </a:prstGeom>
        </p:spPr>
      </p:pic>
      <p:pic>
        <p:nvPicPr>
          <p:cNvPr id="8" name="Рисунок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8906342" y="0"/>
            <a:ext cx="3285658" cy="685800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40093" y="380373"/>
            <a:ext cx="1651907" cy="2465471"/>
          </a:xfrm>
          <a:prstGeom prst="rect">
            <a:avLst/>
          </a:prstGeom>
        </p:spPr>
      </p:pic>
      <p:pic>
        <p:nvPicPr>
          <p:cNvPr id="5" name="Рисунок 4"/>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177153" y="4899807"/>
            <a:ext cx="1051707" cy="1149165"/>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702775">
            <a:off x="136669" y="4532181"/>
            <a:ext cx="1192905" cy="1149165"/>
          </a:xfrm>
          <a:prstGeom prst="rect">
            <a:avLst/>
          </a:prstGeom>
        </p:spPr>
      </p:pic>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13" name="Текст 12"/>
          <p:cNvSpPr>
            <a:spLocks noGrp="1"/>
          </p:cNvSpPr>
          <p:nvPr>
            <p:ph type="body" sz="quarter" idx="13" hasCustomPrompt="1"/>
          </p:nvPr>
        </p:nvSpPr>
        <p:spPr>
          <a:xfrm>
            <a:off x="3115581" y="1487785"/>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7" name="Текст 12"/>
          <p:cNvSpPr>
            <a:spLocks noGrp="1"/>
          </p:cNvSpPr>
          <p:nvPr>
            <p:ph type="body" sz="quarter" idx="14" hasCustomPrompt="1"/>
          </p:nvPr>
        </p:nvSpPr>
        <p:spPr>
          <a:xfrm>
            <a:off x="3115581" y="2668484"/>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9528191" flipV="1">
            <a:off x="882163" y="922316"/>
            <a:ext cx="306371" cy="287989"/>
          </a:xfrm>
          <a:prstGeom prst="rect">
            <a:avLst/>
          </a:prstGeom>
        </p:spPr>
      </p:pic>
      <p:pic>
        <p:nvPicPr>
          <p:cNvPr id="43" name="Рисунок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77586" flipV="1">
            <a:off x="11599571" y="3414717"/>
            <a:ext cx="306371" cy="287989"/>
          </a:xfrm>
          <a:prstGeom prst="rect">
            <a:avLst/>
          </a:prstGeom>
        </p:spPr>
      </p:pic>
      <p:pic>
        <p:nvPicPr>
          <p:cNvPr id="44" name="Рисунок 4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3858411" flipV="1">
            <a:off x="241060" y="6265971"/>
            <a:ext cx="306371" cy="287989"/>
          </a:xfrm>
          <a:prstGeom prst="rect">
            <a:avLst/>
          </a:prstGeom>
        </p:spPr>
      </p:pic>
      <p:pic>
        <p:nvPicPr>
          <p:cNvPr id="16" name="Рисунок 15"/>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2710770" y="5414580"/>
            <a:ext cx="6667500" cy="333375"/>
          </a:xfrm>
          <a:prstGeom prst="rect">
            <a:avLst/>
          </a:prstGeom>
        </p:spPr>
      </p:pic>
      <p:sp>
        <p:nvSpPr>
          <p:cNvPr id="24" name="Текст 12"/>
          <p:cNvSpPr>
            <a:spLocks noGrp="1"/>
          </p:cNvSpPr>
          <p:nvPr>
            <p:ph type="body" sz="quarter" idx="16" hasCustomPrompt="1"/>
          </p:nvPr>
        </p:nvSpPr>
        <p:spPr>
          <a:xfrm>
            <a:off x="3115581" y="3806741"/>
            <a:ext cx="556712" cy="497794"/>
          </a:xfrm>
        </p:spPr>
        <p:txBody>
          <a:bodyPr>
            <a:noAutofit/>
          </a:bodyPr>
          <a:lstStyle>
            <a:lvl1pPr marL="457200" indent="-457200">
              <a:buClr>
                <a:schemeClr val="accent2"/>
              </a:buClr>
              <a:buFont typeface="Arial" panose="020B0604020202020204" pitchFamily="34" charset="0"/>
              <a:buChar char="•"/>
              <a:defRPr sz="6600"/>
            </a:lvl1pPr>
          </a:lstStyle>
          <a:p>
            <a:pPr lvl="0"/>
            <a:r>
              <a:rPr lang="en-US" dirty="0"/>
              <a:t> </a:t>
            </a:r>
            <a:endParaRPr lang="ru-RU" dirty="0"/>
          </a:p>
        </p:txBody>
      </p:sp>
    </p:spTree>
    <p:extLst>
      <p:ext uri="{BB962C8B-B14F-4D97-AF65-F5344CB8AC3E}">
        <p14:creationId xmlns:p14="http://schemas.microsoft.com/office/powerpoint/2010/main" val="13465838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Agenda-03">
    <p:spTree>
      <p:nvGrpSpPr>
        <p:cNvPr id="1" name=""/>
        <p:cNvGrpSpPr/>
        <p:nvPr/>
      </p:nvGrpSpPr>
      <p:grpSpPr>
        <a:xfrm>
          <a:off x="0" y="0"/>
          <a:ext cx="0" cy="0"/>
          <a:chOff x="0" y="0"/>
          <a:chExt cx="0" cy="0"/>
        </a:xfrm>
      </p:grpSpPr>
      <p:pic>
        <p:nvPicPr>
          <p:cNvPr id="20" name="Рисунок 1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823237" cy="6858000"/>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706523" y="0"/>
            <a:ext cx="9485477" cy="6858000"/>
          </a:xfrm>
          <a:prstGeom prst="rect">
            <a:avLst/>
          </a:prstGeom>
        </p:spPr>
      </p:pic>
      <p:pic>
        <p:nvPicPr>
          <p:cNvPr id="5" name="Рисунок 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Дата 1"/>
          <p:cNvSpPr>
            <a:spLocks noGrp="1"/>
          </p:cNvSpPr>
          <p:nvPr>
            <p:ph type="dt" sz="half" idx="10"/>
          </p:nvPr>
        </p:nvSpPr>
        <p:spPr>
          <a:xfrm>
            <a:off x="882163" y="6199272"/>
            <a:ext cx="2743200" cy="365125"/>
          </a:xfrm>
        </p:spPr>
        <p:txBody>
          <a:bodyPr/>
          <a:lstStyle/>
          <a:p>
            <a:fld id="{0677DD9B-16CA-464A-A3D4-4D175F1ACCD1}" type="datetimeFigureOut">
              <a:rPr lang="ru-RU" smtClean="0"/>
              <a:t>26.08.2026</a:t>
            </a:fld>
            <a:endParaRPr lang="ru-RU"/>
          </a:p>
        </p:txBody>
      </p:sp>
      <p:sp>
        <p:nvSpPr>
          <p:cNvPr id="3" name="Нижний колонтитул 2"/>
          <p:cNvSpPr>
            <a:spLocks noGrp="1"/>
          </p:cNvSpPr>
          <p:nvPr>
            <p:ph type="ftr" sz="quarter" idx="11"/>
          </p:nvPr>
        </p:nvSpPr>
        <p:spPr>
          <a:xfrm>
            <a:off x="4185557" y="6199272"/>
            <a:ext cx="4114800" cy="365125"/>
          </a:xfrm>
        </p:spPr>
        <p:txBody>
          <a:bodyPr/>
          <a:lstStyle/>
          <a:p>
            <a:endParaRPr lang="ru-RU" dirty="0"/>
          </a:p>
        </p:txBody>
      </p:sp>
      <p:sp>
        <p:nvSpPr>
          <p:cNvPr id="4" name="Номер слайда 3"/>
          <p:cNvSpPr>
            <a:spLocks noGrp="1"/>
          </p:cNvSpPr>
          <p:nvPr>
            <p:ph type="sldNum" sz="quarter" idx="12"/>
          </p:nvPr>
        </p:nvSpPr>
        <p:spPr/>
        <p:txBody>
          <a:bodyPr/>
          <a:lstStyle/>
          <a:p>
            <a:fld id="{B7E6CA31-DA56-47CF-9891-B6D0296B6AEC}" type="slidenum">
              <a:rPr lang="ru-RU" smtClean="0"/>
              <a:t>‹Nr.›</a:t>
            </a:fld>
            <a:endParaRPr lang="ru-RU"/>
          </a:p>
        </p:txBody>
      </p:sp>
      <p:sp>
        <p:nvSpPr>
          <p:cNvPr id="11" name="Прямоугольник 10"/>
          <p:cNvSpPr/>
          <p:nvPr userDrawn="1"/>
        </p:nvSpPr>
        <p:spPr>
          <a:xfrm>
            <a:off x="3777395" y="1672625"/>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6" name="Прямоугольник 35"/>
          <p:cNvSpPr/>
          <p:nvPr userDrawn="1"/>
        </p:nvSpPr>
        <p:spPr>
          <a:xfrm>
            <a:off x="3777395" y="2853324"/>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sp>
        <p:nvSpPr>
          <p:cNvPr id="39" name="Прямоугольник 38"/>
          <p:cNvSpPr/>
          <p:nvPr userDrawn="1"/>
        </p:nvSpPr>
        <p:spPr>
          <a:xfrm>
            <a:off x="3769200" y="3991581"/>
            <a:ext cx="6096000" cy="646331"/>
          </a:xfrm>
          <a:prstGeom prst="rect">
            <a:avLst/>
          </a:prstGeom>
        </p:spPr>
        <p:txBody>
          <a:bodyPr>
            <a:sp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p>
        </p:txBody>
      </p:sp>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9857101" y="465898"/>
            <a:ext cx="2334899" cy="6129110"/>
          </a:xfrm>
          <a:prstGeom prst="rect">
            <a:avLst/>
          </a:prstGeom>
        </p:spPr>
      </p:pic>
      <p:pic>
        <p:nvPicPr>
          <p:cNvPr id="18" name="Рисунок 17"/>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3581443" y="5294767"/>
            <a:ext cx="4762500" cy="247650"/>
          </a:xfrm>
          <a:prstGeom prst="rect">
            <a:avLst/>
          </a:prstGeom>
        </p:spPr>
      </p:pic>
      <p:pic>
        <p:nvPicPr>
          <p:cNvPr id="23" name="Рисунок 2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957874">
            <a:off x="279457" y="3966116"/>
            <a:ext cx="1349829" cy="1325082"/>
          </a:xfrm>
          <a:prstGeom prst="rect">
            <a:avLst/>
          </a:prstGeom>
        </p:spPr>
      </p:pic>
      <p:pic>
        <p:nvPicPr>
          <p:cNvPr id="25" name="Рисунок 2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4207326"/>
            <a:ext cx="2712120" cy="274225"/>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3043135"/>
            <a:ext cx="2712120" cy="274225"/>
          </a:xfrm>
          <a:prstGeom prst="rect">
            <a:avLst/>
          </a:prstGeom>
        </p:spPr>
      </p:pic>
      <p:pic>
        <p:nvPicPr>
          <p:cNvPr id="35" name="Рисунок 3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353" y="1910049"/>
            <a:ext cx="2712120" cy="274225"/>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62912" y="219650"/>
            <a:ext cx="1780699" cy="3504747"/>
          </a:xfrm>
          <a:prstGeom prst="rect">
            <a:avLst/>
          </a:prstGeom>
        </p:spPr>
      </p:pic>
    </p:spTree>
    <p:extLst>
      <p:ext uri="{BB962C8B-B14F-4D97-AF65-F5344CB8AC3E}">
        <p14:creationId xmlns:p14="http://schemas.microsoft.com/office/powerpoint/2010/main" val="105062105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pic>
        <p:nvPicPr>
          <p:cNvPr id="18" name="Рисунок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60134" y="0"/>
            <a:ext cx="4331866" cy="3403609"/>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8811630">
            <a:off x="348697" y="4677002"/>
            <a:ext cx="1319315" cy="2383971"/>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7374519" y="0"/>
            <a:ext cx="4823237" cy="6858000"/>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839788" y="457200"/>
            <a:ext cx="3932237" cy="1600200"/>
          </a:xfrm>
        </p:spPr>
        <p:txBody>
          <a:bodyPr anchor="b"/>
          <a:lstStyle>
            <a:lvl1pPr algn="ctr">
              <a:defRPr sz="3200"/>
            </a:lvl1pPr>
          </a:lstStyle>
          <a:p>
            <a:r>
              <a:rPr lang="en-US" dirty="0" err="1"/>
              <a:t>Lorem</a:t>
            </a:r>
            <a:r>
              <a:rPr lang="en-US" dirty="0"/>
              <a:t> </a:t>
            </a:r>
            <a:r>
              <a:rPr lang="en-US" dirty="0" err="1"/>
              <a:t>ipsum</a:t>
            </a:r>
            <a:r>
              <a:rPr lang="en-US" dirty="0"/>
              <a:t> dolor </a:t>
            </a:r>
            <a:endParaRPr lang="ru-RU" dirty="0"/>
          </a:p>
        </p:txBody>
      </p:sp>
      <p:sp>
        <p:nvSpPr>
          <p:cNvPr id="3" name="Объект 2"/>
          <p:cNvSpPr>
            <a:spLocks noGrp="1"/>
          </p:cNvSpPr>
          <p:nvPr>
            <p:ph idx="1" hasCustomPrompt="1"/>
          </p:nvPr>
        </p:nvSpPr>
        <p:spPr>
          <a:xfrm>
            <a:off x="5603456" y="457201"/>
            <a:ext cx="484683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endParaRPr lang="ru-RU" dirty="0"/>
          </a:p>
        </p:txBody>
      </p:sp>
      <p:sp>
        <p:nvSpPr>
          <p:cNvPr id="4" name="Текст 3"/>
          <p:cNvSpPr>
            <a:spLocks noGrp="1"/>
          </p:cNvSpPr>
          <p:nvPr>
            <p:ph type="body" sz="half" idx="2" hasCustomPrompt="1"/>
          </p:nvPr>
        </p:nvSpPr>
        <p:spPr>
          <a:xfrm>
            <a:off x="839788" y="2465614"/>
            <a:ext cx="3932237" cy="340337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r>
              <a:rPr lang="en-US" dirty="0"/>
              <a:t> dolor </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81717" y="4479876"/>
            <a:ext cx="635636" cy="635636"/>
          </a:xfrm>
          <a:prstGeom prst="rect">
            <a:avLst/>
          </a:prstGeom>
        </p:spPr>
      </p:pic>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02563" y="5764520"/>
            <a:ext cx="635636" cy="635636"/>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64318" y="-170806"/>
            <a:ext cx="1888671" cy="185404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822176" y="1194615"/>
            <a:ext cx="1223697" cy="2408464"/>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382105" y="59472"/>
            <a:ext cx="516691" cy="516691"/>
          </a:xfrm>
          <a:prstGeom prst="rect">
            <a:avLst/>
          </a:prstGeom>
        </p:spPr>
      </p:pic>
    </p:spTree>
    <p:extLst>
      <p:ext uri="{BB962C8B-B14F-4D97-AF65-F5344CB8AC3E}">
        <p14:creationId xmlns:p14="http://schemas.microsoft.com/office/powerpoint/2010/main" val="70701346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66019"/>
          <a:stretch/>
        </p:blipFill>
        <p:spPr>
          <a:xfrm rot="5400000">
            <a:off x="7502418" y="2784167"/>
            <a:ext cx="1289666" cy="6858000"/>
          </a:xfrm>
          <a:prstGeom prst="rect">
            <a:avLst/>
          </a:prstGeom>
        </p:spPr>
      </p:pic>
      <p:pic>
        <p:nvPicPr>
          <p:cNvPr id="9" name="Рисунок 8"/>
          <p:cNvPicPr>
            <a:picLocks noChangeAspect="1"/>
          </p:cNvPicPr>
          <p:nvPr userDrawn="1"/>
        </p:nvPicPr>
        <p:blipFill rotWithShape="1">
          <a:blip r:embed="rId3" cstate="email">
            <a:extLst>
              <a:ext uri="{28A0092B-C50C-407E-A947-70E740481C1C}">
                <a14:useLocalDpi xmlns:a14="http://schemas.microsoft.com/office/drawing/2010/main"/>
              </a:ext>
            </a:extLst>
          </a:blip>
          <a:srcRect l="41620"/>
          <a:stretch/>
        </p:blipFill>
        <p:spPr>
          <a:xfrm rot="5400000">
            <a:off x="3773754" y="-3773754"/>
            <a:ext cx="4634946" cy="12182454"/>
          </a:xfrm>
          <a:prstGeom prst="rect">
            <a:avLst/>
          </a:prstGeom>
        </p:spPr>
      </p:pic>
      <p:pic>
        <p:nvPicPr>
          <p:cNvPr id="38" name="Рисунок 3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9337876" y="155276"/>
            <a:ext cx="3172531" cy="5437413"/>
          </a:xfrm>
          <a:prstGeom prst="rect">
            <a:avLst/>
          </a:prstGeom>
        </p:spPr>
      </p:pic>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457200"/>
            <a:ext cx="12192000" cy="1221971"/>
          </a:xfrm>
        </p:spPr>
        <p:txBody>
          <a:bodyPr anchor="b"/>
          <a:lstStyle>
            <a:lvl1pPr algn="ctr">
              <a:defRPr sz="3200"/>
            </a:lvl1pPr>
          </a:lstStyle>
          <a:p>
            <a:r>
              <a:rPr lang="en-US" dirty="0" err="1"/>
              <a:t>Lorem</a:t>
            </a:r>
            <a:r>
              <a:rPr lang="en-US" dirty="0"/>
              <a:t> </a:t>
            </a:r>
            <a:r>
              <a:rPr lang="en-US" dirty="0" err="1"/>
              <a:t>ipsum</a:t>
            </a:r>
            <a:endParaRPr lang="ru-RU" dirty="0"/>
          </a:p>
        </p:txBody>
      </p:sp>
      <p:sp>
        <p:nvSpPr>
          <p:cNvPr id="3" name="Рисунок 2"/>
          <p:cNvSpPr>
            <a:spLocks noGrp="1"/>
          </p:cNvSpPr>
          <p:nvPr>
            <p:ph type="pic" idx="1"/>
          </p:nvPr>
        </p:nvSpPr>
        <p:spPr>
          <a:xfrm>
            <a:off x="5183188" y="2573951"/>
            <a:ext cx="4436750" cy="32870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p>
        </p:txBody>
      </p:sp>
      <p:sp>
        <p:nvSpPr>
          <p:cNvPr id="4" name="Текст 3"/>
          <p:cNvSpPr>
            <a:spLocks noGrp="1"/>
          </p:cNvSpPr>
          <p:nvPr>
            <p:ph type="body" sz="half" idx="2" hasCustomPrompt="1"/>
          </p:nvPr>
        </p:nvSpPr>
        <p:spPr>
          <a:xfrm>
            <a:off x="839788" y="2573952"/>
            <a:ext cx="3932237" cy="329503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Lorem</a:t>
            </a:r>
            <a:r>
              <a:rPr lang="en-US" dirty="0"/>
              <a:t> </a:t>
            </a:r>
            <a:r>
              <a:rPr lang="en-US" dirty="0" err="1"/>
              <a:t>ipsum</a:t>
            </a:r>
            <a:endParaRPr lang="ru-RU" dirty="0"/>
          </a:p>
        </p:txBody>
      </p:sp>
      <p:sp>
        <p:nvSpPr>
          <p:cNvPr id="5" name="Дата 4"/>
          <p:cNvSpPr>
            <a:spLocks noGrp="1"/>
          </p:cNvSpPr>
          <p:nvPr>
            <p:ph type="dt" sz="half" idx="10"/>
          </p:nvPr>
        </p:nvSpPr>
        <p:spPr/>
        <p:txBody>
          <a:bodyPr/>
          <a:lstStyle/>
          <a:p>
            <a:fld id="{0677DD9B-16CA-464A-A3D4-4D175F1ACCD1}" type="datetimeFigureOut">
              <a:rPr lang="ru-RU" smtClean="0"/>
              <a:t>26.08.2026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7E6CA31-DA56-47CF-9891-B6D0296B6AEC}" type="slidenum">
              <a:rPr lang="ru-RU" smtClean="0"/>
              <a:t>‹Nr.›</a:t>
            </a:fld>
            <a:endParaRPr lang="ru-RU"/>
          </a:p>
        </p:txBody>
      </p:sp>
      <p:pic>
        <p:nvPicPr>
          <p:cNvPr id="41" name="Рисунок 4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8666" y="4771471"/>
            <a:ext cx="4256116" cy="1642435"/>
          </a:xfrm>
          <a:prstGeom prst="rect">
            <a:avLst/>
          </a:prstGeom>
        </p:spPr>
      </p:pic>
      <p:pic>
        <p:nvPicPr>
          <p:cNvPr id="43" name="Рисунок 4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661893" y="1772797"/>
            <a:ext cx="2770040" cy="214678"/>
          </a:xfrm>
          <a:prstGeom prst="rect">
            <a:avLst/>
          </a:prstGeom>
        </p:spPr>
      </p:pic>
    </p:spTree>
    <p:extLst>
      <p:ext uri="{BB962C8B-B14F-4D97-AF65-F5344CB8AC3E}">
        <p14:creationId xmlns:p14="http://schemas.microsoft.com/office/powerpoint/2010/main" val="14290165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3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t="1314" b="72870"/>
          <a:stretch/>
        </p:blipFill>
        <p:spPr>
          <a:xfrm rot="16200000">
            <a:off x="9409138" y="3586196"/>
            <a:ext cx="3795290" cy="1770435"/>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37802" y="1766204"/>
            <a:ext cx="2054198" cy="2016538"/>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flipH="1">
            <a:off x="0" y="0"/>
            <a:ext cx="3285658" cy="685800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5" name="Рисунок 14"/>
          <p:cNvPicPr>
            <a:picLocks noChangeAspect="1"/>
          </p:cNvPicPr>
          <p:nvPr userDrawn="1"/>
        </p:nvPicPr>
        <p:blipFill rotWithShape="1">
          <a:blip r:embed="rId6" cstate="email">
            <a:extLst>
              <a:ext uri="{28A0092B-C50C-407E-A947-70E740481C1C}">
                <a14:useLocalDpi xmlns:a14="http://schemas.microsoft.com/office/drawing/2010/main"/>
              </a:ext>
            </a:extLst>
          </a:blip>
          <a:srcRect r="27583"/>
          <a:stretch/>
        </p:blipFill>
        <p:spPr>
          <a:xfrm flipH="1">
            <a:off x="-5756" y="2912265"/>
            <a:ext cx="862469" cy="2344069"/>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654402">
            <a:off x="11136657" y="3421105"/>
            <a:ext cx="1205815" cy="1317554"/>
          </a:xfrm>
          <a:prstGeom prst="rect">
            <a:avLst/>
          </a:prstGeom>
        </p:spPr>
      </p:pic>
    </p:spTree>
    <p:extLst>
      <p:ext uri="{BB962C8B-B14F-4D97-AF65-F5344CB8AC3E}">
        <p14:creationId xmlns:p14="http://schemas.microsoft.com/office/powerpoint/2010/main" val="373381717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grpSp>
        <p:nvGrpSpPr>
          <p:cNvPr id="10" name="Группа 9"/>
          <p:cNvGrpSpPr/>
          <p:nvPr userDrawn="1"/>
        </p:nvGrpSpPr>
        <p:grpSpPr>
          <a:xfrm>
            <a:off x="0" y="0"/>
            <a:ext cx="12190413" cy="6858000"/>
            <a:chOff x="0" y="0"/>
            <a:chExt cx="12190413" cy="685800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106230" cy="2773986"/>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43791" y="1283487"/>
              <a:ext cx="8746622" cy="5574513"/>
            </a:xfrm>
            <a:prstGeom prst="rect">
              <a:avLst/>
            </a:prstGeom>
          </p:spPr>
        </p:pic>
      </p:grpSp>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1517" y="6048972"/>
            <a:ext cx="968896" cy="809028"/>
          </a:xfrm>
          <a:prstGeom prst="rect">
            <a:avLst/>
          </a:prstGeom>
        </p:spPr>
      </p:pic>
      <p:sp>
        <p:nvSpPr>
          <p:cNvPr id="2" name="Заголовок 1"/>
          <p:cNvSpPr>
            <a:spLocks noGrp="1"/>
          </p:cNvSpPr>
          <p:nvPr>
            <p:ph type="title" hasCustomPrompt="1"/>
          </p:nvPr>
        </p:nvSpPr>
        <p:spPr>
          <a:xfrm>
            <a:off x="0" y="0"/>
            <a:ext cx="12192000" cy="2334986"/>
          </a:xfrm>
        </p:spPr>
        <p:txBody>
          <a:bodyPr/>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2775857" y="2883291"/>
            <a:ext cx="6330043" cy="2578127"/>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595257" y="1642738"/>
            <a:ext cx="345621" cy="345621"/>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1917337">
            <a:off x="360934" y="1371794"/>
            <a:ext cx="768501" cy="1518557"/>
          </a:xfrm>
          <a:prstGeom prst="rect">
            <a:avLst/>
          </a:prstGeom>
        </p:spPr>
      </p:pic>
    </p:spTree>
    <p:extLst>
      <p:ext uri="{BB962C8B-B14F-4D97-AF65-F5344CB8AC3E}">
        <p14:creationId xmlns:p14="http://schemas.microsoft.com/office/powerpoint/2010/main" val="41625845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57" y="3175794"/>
            <a:ext cx="1760174" cy="3673929"/>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6200000">
            <a:off x="-1777752" y="1771996"/>
            <a:ext cx="5649296" cy="2105304"/>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Вертикальный заголовок 1"/>
          <p:cNvSpPr>
            <a:spLocks noGrp="1"/>
          </p:cNvSpPr>
          <p:nvPr>
            <p:ph type="title" orient="vert" hasCustomPrompt="1"/>
          </p:nvPr>
        </p:nvSpPr>
        <p:spPr>
          <a:xfrm>
            <a:off x="8724900" y="365125"/>
            <a:ext cx="2628900" cy="5811838"/>
          </a:xfrm>
        </p:spPr>
        <p:txBody>
          <a:bodyPr vert="eaVert"/>
          <a:lstStyle>
            <a:lvl1pPr algn="ctr">
              <a:defRPr/>
            </a:lvl1pPr>
          </a:lstStyle>
          <a:p>
            <a:r>
              <a:rPr lang="en-US" dirty="0" err="1"/>
              <a:t>Lorem</a:t>
            </a:r>
            <a:r>
              <a:rPr lang="en-US" dirty="0"/>
              <a:t> </a:t>
            </a:r>
            <a:r>
              <a:rPr lang="en-US" dirty="0" err="1"/>
              <a:t>ipsum</a:t>
            </a:r>
            <a:endParaRPr lang="ru-RU" dirty="0"/>
          </a:p>
        </p:txBody>
      </p:sp>
      <p:sp>
        <p:nvSpPr>
          <p:cNvPr id="3" name="Вертикальный текст 2"/>
          <p:cNvSpPr>
            <a:spLocks noGrp="1"/>
          </p:cNvSpPr>
          <p:nvPr>
            <p:ph type="body" orient="vert" idx="1" hasCustomPrompt="1"/>
          </p:nvPr>
        </p:nvSpPr>
        <p:spPr>
          <a:xfrm>
            <a:off x="838200" y="365125"/>
            <a:ext cx="7734300" cy="5811838"/>
          </a:xfrm>
        </p:spPr>
        <p:txBody>
          <a:bodyPr vert="eaVert"/>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8" name="Рисунок 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5400000">
            <a:off x="7476037" y="3136061"/>
            <a:ext cx="3483429" cy="269966"/>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3600000">
            <a:off x="1178613" y="4615007"/>
            <a:ext cx="1319104" cy="2596243"/>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0726" y="-1"/>
            <a:ext cx="2215243" cy="2174630"/>
          </a:xfrm>
          <a:prstGeom prst="rect">
            <a:avLst/>
          </a:prstGeom>
        </p:spPr>
      </p:pic>
      <p:pic>
        <p:nvPicPr>
          <p:cNvPr id="15" name="Рисунок 14"/>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03342" y="617713"/>
            <a:ext cx="1270934" cy="1273629"/>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5400000">
            <a:off x="9438160" y="2580013"/>
            <a:ext cx="3581400" cy="1382062"/>
          </a:xfrm>
          <a:prstGeom prst="rect">
            <a:avLst/>
          </a:prstGeom>
        </p:spPr>
      </p:pic>
    </p:spTree>
    <p:extLst>
      <p:ext uri="{BB962C8B-B14F-4D97-AF65-F5344CB8AC3E}">
        <p14:creationId xmlns:p14="http://schemas.microsoft.com/office/powerpoint/2010/main" val="29001340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01">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1B083106-A84E-4281-A585-98572AF67B47}"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grpSp>
        <p:nvGrpSpPr>
          <p:cNvPr id="18" name="Группа 17"/>
          <p:cNvGrpSpPr/>
          <p:nvPr userDrawn="1"/>
        </p:nvGrpSpPr>
        <p:grpSpPr>
          <a:xfrm>
            <a:off x="0" y="-398436"/>
            <a:ext cx="12190413" cy="7256436"/>
            <a:chOff x="0" y="-398436"/>
            <a:chExt cx="12190413" cy="7256436"/>
          </a:xfrm>
        </p:grpSpPr>
        <p:pic>
          <p:nvPicPr>
            <p:cNvPr id="23" name="Рисунок 2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24" name="Рисунок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25" name="Группа 24"/>
            <p:cNvGrpSpPr/>
            <p:nvPr userDrawn="1"/>
          </p:nvGrpSpPr>
          <p:grpSpPr>
            <a:xfrm>
              <a:off x="0" y="1587"/>
              <a:ext cx="12176092" cy="5856700"/>
              <a:chOff x="0" y="1587"/>
              <a:chExt cx="12176092" cy="5856700"/>
            </a:xfrm>
          </p:grpSpPr>
          <p:pic>
            <p:nvPicPr>
              <p:cNvPr id="40" name="Рисунок 3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41" name="Рисунок 4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28" name="Рисунок 2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29"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31" name="Рисунок 3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32" name="Рисунок 3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33" name="Рисунок 3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34" name="Рисунок 33"/>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35" name="Рисунок 34"/>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36" name="Рисунок 35"/>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37" name="Рисунок 3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38" name="Рисунок 37"/>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39" name="Рисунок 3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4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43" name="Текст 2"/>
          <p:cNvSpPr>
            <a:spLocks noGrp="1"/>
          </p:cNvSpPr>
          <p:nvPr>
            <p:ph idx="1" hasCustomPrompt="1"/>
          </p:nvPr>
        </p:nvSpPr>
        <p:spPr>
          <a:xfrm>
            <a:off x="236765" y="2975647"/>
            <a:ext cx="3465676" cy="2146989"/>
          </a:xfrm>
          <a:prstGeom prst="rect">
            <a:avLst/>
          </a:prstGeom>
        </p:spPr>
        <p:txBody>
          <a:bodyPr vert="horz" lIns="91440" tIns="45720" rIns="91440" bIns="45720" rtlCol="0">
            <a:normAutofit/>
          </a:bodyPr>
          <a:lstStyle>
            <a:lvl1pPr marL="0" indent="0">
              <a:buNone/>
              <a:defRPr sz="18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4" name="Дата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ru-RU"/>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677DD9B-16CA-464A-A3D4-4D175F1ACCD1}" type="datetimeFigureOut">
              <a:rPr lang="ru-RU" smtClean="0">
                <a:solidFill>
                  <a:schemeClr val="tx1"/>
                </a:solidFill>
              </a:rPr>
              <a:pPr/>
              <a:t>26.08.2026</a:t>
            </a:fld>
            <a:endParaRPr lang="ru-RU" dirty="0">
              <a:solidFill>
                <a:schemeClr val="tx1"/>
              </a:solidFill>
            </a:endParaRPr>
          </a:p>
        </p:txBody>
      </p:sp>
      <p:sp>
        <p:nvSpPr>
          <p:cNvPr id="45" name="Номер слайда 5"/>
          <p:cNvSpPr txBox="1">
            <a:spLocks/>
          </p:cNvSpPr>
          <p:nvPr userDrawn="1"/>
        </p:nvSpPr>
        <p:spPr>
          <a:xfrm>
            <a:off x="11381363" y="6356350"/>
            <a:ext cx="664728"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b="0" cap="none" spc="0" smtClean="0">
                <a:ln w="0"/>
                <a:solidFill>
                  <a:schemeClr val="tx1"/>
                </a:solidFill>
                <a:effectLst>
                  <a:outerShdw blurRad="38100" dist="19050" dir="2700000" algn="tl" rotWithShape="0">
                    <a:schemeClr val="dk1">
                      <a:alpha val="40000"/>
                    </a:schemeClr>
                  </a:outerShdw>
                </a:effectLst>
              </a:rPr>
              <a:pPr/>
              <a:t>‹Nr.›</a:t>
            </a:fld>
            <a:endParaRPr lang="ru-RU" dirty="0"/>
          </a:p>
        </p:txBody>
      </p:sp>
    </p:spTree>
    <p:extLst>
      <p:ext uri="{BB962C8B-B14F-4D97-AF65-F5344CB8AC3E}">
        <p14:creationId xmlns:p14="http://schemas.microsoft.com/office/powerpoint/2010/main" val="8061360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95E497E8-5E48-411D-B632-55C12A1740B3}"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5" y="174220"/>
            <a:ext cx="2115711" cy="1974095"/>
          </a:xfrm>
          <a:prstGeom prst="rect">
            <a:avLst/>
          </a:prstGeom>
        </p:spPr>
      </p:pic>
      <p:pic>
        <p:nvPicPr>
          <p:cNvPr id="18" name="Grafik 17">
            <a:extLst>
              <a:ext uri="{FF2B5EF4-FFF2-40B4-BE49-F238E27FC236}">
                <a16:creationId xmlns:a16="http://schemas.microsoft.com/office/drawing/2014/main" id="{FF7B1472-3DEC-4DCD-A253-94BE0B66709F}"/>
              </a:ext>
            </a:extLst>
          </p:cNvPr>
          <p:cNvPicPr>
            <a:picLocks noChangeAspect="1"/>
          </p:cNvPicPr>
          <p:nvPr userDrawn="1"/>
        </p:nvPicPr>
        <p:blipFill>
          <a:blip r:embed="rId11" cstate="email">
            <a:extLst>
              <a:ext uri="{28A0092B-C50C-407E-A947-70E740481C1C}">
                <a14:useLocalDpi xmlns:a14="http://schemas.microsoft.com/office/drawing/2010/main"/>
              </a:ext>
            </a:extLst>
          </a:blip>
          <a:srcRect/>
          <a:stretch/>
        </p:blipFill>
        <p:spPr>
          <a:xfrm>
            <a:off x="250136" y="1440687"/>
            <a:ext cx="1363283" cy="653609"/>
          </a:xfrm>
          <a:prstGeom prst="rect">
            <a:avLst/>
          </a:prstGeom>
        </p:spPr>
      </p:pic>
    </p:spTree>
    <p:extLst>
      <p:ext uri="{BB962C8B-B14F-4D97-AF65-F5344CB8AC3E}">
        <p14:creationId xmlns:p14="http://schemas.microsoft.com/office/powerpoint/2010/main" val="2664323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1620335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1_title-02">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00646" y="1256699"/>
            <a:ext cx="4988975" cy="4121448"/>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7472528" y="4436779"/>
            <a:ext cx="4573562" cy="1016945"/>
          </a:xfrm>
          <a:prstGeom prst="rect">
            <a:avLst/>
          </a:prstGeom>
        </p:spPr>
      </p:pic>
      <p:pic>
        <p:nvPicPr>
          <p:cNvPr id="6" name="Рисунок 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7184571" cy="6858000"/>
          </a:xfrm>
          <a:prstGeom prst="rect">
            <a:avLst/>
          </a:prstGeom>
        </p:spPr>
      </p:pic>
      <p:sp>
        <p:nvSpPr>
          <p:cNvPr id="2" name="Заголовок 1"/>
          <p:cNvSpPr>
            <a:spLocks noGrp="1"/>
          </p:cNvSpPr>
          <p:nvPr>
            <p:ph type="title" hasCustomPrompt="1"/>
          </p:nvPr>
        </p:nvSpPr>
        <p:spPr>
          <a:xfrm>
            <a:off x="541589" y="88265"/>
            <a:ext cx="2621014" cy="3803007"/>
          </a:xfrm>
        </p:spPr>
        <p:txBody>
          <a:bodyPr/>
          <a:lstStyle>
            <a:lvl1pPr algn="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95E497E8-5E48-411D-B632-55C12A1740B3}"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867100" y="0"/>
            <a:ext cx="7323313" cy="5568043"/>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sp>
        <p:nvSpPr>
          <p:cNvPr id="13" name="Текст 12"/>
          <p:cNvSpPr>
            <a:spLocks noGrp="1"/>
          </p:cNvSpPr>
          <p:nvPr>
            <p:ph type="body" sz="quarter" idx="13" hasCustomPrompt="1"/>
          </p:nvPr>
        </p:nvSpPr>
        <p:spPr>
          <a:xfrm>
            <a:off x="236538" y="3641725"/>
            <a:ext cx="3502025" cy="1411288"/>
          </a:xfrm>
        </p:spPr>
        <p:txBody>
          <a:bodyPr/>
          <a:lstStyle>
            <a:lvl1pP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2" y="0"/>
            <a:ext cx="5257800" cy="1959407"/>
          </a:xfrm>
          <a:prstGeom prst="rect">
            <a:avLst/>
          </a:prstGeom>
        </p:spPr>
      </p:pic>
      <p:pic>
        <p:nvPicPr>
          <p:cNvPr id="16" name="Рисунок 15"/>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246839" y="2606379"/>
            <a:ext cx="1263242" cy="2486296"/>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459857">
            <a:off x="5242899" y="1331043"/>
            <a:ext cx="926692" cy="101256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938280" flipH="1">
            <a:off x="9536973" y="4109079"/>
            <a:ext cx="926692" cy="1012566"/>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707986">
            <a:off x="4442763" y="3321250"/>
            <a:ext cx="1357793" cy="1308007"/>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120386">
            <a:off x="3794195" y="174220"/>
            <a:ext cx="2115711" cy="1974095"/>
          </a:xfrm>
          <a:prstGeom prst="rect">
            <a:avLst/>
          </a:prstGeom>
        </p:spPr>
      </p:pic>
    </p:spTree>
    <p:extLst>
      <p:ext uri="{BB962C8B-B14F-4D97-AF65-F5344CB8AC3E}">
        <p14:creationId xmlns:p14="http://schemas.microsoft.com/office/powerpoint/2010/main" val="5938531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title-03">
    <p:spTree>
      <p:nvGrpSpPr>
        <p:cNvPr id="1" name=""/>
        <p:cNvGrpSpPr/>
        <p:nvPr/>
      </p:nvGrpSpPr>
      <p:grpSpPr>
        <a:xfrm>
          <a:off x="0" y="0"/>
          <a:ext cx="0" cy="0"/>
          <a:chOff x="0" y="0"/>
          <a:chExt cx="0" cy="0"/>
        </a:xfrm>
      </p:grpSpPr>
      <p:pic>
        <p:nvPicPr>
          <p:cNvPr id="27" name="Рисунок 2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 y="0"/>
            <a:ext cx="6239483" cy="2407816"/>
          </a:xfrm>
          <a:prstGeom prst="rect">
            <a:avLst/>
          </a:prstGeom>
        </p:spPr>
      </p:pic>
      <p:pic>
        <p:nvPicPr>
          <p:cNvPr id="25" name="Рисунок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5261969" y="3493788"/>
            <a:ext cx="3169481" cy="164813"/>
          </a:xfrm>
          <a:prstGeom prst="rect">
            <a:avLst/>
          </a:prstGeom>
        </p:spPr>
      </p:pic>
      <p:pic>
        <p:nvPicPr>
          <p:cNvPr id="24" name="Рисунок 23"/>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423059" y="0"/>
            <a:ext cx="1936759" cy="3208564"/>
          </a:xfrm>
          <a:prstGeom prst="rect">
            <a:avLst/>
          </a:prstGeom>
        </p:spPr>
      </p:pic>
      <p:pic>
        <p:nvPicPr>
          <p:cNvPr id="12" name="Рисунок 11"/>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33600" y="0"/>
            <a:ext cx="10058400" cy="5957925"/>
          </a:xfrm>
          <a:prstGeom prst="rect">
            <a:avLst/>
          </a:prstGeom>
        </p:spPr>
      </p:pic>
      <p:pic>
        <p:nvPicPr>
          <p:cNvPr id="8" name="Рисунок 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203086"/>
            <a:ext cx="4713111" cy="670141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391E936C-AE85-4B49-A06B-40B621270838}"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6213" y="0"/>
            <a:ext cx="6381890" cy="5355771"/>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8" name="Рисунок 1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708809" y="27720"/>
            <a:ext cx="2852057" cy="2799769"/>
          </a:xfrm>
          <a:prstGeom prst="rect">
            <a:avLst/>
          </a:prstGeom>
        </p:spPr>
      </p:pic>
      <p:pic>
        <p:nvPicPr>
          <p:cNvPr id="17" name="Рисунок 1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6244789" y="1333867"/>
            <a:ext cx="2013559" cy="2180685"/>
          </a:xfrm>
          <a:prstGeom prst="rect">
            <a:avLst/>
          </a:prstGeom>
        </p:spPr>
      </p:pic>
      <p:pic>
        <p:nvPicPr>
          <p:cNvPr id="23" name="Рисунок 22"/>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20296" y="60695"/>
            <a:ext cx="1165197" cy="1273172"/>
          </a:xfrm>
          <a:prstGeom prst="rect">
            <a:avLst/>
          </a:prstGeom>
        </p:spPr>
      </p:pic>
    </p:spTree>
    <p:extLst>
      <p:ext uri="{BB962C8B-B14F-4D97-AF65-F5344CB8AC3E}">
        <p14:creationId xmlns:p14="http://schemas.microsoft.com/office/powerpoint/2010/main" val="25698071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1_title-03">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376307" cy="3518221"/>
          </a:xfrm>
          <a:prstGeom prst="rect">
            <a:avLst/>
          </a:prstGeom>
        </p:spPr>
      </p:pic>
      <p:pic>
        <p:nvPicPr>
          <p:cNvPr id="19" name="Рисунок 1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20863471" flipH="1">
            <a:off x="382567" y="1475867"/>
            <a:ext cx="4872218" cy="4024993"/>
          </a:xfrm>
          <a:prstGeom prst="rect">
            <a:avLst/>
          </a:prstGeom>
        </p:spPr>
      </p:pic>
      <p:pic>
        <p:nvPicPr>
          <p:cNvPr id="16" name="Рисунок 15"/>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540325" y="4458656"/>
            <a:ext cx="4305300" cy="1372912"/>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47765" y="0"/>
            <a:ext cx="8742647" cy="5306786"/>
          </a:xfrm>
          <a:prstGeom prst="rect">
            <a:avLst/>
          </a:prstGeom>
        </p:spPr>
      </p:pic>
      <p:sp>
        <p:nvSpPr>
          <p:cNvPr id="2" name="Заголовок 1"/>
          <p:cNvSpPr>
            <a:spLocks noGrp="1"/>
          </p:cNvSpPr>
          <p:nvPr>
            <p:ph type="title" hasCustomPrompt="1"/>
          </p:nvPr>
        </p:nvSpPr>
        <p:spPr>
          <a:xfrm>
            <a:off x="9054193" y="169908"/>
            <a:ext cx="2517624" cy="2761071"/>
          </a:xfrm>
        </p:spPr>
        <p:txBody>
          <a:bodyPr/>
          <a:lstStyle>
            <a:lvl1pPr algn="r">
              <a:defRPr>
                <a:solidFill>
                  <a:schemeClr val="tx1"/>
                </a:solidFill>
              </a:defRPr>
            </a:lvl1pPr>
          </a:lstStyle>
          <a:p>
            <a:r>
              <a:rPr lang="da-DK" dirty="0"/>
              <a:t>Lorem ipsum dolor sit amet</a:t>
            </a:r>
            <a:endParaRPr lang="ru-RU" dirty="0"/>
          </a:p>
        </p:txBody>
      </p:sp>
      <p:sp>
        <p:nvSpPr>
          <p:cNvPr id="3" name="Дата 2"/>
          <p:cNvSpPr>
            <a:spLocks noGrp="1"/>
          </p:cNvSpPr>
          <p:nvPr>
            <p:ph type="dt" sz="half" idx="10"/>
          </p:nvPr>
        </p:nvSpPr>
        <p:spPr/>
        <p:txBody>
          <a:bodyPr/>
          <a:lstStyle/>
          <a:p>
            <a:fld id="{64763719-8D50-4FF1-AFB0-D00D1CF8F0AA}" type="datetime1">
              <a:rPr lang="ru-RU" smtClean="0"/>
              <a:t>26.08.2026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7E6CA31-DA56-47CF-9891-B6D0296B6AEC}" type="slidenum">
              <a:rPr lang="ru-RU" smtClean="0"/>
              <a:pPr/>
              <a:t>‹Nr.›</a:t>
            </a:fld>
            <a:endParaRPr lang="ru-RU" dirty="0"/>
          </a:p>
        </p:txBody>
      </p:sp>
      <p:sp>
        <p:nvSpPr>
          <p:cNvPr id="13" name="Текст 12"/>
          <p:cNvSpPr>
            <a:spLocks noGrp="1"/>
          </p:cNvSpPr>
          <p:nvPr>
            <p:ph type="body" sz="quarter" idx="13" hasCustomPrompt="1"/>
          </p:nvPr>
        </p:nvSpPr>
        <p:spPr>
          <a:xfrm>
            <a:off x="8069792" y="3225914"/>
            <a:ext cx="3502025" cy="1411288"/>
          </a:xfrm>
        </p:spPr>
        <p:txBody>
          <a:bodyPr/>
          <a:lstStyle>
            <a:lvl1pPr algn="r">
              <a:defRPr sz="16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pic>
        <p:nvPicPr>
          <p:cNvPr id="6" name="Рисунок 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7013" y="902667"/>
            <a:ext cx="6773645" cy="4630915"/>
          </a:xfrm>
          <a:prstGeom prst="rect">
            <a:avLst/>
          </a:prstGeom>
        </p:spPr>
      </p:pic>
      <p:sp>
        <p:nvSpPr>
          <p:cNvPr id="10"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493320" y="0"/>
            <a:ext cx="1736561" cy="2506436"/>
          </a:xfrm>
          <a:prstGeom prst="rect">
            <a:avLst/>
          </a:prstGeom>
        </p:spPr>
      </p:pic>
      <p:pic>
        <p:nvPicPr>
          <p:cNvPr id="20" name="Рисунок 19"/>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6064845" y="2774391"/>
            <a:ext cx="2990850" cy="155524"/>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932337">
            <a:off x="335257" y="62979"/>
            <a:ext cx="1119420" cy="1223153"/>
          </a:xfrm>
          <a:prstGeom prst="rect">
            <a:avLst/>
          </a:prstGeom>
        </p:spPr>
      </p:pic>
      <p:pic>
        <p:nvPicPr>
          <p:cNvPr id="22" name="Рисунок 2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107368" y="3851205"/>
            <a:ext cx="732419" cy="732419"/>
          </a:xfrm>
          <a:prstGeom prst="rect">
            <a:avLst/>
          </a:prstGeom>
        </p:spPr>
      </p:pic>
      <p:pic>
        <p:nvPicPr>
          <p:cNvPr id="26" name="Рисунок 2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3625277" y="187457"/>
            <a:ext cx="900634" cy="905638"/>
          </a:xfrm>
          <a:prstGeom prst="rect">
            <a:avLst/>
          </a:prstGeom>
        </p:spPr>
      </p:pic>
    </p:spTree>
    <p:extLst>
      <p:ext uri="{BB962C8B-B14F-4D97-AF65-F5344CB8AC3E}">
        <p14:creationId xmlns:p14="http://schemas.microsoft.com/office/powerpoint/2010/main" val="36171904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sub-topic-01">
    <p:spTree>
      <p:nvGrpSpPr>
        <p:cNvPr id="1" name=""/>
        <p:cNvGrpSpPr/>
        <p:nvPr/>
      </p:nvGrpSpPr>
      <p:grpSpPr>
        <a:xfrm>
          <a:off x="0" y="0"/>
          <a:ext cx="0" cy="0"/>
          <a:chOff x="0" y="0"/>
          <a:chExt cx="0" cy="0"/>
        </a:xfrm>
      </p:grpSpPr>
      <p:grpSp>
        <p:nvGrpSpPr>
          <p:cNvPr id="17" name="Группа 16"/>
          <p:cNvGrpSpPr/>
          <p:nvPr userDrawn="1"/>
        </p:nvGrpSpPr>
        <p:grpSpPr>
          <a:xfrm>
            <a:off x="0" y="0"/>
            <a:ext cx="12190413" cy="6871807"/>
            <a:chOff x="0" y="0"/>
            <a:chExt cx="12190413" cy="687180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7707874" y="0"/>
              <a:ext cx="4147972" cy="687180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7376" y="0"/>
              <a:ext cx="4139638"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1" name="Рисунок 1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19762" y="2929662"/>
              <a:ext cx="3693546" cy="3812642"/>
            </a:xfrm>
            <a:prstGeom prst="rect">
              <a:avLst/>
            </a:prstGeom>
          </p:spPr>
        </p:pic>
        <p:pic>
          <p:nvPicPr>
            <p:cNvPr id="12" name="Рисунок 1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55493" y="2708920"/>
              <a:ext cx="3538656" cy="3779194"/>
            </a:xfrm>
            <a:prstGeom prst="rect">
              <a:avLst/>
            </a:prstGeom>
          </p:spPr>
        </p:pic>
        <p:pic>
          <p:nvPicPr>
            <p:cNvPr id="13" name="Рисунок 1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4905918" y="0"/>
              <a:ext cx="2314457" cy="1010832"/>
            </a:xfrm>
            <a:prstGeom prst="rect">
              <a:avLst/>
            </a:prstGeom>
          </p:spPr>
        </p:pic>
        <p:pic>
          <p:nvPicPr>
            <p:cNvPr id="14" name="Рисунок 1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V="1">
              <a:off x="4216885" y="5243007"/>
              <a:ext cx="3729391" cy="1628800"/>
            </a:xfrm>
            <a:prstGeom prst="rect">
              <a:avLst/>
            </a:prstGeom>
          </p:spPr>
        </p:pic>
        <p:pic>
          <p:nvPicPr>
            <p:cNvPr id="15" name="Рисунок 1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0" y="1365969"/>
              <a:ext cx="2598973" cy="262785"/>
            </a:xfrm>
            <a:prstGeom prst="rect">
              <a:avLst/>
            </a:prstGeom>
          </p:spPr>
        </p:pic>
        <p:pic>
          <p:nvPicPr>
            <p:cNvPr id="16" name="Рисунок 15"/>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591440" y="1365969"/>
              <a:ext cx="2598973" cy="262785"/>
            </a:xfrm>
            <a:prstGeom prst="rect">
              <a:avLst/>
            </a:prstGeom>
          </p:spPr>
        </p:pic>
      </p:grpSp>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CF5DE0BB-7D7A-4D18-A8F8-3B4EF0B743A8}"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0783630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sub-topic-02">
    <p:spTree>
      <p:nvGrpSpPr>
        <p:cNvPr id="1" name=""/>
        <p:cNvGrpSpPr/>
        <p:nvPr/>
      </p:nvGrpSpPr>
      <p:grpSpPr>
        <a:xfrm>
          <a:off x="0" y="0"/>
          <a:ext cx="0" cy="0"/>
          <a:chOff x="0" y="0"/>
          <a:chExt cx="0" cy="0"/>
        </a:xfrm>
      </p:grpSpPr>
      <p:grpSp>
        <p:nvGrpSpPr>
          <p:cNvPr id="9" name="Группа 8"/>
          <p:cNvGrpSpPr/>
          <p:nvPr userDrawn="1"/>
        </p:nvGrpSpPr>
        <p:grpSpPr>
          <a:xfrm>
            <a:off x="-7685" y="-1"/>
            <a:ext cx="12215900" cy="5401644"/>
            <a:chOff x="-7685" y="-1"/>
            <a:chExt cx="12215900" cy="5401644"/>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702001" y="1694315"/>
              <a:ext cx="5401643" cy="2013012"/>
            </a:xfrm>
            <a:prstGeom prst="rect">
              <a:avLst/>
            </a:prstGeom>
          </p:spPr>
        </p:pic>
        <p:pic>
          <p:nvPicPr>
            <p:cNvPr id="30" name="Рисунок 2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flipH="1">
              <a:off x="8500887" y="1694316"/>
              <a:ext cx="5401643" cy="2013012"/>
            </a:xfrm>
            <a:prstGeom prst="rect">
              <a:avLst/>
            </a:prstGeom>
          </p:spPr>
        </p:pic>
      </p:grpSp>
      <p:grpSp>
        <p:nvGrpSpPr>
          <p:cNvPr id="29" name="Группа 28"/>
          <p:cNvGrpSpPr/>
          <p:nvPr userDrawn="1"/>
        </p:nvGrpSpPr>
        <p:grpSpPr>
          <a:xfrm>
            <a:off x="-37819" y="0"/>
            <a:ext cx="12200175" cy="6858000"/>
            <a:chOff x="-37819" y="0"/>
            <a:chExt cx="12200175" cy="6858000"/>
          </a:xfrm>
        </p:grpSpPr>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V="1">
              <a:off x="-37819" y="0"/>
              <a:ext cx="4139638" cy="6858000"/>
            </a:xfrm>
            <a:prstGeom prst="rect">
              <a:avLst/>
            </a:prstGeom>
          </p:spPr>
        </p:pic>
        <p:pic>
          <p:nvPicPr>
            <p:cNvPr id="28" name="Рисунок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8022718" y="0"/>
              <a:ext cx="4139638" cy="6858000"/>
            </a:xfrm>
            <a:prstGeom prst="rect">
              <a:avLst/>
            </a:prstGeom>
          </p:spPr>
        </p:pic>
      </p:grpSp>
      <p:grpSp>
        <p:nvGrpSpPr>
          <p:cNvPr id="26" name="Группа 25"/>
          <p:cNvGrpSpPr/>
          <p:nvPr userDrawn="1"/>
        </p:nvGrpSpPr>
        <p:grpSpPr>
          <a:xfrm>
            <a:off x="387424" y="0"/>
            <a:ext cx="11042132" cy="6859390"/>
            <a:chOff x="387424" y="0"/>
            <a:chExt cx="11042132" cy="6859390"/>
          </a:xfrm>
        </p:grpSpPr>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44625" y="3478929"/>
              <a:ext cx="4837042" cy="374871"/>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166348" y="2703637"/>
              <a:ext cx="2263208" cy="3883587"/>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87424" y="2996952"/>
              <a:ext cx="2194636" cy="3765920"/>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874357" y="334062"/>
              <a:ext cx="377577" cy="377577"/>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06259" y="2602805"/>
              <a:ext cx="8579482" cy="117967"/>
            </a:xfrm>
            <a:prstGeom prst="rect">
              <a:avLst/>
            </a:prstGeom>
          </p:spPr>
        </p:pic>
        <p:pic>
          <p:nvPicPr>
            <p:cNvPr id="23" name="Рисунок 2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324145" y="6048972"/>
              <a:ext cx="1855578" cy="81041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66614" y="0"/>
              <a:ext cx="1272583" cy="555797"/>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956277" y="0"/>
              <a:ext cx="1272583" cy="555797"/>
            </a:xfrm>
            <a:prstGeom prst="rect">
              <a:avLst/>
            </a:prstGeom>
          </p:spPr>
        </p:pic>
      </p:grpSp>
      <p:pic>
        <p:nvPicPr>
          <p:cNvPr id="7" name="Рисунок 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529246" y="1643883"/>
            <a:ext cx="9144000" cy="828901"/>
          </a:xfrm>
        </p:spPr>
        <p:txBody>
          <a:bodyPr anchor="b">
            <a:noAutofit/>
          </a:bodyPr>
          <a:lstStyle>
            <a:lvl1pPr algn="ctr">
              <a:defRPr sz="54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30D48228-6AC6-46C0-BB19-24FD6348D8AE}"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425322219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itle" preserve="1">
  <p:cSld name="sub-topic-03">
    <p:spTree>
      <p:nvGrpSpPr>
        <p:cNvPr id="1" name=""/>
        <p:cNvGrpSpPr/>
        <p:nvPr/>
      </p:nvGrpSpPr>
      <p:grpSpPr>
        <a:xfrm>
          <a:off x="0" y="0"/>
          <a:ext cx="0" cy="0"/>
          <a:chOff x="0" y="0"/>
          <a:chExt cx="0" cy="0"/>
        </a:xfrm>
      </p:grpSpPr>
      <p:grpSp>
        <p:nvGrpSpPr>
          <p:cNvPr id="12" name="Группа 11"/>
          <p:cNvGrpSpPr/>
          <p:nvPr userDrawn="1"/>
        </p:nvGrpSpPr>
        <p:grpSpPr>
          <a:xfrm>
            <a:off x="0" y="-15941"/>
            <a:ext cx="12200394" cy="6876669"/>
            <a:chOff x="0" y="-15941"/>
            <a:chExt cx="12200394" cy="6876669"/>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V="1">
              <a:off x="0" y="2728"/>
              <a:ext cx="3285658" cy="6858000"/>
            </a:xfrm>
            <a:prstGeom prst="rect">
              <a:avLst/>
            </a:prstGeom>
          </p:spPr>
        </p:pic>
        <p:pic>
          <p:nvPicPr>
            <p:cNvPr id="22" name="Рисунок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flipV="1">
              <a:off x="8914736" y="-15941"/>
              <a:ext cx="3285658" cy="6858000"/>
            </a:xfrm>
            <a:prstGeom prst="rect">
              <a:avLst/>
            </a:prstGeom>
          </p:spPr>
        </p:pic>
      </p:grpSp>
      <p:grpSp>
        <p:nvGrpSpPr>
          <p:cNvPr id="10" name="Группа 9"/>
          <p:cNvGrpSpPr/>
          <p:nvPr userDrawn="1"/>
        </p:nvGrpSpPr>
        <p:grpSpPr>
          <a:xfrm>
            <a:off x="1453046" y="2818412"/>
            <a:ext cx="8762986" cy="2505655"/>
            <a:chOff x="1453046" y="2818412"/>
            <a:chExt cx="8762986" cy="2505655"/>
          </a:xfrm>
        </p:grpSpPr>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53046" y="2818412"/>
              <a:ext cx="2468230" cy="2468230"/>
            </a:xfrm>
            <a:prstGeom prst="rect">
              <a:avLst/>
            </a:prstGeom>
          </p:spPr>
        </p:pic>
        <p:pic>
          <p:nvPicPr>
            <p:cNvPr id="39" name="Рисунок 3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7802" y="2855837"/>
              <a:ext cx="2468230" cy="2468230"/>
            </a:xfrm>
            <a:prstGeom prst="rect">
              <a:avLst/>
            </a:prstGeom>
          </p:spPr>
        </p:pic>
      </p:grpSp>
      <p:grpSp>
        <p:nvGrpSpPr>
          <p:cNvPr id="8" name="Группа 7"/>
          <p:cNvGrpSpPr/>
          <p:nvPr userDrawn="1"/>
        </p:nvGrpSpPr>
        <p:grpSpPr>
          <a:xfrm>
            <a:off x="-133486" y="-15941"/>
            <a:ext cx="12215328" cy="7241745"/>
            <a:chOff x="-133486" y="-15941"/>
            <a:chExt cx="12215328" cy="7241745"/>
          </a:xfrm>
        </p:grpSpPr>
        <p:pic>
          <p:nvPicPr>
            <p:cNvPr id="30" name="Рисунок 2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5348416" y="6186735"/>
              <a:ext cx="1536966" cy="671265"/>
            </a:xfrm>
            <a:prstGeom prst="rect">
              <a:avLst/>
            </a:prstGeom>
          </p:spPr>
        </p:pic>
        <p:pic>
          <p:nvPicPr>
            <p:cNvPr id="31" name="Рисунок 3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447134" y="-15941"/>
              <a:ext cx="1190545" cy="519967"/>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993080" y="3279462"/>
              <a:ext cx="4140132" cy="320860"/>
            </a:xfrm>
            <a:prstGeom prst="rect">
              <a:avLst/>
            </a:prstGeom>
          </p:spPr>
        </p:pic>
        <p:pic>
          <p:nvPicPr>
            <p:cNvPr id="33" name="Рисунок 3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33486" y="2453228"/>
              <a:ext cx="4599527" cy="4599527"/>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881326" y="2280177"/>
              <a:ext cx="4945627" cy="4945627"/>
            </a:xfrm>
            <a:prstGeom prst="rect">
              <a:avLst/>
            </a:prstGeom>
          </p:spPr>
        </p:pic>
        <p:pic>
          <p:nvPicPr>
            <p:cNvPr id="35" name="Рисунок 34"/>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867976" y="354226"/>
              <a:ext cx="390339" cy="390339"/>
            </a:xfrm>
            <a:prstGeom prst="rect">
              <a:avLst/>
            </a:prstGeom>
          </p:spPr>
        </p:pic>
        <p:pic>
          <p:nvPicPr>
            <p:cNvPr id="36" name="Рисунок 35"/>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33486" y="533875"/>
              <a:ext cx="4762500" cy="247650"/>
            </a:xfrm>
            <a:prstGeom prst="rect">
              <a:avLst/>
            </a:prstGeom>
          </p:spPr>
        </p:pic>
        <p:pic>
          <p:nvPicPr>
            <p:cNvPr id="37" name="Рисунок 36"/>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7319342" y="537940"/>
              <a:ext cx="4762500" cy="247650"/>
            </a:xfrm>
            <a:prstGeom prst="rect">
              <a:avLst/>
            </a:prstGeom>
          </p:spPr>
        </p:pic>
        <p:pic>
          <p:nvPicPr>
            <p:cNvPr id="38" name="Рисунок 37"/>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6200000" flipV="1">
              <a:off x="4903745" y="5533169"/>
              <a:ext cx="2406353" cy="243309"/>
            </a:xfrm>
            <a:prstGeom prst="rect">
              <a:avLst/>
            </a:prstGeom>
          </p:spPr>
        </p:pic>
      </p:grpSp>
      <p:pic>
        <p:nvPicPr>
          <p:cNvPr id="7" name="Рисунок 6"/>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ctrTitle" hasCustomPrompt="1"/>
          </p:nvPr>
        </p:nvSpPr>
        <p:spPr>
          <a:xfrm>
            <a:off x="1495422" y="1696340"/>
            <a:ext cx="9144000" cy="828901"/>
          </a:xfrm>
        </p:spPr>
        <p:txBody>
          <a:bodyPr anchor="b"/>
          <a:lstStyle>
            <a:lvl1pPr algn="ctr">
              <a:defRPr sz="6000"/>
            </a:lvl1pPr>
          </a:lstStyle>
          <a:p>
            <a:r>
              <a:rPr lang="da-DK" dirty="0"/>
              <a:t>Lorem ipsum </a:t>
            </a:r>
            <a:br>
              <a:rPr lang="ru-RU" dirty="0"/>
            </a:br>
            <a:r>
              <a:rPr lang="da-DK" dirty="0"/>
              <a:t>dolor sit amet</a:t>
            </a:r>
            <a:endParaRPr lang="ru-RU" dirty="0"/>
          </a:p>
        </p:txBody>
      </p:sp>
      <p:sp>
        <p:nvSpPr>
          <p:cNvPr id="3" name="Подзаголовок 2"/>
          <p:cNvSpPr>
            <a:spLocks noGrp="1"/>
          </p:cNvSpPr>
          <p:nvPr>
            <p:ph type="subTitle" idx="1" hasCustomPrompt="1"/>
          </p:nvPr>
        </p:nvSpPr>
        <p:spPr>
          <a:xfrm>
            <a:off x="1529246" y="2892642"/>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Lorem ipsum dolor sit amet</a:t>
            </a:r>
            <a:endParaRPr lang="ru-RU" dirty="0"/>
          </a:p>
        </p:txBody>
      </p:sp>
      <p:sp>
        <p:nvSpPr>
          <p:cNvPr id="4" name="Дата 3"/>
          <p:cNvSpPr>
            <a:spLocks noGrp="1"/>
          </p:cNvSpPr>
          <p:nvPr>
            <p:ph type="dt" sz="half" idx="10"/>
          </p:nvPr>
        </p:nvSpPr>
        <p:spPr/>
        <p:txBody>
          <a:bodyPr/>
          <a:lstStyle/>
          <a:p>
            <a:fld id="{D958F7B9-DCC7-41C3-872C-426736F09F81}"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351746894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001798" y="0"/>
            <a:ext cx="4669971" cy="1038381"/>
          </a:xfrm>
          <a:prstGeom prst="rect">
            <a:avLst/>
          </a:prstGeom>
        </p:spPr>
      </p:pic>
      <p:grpSp>
        <p:nvGrpSpPr>
          <p:cNvPr id="11" name="Группа 10"/>
          <p:cNvGrpSpPr/>
          <p:nvPr userDrawn="1"/>
        </p:nvGrpSpPr>
        <p:grpSpPr>
          <a:xfrm>
            <a:off x="0" y="0"/>
            <a:ext cx="8973927" cy="6858000"/>
            <a:chOff x="0" y="0"/>
            <a:chExt cx="8973927" cy="6858000"/>
          </a:xfrm>
        </p:grpSpPr>
        <p:pic>
          <p:nvPicPr>
            <p:cNvPr id="8" name="Рисунок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11427" y="6308945"/>
              <a:ext cx="4762500" cy="247650"/>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6BD8AA49-75D6-409B-8DBD-57CEB4B0E106}"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flipV="1">
            <a:off x="10345265" y="5699345"/>
            <a:ext cx="1846735" cy="313710"/>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0947" y="549765"/>
            <a:ext cx="3444606" cy="5903721"/>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9284886" y="0"/>
            <a:ext cx="2428422" cy="2433572"/>
          </a:xfrm>
          <a:prstGeom prst="rect">
            <a:avLst/>
          </a:prstGeom>
        </p:spPr>
      </p:pic>
    </p:spTree>
    <p:extLst>
      <p:ext uri="{BB962C8B-B14F-4D97-AF65-F5344CB8AC3E}">
        <p14:creationId xmlns:p14="http://schemas.microsoft.com/office/powerpoint/2010/main" val="41177893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ACCF059B-CE98-477A-91A0-E014015D0EA3}"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95737187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Группа 16"/>
          <p:cNvGrpSpPr/>
          <p:nvPr userDrawn="1"/>
        </p:nvGrpSpPr>
        <p:grpSpPr>
          <a:xfrm>
            <a:off x="0" y="0"/>
            <a:ext cx="12197756" cy="6868237"/>
            <a:chOff x="0" y="0"/>
            <a:chExt cx="12197756" cy="6868237"/>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38251" y="0"/>
              <a:ext cx="9059505" cy="6868237"/>
            </a:xfrm>
            <a:prstGeom prst="rect">
              <a:avLst/>
            </a:prstGeom>
          </p:spPr>
        </p:pic>
        <p:pic>
          <p:nvPicPr>
            <p:cNvPr id="9" name="Рисунок 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239222" y="507696"/>
              <a:ext cx="3477333" cy="504986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222258" y="620688"/>
              <a:ext cx="484448" cy="455381"/>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6791128">
              <a:off x="11244834" y="4257092"/>
              <a:ext cx="484448" cy="455381"/>
            </a:xfrm>
            <a:prstGeom prst="rect">
              <a:avLst/>
            </a:prstGeom>
          </p:spPr>
        </p:pic>
        <p:pic>
          <p:nvPicPr>
            <p:cNvPr id="12" name="Рисунок 1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2598309">
              <a:off x="292020" y="6146633"/>
              <a:ext cx="484448" cy="455381"/>
            </a:xfrm>
            <a:prstGeom prst="rect">
              <a:avLst/>
            </a:prstGeom>
          </p:spPr>
        </p:pic>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115171" y="3656060"/>
              <a:ext cx="390339" cy="390339"/>
            </a:xfrm>
            <a:prstGeom prst="rect">
              <a:avLst/>
            </a:prstGeom>
          </p:spPr>
        </p:pic>
        <p:pic>
          <p:nvPicPr>
            <p:cNvPr id="14" name="Рисунок 1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39222" y="6112226"/>
              <a:ext cx="4762500" cy="247650"/>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1404200"/>
              <a:ext cx="2098762" cy="314814"/>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2578" y="5561664"/>
              <a:ext cx="5630831" cy="225233"/>
            </a:xfrm>
            <a:prstGeom prst="rect">
              <a:avLst/>
            </a:prstGeom>
          </p:spPr>
        </p:pic>
      </p:grpSp>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675790" y="2049738"/>
            <a:ext cx="5164406" cy="1343397"/>
          </a:xfrm>
        </p:spPr>
        <p:txBody>
          <a:bodyPr anchor="b"/>
          <a:lstStyle>
            <a:lvl1pPr algn="ctr">
              <a:defRPr sz="6000"/>
            </a:lvl1pPr>
          </a:lstStyle>
          <a:p>
            <a:r>
              <a:rPr lang="da-DK" dirty="0"/>
              <a:t>Lorem ipsum dolor</a:t>
            </a:r>
            <a:endParaRPr lang="ru-RU" dirty="0"/>
          </a:p>
        </p:txBody>
      </p:sp>
      <p:sp>
        <p:nvSpPr>
          <p:cNvPr id="3" name="Текст 2"/>
          <p:cNvSpPr>
            <a:spLocks noGrp="1"/>
          </p:cNvSpPr>
          <p:nvPr>
            <p:ph type="body" idx="1" hasCustomPrompt="1"/>
          </p:nvPr>
        </p:nvSpPr>
        <p:spPr>
          <a:xfrm>
            <a:off x="1847254" y="4242117"/>
            <a:ext cx="2926171"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a:t>
            </a:r>
            <a:endParaRPr lang="ru-RU" dirty="0"/>
          </a:p>
        </p:txBody>
      </p:sp>
      <p:sp>
        <p:nvSpPr>
          <p:cNvPr id="4" name="Дата 3"/>
          <p:cNvSpPr>
            <a:spLocks noGrp="1"/>
          </p:cNvSpPr>
          <p:nvPr>
            <p:ph type="dt" sz="half" idx="10"/>
          </p:nvPr>
        </p:nvSpPr>
        <p:spPr/>
        <p:txBody>
          <a:bodyPr/>
          <a:lstStyle/>
          <a:p>
            <a:fld id="{38681E92-CF5A-44DE-A223-5FF7178439E7}"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Tree>
    <p:extLst>
      <p:ext uri="{BB962C8B-B14F-4D97-AF65-F5344CB8AC3E}">
        <p14:creationId xmlns:p14="http://schemas.microsoft.com/office/powerpoint/2010/main" val="239723315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secHead" preserve="1">
  <p:cSld name="4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18336" y="2139043"/>
            <a:ext cx="3913531" cy="4729194"/>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8355D2B3-0EBE-4E98-9739-14C6400DA930}"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01042" y="5579155"/>
            <a:ext cx="6667500" cy="333375"/>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861956" y="1777869"/>
            <a:ext cx="461282" cy="461282"/>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3084" flipH="1">
            <a:off x="955944" y="2143335"/>
            <a:ext cx="253722" cy="1902279"/>
          </a:xfrm>
          <a:prstGeom prst="rect">
            <a:avLst/>
          </a:prstGeom>
        </p:spPr>
      </p:pic>
      <p:pic>
        <p:nvPicPr>
          <p:cNvPr id="23" name="Рисунок 2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4152103">
            <a:off x="841407" y="3203981"/>
            <a:ext cx="552355" cy="1866039"/>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9171353" y="4726477"/>
            <a:ext cx="794378" cy="798791"/>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721418" y="1453508"/>
            <a:ext cx="3014884" cy="3014884"/>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0056488" y="4482131"/>
            <a:ext cx="2135512" cy="555233"/>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H="1">
            <a:off x="-18336" y="11333"/>
            <a:ext cx="1670956" cy="2493902"/>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9384488">
            <a:off x="960166" y="4715367"/>
            <a:ext cx="342550" cy="321997"/>
          </a:xfrm>
          <a:prstGeom prst="rect">
            <a:avLst/>
          </a:prstGeom>
        </p:spPr>
      </p:pic>
      <p:pic>
        <p:nvPicPr>
          <p:cNvPr id="30" name="Рисунок 29"/>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639368">
            <a:off x="1542630" y="237020"/>
            <a:ext cx="342550" cy="321997"/>
          </a:xfrm>
          <a:prstGeom prst="rect">
            <a:avLst/>
          </a:prstGeom>
        </p:spPr>
      </p:pic>
      <p:pic>
        <p:nvPicPr>
          <p:cNvPr id="31" name="Рисунок 30"/>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rot="17410889">
            <a:off x="10754876" y="5534789"/>
            <a:ext cx="342550" cy="321997"/>
          </a:xfrm>
          <a:prstGeom prst="rect">
            <a:avLst/>
          </a:prstGeom>
        </p:spPr>
      </p:pic>
    </p:spTree>
    <p:extLst>
      <p:ext uri="{BB962C8B-B14F-4D97-AF65-F5344CB8AC3E}">
        <p14:creationId xmlns:p14="http://schemas.microsoft.com/office/powerpoint/2010/main" val="4252200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001798" y="0"/>
            <a:ext cx="4669971" cy="1038381"/>
          </a:xfrm>
          <a:prstGeom prst="rect">
            <a:avLst/>
          </a:prstGeom>
        </p:spPr>
      </p:pic>
      <p:grpSp>
        <p:nvGrpSpPr>
          <p:cNvPr id="11" name="Группа 10"/>
          <p:cNvGrpSpPr/>
          <p:nvPr userDrawn="1"/>
        </p:nvGrpSpPr>
        <p:grpSpPr>
          <a:xfrm>
            <a:off x="0" y="0"/>
            <a:ext cx="8973927" cy="6858000"/>
            <a:chOff x="0" y="0"/>
            <a:chExt cx="8973927" cy="6858000"/>
          </a:xfrm>
        </p:grpSpPr>
        <p:pic>
          <p:nvPicPr>
            <p:cNvPr id="8" name="Рисунок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11427" y="6308945"/>
              <a:ext cx="4762500" cy="247650"/>
            </a:xfrm>
            <a:prstGeom prst="rect">
              <a:avLst/>
            </a:prstGeom>
          </p:spPr>
        </p:pic>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6234545" cy="6858000"/>
            </a:xfrm>
            <a:prstGeom prst="rect">
              <a:avLst/>
            </a:prstGeom>
          </p:spPr>
        </p:pic>
        <p:pic>
          <p:nvPicPr>
            <p:cNvPr id="10" name="Рисунок 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451512" y="0"/>
              <a:ext cx="4139638" cy="6858000"/>
            </a:xfrm>
            <a:prstGeom prst="rect">
              <a:avLst/>
            </a:prstGeom>
          </p:spPr>
        </p:pic>
      </p:grpSp>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da-DK" dirty="0"/>
              <a:t>Lorem ipsum dolor </a:t>
            </a:r>
            <a:br>
              <a:rPr lang="ru-RU" dirty="0"/>
            </a:br>
            <a:r>
              <a:rPr lang="da-DK" dirty="0"/>
              <a:t>sit amet</a:t>
            </a:r>
            <a:endParaRPr lang="ru-RU" dirty="0"/>
          </a:p>
        </p:txBody>
      </p:sp>
      <p:sp>
        <p:nvSpPr>
          <p:cNvPr id="3" name="Объект 2"/>
          <p:cNvSpPr>
            <a:spLocks noGrp="1"/>
          </p:cNvSpPr>
          <p:nvPr>
            <p:ph idx="1" hasCustomPrompt="1"/>
          </p:nvPr>
        </p:nvSpPr>
        <p:spPr>
          <a:xfrm>
            <a:off x="5591150" y="2114236"/>
            <a:ext cx="6010299" cy="3602929"/>
          </a:xfrm>
        </p:spPr>
        <p:txBody>
          <a:bodyPr/>
          <a:lstStyle>
            <a:lvl1pPr algn="r">
              <a:defRPr/>
            </a:lvl1pPr>
            <a:lvl2pPr algn="r">
              <a:defRPr/>
            </a:lvl2pPr>
            <a:lvl3pPr algn="r">
              <a:defRPr/>
            </a:lvl3pPr>
            <a:lvl4pPr algn="r">
              <a:defRPr/>
            </a:lvl4pPr>
            <a:lvl5pPr algn="r">
              <a:defRPr/>
            </a:lvl5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2" name="Рисунок 1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flipV="1">
            <a:off x="10345265" y="5699345"/>
            <a:ext cx="1846735" cy="313710"/>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0947" y="549765"/>
            <a:ext cx="3444606" cy="5903721"/>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V="1">
            <a:off x="9284886" y="0"/>
            <a:ext cx="2428422" cy="2433572"/>
          </a:xfrm>
          <a:prstGeom prst="rect">
            <a:avLst/>
          </a:prstGeom>
        </p:spPr>
      </p:pic>
    </p:spTree>
    <p:extLst>
      <p:ext uri="{BB962C8B-B14F-4D97-AF65-F5344CB8AC3E}">
        <p14:creationId xmlns:p14="http://schemas.microsoft.com/office/powerpoint/2010/main" val="329785152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7_Заголовок раздела">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54688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2187348" y="1738132"/>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p:txBody>
          <a:bodyPr/>
          <a:lstStyle/>
          <a:p>
            <a:fld id="{7ACBA8B6-FF0C-43DA-B7A5-9AE7C560BBE7}"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469821" y="5648183"/>
            <a:ext cx="5252358" cy="262618"/>
          </a:xfrm>
          <a:prstGeom prst="rect">
            <a:avLst/>
          </a:prstGeom>
        </p:spPr>
      </p:pic>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rot="2325349">
            <a:off x="9456734" y="1616909"/>
            <a:ext cx="2058636" cy="4201298"/>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3325727">
            <a:off x="9439892" y="1537917"/>
            <a:ext cx="2092319" cy="4270039"/>
          </a:xfrm>
          <a:prstGeom prst="rect">
            <a:avLst/>
          </a:prstGeom>
        </p:spPr>
      </p:pic>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flipH="1">
            <a:off x="105843" y="3279407"/>
            <a:ext cx="2872260" cy="2872260"/>
          </a:xfrm>
          <a:prstGeom prst="rect">
            <a:avLst/>
          </a:prstGeom>
        </p:spPr>
      </p:pic>
      <p:pic>
        <p:nvPicPr>
          <p:cNvPr id="11" name="Рисунок 1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459534" y="3972227"/>
            <a:ext cx="1371600" cy="1371600"/>
          </a:xfrm>
          <a:prstGeom prst="rect">
            <a:avLst/>
          </a:prstGeom>
        </p:spPr>
      </p:pic>
      <p:pic>
        <p:nvPicPr>
          <p:cNvPr id="12" name="Рисунок 11"/>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88757" y="286906"/>
            <a:ext cx="853216" cy="857956"/>
          </a:xfrm>
          <a:prstGeom prst="rect">
            <a:avLst/>
          </a:prstGeom>
        </p:spPr>
      </p:pic>
      <p:pic>
        <p:nvPicPr>
          <p:cNvPr id="13" name="Рисунок 12"/>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2192444">
            <a:off x="1083050" y="1247203"/>
            <a:ext cx="399721" cy="375738"/>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10800000">
            <a:off x="10259673" y="2281347"/>
            <a:ext cx="399721" cy="375738"/>
          </a:xfrm>
          <a:prstGeom prst="rect">
            <a:avLst/>
          </a:prstGeom>
        </p:spPr>
      </p:pic>
      <p:pic>
        <p:nvPicPr>
          <p:cNvPr id="17" name="Рисунок 1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rot="8536621">
            <a:off x="317286" y="5563248"/>
            <a:ext cx="399721" cy="375738"/>
          </a:xfrm>
          <a:prstGeom prst="rect">
            <a:avLst/>
          </a:prstGeom>
        </p:spPr>
      </p:pic>
    </p:spTree>
    <p:extLst>
      <p:ext uri="{BB962C8B-B14F-4D97-AF65-F5344CB8AC3E}">
        <p14:creationId xmlns:p14="http://schemas.microsoft.com/office/powerpoint/2010/main" val="210602761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More_text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35842" y="2998366"/>
            <a:ext cx="1261914" cy="386987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3"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sp>
        <p:nvSpPr>
          <p:cNvPr id="4" name="Дата 3"/>
          <p:cNvSpPr>
            <a:spLocks noGrp="1"/>
          </p:cNvSpPr>
          <p:nvPr>
            <p:ph type="dt" sz="half" idx="10"/>
          </p:nvPr>
        </p:nvSpPr>
        <p:spPr/>
        <p:txBody>
          <a:bodyPr/>
          <a:lstStyle/>
          <a:p>
            <a:fld id="{11008D1A-76FF-4BB6-A144-A282012ABF72}"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9" name="Рисунок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4038600" y="6059209"/>
            <a:ext cx="3529495" cy="176475"/>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877169" cy="5802284"/>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713308" y="4942988"/>
            <a:ext cx="302079" cy="283954"/>
          </a:xfrm>
          <a:prstGeom prst="rect">
            <a:avLst/>
          </a:prstGeom>
        </p:spPr>
      </p:pic>
    </p:spTree>
    <p:extLst>
      <p:ext uri="{BB962C8B-B14F-4D97-AF65-F5344CB8AC3E}">
        <p14:creationId xmlns:p14="http://schemas.microsoft.com/office/powerpoint/2010/main" val="20461456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5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864131">
            <a:off x="5577950" y="5921853"/>
            <a:ext cx="1120784" cy="1224643"/>
          </a:xfrm>
          <a:prstGeom prst="rect">
            <a:avLst/>
          </a:prstGeom>
        </p:spPr>
      </p:pic>
      <p:pic>
        <p:nvPicPr>
          <p:cNvPr id="12" name="Рисунок 1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5504013" cy="6858000"/>
          </a:xfrm>
          <a:prstGeom prst="rect">
            <a:avLst/>
          </a:prstGeom>
        </p:spPr>
      </p:pic>
      <p:pic>
        <p:nvPicPr>
          <p:cNvPr id="10" name="Рисунок 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0" y="4977310"/>
            <a:ext cx="1513408" cy="188069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2"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3"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4" name="Дата 3"/>
          <p:cNvSpPr>
            <a:spLocks noGrp="1"/>
          </p:cNvSpPr>
          <p:nvPr>
            <p:ph type="dt" sz="half" idx="10"/>
          </p:nvPr>
        </p:nvSpPr>
        <p:spPr>
          <a:xfrm>
            <a:off x="2061026" y="6356349"/>
            <a:ext cx="2743200" cy="365125"/>
          </a:xfrm>
        </p:spPr>
        <p:txBody>
          <a:bodyPr/>
          <a:lstStyle/>
          <a:p>
            <a:fld id="{B1C2B6F7-EF03-4497-B29D-CB7D612AD2DE}" type="datetime1">
              <a:rPr lang="ru-RU" smtClean="0"/>
              <a:t>26.08.2026</a:t>
            </a:fld>
            <a:endParaRPr lang="ru-RU"/>
          </a:p>
        </p:txBody>
      </p:sp>
      <p:sp>
        <p:nvSpPr>
          <p:cNvPr id="5" name="Нижний колонтитул 4"/>
          <p:cNvSpPr>
            <a:spLocks noGrp="1"/>
          </p:cNvSpPr>
          <p:nvPr>
            <p:ph type="ftr" sz="quarter" idx="11"/>
          </p:nvPr>
        </p:nvSpPr>
        <p:spPr>
          <a:xfrm>
            <a:off x="6316436" y="6356349"/>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7179597" y="2325182"/>
            <a:ext cx="4179887" cy="3462338"/>
          </a:xfrm>
        </p:spPr>
        <p:txBody>
          <a:bodyPr/>
          <a:lstStyle/>
          <a:p>
            <a:endParaRPr lang="ru-RU" dirty="0"/>
          </a:p>
        </p:txBody>
      </p:sp>
      <p:pic>
        <p:nvPicPr>
          <p:cNvPr id="14" name="Рисунок 13"/>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758376">
            <a:off x="10450307" y="230235"/>
            <a:ext cx="1557105" cy="1500011"/>
          </a:xfrm>
          <a:prstGeom prst="rect">
            <a:avLst/>
          </a:prstGeom>
        </p:spPr>
      </p:pic>
      <p:pic>
        <p:nvPicPr>
          <p:cNvPr id="15" name="Рисунок 14"/>
          <p:cNvPicPr>
            <a:picLocks noChangeAspect="1"/>
          </p:cNvPicPr>
          <p:nvPr userDrawn="1"/>
        </p:nvPicPr>
        <p:blipFill rotWithShape="1">
          <a:blip r:embed="rId8" cstate="email">
            <a:extLst>
              <a:ext uri="{28A0092B-C50C-407E-A947-70E740481C1C}">
                <a14:useLocalDpi xmlns:a14="http://schemas.microsoft.com/office/drawing/2010/main"/>
              </a:ext>
            </a:extLst>
          </a:blip>
          <a:srcRect l="-4425" t="2003" r="45637" b="-2003"/>
          <a:stretch/>
        </p:blipFill>
        <p:spPr>
          <a:xfrm>
            <a:off x="11228859" y="3823359"/>
            <a:ext cx="976061" cy="1629861"/>
          </a:xfrm>
          <a:prstGeom prst="rect">
            <a:avLst/>
          </a:prstGeom>
        </p:spPr>
      </p:pic>
    </p:spTree>
    <p:extLst>
      <p:ext uri="{BB962C8B-B14F-4D97-AF65-F5344CB8AC3E}">
        <p14:creationId xmlns:p14="http://schemas.microsoft.com/office/powerpoint/2010/main" val="384526294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6_Заголовок раздела">
    <p:spTree>
      <p:nvGrpSpPr>
        <p:cNvPr id="1" name=""/>
        <p:cNvGrpSpPr/>
        <p:nvPr/>
      </p:nvGrpSpPr>
      <p:grpSpPr>
        <a:xfrm>
          <a:off x="0" y="0"/>
          <a:ext cx="0" cy="0"/>
          <a:chOff x="0" y="0"/>
          <a:chExt cx="0" cy="0"/>
        </a:xfrm>
      </p:grpSpPr>
      <p:pic>
        <p:nvPicPr>
          <p:cNvPr id="11" name="Рисунок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0"/>
            <a:ext cx="9046002"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5DCF5F25-5CA5-4AD8-9FB2-893AB81C3556}" type="datetime1">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9" name="Рисунок 8"/>
          <p:cNvSpPr>
            <a:spLocks noGrp="1"/>
          </p:cNvSpPr>
          <p:nvPr>
            <p:ph type="pic" sz="quarter" idx="13"/>
          </p:nvPr>
        </p:nvSpPr>
        <p:spPr>
          <a:xfrm>
            <a:off x="1379764" y="739549"/>
            <a:ext cx="9432713" cy="5047971"/>
          </a:xfrm>
        </p:spPr>
        <p:txBody>
          <a:bodyPr/>
          <a:lstStyle/>
          <a:p>
            <a:endParaRPr lang="ru-RU" dirty="0"/>
          </a:p>
        </p:txBody>
      </p:sp>
      <p:pic>
        <p:nvPicPr>
          <p:cNvPr id="8" name="Рисунок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286120" y="6009338"/>
            <a:ext cx="7620000" cy="304800"/>
          </a:xfrm>
          <a:prstGeom prst="rect">
            <a:avLst/>
          </a:prstGeom>
        </p:spPr>
      </p:pic>
      <p:pic>
        <p:nvPicPr>
          <p:cNvPr id="16" name="Рисунок 15"/>
          <p:cNvPicPr>
            <a:picLocks noChangeAspect="1"/>
          </p:cNvPicPr>
          <p:nvPr userDrawn="1"/>
        </p:nvPicPr>
        <p:blipFill rotWithShape="1">
          <a:blip r:embed="rId6" cstate="email">
            <a:extLst>
              <a:ext uri="{28A0092B-C50C-407E-A947-70E740481C1C}">
                <a14:useLocalDpi xmlns:a14="http://schemas.microsoft.com/office/drawing/2010/main"/>
              </a:ext>
            </a:extLst>
          </a:blip>
          <a:srcRect r="40770"/>
          <a:stretch/>
        </p:blipFill>
        <p:spPr>
          <a:xfrm>
            <a:off x="9299121" y="739549"/>
            <a:ext cx="2892879" cy="4884117"/>
          </a:xfrm>
          <a:prstGeom prst="rect">
            <a:avLst/>
          </a:prstGeom>
        </p:spPr>
      </p:pic>
      <p:pic>
        <p:nvPicPr>
          <p:cNvPr id="17" name="Рисунок 1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5789456">
            <a:off x="293914" y="5875035"/>
            <a:ext cx="285750" cy="268605"/>
          </a:xfrm>
          <a:prstGeom prst="rect">
            <a:avLst/>
          </a:prstGeom>
        </p:spPr>
      </p:pic>
      <p:pic>
        <p:nvPicPr>
          <p:cNvPr id="19" name="Рисунок 1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8218060">
            <a:off x="10602684" y="194276"/>
            <a:ext cx="285750" cy="268605"/>
          </a:xfrm>
          <a:prstGeom prst="rect">
            <a:avLst/>
          </a:prstGeom>
        </p:spPr>
      </p:pic>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962161">
            <a:off x="462494" y="5516354"/>
            <a:ext cx="285750" cy="268605"/>
          </a:xfrm>
          <a:prstGeom prst="rect">
            <a:avLst/>
          </a:prstGeom>
        </p:spPr>
      </p:pic>
      <p:pic>
        <p:nvPicPr>
          <p:cNvPr id="21" name="Рисунок 20"/>
          <p:cNvPicPr>
            <a:picLocks noChangeAspect="1"/>
          </p:cNvPicPr>
          <p:nvPr userDrawn="1"/>
        </p:nvPicPr>
        <p:blipFill rotWithShape="1">
          <a:blip r:embed="rId8" cstate="email">
            <a:extLst>
              <a:ext uri="{28A0092B-C50C-407E-A947-70E740481C1C}">
                <a14:useLocalDpi xmlns:a14="http://schemas.microsoft.com/office/drawing/2010/main"/>
              </a:ext>
            </a:extLst>
          </a:blip>
          <a:srcRect l="41348"/>
          <a:stretch/>
        </p:blipFill>
        <p:spPr>
          <a:xfrm>
            <a:off x="0" y="1367779"/>
            <a:ext cx="991303" cy="1699528"/>
          </a:xfrm>
          <a:prstGeom prst="rect">
            <a:avLst/>
          </a:prstGeom>
        </p:spPr>
      </p:pic>
      <p:pic>
        <p:nvPicPr>
          <p:cNvPr id="22" name="Рисунок 21"/>
          <p:cNvPicPr>
            <a:picLocks noChangeAspect="1"/>
          </p:cNvPicPr>
          <p:nvPr userDrawn="1"/>
        </p:nvPicPr>
        <p:blipFill rotWithShape="1">
          <a:blip r:embed="rId9" cstate="email">
            <a:extLst>
              <a:ext uri="{28A0092B-C50C-407E-A947-70E740481C1C}">
                <a14:useLocalDpi xmlns:a14="http://schemas.microsoft.com/office/drawing/2010/main"/>
              </a:ext>
            </a:extLst>
          </a:blip>
          <a:srcRect t="37724"/>
          <a:stretch/>
        </p:blipFill>
        <p:spPr>
          <a:xfrm>
            <a:off x="798783" y="0"/>
            <a:ext cx="505255" cy="314653"/>
          </a:xfrm>
          <a:prstGeom prst="rect">
            <a:avLst/>
          </a:prstGeom>
        </p:spPr>
      </p:pic>
    </p:spTree>
    <p:extLst>
      <p:ext uri="{BB962C8B-B14F-4D97-AF65-F5344CB8AC3E}">
        <p14:creationId xmlns:p14="http://schemas.microsoft.com/office/powerpoint/2010/main" val="273275628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8_Заголовок раздела">
    <p:spTree>
      <p:nvGrpSpPr>
        <p:cNvPr id="1" name=""/>
        <p:cNvGrpSpPr/>
        <p:nvPr/>
      </p:nvGrpSpPr>
      <p:grpSpPr>
        <a:xfrm>
          <a:off x="0" y="0"/>
          <a:ext cx="0" cy="0"/>
          <a:chOff x="0" y="0"/>
          <a:chExt cx="0" cy="0"/>
        </a:xfrm>
      </p:grpSpPr>
      <p:pic>
        <p:nvPicPr>
          <p:cNvPr id="14" name="Рисунок 13"/>
          <p:cNvPicPr>
            <a:picLocks noChangeAspect="1"/>
          </p:cNvPicPr>
          <p:nvPr userDrawn="1"/>
        </p:nvPicPr>
        <p:blipFill rotWithShape="1">
          <a:blip r:embed="rId2" cstate="email">
            <a:extLst>
              <a:ext uri="{28A0092B-C50C-407E-A947-70E740481C1C}">
                <a14:useLocalDpi xmlns:a14="http://schemas.microsoft.com/office/drawing/2010/main"/>
              </a:ext>
            </a:extLst>
          </a:blip>
          <a:srcRect l="18897"/>
          <a:stretch/>
        </p:blipFill>
        <p:spPr>
          <a:xfrm flipV="1">
            <a:off x="-8165" y="0"/>
            <a:ext cx="4463906" cy="685800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538A7483-B222-4158-8CAE-EB2B45992326}" type="datetime1">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865867" y="1314449"/>
            <a:ext cx="4449763" cy="4138613"/>
          </a:xfrm>
        </p:spPr>
        <p:txBody>
          <a:bodyPr/>
          <a:lstStyle/>
          <a:p>
            <a:endParaRPr lang="ru-RU"/>
          </a:p>
        </p:txBody>
      </p:sp>
      <p:sp>
        <p:nvSpPr>
          <p:cNvPr id="12"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6677266" y="5892984"/>
            <a:ext cx="4155621" cy="166225"/>
          </a:xfrm>
          <a:prstGeom prst="rect">
            <a:avLst/>
          </a:prstGeom>
        </p:spPr>
      </p:pic>
      <p:pic>
        <p:nvPicPr>
          <p:cNvPr id="23" name="Рисунок 2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1012938" y="5892984"/>
            <a:ext cx="4155621" cy="166225"/>
          </a:xfrm>
          <a:prstGeom prst="rect">
            <a:avLst/>
          </a:prstGeom>
        </p:spPr>
      </p:pic>
      <p:pic>
        <p:nvPicPr>
          <p:cNvPr id="24" name="Рисунок 2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3815681" y="158990"/>
            <a:ext cx="713336" cy="713336"/>
          </a:xfrm>
          <a:prstGeom prst="rect">
            <a:avLst/>
          </a:prstGeom>
        </p:spPr>
      </p:pic>
      <p:pic>
        <p:nvPicPr>
          <p:cNvPr id="25" name="Рисунок 2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20363" y="5976096"/>
            <a:ext cx="653248" cy="656877"/>
          </a:xfrm>
          <a:prstGeom prst="rect">
            <a:avLst/>
          </a:prstGeom>
        </p:spPr>
      </p:pic>
      <p:pic>
        <p:nvPicPr>
          <p:cNvPr id="26" name="Рисунок 2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45946" y="3255459"/>
            <a:ext cx="713336" cy="713336"/>
          </a:xfrm>
          <a:prstGeom prst="rect">
            <a:avLst/>
          </a:prstGeom>
        </p:spPr>
      </p:pic>
      <p:pic>
        <p:nvPicPr>
          <p:cNvPr id="15" name="Рисунок 14"/>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902236" y="2501524"/>
            <a:ext cx="653248" cy="656877"/>
          </a:xfrm>
          <a:prstGeom prst="rect">
            <a:avLst/>
          </a:prstGeom>
        </p:spPr>
      </p:pic>
      <p:pic>
        <p:nvPicPr>
          <p:cNvPr id="27" name="Рисунок 26"/>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06318" y="3161716"/>
            <a:ext cx="1885682" cy="2814380"/>
          </a:xfrm>
          <a:prstGeom prst="rect">
            <a:avLst/>
          </a:prstGeom>
        </p:spPr>
      </p:pic>
      <p:pic>
        <p:nvPicPr>
          <p:cNvPr id="28" name="Рисунок 27"/>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854043" y="196568"/>
            <a:ext cx="2326821" cy="897920"/>
          </a:xfrm>
          <a:prstGeom prst="rect">
            <a:avLst/>
          </a:prstGeom>
        </p:spPr>
      </p:pic>
    </p:spTree>
    <p:extLst>
      <p:ext uri="{BB962C8B-B14F-4D97-AF65-F5344CB8AC3E}">
        <p14:creationId xmlns:p14="http://schemas.microsoft.com/office/powerpoint/2010/main" val="30263625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9_Заголовок раздела">
    <p:spTree>
      <p:nvGrpSpPr>
        <p:cNvPr id="1" name=""/>
        <p:cNvGrpSpPr/>
        <p:nvPr/>
      </p:nvGrpSpPr>
      <p:grpSpPr>
        <a:xfrm>
          <a:off x="0" y="0"/>
          <a:ext cx="0" cy="0"/>
          <a:chOff x="0" y="0"/>
          <a:chExt cx="0" cy="0"/>
        </a:xfrm>
      </p:grpSpPr>
      <p:pic>
        <p:nvPicPr>
          <p:cNvPr id="9" name="Рисунок 8"/>
          <p:cNvPicPr>
            <a:picLocks noChangeAspect="1"/>
          </p:cNvPicPr>
          <p:nvPr userDrawn="1"/>
        </p:nvPicPr>
        <p:blipFill rotWithShape="1">
          <a:blip r:embed="rId2">
            <a:extLst>
              <a:ext uri="{28A0092B-C50C-407E-A947-70E740481C1C}">
                <a14:useLocalDpi xmlns:a14="http://schemas.microsoft.com/office/drawing/2010/main"/>
              </a:ext>
            </a:extLst>
          </a:blip>
          <a:srcRect l="-38320" t="7971" r="38320" b="-7971"/>
          <a:stretch/>
        </p:blipFill>
        <p:spPr>
          <a:xfrm flipH="1">
            <a:off x="-1" y="846989"/>
            <a:ext cx="7223672" cy="7091238"/>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p>
            <a:fld id="{7F9650E3-60C7-40CD-8DF4-D763ED4691DB}" type="datetime1">
              <a:rPr lang="ru-RU" smtClean="0"/>
              <a:t>26.08.2026</a:t>
            </a:fld>
            <a:endParaRPr lang="ru-RU"/>
          </a:p>
        </p:txBody>
      </p:sp>
      <p:sp>
        <p:nvSpPr>
          <p:cNvPr id="5" name="Нижний колонтитул 4"/>
          <p:cNvSpPr>
            <a:spLocks noGrp="1"/>
          </p:cNvSpPr>
          <p:nvPr>
            <p:ph type="ftr" sz="quarter" idx="11"/>
          </p:nvPr>
        </p:nvSpPr>
        <p:spPr>
          <a:xfrm>
            <a:off x="6697677"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3" name="Диаграмма 2"/>
          <p:cNvSpPr>
            <a:spLocks noGrp="1"/>
          </p:cNvSpPr>
          <p:nvPr>
            <p:ph type="chart" sz="quarter" idx="13"/>
          </p:nvPr>
        </p:nvSpPr>
        <p:spPr>
          <a:xfrm>
            <a:off x="3707778" y="1542820"/>
            <a:ext cx="4449763" cy="4138613"/>
          </a:xfrm>
        </p:spPr>
        <p:txBody>
          <a:bodyPr/>
          <a:lstStyle/>
          <a:p>
            <a:endParaRPr lang="ru-RU" dirty="0"/>
          </a:p>
        </p:txBody>
      </p:sp>
      <p:pic>
        <p:nvPicPr>
          <p:cNvPr id="13" name="Рисунок 1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854849" y="5976096"/>
            <a:ext cx="4155621" cy="166225"/>
          </a:xfrm>
          <a:prstGeom prst="rect">
            <a:avLst/>
          </a:prstGeom>
        </p:spPr>
      </p:pic>
      <p:pic>
        <p:nvPicPr>
          <p:cNvPr id="25" name="Рисунок 2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91701" y="6142321"/>
            <a:ext cx="653248" cy="656877"/>
          </a:xfrm>
          <a:prstGeom prst="rect">
            <a:avLst/>
          </a:prstGeom>
        </p:spPr>
      </p:pic>
      <p:sp>
        <p:nvSpPr>
          <p:cNvPr id="20"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890700">
            <a:off x="10081963" y="4267376"/>
            <a:ext cx="1461027" cy="1596415"/>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84942" y="-55596"/>
            <a:ext cx="1687650" cy="1625770"/>
          </a:xfrm>
          <a:prstGeom prst="rect">
            <a:avLst/>
          </a:prstGeom>
        </p:spPr>
      </p:pic>
      <p:pic>
        <p:nvPicPr>
          <p:cNvPr id="24" name="Рисунок 2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68806" y="757289"/>
            <a:ext cx="713336" cy="713336"/>
          </a:xfrm>
          <a:prstGeom prst="rect">
            <a:avLst/>
          </a:prstGeom>
        </p:spPr>
      </p:pic>
      <p:pic>
        <p:nvPicPr>
          <p:cNvPr id="16" name="Рисунок 15"/>
          <p:cNvPicPr>
            <a:picLocks noChangeAspect="1"/>
          </p:cNvPicPr>
          <p:nvPr userDrawn="1"/>
        </p:nvPicPr>
        <p:blipFill rotWithShape="1">
          <a:blip r:embed="rId2" cstate="email">
            <a:extLst>
              <a:ext uri="{28A0092B-C50C-407E-A947-70E740481C1C}">
                <a14:useLocalDpi xmlns:a14="http://schemas.microsoft.com/office/drawing/2010/main"/>
              </a:ext>
            </a:extLst>
          </a:blip>
          <a:srcRect l="45279" r="382"/>
          <a:stretch/>
        </p:blipFill>
        <p:spPr>
          <a:xfrm flipH="1">
            <a:off x="9682660" y="489858"/>
            <a:ext cx="2509394" cy="4516061"/>
          </a:xfrm>
          <a:prstGeom prst="rect">
            <a:avLst/>
          </a:prstGeom>
        </p:spPr>
      </p:pic>
      <p:pic>
        <p:nvPicPr>
          <p:cNvPr id="29" name="Рисунок 2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485852" y="913297"/>
            <a:ext cx="653248" cy="656877"/>
          </a:xfrm>
          <a:prstGeom prst="rect">
            <a:avLst/>
          </a:prstGeom>
        </p:spPr>
      </p:pic>
      <p:pic>
        <p:nvPicPr>
          <p:cNvPr id="30" name="Рисунок 2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8969324" y="4392608"/>
            <a:ext cx="713336" cy="713336"/>
          </a:xfrm>
          <a:prstGeom prst="rect">
            <a:avLst/>
          </a:prstGeom>
        </p:spPr>
      </p:pic>
      <p:pic>
        <p:nvPicPr>
          <p:cNvPr id="17" name="Рисунок 1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9682660" y="1971813"/>
            <a:ext cx="1345251" cy="1348104"/>
          </a:xfrm>
          <a:prstGeom prst="rect">
            <a:avLst/>
          </a:prstGeom>
        </p:spPr>
      </p:pic>
      <p:pic>
        <p:nvPicPr>
          <p:cNvPr id="19" name="Рисунок 18"/>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905741" y="4444186"/>
            <a:ext cx="1729928" cy="1733597"/>
          </a:xfrm>
          <a:prstGeom prst="rect">
            <a:avLst/>
          </a:prstGeom>
        </p:spPr>
      </p:pic>
    </p:spTree>
    <p:extLst>
      <p:ext uri="{BB962C8B-B14F-4D97-AF65-F5344CB8AC3E}">
        <p14:creationId xmlns:p14="http://schemas.microsoft.com/office/powerpoint/2010/main" val="356905331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Table_slide_yellow">
    <p:spTree>
      <p:nvGrpSpPr>
        <p:cNvPr id="1" name=""/>
        <p:cNvGrpSpPr/>
        <p:nvPr/>
      </p:nvGrpSpPr>
      <p:grpSpPr>
        <a:xfrm>
          <a:off x="0" y="0"/>
          <a:ext cx="0" cy="0"/>
          <a:chOff x="0" y="0"/>
          <a:chExt cx="0" cy="0"/>
        </a:xfrm>
      </p:grpSpPr>
      <p:pic>
        <p:nvPicPr>
          <p:cNvPr id="14" name="Рисунок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72950" y="2374058"/>
            <a:ext cx="3719050" cy="4494179"/>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r="25619" b="14310"/>
          <a:stretch/>
        </p:blipFill>
        <p:spPr>
          <a:xfrm rot="10800000">
            <a:off x="0" y="0"/>
            <a:ext cx="2538920" cy="5969261"/>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DACE4FB2-92A7-46F0-A41B-2443ADA8015F}"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sp>
        <p:nvSpPr>
          <p:cNvPr id="8" name="Таблица 7"/>
          <p:cNvSpPr>
            <a:spLocks noGrp="1"/>
          </p:cNvSpPr>
          <p:nvPr>
            <p:ph type="tbl" sz="quarter" idx="13"/>
          </p:nvPr>
        </p:nvSpPr>
        <p:spPr>
          <a:xfrm>
            <a:off x="885522" y="447597"/>
            <a:ext cx="10382250" cy="5573713"/>
          </a:xfrm>
        </p:spPr>
        <p:txBody>
          <a:bodyPr/>
          <a:lstStyle/>
          <a:p>
            <a:endParaRPr lang="ru-RU"/>
          </a:p>
        </p:txBody>
      </p:sp>
      <p:pic>
        <p:nvPicPr>
          <p:cNvPr id="15" name="Рисунок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626336" y="1225684"/>
            <a:ext cx="253004" cy="1896894"/>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192018">
            <a:off x="272307" y="649803"/>
            <a:ext cx="383150" cy="360161"/>
          </a:xfrm>
          <a:prstGeom prst="rect">
            <a:avLst/>
          </a:prstGeom>
        </p:spPr>
      </p:pic>
      <p:pic>
        <p:nvPicPr>
          <p:cNvPr id="27" name="Рисунок 2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13012286">
            <a:off x="11521734" y="5555199"/>
            <a:ext cx="383150" cy="360161"/>
          </a:xfrm>
          <a:prstGeom prst="rect">
            <a:avLst/>
          </a:prstGeom>
        </p:spPr>
      </p:pic>
      <p:pic>
        <p:nvPicPr>
          <p:cNvPr id="23" name="Рисунок 22"/>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2363821" y="6036429"/>
            <a:ext cx="7620000" cy="304800"/>
          </a:xfrm>
          <a:prstGeom prst="rect">
            <a:avLst/>
          </a:prstGeom>
        </p:spPr>
      </p:pic>
    </p:spTree>
    <p:extLst>
      <p:ext uri="{BB962C8B-B14F-4D97-AF65-F5344CB8AC3E}">
        <p14:creationId xmlns:p14="http://schemas.microsoft.com/office/powerpoint/2010/main" val="361818119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ullet_points_yellow">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email">
            <a:extLst>
              <a:ext uri="{28A0092B-C50C-407E-A947-70E740481C1C}">
                <a14:useLocalDpi xmlns:a14="http://schemas.microsoft.com/office/drawing/2010/main"/>
              </a:ext>
            </a:extLst>
          </a:blip>
          <a:srcRect l="29233"/>
          <a:stretch/>
        </p:blipFill>
        <p:spPr>
          <a:xfrm>
            <a:off x="0" y="0"/>
            <a:ext cx="3895006" cy="6858000"/>
          </a:xfrm>
          <a:prstGeom prst="rect">
            <a:avLst/>
          </a:prstGeom>
        </p:spPr>
      </p:pic>
      <p:pic>
        <p:nvPicPr>
          <p:cNvPr id="21" name="Рисунок 20"/>
          <p:cNvPicPr>
            <a:picLocks noChangeAspect="1"/>
          </p:cNvPicPr>
          <p:nvPr userDrawn="1"/>
        </p:nvPicPr>
        <p:blipFill rotWithShape="1">
          <a:blip r:embed="rId3" cstate="email">
            <a:extLst>
              <a:ext uri="{28A0092B-C50C-407E-A947-70E740481C1C}">
                <a14:useLocalDpi xmlns:a14="http://schemas.microsoft.com/office/drawing/2010/main"/>
              </a:ext>
            </a:extLst>
          </a:blip>
          <a:srcRect r="55750"/>
          <a:stretch/>
        </p:blipFill>
        <p:spPr>
          <a:xfrm>
            <a:off x="11176132" y="2061256"/>
            <a:ext cx="1021624" cy="4711735"/>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tx1"/>
                </a:solidFill>
              </a:defRPr>
            </a:lvl1pPr>
          </a:lstStyle>
          <a:p>
            <a:fld id="{ECD16398-92CD-437F-86EC-887C697D72E4}" type="datetime1">
              <a:rPr lang="ru-RU" smtClean="0"/>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18" name="Рисунок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313676" y="0"/>
            <a:ext cx="878324" cy="739549"/>
          </a:xfrm>
          <a:prstGeom prst="rect">
            <a:avLst/>
          </a:prstGeom>
        </p:spPr>
      </p:pic>
      <p:pic>
        <p:nvPicPr>
          <p:cNvPr id="14" name="Рисунок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3276841" y="5708485"/>
            <a:ext cx="6841672" cy="273667"/>
          </a:xfrm>
          <a:prstGeom prst="rect">
            <a:avLst/>
          </a:prstGeom>
        </p:spPr>
      </p:pic>
      <p:pic>
        <p:nvPicPr>
          <p:cNvPr id="22" name="Рисунок 21"/>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322145" y="5510650"/>
            <a:ext cx="841026" cy="845698"/>
          </a:xfrm>
          <a:prstGeom prst="rect">
            <a:avLst/>
          </a:prstGeom>
        </p:spPr>
      </p:pic>
      <p:pic>
        <p:nvPicPr>
          <p:cNvPr id="33" name="Рисунок 3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0635558" flipV="1">
            <a:off x="11592097" y="2836229"/>
            <a:ext cx="321481" cy="302192"/>
          </a:xfrm>
          <a:prstGeom prst="rect">
            <a:avLst/>
          </a:prstGeom>
        </p:spPr>
      </p:pic>
      <p:pic>
        <p:nvPicPr>
          <p:cNvPr id="34" name="Рисунок 33"/>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12752199" flipV="1">
            <a:off x="492111" y="218678"/>
            <a:ext cx="321481" cy="302192"/>
          </a:xfrm>
          <a:prstGeom prst="rect">
            <a:avLst/>
          </a:prstGeom>
        </p:spPr>
      </p:pic>
      <p:sp>
        <p:nvSpPr>
          <p:cNvPr id="39" name="Текст 38"/>
          <p:cNvSpPr>
            <a:spLocks noGrp="1"/>
          </p:cNvSpPr>
          <p:nvPr>
            <p:ph type="body" sz="quarter" idx="17" hasCustomPrompt="1"/>
          </p:nvPr>
        </p:nvSpPr>
        <p:spPr>
          <a:xfrm>
            <a:off x="1851559" y="132372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4" name="Текст 38"/>
          <p:cNvSpPr>
            <a:spLocks noGrp="1"/>
          </p:cNvSpPr>
          <p:nvPr>
            <p:ph type="body" sz="quarter" idx="19" hasCustomPrompt="1"/>
          </p:nvPr>
        </p:nvSpPr>
        <p:spPr>
          <a:xfrm>
            <a:off x="1851559" y="3205616"/>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45" name="Текст 38"/>
          <p:cNvSpPr>
            <a:spLocks noGrp="1"/>
          </p:cNvSpPr>
          <p:nvPr>
            <p:ph type="body" sz="quarter" idx="20" hasCustomPrompt="1"/>
          </p:nvPr>
        </p:nvSpPr>
        <p:spPr>
          <a:xfrm>
            <a:off x="1851559" y="4112708"/>
            <a:ext cx="9456360" cy="560183"/>
          </a:xfrm>
        </p:spPr>
        <p:txBody>
          <a:bodyPr/>
          <a:lstStyle>
            <a:lvl1pPr marL="228600" indent="-228600">
              <a:buClr>
                <a:schemeClr val="accent2"/>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Tree>
    <p:extLst>
      <p:ext uri="{BB962C8B-B14F-4D97-AF65-F5344CB8AC3E}">
        <p14:creationId xmlns:p14="http://schemas.microsoft.com/office/powerpoint/2010/main" val="172494584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1_ЗBambooBike">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tretch>
            <a:fillRect/>
          </a:stretch>
        </p:blipFill>
        <p:spPr>
          <a:xfrm>
            <a:off x="0" y="3150"/>
            <a:ext cx="12186402" cy="6854850"/>
          </a:xfrm>
          <a:prstGeom prst="rect">
            <a:avLst/>
          </a:prstGeom>
        </p:spPr>
      </p:pic>
      <p:pic>
        <p:nvPicPr>
          <p:cNvPr id="20" name="Рисунок 19"/>
          <p:cNvPicPr>
            <a:picLocks noChangeAspect="1"/>
          </p:cNvPicPr>
          <p:nvPr userDrawn="1"/>
        </p:nvPicPr>
        <p:blipFill>
          <a:blip r:embed="rId4" cstate="email">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460490" y="721422"/>
            <a:ext cx="4068452" cy="4404099"/>
          </a:xfrm>
          <a:prstGeom prst="rect">
            <a:avLst/>
          </a:prstGeom>
        </p:spPr>
      </p:pic>
      <p:pic>
        <p:nvPicPr>
          <p:cNvPr id="21" name="Рисунок 20"/>
          <p:cNvPicPr>
            <a:picLocks noChangeAspect="1"/>
          </p:cNvPicPr>
          <p:nvPr userDrawn="1"/>
        </p:nvPicPr>
        <p:blipFill>
          <a:blip r:embed="rId6" cstate="email">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a:ext>
            </a:extLst>
          </a:blip>
          <a:stretch>
            <a:fillRect/>
          </a:stretch>
        </p:blipFill>
        <p:spPr>
          <a:xfrm>
            <a:off x="7941474" y="-14121"/>
            <a:ext cx="4250215" cy="3339455"/>
          </a:xfrm>
          <a:prstGeom prst="rect">
            <a:avLst/>
          </a:prstGeom>
        </p:spPr>
      </p:pic>
      <p:pic>
        <p:nvPicPr>
          <p:cNvPr id="22" name="Рисунок 21"/>
          <p:cNvPicPr>
            <a:picLocks noChangeAspect="1"/>
          </p:cNvPicPr>
          <p:nvPr userDrawn="1"/>
        </p:nvPicPr>
        <p:blipFill>
          <a:blip r:embed="rId8" cstate="email">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a:ext>
            </a:extLst>
          </a:blip>
          <a:stretch>
            <a:fillRect/>
          </a:stretch>
        </p:blipFill>
        <p:spPr>
          <a:xfrm>
            <a:off x="-250925" y="5607344"/>
            <a:ext cx="5724636" cy="381642"/>
          </a:xfrm>
          <a:prstGeom prst="rect">
            <a:avLst/>
          </a:prstGeom>
        </p:spPr>
      </p:pic>
      <p:pic>
        <p:nvPicPr>
          <p:cNvPr id="7" name="Рисунок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p>
            <a:fld id="{3F4D2415-C807-467F-8A8A-582CCD79BE13}" type="datetime1">
              <a:rPr lang="ru-RU" smtClean="0"/>
              <a:t>26.08.2026</a:t>
            </a:fld>
            <a:endParaRPr lang="ru-RU"/>
          </a:p>
        </p:txBody>
      </p:sp>
      <p:sp>
        <p:nvSpPr>
          <p:cNvPr id="5" name="Нижний колонтитул 4"/>
          <p:cNvSpPr>
            <a:spLocks noGrp="1"/>
          </p:cNvSpPr>
          <p:nvPr userDrawn="1">
            <p:ph type="ftr" sz="quarter" idx="11"/>
          </p:nvPr>
        </p:nvSpPr>
        <p:spPr/>
        <p:txBody>
          <a:bodyPr/>
          <a:lstStyle/>
          <a:p>
            <a:endParaRPr lang="ru-RU"/>
          </a:p>
        </p:txBody>
      </p:sp>
      <p:sp>
        <p:nvSpPr>
          <p:cNvPr id="6" name="Номер слайда 5"/>
          <p:cNvSpPr>
            <a:spLocks noGrp="1"/>
          </p:cNvSpPr>
          <p:nvPr userDrawn="1">
            <p:ph type="sldNum" sz="quarter" idx="12"/>
          </p:nvPr>
        </p:nvSpPr>
        <p:spPr/>
        <p:txBody>
          <a:bodyPr/>
          <a:lstStyle/>
          <a:p>
            <a:fld id="{B7E6CA31-DA56-47CF-9891-B6D0296B6AEC}" type="slidenum">
              <a:rPr lang="ru-RU" smtClean="0"/>
              <a:t>‹Nr.›</a:t>
            </a:fld>
            <a:endParaRPr lang="ru-RU"/>
          </a:p>
        </p:txBody>
      </p:sp>
      <p:pic>
        <p:nvPicPr>
          <p:cNvPr id="11" name="Grafik 10">
            <a:extLst>
              <a:ext uri="{FF2B5EF4-FFF2-40B4-BE49-F238E27FC236}">
                <a16:creationId xmlns:a16="http://schemas.microsoft.com/office/drawing/2014/main" id="{EACF3009-F710-4C74-98C6-C320D2B50195}"/>
              </a:ext>
            </a:extLst>
          </p:cNvPr>
          <p:cNvPicPr>
            <a:picLocks noChangeAspect="1"/>
          </p:cNvPicPr>
          <p:nvPr userDrawn="1"/>
        </p:nvPicPr>
        <p:blipFill>
          <a:blip r:embed="rId11" cstate="email">
            <a:extLst>
              <a:ext uri="{28A0092B-C50C-407E-A947-70E740481C1C}">
                <a14:useLocalDpi xmlns:a14="http://schemas.microsoft.com/office/drawing/2010/main"/>
              </a:ext>
            </a:extLst>
          </a:blip>
          <a:srcRect/>
          <a:stretch/>
        </p:blipFill>
        <p:spPr>
          <a:xfrm>
            <a:off x="250136" y="354837"/>
            <a:ext cx="1363283" cy="653609"/>
          </a:xfrm>
          <a:prstGeom prst="rect">
            <a:avLst/>
          </a:prstGeom>
        </p:spPr>
      </p:pic>
    </p:spTree>
    <p:extLst>
      <p:ext uri="{BB962C8B-B14F-4D97-AF65-F5344CB8AC3E}">
        <p14:creationId xmlns:p14="http://schemas.microsoft.com/office/powerpoint/2010/main" val="415979121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2_ЗBambooBike_Pink">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0" y="3150"/>
            <a:ext cx="12186402" cy="6854850"/>
          </a:xfrm>
          <a:prstGeom prst="rect">
            <a:avLst/>
          </a:prstGeom>
        </p:spPr>
      </p:pic>
      <p:pic>
        <p:nvPicPr>
          <p:cNvPr id="20" name="Рисунок 19"/>
          <p:cNvPicPr>
            <a:picLocks noChangeAspect="1"/>
          </p:cNvPicPr>
          <p:nvPr userDrawn="1"/>
        </p:nvPicPr>
        <p:blipFill>
          <a:blip r:embed="rId4" cstate="email">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tretch>
            <a:fillRect/>
          </a:stretch>
        </p:blipFill>
        <p:spPr>
          <a:xfrm>
            <a:off x="460490" y="721422"/>
            <a:ext cx="4068452" cy="4404099"/>
          </a:xfrm>
          <a:prstGeom prst="rect">
            <a:avLst/>
          </a:prstGeom>
        </p:spPr>
      </p:pic>
      <p:pic>
        <p:nvPicPr>
          <p:cNvPr id="21" name="Рисунок 20"/>
          <p:cNvPicPr>
            <a:picLocks noChangeAspect="1"/>
          </p:cNvPicPr>
          <p:nvPr userDrawn="1"/>
        </p:nvPicPr>
        <p:blipFill>
          <a:blip r:embed="rId6" cstate="email">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tretch>
            <a:fillRect/>
          </a:stretch>
        </p:blipFill>
        <p:spPr>
          <a:xfrm>
            <a:off x="7941474" y="-14121"/>
            <a:ext cx="4250215" cy="3339455"/>
          </a:xfrm>
          <a:prstGeom prst="rect">
            <a:avLst/>
          </a:prstGeom>
        </p:spPr>
      </p:pic>
      <p:pic>
        <p:nvPicPr>
          <p:cNvPr id="22" name="Рисунок 2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50925" y="5607344"/>
            <a:ext cx="5724636" cy="381642"/>
          </a:xfrm>
          <a:prstGeom prst="rect">
            <a:avLst/>
          </a:prstGeom>
        </p:spPr>
      </p:pic>
      <p:pic>
        <p:nvPicPr>
          <p:cNvPr id="7" name="Рисунок 6"/>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5571197" y="1580074"/>
            <a:ext cx="5164406"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p>
            <a:fld id="{3F4D2415-C807-467F-8A8A-582CCD79BE13}" type="datetime1">
              <a:rPr lang="ru-RU" smtClean="0"/>
              <a:t>26.08.2026</a:t>
            </a:fld>
            <a:endParaRPr lang="ru-RU"/>
          </a:p>
        </p:txBody>
      </p:sp>
      <p:sp>
        <p:nvSpPr>
          <p:cNvPr id="5" name="Нижний колонтитул 4"/>
          <p:cNvSpPr>
            <a:spLocks noGrp="1"/>
          </p:cNvSpPr>
          <p:nvPr userDrawn="1">
            <p:ph type="ftr" sz="quarter" idx="11"/>
          </p:nvPr>
        </p:nvSpPr>
        <p:spPr/>
        <p:txBody>
          <a:bodyPr/>
          <a:lstStyle/>
          <a:p>
            <a:endParaRPr lang="ru-RU"/>
          </a:p>
        </p:txBody>
      </p:sp>
      <p:sp>
        <p:nvSpPr>
          <p:cNvPr id="6" name="Номер слайда 5"/>
          <p:cNvSpPr>
            <a:spLocks noGrp="1"/>
          </p:cNvSpPr>
          <p:nvPr userDrawn="1">
            <p:ph type="sldNum" sz="quarter" idx="12"/>
          </p:nvPr>
        </p:nvSpPr>
        <p:spPr/>
        <p:txBody>
          <a:bodyPr/>
          <a:lstStyle/>
          <a:p>
            <a:fld id="{B7E6CA31-DA56-47CF-9891-B6D0296B6AEC}" type="slidenum">
              <a:rPr lang="ru-RU" smtClean="0"/>
              <a:t>‹Nr.›</a:t>
            </a:fld>
            <a:endParaRPr lang="ru-RU"/>
          </a:p>
        </p:txBody>
      </p:sp>
      <p:pic>
        <p:nvPicPr>
          <p:cNvPr id="11" name="Grafik 10">
            <a:extLst>
              <a:ext uri="{FF2B5EF4-FFF2-40B4-BE49-F238E27FC236}">
                <a16:creationId xmlns:a16="http://schemas.microsoft.com/office/drawing/2014/main" id="{EACF3009-F710-4C74-98C6-C320D2B50195}"/>
              </a:ext>
            </a:extLst>
          </p:cNvPr>
          <p:cNvPicPr>
            <a:picLocks noChangeAspect="1"/>
          </p:cNvPicPr>
          <p:nvPr userDrawn="1"/>
        </p:nvPicPr>
        <p:blipFill>
          <a:blip r:embed="rId10" cstate="email">
            <a:extLst>
              <a:ext uri="{28A0092B-C50C-407E-A947-70E740481C1C}">
                <a14:useLocalDpi xmlns:a14="http://schemas.microsoft.com/office/drawing/2010/main"/>
              </a:ext>
            </a:extLst>
          </a:blip>
          <a:srcRect/>
          <a:stretch/>
        </p:blipFill>
        <p:spPr>
          <a:xfrm>
            <a:off x="250136" y="354837"/>
            <a:ext cx="1363283" cy="653609"/>
          </a:xfrm>
          <a:prstGeom prst="rect">
            <a:avLst/>
          </a:prstGeom>
        </p:spPr>
      </p:pic>
    </p:spTree>
    <p:extLst>
      <p:ext uri="{BB962C8B-B14F-4D97-AF65-F5344CB8AC3E}">
        <p14:creationId xmlns:p14="http://schemas.microsoft.com/office/powerpoint/2010/main" val="827830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Заголовок и объект">
    <p:spTree>
      <p:nvGrpSpPr>
        <p:cNvPr id="1" name=""/>
        <p:cNvGrpSpPr/>
        <p:nvPr/>
      </p:nvGrpSpPr>
      <p:grpSpPr>
        <a:xfrm>
          <a:off x="0" y="0"/>
          <a:ext cx="0" cy="0"/>
          <a:chOff x="0" y="0"/>
          <a:chExt cx="0" cy="0"/>
        </a:xfrm>
      </p:grpSpPr>
      <p:grpSp>
        <p:nvGrpSpPr>
          <p:cNvPr id="31" name="Группа 30"/>
          <p:cNvGrpSpPr/>
          <p:nvPr userDrawn="1"/>
        </p:nvGrpSpPr>
        <p:grpSpPr>
          <a:xfrm>
            <a:off x="-9326" y="0"/>
            <a:ext cx="12203410" cy="6877876"/>
            <a:chOff x="-9326" y="0"/>
            <a:chExt cx="12203410" cy="6877876"/>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936" y="4185084"/>
              <a:ext cx="7290489" cy="2264608"/>
            </a:xfrm>
            <a:prstGeom prst="rect">
              <a:avLst/>
            </a:prstGeom>
          </p:spPr>
        </p:pic>
        <p:pic>
          <p:nvPicPr>
            <p:cNvPr id="14" name="Рисунок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54781" y="2600907"/>
              <a:ext cx="3539303" cy="4276969"/>
            </a:xfrm>
            <a:prstGeom prst="rect">
              <a:avLst/>
            </a:prstGeom>
          </p:spPr>
        </p:pic>
        <p:pic>
          <p:nvPicPr>
            <p:cNvPr id="15" name="Рисунок 14"/>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5290467" cy="4567437"/>
            </a:xfrm>
            <a:prstGeom prst="rect">
              <a:avLst/>
            </a:prstGeom>
          </p:spPr>
        </p:pic>
        <p:pic>
          <p:nvPicPr>
            <p:cNvPr id="16" name="Рисунок 15"/>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3848927"/>
              <a:ext cx="2001020" cy="300153"/>
            </a:xfrm>
            <a:prstGeom prst="rect">
              <a:avLst/>
            </a:prstGeom>
          </p:spPr>
        </p:pic>
        <p:pic>
          <p:nvPicPr>
            <p:cNvPr id="17" name="Рисунок 1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189938" y="0"/>
              <a:ext cx="1000475" cy="842400"/>
            </a:xfrm>
            <a:prstGeom prst="rect">
              <a:avLst/>
            </a:prstGeom>
          </p:spPr>
        </p:pic>
        <p:pic>
          <p:nvPicPr>
            <p:cNvPr id="18" name="Рисунок 1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151305" y="3916928"/>
              <a:ext cx="2706534" cy="2960948"/>
            </a:xfrm>
            <a:prstGeom prst="rect">
              <a:avLst/>
            </a:prstGeom>
          </p:spPr>
        </p:pic>
        <p:pic>
          <p:nvPicPr>
            <p:cNvPr id="19" name="Рисунок 18"/>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4201160" cy="3753036"/>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0" y="1138203"/>
              <a:ext cx="2000970" cy="5253658"/>
            </a:xfrm>
            <a:prstGeom prst="rect">
              <a:avLst/>
            </a:prstGeom>
          </p:spPr>
        </p:pic>
        <p:pic>
          <p:nvPicPr>
            <p:cNvPr id="24" name="Рисунок 23"/>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5992472" flipV="1">
              <a:off x="2070776" y="4677340"/>
              <a:ext cx="376436" cy="353850"/>
            </a:xfrm>
            <a:prstGeom prst="rect">
              <a:avLst/>
            </a:prstGeom>
          </p:spPr>
        </p:pic>
        <p:pic>
          <p:nvPicPr>
            <p:cNvPr id="25" name="Рисунок 2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2901090" flipV="1">
              <a:off x="10397548" y="1487071"/>
              <a:ext cx="376436" cy="353850"/>
            </a:xfrm>
            <a:prstGeom prst="rect">
              <a:avLst/>
            </a:prstGeom>
          </p:spPr>
        </p:pic>
        <p:pic>
          <p:nvPicPr>
            <p:cNvPr id="26" name="Рисунок 25"/>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4481458" flipV="1">
              <a:off x="5513787" y="73347"/>
              <a:ext cx="376436" cy="353850"/>
            </a:xfrm>
            <a:prstGeom prst="rect">
              <a:avLst/>
            </a:prstGeom>
          </p:spPr>
        </p:pic>
        <p:pic>
          <p:nvPicPr>
            <p:cNvPr id="27" name="Рисунок 26"/>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0885158" y="1016732"/>
              <a:ext cx="1301918" cy="1943112"/>
            </a:xfrm>
            <a:prstGeom prst="rect">
              <a:avLst/>
            </a:prstGeom>
          </p:spPr>
        </p:pic>
        <p:pic>
          <p:nvPicPr>
            <p:cNvPr id="28" name="Рисунок 27"/>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flipV="1">
              <a:off x="-9326" y="6304149"/>
              <a:ext cx="1716784" cy="446364"/>
            </a:xfrm>
            <a:prstGeom prst="rect">
              <a:avLst/>
            </a:prstGeom>
          </p:spPr>
        </p:pic>
        <p:pic>
          <p:nvPicPr>
            <p:cNvPr id="29" name="Рисунок 28"/>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flipV="1">
              <a:off x="3921834" y="6581967"/>
              <a:ext cx="3858692" cy="192935"/>
            </a:xfrm>
            <a:prstGeom prst="rect">
              <a:avLst/>
            </a:prstGeom>
          </p:spPr>
        </p:pic>
        <p:pic>
          <p:nvPicPr>
            <p:cNvPr id="30" name="Рисунок 29"/>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5768336" y="1492354"/>
              <a:ext cx="358329" cy="358329"/>
            </a:xfrm>
            <a:prstGeom prst="rect">
              <a:avLst/>
            </a:prstGeom>
          </p:spPr>
        </p:pic>
      </p:grpSp>
      <p:pic>
        <p:nvPicPr>
          <p:cNvPr id="7" name="Рисунок 6"/>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1228484" y="6068848"/>
            <a:ext cx="968896" cy="809028"/>
          </a:xfrm>
          <a:prstGeom prst="rect">
            <a:avLst/>
          </a:prstGeom>
        </p:spPr>
      </p:pic>
      <p:sp>
        <p:nvSpPr>
          <p:cNvPr id="2" name="Заголовок 1"/>
          <p:cNvSpPr>
            <a:spLocks noGrp="1"/>
          </p:cNvSpPr>
          <p:nvPr>
            <p:ph type="title" hasCustomPrompt="1"/>
          </p:nvPr>
        </p:nvSpPr>
        <p:spPr>
          <a:xfrm>
            <a:off x="0" y="528411"/>
            <a:ext cx="12192000" cy="1186089"/>
          </a:xfrm>
        </p:spPr>
        <p:txBody>
          <a:bodyPr/>
          <a:lstStyle>
            <a:lvl1pPr algn="ctr">
              <a:defRPr/>
            </a:lvl1pPr>
          </a:lstStyle>
          <a:p>
            <a:r>
              <a:rPr lang="en-US" dirty="0" err="1"/>
              <a:t>Lorem</a:t>
            </a:r>
            <a:r>
              <a:rPr lang="en-US" dirty="0"/>
              <a:t> </a:t>
            </a:r>
            <a:r>
              <a:rPr lang="en-US" dirty="0" err="1"/>
              <a:t>ipsum</a:t>
            </a:r>
            <a:r>
              <a:rPr lang="en-US" dirty="0"/>
              <a:t> dolor</a:t>
            </a:r>
            <a:endParaRPr lang="ru-RU" dirty="0"/>
          </a:p>
        </p:txBody>
      </p:sp>
      <p:sp>
        <p:nvSpPr>
          <p:cNvPr id="3" name="Объект 2"/>
          <p:cNvSpPr>
            <a:spLocks noGrp="1"/>
          </p:cNvSpPr>
          <p:nvPr>
            <p:ph idx="1" hasCustomPrompt="1"/>
          </p:nvPr>
        </p:nvSpPr>
        <p:spPr>
          <a:xfrm>
            <a:off x="3477986" y="2114237"/>
            <a:ext cx="5176795" cy="2041810"/>
          </a:xfrm>
        </p:spPr>
        <p:txBody>
          <a:bodyPr/>
          <a:lstStyle>
            <a:lvl1pPr algn="ctr">
              <a:defRPr/>
            </a:lvl1pPr>
            <a:lvl2pPr algn="ctr">
              <a:defRPr/>
            </a:lvl2pPr>
            <a:lvl3pPr algn="ctr">
              <a:defRPr/>
            </a:lvl3pPr>
            <a:lvl4pPr algn="ctr">
              <a:defRPr/>
            </a:lvl4pPr>
            <a:lvl5pPr algn="ctr">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
        <p:nvSpPr>
          <p:cNvPr id="4" name="Дата 3"/>
          <p:cNvSpPr>
            <a:spLocks noGrp="1"/>
          </p:cNvSpPr>
          <p:nvPr>
            <p:ph type="dt" sz="half" idx="10"/>
          </p:nvPr>
        </p:nvSpPr>
        <p:spPr/>
        <p:txBody>
          <a:body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33" name="Текст 32"/>
          <p:cNvSpPr>
            <a:spLocks noGrp="1"/>
          </p:cNvSpPr>
          <p:nvPr>
            <p:ph type="body" sz="quarter" idx="13" hasCustomPrompt="1"/>
          </p:nvPr>
        </p:nvSpPr>
        <p:spPr>
          <a:xfrm>
            <a:off x="3122451" y="4967174"/>
            <a:ext cx="5608864" cy="2014729"/>
          </a:xfrm>
        </p:spPr>
        <p:txBody>
          <a:bodyPr/>
          <a:lstStyle>
            <a:lvl1pPr algn="ctr">
              <a:defRPr sz="1600" b="1"/>
            </a:lvl1pPr>
            <a:lvl2pPr algn="ctr">
              <a:defRPr b="1"/>
            </a:lvl2pPr>
            <a:lvl3pPr algn="ctr">
              <a:defRPr b="1"/>
            </a:lvl3pPr>
            <a:lvl4pPr>
              <a:defRPr b="1"/>
            </a:lvl4pPr>
            <a:lvl5pPr>
              <a:defRPr b="1"/>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endParaRPr lang="ru-RU" dirty="0"/>
          </a:p>
        </p:txBody>
      </p:sp>
    </p:spTree>
    <p:extLst>
      <p:ext uri="{BB962C8B-B14F-4D97-AF65-F5344CB8AC3E}">
        <p14:creationId xmlns:p14="http://schemas.microsoft.com/office/powerpoint/2010/main" val="2709881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10_Заголовок раздела">
    <p:spTree>
      <p:nvGrpSpPr>
        <p:cNvPr id="1" name=""/>
        <p:cNvGrpSpPr/>
        <p:nvPr/>
      </p:nvGrpSpPr>
      <p:grpSpPr>
        <a:xfrm>
          <a:off x="0" y="0"/>
          <a:ext cx="0" cy="0"/>
          <a:chOff x="0" y="0"/>
          <a:chExt cx="0" cy="0"/>
        </a:xfrm>
      </p:grpSpPr>
      <p:pic>
        <p:nvPicPr>
          <p:cNvPr id="10" name="Рисунок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flipV="1">
            <a:off x="0" y="1619250"/>
            <a:ext cx="6667500" cy="5238750"/>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3D228742-3425-4956-9D94-5C60B741C40B}"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17" name="Заголовок 1"/>
          <p:cNvSpPr>
            <a:spLocks noGrp="1"/>
          </p:cNvSpPr>
          <p:nvPr>
            <p:ph type="title" hasCustomPrompt="1"/>
          </p:nvPr>
        </p:nvSpPr>
        <p:spPr>
          <a:xfrm>
            <a:off x="0" y="449036"/>
            <a:ext cx="12192000" cy="980767"/>
          </a:xfrm>
        </p:spPr>
        <p:txBody>
          <a:bodyPr anchor="b">
            <a:normAutofit/>
          </a:bodyPr>
          <a:lstStyle>
            <a:lvl1pPr algn="ctr">
              <a:defRPr sz="4400"/>
            </a:lvl1pPr>
          </a:lstStyle>
          <a:p>
            <a:r>
              <a:rPr lang="da-DK" dirty="0"/>
              <a:t>Lorem ipsum dolor</a:t>
            </a:r>
            <a:endParaRPr lang="ru-RU" dirty="0"/>
          </a:p>
        </p:txBody>
      </p:sp>
      <p:sp>
        <p:nvSpPr>
          <p:cNvPr id="27" name="Текст 2"/>
          <p:cNvSpPr>
            <a:spLocks noGrp="1"/>
          </p:cNvSpPr>
          <p:nvPr>
            <p:ph type="body" idx="1" hasCustomPrompt="1"/>
          </p:nvPr>
        </p:nvSpPr>
        <p:spPr>
          <a:xfrm>
            <a:off x="2183945" y="2587218"/>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8" name="Рисунок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00736" y="1908878"/>
            <a:ext cx="383722" cy="383722"/>
          </a:xfrm>
          <a:prstGeom prst="rect">
            <a:avLst/>
          </a:prstGeom>
        </p:spPr>
      </p:pic>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5065" y="5436733"/>
            <a:ext cx="5535064" cy="369004"/>
          </a:xfrm>
          <a:prstGeom prst="rect">
            <a:avLst/>
          </a:prstGeom>
        </p:spPr>
      </p:pic>
      <p:pic>
        <p:nvPicPr>
          <p:cNvPr id="11" name="Рисунок 10"/>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01463" y="372001"/>
            <a:ext cx="1134836" cy="1134836"/>
          </a:xfrm>
          <a:prstGeom prst="rect">
            <a:avLst/>
          </a:prstGeom>
        </p:spPr>
      </p:pic>
      <p:pic>
        <p:nvPicPr>
          <p:cNvPr id="28" name="Рисунок 27"/>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1609" y="4963193"/>
            <a:ext cx="576943" cy="576943"/>
          </a:xfrm>
          <a:prstGeom prst="rect">
            <a:avLst/>
          </a:prstGeom>
        </p:spPr>
      </p:pic>
      <p:pic>
        <p:nvPicPr>
          <p:cNvPr id="13" name="Рисунок 1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783697" y="2167500"/>
            <a:ext cx="2064526" cy="3132708"/>
          </a:xfrm>
          <a:prstGeom prst="rect">
            <a:avLst/>
          </a:prstGeom>
        </p:spPr>
      </p:pic>
      <p:pic>
        <p:nvPicPr>
          <p:cNvPr id="14" name="Рисунок 1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761581">
            <a:off x="1149490" y="928885"/>
            <a:ext cx="1173619" cy="1780847"/>
          </a:xfrm>
          <a:prstGeom prst="rect">
            <a:avLst/>
          </a:prstGeom>
        </p:spPr>
      </p:pic>
      <p:pic>
        <p:nvPicPr>
          <p:cNvPr id="15" name="Рисунок 14"/>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flipH="1">
            <a:off x="8770596" y="4788917"/>
            <a:ext cx="2069193" cy="2073581"/>
          </a:xfrm>
          <a:prstGeom prst="rect">
            <a:avLst/>
          </a:prstGeom>
        </p:spPr>
      </p:pic>
      <p:pic>
        <p:nvPicPr>
          <p:cNvPr id="16" name="Рисунок 15"/>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Tree>
    <p:extLst>
      <p:ext uri="{BB962C8B-B14F-4D97-AF65-F5344CB8AC3E}">
        <p14:creationId xmlns:p14="http://schemas.microsoft.com/office/powerpoint/2010/main" val="378896905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11_Заголовок раздела">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0" y="2493"/>
            <a:ext cx="5549221" cy="5549221"/>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1E73A779-53A5-4CE4-AF60-1E7C4DFADBF1}"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28467" y="5982880"/>
            <a:ext cx="5535064" cy="369004"/>
          </a:xfrm>
          <a:prstGeom prst="rect">
            <a:avLst/>
          </a:prstGeom>
        </p:spPr>
      </p:pic>
      <p:pic>
        <p:nvPicPr>
          <p:cNvPr id="14" name="Рисунок 13"/>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00218" y="3431493"/>
            <a:ext cx="1991563" cy="3021993"/>
          </a:xfrm>
          <a:prstGeom prst="rect">
            <a:avLst/>
          </a:prstGeom>
        </p:spPr>
      </p:pic>
      <p:sp>
        <p:nvSpPr>
          <p:cNvPr id="19" name="Текст 2"/>
          <p:cNvSpPr>
            <a:spLocks noGrp="1"/>
          </p:cNvSpPr>
          <p:nvPr>
            <p:ph type="body" idx="1" hasCustomPrompt="1"/>
          </p:nvPr>
        </p:nvSpPr>
        <p:spPr>
          <a:xfrm>
            <a:off x="2187347" y="1689146"/>
            <a:ext cx="7817304" cy="254811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3" name="Рисунок 2"/>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934074" y="813707"/>
            <a:ext cx="536121" cy="536121"/>
          </a:xfrm>
          <a:prstGeom prst="rect">
            <a:avLst/>
          </a:prstGeom>
        </p:spPr>
      </p:pic>
      <p:pic>
        <p:nvPicPr>
          <p:cNvPr id="16" name="Рисунок 1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46863" y="2777103"/>
            <a:ext cx="4436079" cy="3927021"/>
          </a:xfrm>
          <a:prstGeom prst="rect">
            <a:avLst/>
          </a:prstGeom>
        </p:spPr>
      </p:pic>
      <p:pic>
        <p:nvPicPr>
          <p:cNvPr id="21" name="Рисунок 20"/>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645401">
            <a:off x="10492162" y="2590571"/>
            <a:ext cx="1252973" cy="1681843"/>
          </a:xfrm>
          <a:prstGeom prst="rect">
            <a:avLst/>
          </a:prstGeom>
        </p:spPr>
      </p:pic>
      <p:pic>
        <p:nvPicPr>
          <p:cNvPr id="22" name="Рисунок 21"/>
          <p:cNvPicPr>
            <a:picLocks noChangeAspect="1"/>
          </p:cNvPicPr>
          <p:nvPr userDrawn="1"/>
        </p:nvPicPr>
        <p:blipFill rotWithShape="1">
          <a:blip r:embed="rId10" cstate="email">
            <a:extLst>
              <a:ext uri="{28A0092B-C50C-407E-A947-70E740481C1C}">
                <a14:useLocalDpi xmlns:a14="http://schemas.microsoft.com/office/drawing/2010/main"/>
              </a:ext>
            </a:extLst>
          </a:blip>
          <a:srcRect l="1" t="5851" r="40936"/>
          <a:stretch/>
        </p:blipFill>
        <p:spPr>
          <a:xfrm>
            <a:off x="9769285" y="0"/>
            <a:ext cx="2422715" cy="2413605"/>
          </a:xfrm>
          <a:prstGeom prst="rect">
            <a:avLst/>
          </a:prstGeom>
        </p:spPr>
      </p:pic>
      <p:pic>
        <p:nvPicPr>
          <p:cNvPr id="23" name="Рисунок 22"/>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10166653" y="1206802"/>
            <a:ext cx="952500" cy="952500"/>
          </a:xfrm>
          <a:prstGeom prst="rect">
            <a:avLst/>
          </a:prstGeom>
        </p:spPr>
      </p:pic>
    </p:spTree>
    <p:extLst>
      <p:ext uri="{BB962C8B-B14F-4D97-AF65-F5344CB8AC3E}">
        <p14:creationId xmlns:p14="http://schemas.microsoft.com/office/powerpoint/2010/main" val="376514485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More-text-purple">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96219" y="5673479"/>
            <a:ext cx="4801537" cy="1392445"/>
          </a:xfrm>
          <a:prstGeom prst="rect">
            <a:avLst/>
          </a:prstGeom>
        </p:spPr>
      </p:pic>
      <p:pic>
        <p:nvPicPr>
          <p:cNvPr id="11" name="Рисунок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9358960" y="3564409"/>
            <a:ext cx="4937760" cy="728320"/>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425B5B91-2D54-42DE-856E-8ABA321A5717}"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328467" y="6155874"/>
            <a:ext cx="5535064" cy="130698"/>
          </a:xfrm>
          <a:prstGeom prst="rect">
            <a:avLst/>
          </a:prstGeom>
        </p:spPr>
      </p:pic>
      <p:pic>
        <p:nvPicPr>
          <p:cNvPr id="20" name="Рисунок 1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7" name="Текст 2"/>
          <p:cNvSpPr>
            <a:spLocks noGrp="1"/>
          </p:cNvSpPr>
          <p:nvPr>
            <p:ph type="body" idx="1" hasCustomPrompt="1"/>
          </p:nvPr>
        </p:nvSpPr>
        <p:spPr>
          <a:xfrm>
            <a:off x="877169" y="375556"/>
            <a:ext cx="10319657" cy="5610173"/>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lang="ru-RU" dirty="0"/>
          </a:p>
        </p:txBody>
      </p:sp>
      <p:pic>
        <p:nvPicPr>
          <p:cNvPr id="10" name="Рисунок 9"/>
          <p:cNvPicPr>
            <a:picLocks noChangeAspect="1"/>
          </p:cNvPicPr>
          <p:nvPr userDrawn="1"/>
        </p:nvPicPr>
        <p:blipFill rotWithShape="1">
          <a:blip r:embed="rId7" cstate="email">
            <a:extLst>
              <a:ext uri="{28A0092B-C50C-407E-A947-70E740481C1C}">
                <a14:useLocalDpi xmlns:a14="http://schemas.microsoft.com/office/drawing/2010/main"/>
              </a:ext>
            </a:extLst>
          </a:blip>
          <a:srcRect t="10129"/>
          <a:stretch/>
        </p:blipFill>
        <p:spPr>
          <a:xfrm>
            <a:off x="-258515" y="0"/>
            <a:ext cx="1135684" cy="4646815"/>
          </a:xfrm>
          <a:prstGeom prst="rect">
            <a:avLst/>
          </a:prstGeom>
        </p:spPr>
      </p:pic>
      <p:pic>
        <p:nvPicPr>
          <p:cNvPr id="12" name="Рисунок 1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89658" y="6419243"/>
            <a:ext cx="239337" cy="239337"/>
          </a:xfrm>
          <a:prstGeom prst="rect">
            <a:avLst/>
          </a:prstGeom>
        </p:spPr>
      </p:pic>
      <p:pic>
        <p:nvPicPr>
          <p:cNvPr id="13" name="Рисунок 1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2135961">
            <a:off x="11555838" y="4812463"/>
            <a:ext cx="426027" cy="400465"/>
          </a:xfrm>
          <a:prstGeom prst="rect">
            <a:avLst/>
          </a:prstGeom>
        </p:spPr>
      </p:pic>
    </p:spTree>
    <p:extLst>
      <p:ext uri="{BB962C8B-B14F-4D97-AF65-F5344CB8AC3E}">
        <p14:creationId xmlns:p14="http://schemas.microsoft.com/office/powerpoint/2010/main" val="307821947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12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02934" y="2922352"/>
            <a:ext cx="1117547" cy="1176676"/>
          </a:xfrm>
          <a:prstGeom prst="rect">
            <a:avLst/>
          </a:prstGeom>
        </p:spPr>
      </p:pic>
      <p:pic>
        <p:nvPicPr>
          <p:cNvPr id="12" name="Рисунок 11"/>
          <p:cNvPicPr>
            <a:picLocks noChangeAspect="1"/>
          </p:cNvPicPr>
          <p:nvPr userDrawn="1"/>
        </p:nvPicPr>
        <p:blipFill rotWithShape="1">
          <a:blip r:embed="rId3" cstate="email">
            <a:extLst>
              <a:ext uri="{28A0092B-C50C-407E-A947-70E740481C1C}">
                <a14:useLocalDpi xmlns:a14="http://schemas.microsoft.com/office/drawing/2010/main"/>
              </a:ext>
            </a:extLst>
          </a:blip>
          <a:srcRect l="27270"/>
          <a:stretch/>
        </p:blipFill>
        <p:spPr>
          <a:xfrm flipH="1">
            <a:off x="9176797" y="0"/>
            <a:ext cx="3010756" cy="6858000"/>
          </a:xfrm>
          <a:prstGeom prst="rect">
            <a:avLst/>
          </a:prstGeom>
        </p:spPr>
      </p:pic>
      <p:pic>
        <p:nvPicPr>
          <p:cNvPr id="11" name="Рисунок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7224" y="5359968"/>
            <a:ext cx="4697660" cy="1498032"/>
          </a:xfrm>
          <a:prstGeom prst="rect">
            <a:avLst/>
          </a:prstGeom>
        </p:spPr>
      </p:pic>
      <p:pic>
        <p:nvPicPr>
          <p:cNvPr id="8" name="Рисунок 7"/>
          <p:cNvPicPr>
            <a:picLocks noChangeAspect="1"/>
          </p:cNvPicPr>
          <p:nvPr userDrawn="1"/>
        </p:nvPicPr>
        <p:blipFill rotWithShape="1">
          <a:blip r:embed="rId5">
            <a:extLst>
              <a:ext uri="{28A0092B-C50C-407E-A947-70E740481C1C}">
                <a14:useLocalDpi xmlns:a14="http://schemas.microsoft.com/office/drawing/2010/main"/>
              </a:ext>
            </a:extLst>
          </a:blip>
          <a:srcRect r="21520"/>
          <a:stretch/>
        </p:blipFill>
        <p:spPr>
          <a:xfrm rot="16200000">
            <a:off x="3056" y="-3056"/>
            <a:ext cx="5232638" cy="5238750"/>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ECD4BB71-6221-478C-9E96-2490BE563AA2}"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502008" y="5987346"/>
            <a:ext cx="5535064" cy="369004"/>
          </a:xfrm>
          <a:prstGeom prst="rect">
            <a:avLst/>
          </a:prstGeom>
        </p:spPr>
      </p:pic>
      <p:pic>
        <p:nvPicPr>
          <p:cNvPr id="14" name="Рисунок 13"/>
          <p:cNvPicPr>
            <a:picLocks noChangeAspect="1"/>
          </p:cNvPicPr>
          <p:nvPr userDrawn="1"/>
        </p:nvPicPr>
        <p:blipFill rotWithShape="1">
          <a:blip r:embed="rId8" cstate="email">
            <a:extLst>
              <a:ext uri="{28A0092B-C50C-407E-A947-70E740481C1C}">
                <a14:useLocalDpi xmlns:a14="http://schemas.microsoft.com/office/drawing/2010/main"/>
              </a:ext>
            </a:extLst>
          </a:blip>
          <a:srcRect b="32565"/>
          <a:stretch/>
        </p:blipFill>
        <p:spPr>
          <a:xfrm rot="10800000">
            <a:off x="-54782" y="0"/>
            <a:ext cx="1991563" cy="2037867"/>
          </a:xfrm>
          <a:prstGeom prst="rect">
            <a:avLst/>
          </a:prstGeom>
        </p:spPr>
      </p:pic>
      <p:pic>
        <p:nvPicPr>
          <p:cNvPr id="20" name="Рисунок 19"/>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25"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sp>
        <p:nvSpPr>
          <p:cNvPr id="26" name="Текст 2"/>
          <p:cNvSpPr>
            <a:spLocks noGrp="1"/>
          </p:cNvSpPr>
          <p:nvPr>
            <p:ph type="body" idx="1" hasCustomPrompt="1"/>
          </p:nvPr>
        </p:nvSpPr>
        <p:spPr>
          <a:xfrm>
            <a:off x="726616" y="2325182"/>
            <a:ext cx="5184321" cy="3487789"/>
          </a:xfrm>
        </p:spPr>
        <p:txBody>
          <a:bodyPr/>
          <a:lstStyle>
            <a:lvl1pPr marL="0" indent="0" algn="l">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dirty="0"/>
              <a:t>Lorem ipsum dolor sit amet, consectetur adipiscing elit, sed do eiusmod tempor incididunt ut labore et dolore magna aliqua. Ut enim ad minim veniam, quis nostrud exercitation ullamco laboris nisi ut aliquip ex ea commodo consequat.</a:t>
            </a:r>
            <a:endParaRPr lang="ru-RU" dirty="0"/>
          </a:p>
        </p:txBody>
      </p:sp>
      <p:sp>
        <p:nvSpPr>
          <p:cNvPr id="27" name="Рисунок 8"/>
          <p:cNvSpPr>
            <a:spLocks noGrp="1"/>
          </p:cNvSpPr>
          <p:nvPr>
            <p:ph type="pic" sz="quarter" idx="13"/>
          </p:nvPr>
        </p:nvSpPr>
        <p:spPr>
          <a:xfrm>
            <a:off x="7179597" y="2325182"/>
            <a:ext cx="4179887" cy="3462338"/>
          </a:xfrm>
        </p:spPr>
        <p:txBody>
          <a:bodyPr/>
          <a:lstStyle/>
          <a:p>
            <a:endParaRPr lang="ru-RU" dirty="0"/>
          </a:p>
        </p:txBody>
      </p:sp>
      <p:pic>
        <p:nvPicPr>
          <p:cNvPr id="10" name="Рисунок 9"/>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769225" y="489857"/>
            <a:ext cx="606829" cy="606829"/>
          </a:xfrm>
          <a:prstGeom prst="rect">
            <a:avLst/>
          </a:prstGeom>
        </p:spPr>
      </p:pic>
      <p:pic>
        <p:nvPicPr>
          <p:cNvPr id="28" name="Рисунок 2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1276520" y="5206142"/>
            <a:ext cx="606829" cy="606829"/>
          </a:xfrm>
          <a:prstGeom prst="rect">
            <a:avLst/>
          </a:prstGeom>
        </p:spPr>
      </p:pic>
    </p:spTree>
    <p:extLst>
      <p:ext uri="{BB962C8B-B14F-4D97-AF65-F5344CB8AC3E}">
        <p14:creationId xmlns:p14="http://schemas.microsoft.com/office/powerpoint/2010/main" val="35566296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13_Заголовок раздела">
    <p:spTree>
      <p:nvGrpSpPr>
        <p:cNvPr id="1" name=""/>
        <p:cNvGrpSpPr/>
        <p:nvPr/>
      </p:nvGrpSpPr>
      <p:grpSpPr>
        <a:xfrm>
          <a:off x="0" y="0"/>
          <a:ext cx="0" cy="0"/>
          <a:chOff x="0" y="0"/>
          <a:chExt cx="0" cy="0"/>
        </a:xfrm>
      </p:grpSpPr>
      <p:pic>
        <p:nvPicPr>
          <p:cNvPr id="21" name="Рисунок 2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2750"/>
            <a:ext cx="5064952" cy="4524690"/>
          </a:xfrm>
          <a:prstGeom prst="rect">
            <a:avLst/>
          </a:prstGeom>
        </p:spPr>
      </p:pic>
      <p:pic>
        <p:nvPicPr>
          <p:cNvPr id="23" name="Рисунок 22"/>
          <p:cNvPicPr>
            <a:picLocks noChangeAspect="1"/>
          </p:cNvPicPr>
          <p:nvPr userDrawn="1"/>
        </p:nvPicPr>
        <p:blipFill rotWithShape="1">
          <a:blip r:embed="rId3" cstate="email">
            <a:extLst>
              <a:ext uri="{28A0092B-C50C-407E-A947-70E740481C1C}">
                <a14:useLocalDpi xmlns:a14="http://schemas.microsoft.com/office/drawing/2010/main"/>
              </a:ext>
            </a:extLst>
          </a:blip>
          <a:srcRect b="37149"/>
          <a:stretch/>
        </p:blipFill>
        <p:spPr>
          <a:xfrm flipV="1">
            <a:off x="4239782" y="0"/>
            <a:ext cx="3712436" cy="2333310"/>
          </a:xfrm>
          <a:prstGeom prst="rect">
            <a:avLst/>
          </a:prstGeom>
        </p:spPr>
      </p:pic>
      <p:pic>
        <p:nvPicPr>
          <p:cNvPr id="16" name="Рисунок 15"/>
          <p:cNvPicPr>
            <a:picLocks noChangeAspect="1"/>
          </p:cNvPicPr>
          <p:nvPr userDrawn="1"/>
        </p:nvPicPr>
        <p:blipFill rotWithShape="1">
          <a:blip r:embed="rId4" cstate="email">
            <a:extLst>
              <a:ext uri="{28A0092B-C50C-407E-A947-70E740481C1C}">
                <a14:useLocalDpi xmlns:a14="http://schemas.microsoft.com/office/drawing/2010/main"/>
              </a:ext>
            </a:extLst>
          </a:blip>
          <a:srcRect b="37149"/>
          <a:stretch/>
        </p:blipFill>
        <p:spPr>
          <a:xfrm>
            <a:off x="5053327" y="5527270"/>
            <a:ext cx="2117271" cy="1330730"/>
          </a:xfrm>
          <a:prstGeom prst="rect">
            <a:avLst/>
          </a:prstGeom>
        </p:spPr>
      </p:pic>
      <p:pic>
        <p:nvPicPr>
          <p:cNvPr id="3" name="Рисунок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rot="20489430">
            <a:off x="120478" y="4317215"/>
            <a:ext cx="2355886" cy="2384681"/>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01AB2FC3-EC92-4FED-A226-213A4523CE84}"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8" name="Рисунок 8"/>
          <p:cNvSpPr>
            <a:spLocks noGrp="1"/>
          </p:cNvSpPr>
          <p:nvPr>
            <p:ph type="pic" sz="quarter" idx="13"/>
          </p:nvPr>
        </p:nvSpPr>
        <p:spPr>
          <a:xfrm>
            <a:off x="1379764" y="739549"/>
            <a:ext cx="9432713" cy="5047971"/>
          </a:xfrm>
        </p:spPr>
        <p:txBody>
          <a:bodyPr/>
          <a:lstStyle/>
          <a:p>
            <a:endParaRPr lang="ru-RU" dirty="0"/>
          </a:p>
        </p:txBody>
      </p:sp>
      <p:pic>
        <p:nvPicPr>
          <p:cNvPr id="2" name="Рисунок 1"/>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0084" y="2943679"/>
            <a:ext cx="2215318" cy="3412671"/>
          </a:xfrm>
          <a:prstGeom prst="rect">
            <a:avLst/>
          </a:prstGeom>
        </p:spPr>
      </p:pic>
      <p:pic>
        <p:nvPicPr>
          <p:cNvPr id="22" name="Рисунок 2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flipH="1" flipV="1">
            <a:off x="9900923" y="4810805"/>
            <a:ext cx="2291077" cy="343662"/>
          </a:xfrm>
          <a:prstGeom prst="rect">
            <a:avLst/>
          </a:prstGeom>
        </p:spPr>
      </p:pic>
    </p:spTree>
    <p:extLst>
      <p:ext uri="{BB962C8B-B14F-4D97-AF65-F5344CB8AC3E}">
        <p14:creationId xmlns:p14="http://schemas.microsoft.com/office/powerpoint/2010/main" val="133522241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14_Заголовок раздела">
    <p:spTree>
      <p:nvGrpSpPr>
        <p:cNvPr id="1" name=""/>
        <p:cNvGrpSpPr/>
        <p:nvPr/>
      </p:nvGrpSpPr>
      <p:grpSpPr>
        <a:xfrm>
          <a:off x="0" y="0"/>
          <a:ext cx="0" cy="0"/>
          <a:chOff x="0" y="0"/>
          <a:chExt cx="0" cy="0"/>
        </a:xfrm>
      </p:grpSpPr>
      <p:pic>
        <p:nvPicPr>
          <p:cNvPr id="13" name="Рисунок 12"/>
          <p:cNvPicPr>
            <a:picLocks noChangeAspect="1"/>
          </p:cNvPicPr>
          <p:nvPr userDrawn="1"/>
        </p:nvPicPr>
        <p:blipFill rotWithShape="1">
          <a:blip r:embed="rId2" cstate="email">
            <a:extLst>
              <a:ext uri="{28A0092B-C50C-407E-A947-70E740481C1C}">
                <a14:useLocalDpi xmlns:a14="http://schemas.microsoft.com/office/drawing/2010/main"/>
              </a:ext>
            </a:extLst>
          </a:blip>
          <a:srcRect b="27133"/>
          <a:stretch/>
        </p:blipFill>
        <p:spPr>
          <a:xfrm>
            <a:off x="-1514180" y="3841352"/>
            <a:ext cx="7530961" cy="2886473"/>
          </a:xfrm>
          <a:prstGeom prst="rect">
            <a:avLst/>
          </a:prstGeom>
        </p:spPr>
      </p:pic>
      <p:pic>
        <p:nvPicPr>
          <p:cNvPr id="8" name="Рисунок 7"/>
          <p:cNvPicPr>
            <a:picLocks noChangeAspect="1"/>
          </p:cNvPicPr>
          <p:nvPr userDrawn="1"/>
        </p:nvPicPr>
        <p:blipFill rotWithShape="1">
          <a:blip r:embed="rId3" cstate="print">
            <a:extLst>
              <a:ext uri="{28A0092B-C50C-407E-A947-70E740481C1C}">
                <a14:useLocalDpi xmlns:a14="http://schemas.microsoft.com/office/drawing/2010/main"/>
              </a:ext>
            </a:extLst>
          </a:blip>
          <a:srcRect l="26208" b="27313"/>
          <a:stretch/>
        </p:blipFill>
        <p:spPr>
          <a:xfrm>
            <a:off x="0" y="1246771"/>
            <a:ext cx="5627738" cy="5611229"/>
          </a:xfrm>
          <a:prstGeom prst="rect">
            <a:avLst/>
          </a:prstGeom>
        </p:spPr>
      </p:pic>
      <p:pic>
        <p:nvPicPr>
          <p:cNvPr id="7" name="Рисунок 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F82EB7B6-B28A-4048-9AE8-B02C5B2F7210}"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4" name="Диаграмма 2"/>
          <p:cNvSpPr>
            <a:spLocks noGrp="1"/>
          </p:cNvSpPr>
          <p:nvPr>
            <p:ph type="chart" sz="quarter" idx="13"/>
          </p:nvPr>
        </p:nvSpPr>
        <p:spPr>
          <a:xfrm>
            <a:off x="865867" y="1314449"/>
            <a:ext cx="4449763" cy="4138613"/>
          </a:xfrm>
        </p:spPr>
        <p:txBody>
          <a:bodyPr/>
          <a:lstStyle/>
          <a:p>
            <a:endParaRPr lang="ru-RU"/>
          </a:p>
        </p:txBody>
      </p:sp>
      <p:sp>
        <p:nvSpPr>
          <p:cNvPr id="15" name="Текст 11"/>
          <p:cNvSpPr>
            <a:spLocks noGrp="1"/>
          </p:cNvSpPr>
          <p:nvPr>
            <p:ph type="body" sz="quarter" idx="14" hasCustomPrompt="1"/>
          </p:nvPr>
        </p:nvSpPr>
        <p:spPr>
          <a:xfrm>
            <a:off x="6477014" y="1314449"/>
            <a:ext cx="4556125" cy="4138613"/>
          </a:xfrm>
        </p:spPr>
        <p:txBody>
          <a:bodyPr>
            <a:normAutofit/>
          </a:bodyPr>
          <a:lstStyle>
            <a:lvl1pPr marL="0" indent="0">
              <a:buNone/>
              <a:defRPr sz="2400"/>
            </a:lvl1pPr>
          </a:lstStyle>
          <a:p>
            <a:pPr lvl="0"/>
            <a:r>
              <a:rPr lang="en-US" dirty="0"/>
              <a:t>L</a:t>
            </a:r>
            <a:r>
              <a:rPr lang="da-DK" dirty="0"/>
              <a:t>orem ipsum dolor sit amet, consectetur adipiscing elit, sed do eiusmod tempor incididunt ut labore et dolore magna aliqua. Ut enim ad minim veniam, quis nostrud exercitation ullamco laboris nisi ut aliquip ex ea commodo consequat.</a:t>
            </a:r>
            <a:endParaRPr lang="ru-RU" dirty="0"/>
          </a:p>
        </p:txBody>
      </p:sp>
      <p:pic>
        <p:nvPicPr>
          <p:cNvPr id="9" name="Рисунок 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273423" y="4552117"/>
            <a:ext cx="882393" cy="1804233"/>
          </a:xfrm>
          <a:prstGeom prst="rect">
            <a:avLst/>
          </a:prstGeom>
        </p:spPr>
      </p:pic>
      <p:pic>
        <p:nvPicPr>
          <p:cNvPr id="10" name="Рисунок 9"/>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rot="20360426">
            <a:off x="8953994" y="4777960"/>
            <a:ext cx="1261955" cy="2253491"/>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rot="2281249">
            <a:off x="65761" y="4480771"/>
            <a:ext cx="1544875" cy="2344190"/>
          </a:xfrm>
          <a:prstGeom prst="rect">
            <a:avLst/>
          </a:prstGeom>
        </p:spPr>
      </p:pic>
      <p:pic>
        <p:nvPicPr>
          <p:cNvPr id="12" name="Рисунок 11"/>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rot="10800000">
            <a:off x="5841646" y="0"/>
            <a:ext cx="3743325" cy="1193705"/>
          </a:xfrm>
          <a:prstGeom prst="rect">
            <a:avLst/>
          </a:prstGeom>
        </p:spPr>
      </p:pic>
    </p:spTree>
    <p:extLst>
      <p:ext uri="{BB962C8B-B14F-4D97-AF65-F5344CB8AC3E}">
        <p14:creationId xmlns:p14="http://schemas.microsoft.com/office/powerpoint/2010/main" val="253140017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15_Заголовок раздела">
    <p:spTree>
      <p:nvGrpSpPr>
        <p:cNvPr id="1" name=""/>
        <p:cNvGrpSpPr/>
        <p:nvPr/>
      </p:nvGrpSpPr>
      <p:grpSpPr>
        <a:xfrm>
          <a:off x="0" y="0"/>
          <a:ext cx="0" cy="0"/>
          <a:chOff x="0" y="0"/>
          <a:chExt cx="0" cy="0"/>
        </a:xfrm>
      </p:grpSpPr>
      <p:pic>
        <p:nvPicPr>
          <p:cNvPr id="19" name="Рисунок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6244" y="0"/>
            <a:ext cx="10058400" cy="6283853"/>
          </a:xfrm>
          <a:prstGeom prst="rect">
            <a:avLst/>
          </a:prstGeom>
        </p:spPr>
      </p:pic>
      <p:pic>
        <p:nvPicPr>
          <p:cNvPr id="7" name="Рисунок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4" name="Дата 3"/>
          <p:cNvSpPr>
            <a:spLocks noGrp="1"/>
          </p:cNvSpPr>
          <p:nvPr>
            <p:ph type="dt" sz="half" idx="10"/>
          </p:nvPr>
        </p:nvSpPr>
        <p:spPr/>
        <p:txBody>
          <a:bodyPr/>
          <a:lstStyle/>
          <a:p>
            <a:fld id="{A0477826-3039-4177-A68B-27FB098EC521}" type="datetime1">
              <a:rPr lang="ru-RU" smtClean="0"/>
              <a:t>26.08.2026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pic>
        <p:nvPicPr>
          <p:cNvPr id="20" name="Рисунок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6" name="Диаграмма 2"/>
          <p:cNvSpPr>
            <a:spLocks noGrp="1"/>
          </p:cNvSpPr>
          <p:nvPr>
            <p:ph type="chart" sz="quarter" idx="13"/>
          </p:nvPr>
        </p:nvSpPr>
        <p:spPr>
          <a:xfrm>
            <a:off x="3707778" y="1542820"/>
            <a:ext cx="4449763" cy="4138613"/>
          </a:xfrm>
        </p:spPr>
        <p:txBody>
          <a:bodyPr/>
          <a:lstStyle/>
          <a:p>
            <a:endParaRPr lang="ru-RU" dirty="0"/>
          </a:p>
        </p:txBody>
      </p:sp>
      <p:sp>
        <p:nvSpPr>
          <p:cNvPr id="17" name="Заголовок 1"/>
          <p:cNvSpPr>
            <a:spLocks noGrp="1"/>
          </p:cNvSpPr>
          <p:nvPr>
            <p:ph type="title" hasCustomPrompt="1"/>
          </p:nvPr>
        </p:nvSpPr>
        <p:spPr>
          <a:xfrm>
            <a:off x="0" y="489858"/>
            <a:ext cx="12191999" cy="980767"/>
          </a:xfrm>
        </p:spPr>
        <p:txBody>
          <a:bodyPr anchor="b">
            <a:normAutofit/>
          </a:bodyPr>
          <a:lstStyle>
            <a:lvl1pPr algn="ctr">
              <a:defRPr sz="4400"/>
            </a:lvl1pPr>
          </a:lstStyle>
          <a:p>
            <a:r>
              <a:rPr lang="da-DK" dirty="0"/>
              <a:t>Lorem ipsum dolor</a:t>
            </a:r>
            <a:endParaRPr lang="ru-RU" dirty="0"/>
          </a:p>
        </p:txBody>
      </p:sp>
      <p:pic>
        <p:nvPicPr>
          <p:cNvPr id="2" name="Рисунок 1"/>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a:off x="9705974" y="1619020"/>
            <a:ext cx="2486025" cy="3629025"/>
          </a:xfrm>
          <a:prstGeom prst="rect">
            <a:avLst/>
          </a:prstGeom>
        </p:spPr>
      </p:pic>
      <p:pic>
        <p:nvPicPr>
          <p:cNvPr id="18" name="Рисунок 17"/>
          <p:cNvPicPr>
            <a:picLocks noChangeAspect="1"/>
          </p:cNvPicPr>
          <p:nvPr userDrawn="1"/>
        </p:nvPicPr>
        <p:blipFill rotWithShape="1">
          <a:blip r:embed="rId5" cstate="email">
            <a:extLst>
              <a:ext uri="{28A0092B-C50C-407E-A947-70E740481C1C}">
                <a14:useLocalDpi xmlns:a14="http://schemas.microsoft.com/office/drawing/2010/main"/>
              </a:ext>
            </a:extLst>
          </a:blip>
          <a:srcRect r="31496"/>
          <a:stretch/>
        </p:blipFill>
        <p:spPr>
          <a:xfrm flipH="1">
            <a:off x="0" y="1619020"/>
            <a:ext cx="2486025" cy="3629025"/>
          </a:xfrm>
          <a:prstGeom prst="rect">
            <a:avLst/>
          </a:prstGeom>
        </p:spPr>
      </p:pic>
      <p:pic>
        <p:nvPicPr>
          <p:cNvPr id="3" name="Рисунок 2"/>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79344" y="1231842"/>
            <a:ext cx="621956" cy="621956"/>
          </a:xfrm>
          <a:prstGeom prst="rect">
            <a:avLst/>
          </a:prstGeom>
        </p:spPr>
      </p:pic>
      <p:pic>
        <p:nvPicPr>
          <p:cNvPr id="21" name="Рисунок 20"/>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890961" y="4991031"/>
            <a:ext cx="801650" cy="801650"/>
          </a:xfrm>
          <a:prstGeom prst="rect">
            <a:avLst/>
          </a:prstGeom>
        </p:spPr>
      </p:pic>
    </p:spTree>
    <p:extLst>
      <p:ext uri="{BB962C8B-B14F-4D97-AF65-F5344CB8AC3E}">
        <p14:creationId xmlns:p14="http://schemas.microsoft.com/office/powerpoint/2010/main" val="96460822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able_slide_purplr">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2" cstate="email">
            <a:extLst>
              <a:ext uri="{28A0092B-C50C-407E-A947-70E740481C1C}">
                <a14:useLocalDpi xmlns:a14="http://schemas.microsoft.com/office/drawing/2010/main"/>
              </a:ext>
            </a:extLst>
          </a:blip>
          <a:srcRect r="25447"/>
          <a:stretch/>
        </p:blipFill>
        <p:spPr>
          <a:xfrm rot="10800000">
            <a:off x="-5756" y="2896358"/>
            <a:ext cx="4727642" cy="3961642"/>
          </a:xfrm>
          <a:prstGeom prst="rect">
            <a:avLst/>
          </a:prstGeom>
        </p:spPr>
      </p:pic>
      <p:pic>
        <p:nvPicPr>
          <p:cNvPr id="3" name="Рисунок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5400000">
            <a:off x="7571362" y="2247599"/>
            <a:ext cx="4620638" cy="4620638"/>
          </a:xfrm>
          <a:prstGeom prst="rect">
            <a:avLst/>
          </a:prstGeom>
        </p:spPr>
      </p:pic>
      <p:pic>
        <p:nvPicPr>
          <p:cNvPr id="2" name="Рисунок 1"/>
          <p:cNvPicPr>
            <a:picLocks noChangeAspect="1"/>
          </p:cNvPicPr>
          <p:nvPr userDrawn="1"/>
        </p:nvPicPr>
        <p:blipFill rotWithShape="1">
          <a:blip r:embed="rId4">
            <a:extLst>
              <a:ext uri="{28A0092B-C50C-407E-A947-70E740481C1C}">
                <a14:useLocalDpi xmlns:a14="http://schemas.microsoft.com/office/drawing/2010/main"/>
              </a:ext>
            </a:extLst>
          </a:blip>
          <a:srcRect r="20863"/>
          <a:stretch/>
        </p:blipFill>
        <p:spPr>
          <a:xfrm rot="16200000">
            <a:off x="-18847" y="18848"/>
            <a:ext cx="5276445" cy="5238750"/>
          </a:xfrm>
          <a:prstGeom prst="rect">
            <a:avLst/>
          </a:prstGeom>
        </p:spPr>
      </p:pic>
      <p:pic>
        <p:nvPicPr>
          <p:cNvPr id="7" name="Рисунок 6"/>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899913" y="6374600"/>
            <a:ext cx="2743200" cy="365125"/>
          </a:xfrm>
        </p:spPr>
        <p:txBody>
          <a:bodyPr/>
          <a:lstStyle/>
          <a:p>
            <a:fld id="{C6846739-8583-4C1E-992E-D5AE0A7E44D2}" type="datetime1">
              <a:rPr lang="ru-RU" smtClean="0"/>
              <a:t>26.08.2026</a:t>
            </a:fld>
            <a:endParaRPr lang="ru-RU"/>
          </a:p>
        </p:txBody>
      </p:sp>
      <p:sp>
        <p:nvSpPr>
          <p:cNvPr id="5" name="Нижний колонтитул 4"/>
          <p:cNvSpPr>
            <a:spLocks noGrp="1"/>
          </p:cNvSpPr>
          <p:nvPr>
            <p:ph type="ftr" sz="quarter" idx="11"/>
          </p:nvPr>
        </p:nvSpPr>
        <p:spPr>
          <a:xfrm>
            <a:off x="5107021" y="6369059"/>
            <a:ext cx="4114800" cy="365125"/>
          </a:xfrm>
        </p:spPr>
        <p:txBody>
          <a:bodyPr/>
          <a:lstStyle/>
          <a:p>
            <a:endParaRPr lang="ru-RU" dirty="0"/>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8" name="Таблица 7"/>
          <p:cNvSpPr>
            <a:spLocks noGrp="1"/>
          </p:cNvSpPr>
          <p:nvPr>
            <p:ph type="tbl" sz="quarter" idx="13"/>
          </p:nvPr>
        </p:nvSpPr>
        <p:spPr>
          <a:xfrm>
            <a:off x="904875" y="447597"/>
            <a:ext cx="10382250" cy="5573713"/>
          </a:xfrm>
        </p:spPr>
        <p:txBody>
          <a:bodyPr/>
          <a:lstStyle/>
          <a:p>
            <a:endParaRPr lang="ru-RU"/>
          </a:p>
        </p:txBody>
      </p:sp>
      <p:pic>
        <p:nvPicPr>
          <p:cNvPr id="16" name="Рисунок 15"/>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pic>
        <p:nvPicPr>
          <p:cNvPr id="9" name="Рисунок 8"/>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164043" y="2130357"/>
            <a:ext cx="1166757" cy="1770434"/>
          </a:xfrm>
          <a:prstGeom prst="rect">
            <a:avLst/>
          </a:prstGeom>
        </p:spPr>
      </p:pic>
      <p:pic>
        <p:nvPicPr>
          <p:cNvPr id="11" name="Рисунок 10"/>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244813" y="5523049"/>
            <a:ext cx="798791" cy="798791"/>
          </a:xfrm>
          <a:prstGeom prst="rect">
            <a:avLst/>
          </a:prstGeom>
        </p:spPr>
      </p:pic>
      <p:pic>
        <p:nvPicPr>
          <p:cNvPr id="13" name="Рисунок 12"/>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3714750" y="6071359"/>
            <a:ext cx="4762500" cy="247650"/>
          </a:xfrm>
          <a:prstGeom prst="rect">
            <a:avLst/>
          </a:prstGeom>
        </p:spPr>
      </p:pic>
    </p:spTree>
    <p:extLst>
      <p:ext uri="{BB962C8B-B14F-4D97-AF65-F5344CB8AC3E}">
        <p14:creationId xmlns:p14="http://schemas.microsoft.com/office/powerpoint/2010/main" val="356441839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bullet_points_purple">
    <p:spTree>
      <p:nvGrpSpPr>
        <p:cNvPr id="1" name=""/>
        <p:cNvGrpSpPr/>
        <p:nvPr/>
      </p:nvGrpSpPr>
      <p:grpSpPr>
        <a:xfrm>
          <a:off x="0" y="0"/>
          <a:ext cx="0" cy="0"/>
          <a:chOff x="0" y="0"/>
          <a:chExt cx="0" cy="0"/>
        </a:xfrm>
      </p:grpSpPr>
      <p:pic>
        <p:nvPicPr>
          <p:cNvPr id="9" name="Рисунок 8"/>
          <p:cNvPicPr>
            <a:picLocks noChangeAspect="1"/>
          </p:cNvPicPr>
          <p:nvPr userDrawn="1"/>
        </p:nvPicPr>
        <p:blipFill>
          <a:blip r:embed="rId2" cstate="email">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tretch>
            <a:fillRect/>
          </a:stretch>
        </p:blipFill>
        <p:spPr>
          <a:xfrm rot="5400000">
            <a:off x="9362875" y="3653944"/>
            <a:ext cx="4930936" cy="727313"/>
          </a:xfrm>
          <a:prstGeom prst="rect">
            <a:avLst/>
          </a:prstGeom>
        </p:spPr>
      </p:pic>
      <p:pic>
        <p:nvPicPr>
          <p:cNvPr id="3" name="Рисунок 2"/>
          <p:cNvPicPr>
            <a:picLocks noChangeAspect="1"/>
          </p:cNvPicPr>
          <p:nvPr userDrawn="1"/>
        </p:nvPicPr>
        <p:blipFill rotWithShape="1">
          <a:blip r:embed="rId4" cstate="email">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rcRect r="16985"/>
          <a:stretch/>
        </p:blipFill>
        <p:spPr>
          <a:xfrm rot="10800000">
            <a:off x="0" y="3836631"/>
            <a:ext cx="3192236" cy="3021369"/>
          </a:xfrm>
          <a:prstGeom prst="rect">
            <a:avLst/>
          </a:prstGeom>
        </p:spPr>
      </p:pic>
      <p:pic>
        <p:nvPicPr>
          <p:cNvPr id="7" name="Рисунок 6"/>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28860" y="6059209"/>
            <a:ext cx="968896" cy="809028"/>
          </a:xfrm>
          <a:prstGeom prst="rect">
            <a:avLst/>
          </a:prstGeom>
        </p:spPr>
      </p:pic>
      <p:sp>
        <p:nvSpPr>
          <p:cNvPr id="4" name="Дата 3"/>
          <p:cNvSpPr>
            <a:spLocks noGrp="1"/>
          </p:cNvSpPr>
          <p:nvPr>
            <p:ph type="dt" sz="half" idx="10"/>
          </p:nvPr>
        </p:nvSpPr>
        <p:spPr>
          <a:xfrm>
            <a:off x="1379764" y="6356349"/>
            <a:ext cx="2743200" cy="365125"/>
          </a:xfrm>
        </p:spPr>
        <p:txBody>
          <a:bodyPr/>
          <a:lstStyle>
            <a:lvl1pPr>
              <a:defRPr>
                <a:solidFill>
                  <a:schemeClr val="bg1"/>
                </a:solidFill>
              </a:defRPr>
            </a:lvl1pPr>
          </a:lstStyle>
          <a:p>
            <a:fld id="{C2E501A0-54C8-4CA6-847B-9F004AB5782B}" type="datetime1">
              <a:rPr lang="ru-RU" smtClean="0"/>
              <a:t>26.08.2026</a:t>
            </a:fld>
            <a:endParaRPr lang="ru-RU" dirty="0"/>
          </a:p>
        </p:txBody>
      </p:sp>
      <p:sp>
        <p:nvSpPr>
          <p:cNvPr id="5" name="Нижний колонтитул 4"/>
          <p:cNvSpPr>
            <a:spLocks noGrp="1"/>
          </p:cNvSpPr>
          <p:nvPr>
            <p:ph type="ftr" sz="quarter" idx="11"/>
          </p:nvPr>
        </p:nvSpPr>
        <p:spPr>
          <a:xfrm>
            <a:off x="5949723" y="6356348"/>
            <a:ext cx="4114800" cy="365125"/>
          </a:xfrm>
        </p:spPr>
        <p:txBody>
          <a:bodyPr/>
          <a:lstStyle/>
          <a:p>
            <a:endParaRPr lang="ru-RU"/>
          </a:p>
        </p:txBody>
      </p:sp>
      <p:sp>
        <p:nvSpPr>
          <p:cNvPr id="6" name="Номер слайда 5"/>
          <p:cNvSpPr>
            <a:spLocks noGrp="1"/>
          </p:cNvSpPr>
          <p:nvPr>
            <p:ph type="sldNum" sz="quarter" idx="12"/>
          </p:nvPr>
        </p:nvSpPr>
        <p:spPr/>
        <p:txBody>
          <a:bodyPr/>
          <a:lstStyle/>
          <a:p>
            <a:fld id="{B7E6CA31-DA56-47CF-9891-B6D0296B6AEC}" type="slidenum">
              <a:rPr lang="ru-RU" smtClean="0"/>
              <a:t>‹Nr.›</a:t>
            </a:fld>
            <a:endParaRPr lang="ru-RU"/>
          </a:p>
        </p:txBody>
      </p:sp>
      <p:sp>
        <p:nvSpPr>
          <p:cNvPr id="43" name="Текст 38"/>
          <p:cNvSpPr>
            <a:spLocks noGrp="1"/>
          </p:cNvSpPr>
          <p:nvPr>
            <p:ph type="body" sz="quarter" idx="18" hasCustomPrompt="1"/>
          </p:nvPr>
        </p:nvSpPr>
        <p:spPr>
          <a:xfrm>
            <a:off x="1851559" y="2289619"/>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17" name="Рисунок 16"/>
          <p:cNvPicPr>
            <a:picLocks noChangeAspect="1"/>
          </p:cNvPicPr>
          <p:nvPr userDrawn="1"/>
        </p:nvPicPr>
        <p:blipFill>
          <a:blip r:embed="rId7" cstate="email">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a:ext>
            </a:extLst>
          </a:blip>
          <a:stretch>
            <a:fillRect/>
          </a:stretch>
        </p:blipFill>
        <p:spPr>
          <a:xfrm flipH="1">
            <a:off x="11302844" y="0"/>
            <a:ext cx="889156" cy="738000"/>
          </a:xfrm>
          <a:prstGeom prst="rect">
            <a:avLst/>
          </a:prstGeom>
        </p:spPr>
      </p:pic>
      <p:sp>
        <p:nvSpPr>
          <p:cNvPr id="19" name="Текст 38"/>
          <p:cNvSpPr>
            <a:spLocks noGrp="1"/>
          </p:cNvSpPr>
          <p:nvPr>
            <p:ph type="body" sz="quarter" idx="21" hasCustomPrompt="1"/>
          </p:nvPr>
        </p:nvSpPr>
        <p:spPr>
          <a:xfrm>
            <a:off x="1851559" y="1350158"/>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0" name="Текст 38"/>
          <p:cNvSpPr>
            <a:spLocks noGrp="1"/>
          </p:cNvSpPr>
          <p:nvPr>
            <p:ph type="body" sz="quarter" idx="22" hasCustomPrompt="1"/>
          </p:nvPr>
        </p:nvSpPr>
        <p:spPr>
          <a:xfrm>
            <a:off x="1851559" y="3229080"/>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sp>
        <p:nvSpPr>
          <p:cNvPr id="23" name="Текст 38"/>
          <p:cNvSpPr>
            <a:spLocks noGrp="1"/>
          </p:cNvSpPr>
          <p:nvPr>
            <p:ph type="body" sz="quarter" idx="23" hasCustomPrompt="1"/>
          </p:nvPr>
        </p:nvSpPr>
        <p:spPr>
          <a:xfrm>
            <a:off x="1851559" y="4104551"/>
            <a:ext cx="9456360" cy="560183"/>
          </a:xfrm>
        </p:spPr>
        <p:txBody>
          <a:bodyPr/>
          <a:lstStyle>
            <a:lvl1pPr marL="228600" indent="-228600">
              <a:buClr>
                <a:srgbClr val="B11B96"/>
              </a:buClr>
              <a:buSzPct val="200000"/>
              <a:buFont typeface="Century Gothic" panose="020B0502020202020204" pitchFamily="34" charset="0"/>
              <a:buChar char="●"/>
              <a:defRPr sz="2000"/>
            </a:lvl1pPr>
          </a:lstStyle>
          <a:p>
            <a:pPr lvl="0"/>
            <a:r>
              <a:rPr lang="ru-RU" dirty="0"/>
              <a:t>       </a:t>
            </a:r>
            <a:r>
              <a:rPr lang="da-DK" dirty="0"/>
              <a:t>Lorem ipsum dolor sit amet, consectetur adipiscing elit</a:t>
            </a:r>
            <a:endParaRPr lang="ru-RU" dirty="0"/>
          </a:p>
        </p:txBody>
      </p:sp>
      <p:pic>
        <p:nvPicPr>
          <p:cNvPr id="8" name="Рисунок 7"/>
          <p:cNvPicPr>
            <a:picLocks noChangeAspect="1"/>
          </p:cNvPicPr>
          <p:nvPr userDrawn="1"/>
        </p:nvPicPr>
        <p:blipFill>
          <a:blip r:embed="rId9" cstate="email">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a:ext>
            </a:extLst>
          </a:blip>
          <a:stretch>
            <a:fillRect/>
          </a:stretch>
        </p:blipFill>
        <p:spPr>
          <a:xfrm>
            <a:off x="-10556" y="4664734"/>
            <a:ext cx="1268847" cy="1925346"/>
          </a:xfrm>
          <a:prstGeom prst="rect">
            <a:avLst/>
          </a:prstGeom>
        </p:spPr>
      </p:pic>
    </p:spTree>
    <p:extLst>
      <p:ext uri="{BB962C8B-B14F-4D97-AF65-F5344CB8AC3E}">
        <p14:creationId xmlns:p14="http://schemas.microsoft.com/office/powerpoint/2010/main" val="320085188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2_Заголовок раздела">
    <p:spTree>
      <p:nvGrpSpPr>
        <p:cNvPr id="1" name=""/>
        <p:cNvGrpSpPr/>
        <p:nvPr/>
      </p:nvGrpSpPr>
      <p:grpSpPr>
        <a:xfrm>
          <a:off x="0" y="0"/>
          <a:ext cx="0" cy="0"/>
          <a:chOff x="0" y="0"/>
          <a:chExt cx="0" cy="0"/>
        </a:xfrm>
      </p:grpSpPr>
      <p:pic>
        <p:nvPicPr>
          <p:cNvPr id="17" name="Рисунок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82448" y="736116"/>
            <a:ext cx="4466270" cy="342414"/>
          </a:xfrm>
          <a:prstGeom prst="rect">
            <a:avLst/>
          </a:prstGeom>
        </p:spPr>
      </p:pic>
      <p:pic>
        <p:nvPicPr>
          <p:cNvPr id="27" name="Рисунок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3724" y="0"/>
            <a:ext cx="7458615" cy="6858000"/>
          </a:xfrm>
          <a:prstGeom prst="rect">
            <a:avLst/>
          </a:prstGeom>
        </p:spPr>
      </p:pic>
      <p:pic>
        <p:nvPicPr>
          <p:cNvPr id="28" name="Рисунок 2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41728" y="1355354"/>
            <a:ext cx="3683260" cy="4686240"/>
          </a:xfrm>
          <a:prstGeom prst="rect">
            <a:avLst/>
          </a:prstGeom>
        </p:spPr>
      </p:pic>
      <p:pic>
        <p:nvPicPr>
          <p:cNvPr id="29" name="Рисунок 2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V="1">
            <a:off x="-304974" y="6139499"/>
            <a:ext cx="5976664" cy="216654"/>
          </a:xfrm>
          <a:prstGeom prst="rect">
            <a:avLst/>
          </a:prstGeom>
        </p:spPr>
      </p:pic>
      <p:pic>
        <p:nvPicPr>
          <p:cNvPr id="32" name="Рисунок 3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669156" y="0"/>
            <a:ext cx="2712926" cy="907323"/>
          </a:xfrm>
          <a:prstGeom prst="rect">
            <a:avLst/>
          </a:prstGeom>
        </p:spPr>
      </p:pic>
      <p:pic>
        <p:nvPicPr>
          <p:cNvPr id="7" name="Рисунок 6"/>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228860" y="6048972"/>
            <a:ext cx="968896" cy="809028"/>
          </a:xfrm>
          <a:prstGeom prst="rect">
            <a:avLst/>
          </a:prstGeom>
        </p:spPr>
      </p:pic>
      <p:sp>
        <p:nvSpPr>
          <p:cNvPr id="2" name="Заголовок 1"/>
          <p:cNvSpPr>
            <a:spLocks noGrp="1"/>
          </p:cNvSpPr>
          <p:nvPr userDrawn="1">
            <p:ph type="title" hasCustomPrompt="1"/>
          </p:nvPr>
        </p:nvSpPr>
        <p:spPr>
          <a:xfrm>
            <a:off x="6319533" y="1638729"/>
            <a:ext cx="5164406" cy="1343397"/>
          </a:xfrm>
        </p:spPr>
        <p:txBody>
          <a:bodyPr anchor="b"/>
          <a:lstStyle>
            <a:lvl1pPr algn="ctr">
              <a:defRPr sz="6000"/>
            </a:lvl1pPr>
          </a:lstStyle>
          <a:p>
            <a:r>
              <a:rPr lang="da-DK" dirty="0"/>
              <a:t>Lorem ipsum dolor </a:t>
            </a:r>
            <a:endParaRPr lang="ru-RU" dirty="0"/>
          </a:p>
        </p:txBody>
      </p:sp>
      <p:sp>
        <p:nvSpPr>
          <p:cNvPr id="4" name="Дата 3"/>
          <p:cNvSpPr>
            <a:spLocks noGrp="1"/>
          </p:cNvSpPr>
          <p:nvPr userDrawn="1">
            <p:ph type="dt" sz="half" idx="10"/>
          </p:nvPr>
        </p:nvSpPr>
        <p:spPr/>
        <p:txBody>
          <a:bodyPr/>
          <a:lstStyle>
            <a:lvl1pPr>
              <a:defRPr>
                <a:solidFill>
                  <a:schemeClr val="bg1"/>
                </a:solidFill>
              </a:defRPr>
            </a:lvl1pPr>
          </a:lstStyle>
          <a:p>
            <a:fld id="{4DCCEF2B-8D4E-4B18-AB2C-5F967D1E39F0}" type="datetime1">
              <a:rPr lang="ru-RU" smtClean="0"/>
              <a:t>26.08.2026</a:t>
            </a:fld>
            <a:endParaRPr lang="ru-RU" dirty="0"/>
          </a:p>
        </p:txBody>
      </p:sp>
      <p:sp>
        <p:nvSpPr>
          <p:cNvPr id="5" name="Нижний колонтитул 4"/>
          <p:cNvSpPr>
            <a:spLocks noGrp="1"/>
          </p:cNvSpPr>
          <p:nvPr userDrawn="1">
            <p:ph type="ftr" sz="quarter" idx="11"/>
          </p:nvPr>
        </p:nvSpPr>
        <p:spPr/>
        <p:txBody>
          <a:bodyPr/>
          <a:lstStyle>
            <a:lvl1pPr>
              <a:defRPr>
                <a:solidFill>
                  <a:schemeClr val="bg1"/>
                </a:solidFill>
              </a:defRPr>
            </a:lvl1pPr>
          </a:lstStyle>
          <a:p>
            <a:endParaRPr lang="ru-RU" dirty="0"/>
          </a:p>
        </p:txBody>
      </p:sp>
      <p:sp>
        <p:nvSpPr>
          <p:cNvPr id="12" name="Номер слайда 5">
            <a:extLst>
              <a:ext uri="{FF2B5EF4-FFF2-40B4-BE49-F238E27FC236}">
                <a16:creationId xmlns:a16="http://schemas.microsoft.com/office/drawing/2014/main" id="{05E709D6-8460-4D56-BA89-897BE402CFD1}"/>
              </a:ext>
            </a:extLst>
          </p:cNvPr>
          <p:cNvSpPr>
            <a:spLocks noGrp="1"/>
          </p:cNvSpPr>
          <p:nvPr>
            <p:ph type="sldNum" sz="quarter" idx="12"/>
          </p:nvPr>
        </p:nvSpPr>
        <p:spPr>
          <a:xfrm>
            <a:off x="11304277" y="6356350"/>
            <a:ext cx="817230" cy="365125"/>
          </a:xfrm>
        </p:spPr>
        <p:txBody>
          <a:bodyPr/>
          <a:lstStyle/>
          <a:p>
            <a:fld id="{B7E6CA31-DA56-47CF-9891-B6D0296B6AEC}" type="slidenum">
              <a:rPr lang="ru-RU" smtClean="0"/>
              <a:t>‹Nr.›</a:t>
            </a:fld>
            <a:endParaRPr lang="ru-RU" dirty="0"/>
          </a:p>
        </p:txBody>
      </p:sp>
    </p:spTree>
    <p:extLst>
      <p:ext uri="{BB962C8B-B14F-4D97-AF65-F5344CB8AC3E}">
        <p14:creationId xmlns:p14="http://schemas.microsoft.com/office/powerpoint/2010/main" val="110756904"/>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theme" Target="../theme/theme1.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image" Target="../media/image6.png"/><Relationship Id="rId79" Type="http://schemas.openxmlformats.org/officeDocument/2006/relationships/image" Target="../media/image11.pn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image" Target="../media/image1.png"/><Relationship Id="rId77" Type="http://schemas.openxmlformats.org/officeDocument/2006/relationships/image" Target="../media/image9.png"/><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image" Target="../media/image4.png"/><Relationship Id="rId80" Type="http://schemas.openxmlformats.org/officeDocument/2006/relationships/image" Target="../media/image12.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image" Target="../media/image2.png"/><Relationship Id="rId75"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image" Target="../media/image5.png"/><Relationship Id="rId78" Type="http://schemas.openxmlformats.org/officeDocument/2006/relationships/image" Target="../media/image10.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image" Target="../media/image8.png"/><Relationship Id="rId7" Type="http://schemas.openxmlformats.org/officeDocument/2006/relationships/slideLayout" Target="../slideLayouts/slideLayout7.xml"/><Relationship Id="rId71" Type="http://schemas.openxmlformats.org/officeDocument/2006/relationships/image" Target="../media/image3.png"/><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93.xml"/><Relationship Id="rId21" Type="http://schemas.openxmlformats.org/officeDocument/2006/relationships/slideLayout" Target="../slideLayouts/slideLayout88.xml"/><Relationship Id="rId42" Type="http://schemas.openxmlformats.org/officeDocument/2006/relationships/slideLayout" Target="../slideLayouts/slideLayout109.xml"/><Relationship Id="rId47" Type="http://schemas.openxmlformats.org/officeDocument/2006/relationships/slideLayout" Target="../slideLayouts/slideLayout114.xml"/><Relationship Id="rId63" Type="http://schemas.openxmlformats.org/officeDocument/2006/relationships/slideLayout" Target="../slideLayouts/slideLayout130.xml"/><Relationship Id="rId68" Type="http://schemas.openxmlformats.org/officeDocument/2006/relationships/slideLayout" Target="../slideLayouts/slideLayout135.xml"/><Relationship Id="rId84" Type="http://schemas.openxmlformats.org/officeDocument/2006/relationships/image" Target="../media/image3.png"/><Relationship Id="rId89" Type="http://schemas.openxmlformats.org/officeDocument/2006/relationships/image" Target="../media/image8.png"/><Relationship Id="rId16" Type="http://schemas.openxmlformats.org/officeDocument/2006/relationships/slideLayout" Target="../slideLayouts/slideLayout83.xml"/><Relationship Id="rId11" Type="http://schemas.openxmlformats.org/officeDocument/2006/relationships/slideLayout" Target="../slideLayouts/slideLayout78.xml"/><Relationship Id="rId32" Type="http://schemas.openxmlformats.org/officeDocument/2006/relationships/slideLayout" Target="../slideLayouts/slideLayout99.xml"/><Relationship Id="rId37" Type="http://schemas.openxmlformats.org/officeDocument/2006/relationships/slideLayout" Target="../slideLayouts/slideLayout104.xml"/><Relationship Id="rId53" Type="http://schemas.openxmlformats.org/officeDocument/2006/relationships/slideLayout" Target="../slideLayouts/slideLayout120.xml"/><Relationship Id="rId58" Type="http://schemas.openxmlformats.org/officeDocument/2006/relationships/slideLayout" Target="../slideLayouts/slideLayout125.xml"/><Relationship Id="rId74" Type="http://schemas.openxmlformats.org/officeDocument/2006/relationships/slideLayout" Target="../slideLayouts/slideLayout141.xml"/><Relationship Id="rId79" Type="http://schemas.openxmlformats.org/officeDocument/2006/relationships/slideLayout" Target="../slideLayouts/slideLayout146.xml"/><Relationship Id="rId5" Type="http://schemas.openxmlformats.org/officeDocument/2006/relationships/slideLayout" Target="../slideLayouts/slideLayout72.xml"/><Relationship Id="rId90" Type="http://schemas.openxmlformats.org/officeDocument/2006/relationships/image" Target="../media/image9.png"/><Relationship Id="rId22" Type="http://schemas.openxmlformats.org/officeDocument/2006/relationships/slideLayout" Target="../slideLayouts/slideLayout89.xml"/><Relationship Id="rId27" Type="http://schemas.openxmlformats.org/officeDocument/2006/relationships/slideLayout" Target="../slideLayouts/slideLayout94.xml"/><Relationship Id="rId43" Type="http://schemas.openxmlformats.org/officeDocument/2006/relationships/slideLayout" Target="../slideLayouts/slideLayout110.xml"/><Relationship Id="rId48" Type="http://schemas.openxmlformats.org/officeDocument/2006/relationships/slideLayout" Target="../slideLayouts/slideLayout115.xml"/><Relationship Id="rId64" Type="http://schemas.openxmlformats.org/officeDocument/2006/relationships/slideLayout" Target="../slideLayouts/slideLayout131.xml"/><Relationship Id="rId69" Type="http://schemas.openxmlformats.org/officeDocument/2006/relationships/slideLayout" Target="../slideLayouts/slideLayout136.xml"/><Relationship Id="rId8" Type="http://schemas.openxmlformats.org/officeDocument/2006/relationships/slideLayout" Target="../slideLayouts/slideLayout75.xml"/><Relationship Id="rId51" Type="http://schemas.openxmlformats.org/officeDocument/2006/relationships/slideLayout" Target="../slideLayouts/slideLayout118.xml"/><Relationship Id="rId72" Type="http://schemas.openxmlformats.org/officeDocument/2006/relationships/slideLayout" Target="../slideLayouts/slideLayout139.xml"/><Relationship Id="rId80" Type="http://schemas.openxmlformats.org/officeDocument/2006/relationships/slideLayout" Target="../slideLayouts/slideLayout147.xml"/><Relationship Id="rId85" Type="http://schemas.openxmlformats.org/officeDocument/2006/relationships/image" Target="../media/image4.png"/><Relationship Id="rId93" Type="http://schemas.openxmlformats.org/officeDocument/2006/relationships/image" Target="../media/image12.png"/><Relationship Id="rId3" Type="http://schemas.openxmlformats.org/officeDocument/2006/relationships/slideLayout" Target="../slideLayouts/slideLayout70.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5" Type="http://schemas.openxmlformats.org/officeDocument/2006/relationships/slideLayout" Target="../slideLayouts/slideLayout92.xml"/><Relationship Id="rId33" Type="http://schemas.openxmlformats.org/officeDocument/2006/relationships/slideLayout" Target="../slideLayouts/slideLayout100.xml"/><Relationship Id="rId38" Type="http://schemas.openxmlformats.org/officeDocument/2006/relationships/slideLayout" Target="../slideLayouts/slideLayout105.xml"/><Relationship Id="rId46" Type="http://schemas.openxmlformats.org/officeDocument/2006/relationships/slideLayout" Target="../slideLayouts/slideLayout113.xml"/><Relationship Id="rId59" Type="http://schemas.openxmlformats.org/officeDocument/2006/relationships/slideLayout" Target="../slideLayouts/slideLayout126.xml"/><Relationship Id="rId67" Type="http://schemas.openxmlformats.org/officeDocument/2006/relationships/slideLayout" Target="../slideLayouts/slideLayout134.xml"/><Relationship Id="rId20" Type="http://schemas.openxmlformats.org/officeDocument/2006/relationships/slideLayout" Target="../slideLayouts/slideLayout87.xml"/><Relationship Id="rId41" Type="http://schemas.openxmlformats.org/officeDocument/2006/relationships/slideLayout" Target="../slideLayouts/slideLayout108.xml"/><Relationship Id="rId54" Type="http://schemas.openxmlformats.org/officeDocument/2006/relationships/slideLayout" Target="../slideLayouts/slideLayout121.xml"/><Relationship Id="rId62" Type="http://schemas.openxmlformats.org/officeDocument/2006/relationships/slideLayout" Target="../slideLayouts/slideLayout129.xml"/><Relationship Id="rId70" Type="http://schemas.openxmlformats.org/officeDocument/2006/relationships/slideLayout" Target="../slideLayouts/slideLayout137.xml"/><Relationship Id="rId75" Type="http://schemas.openxmlformats.org/officeDocument/2006/relationships/slideLayout" Target="../slideLayouts/slideLayout142.xml"/><Relationship Id="rId83" Type="http://schemas.openxmlformats.org/officeDocument/2006/relationships/image" Target="../media/image2.png"/><Relationship Id="rId88" Type="http://schemas.openxmlformats.org/officeDocument/2006/relationships/image" Target="../media/image7.png"/><Relationship Id="rId91" Type="http://schemas.openxmlformats.org/officeDocument/2006/relationships/image" Target="../media/image10.png"/><Relationship Id="rId1" Type="http://schemas.openxmlformats.org/officeDocument/2006/relationships/slideLayout" Target="../slideLayouts/slideLayout68.xml"/><Relationship Id="rId6" Type="http://schemas.openxmlformats.org/officeDocument/2006/relationships/slideLayout" Target="../slideLayouts/slideLayout73.xml"/><Relationship Id="rId15" Type="http://schemas.openxmlformats.org/officeDocument/2006/relationships/slideLayout" Target="../slideLayouts/slideLayout82.xml"/><Relationship Id="rId23" Type="http://schemas.openxmlformats.org/officeDocument/2006/relationships/slideLayout" Target="../slideLayouts/slideLayout90.xml"/><Relationship Id="rId28" Type="http://schemas.openxmlformats.org/officeDocument/2006/relationships/slideLayout" Target="../slideLayouts/slideLayout95.xml"/><Relationship Id="rId36" Type="http://schemas.openxmlformats.org/officeDocument/2006/relationships/slideLayout" Target="../slideLayouts/slideLayout103.xml"/><Relationship Id="rId49" Type="http://schemas.openxmlformats.org/officeDocument/2006/relationships/slideLayout" Target="../slideLayouts/slideLayout116.xml"/><Relationship Id="rId57" Type="http://schemas.openxmlformats.org/officeDocument/2006/relationships/slideLayout" Target="../slideLayouts/slideLayout124.xml"/><Relationship Id="rId10" Type="http://schemas.openxmlformats.org/officeDocument/2006/relationships/slideLayout" Target="../slideLayouts/slideLayout77.xml"/><Relationship Id="rId31" Type="http://schemas.openxmlformats.org/officeDocument/2006/relationships/slideLayout" Target="../slideLayouts/slideLayout98.xml"/><Relationship Id="rId44" Type="http://schemas.openxmlformats.org/officeDocument/2006/relationships/slideLayout" Target="../slideLayouts/slideLayout111.xml"/><Relationship Id="rId52" Type="http://schemas.openxmlformats.org/officeDocument/2006/relationships/slideLayout" Target="../slideLayouts/slideLayout119.xml"/><Relationship Id="rId60" Type="http://schemas.openxmlformats.org/officeDocument/2006/relationships/slideLayout" Target="../slideLayouts/slideLayout127.xml"/><Relationship Id="rId65" Type="http://schemas.openxmlformats.org/officeDocument/2006/relationships/slideLayout" Target="../slideLayouts/slideLayout132.xml"/><Relationship Id="rId73" Type="http://schemas.openxmlformats.org/officeDocument/2006/relationships/slideLayout" Target="../slideLayouts/slideLayout140.xml"/><Relationship Id="rId78" Type="http://schemas.openxmlformats.org/officeDocument/2006/relationships/slideLayout" Target="../slideLayouts/slideLayout145.xml"/><Relationship Id="rId81" Type="http://schemas.openxmlformats.org/officeDocument/2006/relationships/theme" Target="../theme/theme2.xml"/><Relationship Id="rId86" Type="http://schemas.openxmlformats.org/officeDocument/2006/relationships/image" Target="../media/image5.png"/><Relationship Id="rId4" Type="http://schemas.openxmlformats.org/officeDocument/2006/relationships/slideLayout" Target="../slideLayouts/slideLayout71.xml"/><Relationship Id="rId9" Type="http://schemas.openxmlformats.org/officeDocument/2006/relationships/slideLayout" Target="../slideLayouts/slideLayout76.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9" Type="http://schemas.openxmlformats.org/officeDocument/2006/relationships/slideLayout" Target="../slideLayouts/slideLayout106.xml"/><Relationship Id="rId34" Type="http://schemas.openxmlformats.org/officeDocument/2006/relationships/slideLayout" Target="../slideLayouts/slideLayout101.xml"/><Relationship Id="rId50" Type="http://schemas.openxmlformats.org/officeDocument/2006/relationships/slideLayout" Target="../slideLayouts/slideLayout117.xml"/><Relationship Id="rId55" Type="http://schemas.openxmlformats.org/officeDocument/2006/relationships/slideLayout" Target="../slideLayouts/slideLayout122.xml"/><Relationship Id="rId76" Type="http://schemas.openxmlformats.org/officeDocument/2006/relationships/slideLayout" Target="../slideLayouts/slideLayout143.xml"/><Relationship Id="rId7" Type="http://schemas.openxmlformats.org/officeDocument/2006/relationships/slideLayout" Target="../slideLayouts/slideLayout74.xml"/><Relationship Id="rId71" Type="http://schemas.openxmlformats.org/officeDocument/2006/relationships/slideLayout" Target="../slideLayouts/slideLayout138.xml"/><Relationship Id="rId92" Type="http://schemas.openxmlformats.org/officeDocument/2006/relationships/image" Target="../media/image11.png"/><Relationship Id="rId2" Type="http://schemas.openxmlformats.org/officeDocument/2006/relationships/slideLayout" Target="../slideLayouts/slideLayout69.xml"/><Relationship Id="rId29" Type="http://schemas.openxmlformats.org/officeDocument/2006/relationships/slideLayout" Target="../slideLayouts/slideLayout96.xml"/><Relationship Id="rId24" Type="http://schemas.openxmlformats.org/officeDocument/2006/relationships/slideLayout" Target="../slideLayouts/slideLayout91.xml"/><Relationship Id="rId40" Type="http://schemas.openxmlformats.org/officeDocument/2006/relationships/slideLayout" Target="../slideLayouts/slideLayout107.xml"/><Relationship Id="rId45" Type="http://schemas.openxmlformats.org/officeDocument/2006/relationships/slideLayout" Target="../slideLayouts/slideLayout112.xml"/><Relationship Id="rId66" Type="http://schemas.openxmlformats.org/officeDocument/2006/relationships/slideLayout" Target="../slideLayouts/slideLayout133.xml"/><Relationship Id="rId87" Type="http://schemas.openxmlformats.org/officeDocument/2006/relationships/image" Target="../media/image6.png"/><Relationship Id="rId61" Type="http://schemas.openxmlformats.org/officeDocument/2006/relationships/slideLayout" Target="../slideLayouts/slideLayout128.xml"/><Relationship Id="rId82" Type="http://schemas.openxmlformats.org/officeDocument/2006/relationships/image" Target="../media/image1.png"/><Relationship Id="rId19" Type="http://schemas.openxmlformats.org/officeDocument/2006/relationships/slideLayout" Target="../slideLayouts/slideLayout86.xml"/><Relationship Id="rId14" Type="http://schemas.openxmlformats.org/officeDocument/2006/relationships/slideLayout" Target="../slideLayouts/slideLayout81.xml"/><Relationship Id="rId30" Type="http://schemas.openxmlformats.org/officeDocument/2006/relationships/slideLayout" Target="../slideLayouts/slideLayout97.xml"/><Relationship Id="rId35" Type="http://schemas.openxmlformats.org/officeDocument/2006/relationships/slideLayout" Target="../slideLayouts/slideLayout102.xml"/><Relationship Id="rId56" Type="http://schemas.openxmlformats.org/officeDocument/2006/relationships/slideLayout" Target="../slideLayouts/slideLayout123.xml"/><Relationship Id="rId77" Type="http://schemas.openxmlformats.org/officeDocument/2006/relationships/slideLayout" Target="../slideLayouts/slideLayout1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5.xml"/><Relationship Id="rId13" Type="http://schemas.openxmlformats.org/officeDocument/2006/relationships/slideLayout" Target="../slideLayouts/slideLayout160.xml"/><Relationship Id="rId18" Type="http://schemas.openxmlformats.org/officeDocument/2006/relationships/theme" Target="../theme/theme3.xml"/><Relationship Id="rId3" Type="http://schemas.openxmlformats.org/officeDocument/2006/relationships/slideLayout" Target="../slideLayouts/slideLayout150.xml"/><Relationship Id="rId7" Type="http://schemas.openxmlformats.org/officeDocument/2006/relationships/slideLayout" Target="../slideLayouts/slideLayout154.xml"/><Relationship Id="rId12" Type="http://schemas.openxmlformats.org/officeDocument/2006/relationships/slideLayout" Target="../slideLayouts/slideLayout159.xml"/><Relationship Id="rId17" Type="http://schemas.openxmlformats.org/officeDocument/2006/relationships/slideLayout" Target="../slideLayouts/slideLayout164.xml"/><Relationship Id="rId2" Type="http://schemas.openxmlformats.org/officeDocument/2006/relationships/slideLayout" Target="../slideLayouts/slideLayout149.xml"/><Relationship Id="rId16" Type="http://schemas.openxmlformats.org/officeDocument/2006/relationships/slideLayout" Target="../slideLayouts/slideLayout163.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5" Type="http://schemas.openxmlformats.org/officeDocument/2006/relationships/slideLayout" Target="../slideLayouts/slideLayout152.xml"/><Relationship Id="rId15" Type="http://schemas.openxmlformats.org/officeDocument/2006/relationships/slideLayout" Target="../slideLayouts/slideLayout162.xml"/><Relationship Id="rId10" Type="http://schemas.openxmlformats.org/officeDocument/2006/relationships/slideLayout" Target="../slideLayouts/slideLayout157.xml"/><Relationship Id="rId19" Type="http://schemas.openxmlformats.org/officeDocument/2006/relationships/image" Target="../media/image418.emf"/><Relationship Id="rId4" Type="http://schemas.openxmlformats.org/officeDocument/2006/relationships/slideLayout" Target="../slideLayouts/slideLayout151.xml"/><Relationship Id="rId9" Type="http://schemas.openxmlformats.org/officeDocument/2006/relationships/slideLayout" Target="../slideLayouts/slideLayout156.xml"/><Relationship Id="rId14" Type="http://schemas.openxmlformats.org/officeDocument/2006/relationships/slideLayout" Target="../slideLayouts/slideLayout161.xml"/></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190.xml"/><Relationship Id="rId21" Type="http://schemas.openxmlformats.org/officeDocument/2006/relationships/slideLayout" Target="../slideLayouts/slideLayout185.xml"/><Relationship Id="rId42" Type="http://schemas.openxmlformats.org/officeDocument/2006/relationships/slideLayout" Target="../slideLayouts/slideLayout206.xml"/><Relationship Id="rId47" Type="http://schemas.openxmlformats.org/officeDocument/2006/relationships/slideLayout" Target="../slideLayouts/slideLayout211.xml"/><Relationship Id="rId63" Type="http://schemas.openxmlformats.org/officeDocument/2006/relationships/slideLayout" Target="../slideLayouts/slideLayout227.xml"/><Relationship Id="rId68" Type="http://schemas.openxmlformats.org/officeDocument/2006/relationships/slideLayout" Target="../slideLayouts/slideLayout232.xml"/><Relationship Id="rId16" Type="http://schemas.openxmlformats.org/officeDocument/2006/relationships/slideLayout" Target="../slideLayouts/slideLayout180.xml"/><Relationship Id="rId11" Type="http://schemas.openxmlformats.org/officeDocument/2006/relationships/slideLayout" Target="../slideLayouts/slideLayout175.xml"/><Relationship Id="rId32" Type="http://schemas.openxmlformats.org/officeDocument/2006/relationships/slideLayout" Target="../slideLayouts/slideLayout196.xml"/><Relationship Id="rId37" Type="http://schemas.openxmlformats.org/officeDocument/2006/relationships/slideLayout" Target="../slideLayouts/slideLayout201.xml"/><Relationship Id="rId53" Type="http://schemas.openxmlformats.org/officeDocument/2006/relationships/slideLayout" Target="../slideLayouts/slideLayout217.xml"/><Relationship Id="rId58" Type="http://schemas.openxmlformats.org/officeDocument/2006/relationships/slideLayout" Target="../slideLayouts/slideLayout222.xml"/><Relationship Id="rId74" Type="http://schemas.openxmlformats.org/officeDocument/2006/relationships/image" Target="../media/image4.png"/><Relationship Id="rId79" Type="http://schemas.openxmlformats.org/officeDocument/2006/relationships/image" Target="../media/image9.png"/><Relationship Id="rId5" Type="http://schemas.openxmlformats.org/officeDocument/2006/relationships/slideLayout" Target="../slideLayouts/slideLayout169.xml"/><Relationship Id="rId61" Type="http://schemas.openxmlformats.org/officeDocument/2006/relationships/slideLayout" Target="../slideLayouts/slideLayout225.xml"/><Relationship Id="rId82" Type="http://schemas.openxmlformats.org/officeDocument/2006/relationships/image" Target="../media/image12.png"/><Relationship Id="rId19" Type="http://schemas.openxmlformats.org/officeDocument/2006/relationships/slideLayout" Target="../slideLayouts/slideLayout183.xml"/><Relationship Id="rId14" Type="http://schemas.openxmlformats.org/officeDocument/2006/relationships/slideLayout" Target="../slideLayouts/slideLayout178.xml"/><Relationship Id="rId22" Type="http://schemas.openxmlformats.org/officeDocument/2006/relationships/slideLayout" Target="../slideLayouts/slideLayout186.xml"/><Relationship Id="rId27" Type="http://schemas.openxmlformats.org/officeDocument/2006/relationships/slideLayout" Target="../slideLayouts/slideLayout191.xml"/><Relationship Id="rId30" Type="http://schemas.openxmlformats.org/officeDocument/2006/relationships/slideLayout" Target="../slideLayouts/slideLayout194.xml"/><Relationship Id="rId35" Type="http://schemas.openxmlformats.org/officeDocument/2006/relationships/slideLayout" Target="../slideLayouts/slideLayout199.xml"/><Relationship Id="rId43" Type="http://schemas.openxmlformats.org/officeDocument/2006/relationships/slideLayout" Target="../slideLayouts/slideLayout207.xml"/><Relationship Id="rId48" Type="http://schemas.openxmlformats.org/officeDocument/2006/relationships/slideLayout" Target="../slideLayouts/slideLayout212.xml"/><Relationship Id="rId56" Type="http://schemas.openxmlformats.org/officeDocument/2006/relationships/slideLayout" Target="../slideLayouts/slideLayout220.xml"/><Relationship Id="rId64" Type="http://schemas.openxmlformats.org/officeDocument/2006/relationships/slideLayout" Target="../slideLayouts/slideLayout228.xml"/><Relationship Id="rId69" Type="http://schemas.openxmlformats.org/officeDocument/2006/relationships/slideLayout" Target="../slideLayouts/slideLayout233.xml"/><Relationship Id="rId77" Type="http://schemas.openxmlformats.org/officeDocument/2006/relationships/image" Target="../media/image7.png"/><Relationship Id="rId8" Type="http://schemas.openxmlformats.org/officeDocument/2006/relationships/slideLayout" Target="../slideLayouts/slideLayout172.xml"/><Relationship Id="rId51" Type="http://schemas.openxmlformats.org/officeDocument/2006/relationships/slideLayout" Target="../slideLayouts/slideLayout215.xml"/><Relationship Id="rId72" Type="http://schemas.openxmlformats.org/officeDocument/2006/relationships/image" Target="../media/image2.png"/><Relationship Id="rId80" Type="http://schemas.openxmlformats.org/officeDocument/2006/relationships/image" Target="../media/image10.png"/><Relationship Id="rId3" Type="http://schemas.openxmlformats.org/officeDocument/2006/relationships/slideLayout" Target="../slideLayouts/slideLayout167.xml"/><Relationship Id="rId12" Type="http://schemas.openxmlformats.org/officeDocument/2006/relationships/slideLayout" Target="../slideLayouts/slideLayout176.xml"/><Relationship Id="rId17" Type="http://schemas.openxmlformats.org/officeDocument/2006/relationships/slideLayout" Target="../slideLayouts/slideLayout181.xml"/><Relationship Id="rId25" Type="http://schemas.openxmlformats.org/officeDocument/2006/relationships/slideLayout" Target="../slideLayouts/slideLayout189.xml"/><Relationship Id="rId33" Type="http://schemas.openxmlformats.org/officeDocument/2006/relationships/slideLayout" Target="../slideLayouts/slideLayout197.xml"/><Relationship Id="rId38" Type="http://schemas.openxmlformats.org/officeDocument/2006/relationships/slideLayout" Target="../slideLayouts/slideLayout202.xml"/><Relationship Id="rId46" Type="http://schemas.openxmlformats.org/officeDocument/2006/relationships/slideLayout" Target="../slideLayouts/slideLayout210.xml"/><Relationship Id="rId59" Type="http://schemas.openxmlformats.org/officeDocument/2006/relationships/slideLayout" Target="../slideLayouts/slideLayout223.xml"/><Relationship Id="rId67" Type="http://schemas.openxmlformats.org/officeDocument/2006/relationships/slideLayout" Target="../slideLayouts/slideLayout231.xml"/><Relationship Id="rId20" Type="http://schemas.openxmlformats.org/officeDocument/2006/relationships/slideLayout" Target="../slideLayouts/slideLayout184.xml"/><Relationship Id="rId41" Type="http://schemas.openxmlformats.org/officeDocument/2006/relationships/slideLayout" Target="../slideLayouts/slideLayout205.xml"/><Relationship Id="rId54" Type="http://schemas.openxmlformats.org/officeDocument/2006/relationships/slideLayout" Target="../slideLayouts/slideLayout218.xml"/><Relationship Id="rId62" Type="http://schemas.openxmlformats.org/officeDocument/2006/relationships/slideLayout" Target="../slideLayouts/slideLayout226.xml"/><Relationship Id="rId70" Type="http://schemas.openxmlformats.org/officeDocument/2006/relationships/theme" Target="../theme/theme4.xml"/><Relationship Id="rId75" Type="http://schemas.openxmlformats.org/officeDocument/2006/relationships/image" Target="../media/image5.png"/><Relationship Id="rId1" Type="http://schemas.openxmlformats.org/officeDocument/2006/relationships/slideLayout" Target="../slideLayouts/slideLayout165.xml"/><Relationship Id="rId6" Type="http://schemas.openxmlformats.org/officeDocument/2006/relationships/slideLayout" Target="../slideLayouts/slideLayout170.xml"/><Relationship Id="rId15" Type="http://schemas.openxmlformats.org/officeDocument/2006/relationships/slideLayout" Target="../slideLayouts/slideLayout179.xml"/><Relationship Id="rId23" Type="http://schemas.openxmlformats.org/officeDocument/2006/relationships/slideLayout" Target="../slideLayouts/slideLayout187.xml"/><Relationship Id="rId28" Type="http://schemas.openxmlformats.org/officeDocument/2006/relationships/slideLayout" Target="../slideLayouts/slideLayout192.xml"/><Relationship Id="rId36" Type="http://schemas.openxmlformats.org/officeDocument/2006/relationships/slideLayout" Target="../slideLayouts/slideLayout200.xml"/><Relationship Id="rId49" Type="http://schemas.openxmlformats.org/officeDocument/2006/relationships/slideLayout" Target="../slideLayouts/slideLayout213.xml"/><Relationship Id="rId57" Type="http://schemas.openxmlformats.org/officeDocument/2006/relationships/slideLayout" Target="../slideLayouts/slideLayout221.xml"/><Relationship Id="rId10" Type="http://schemas.openxmlformats.org/officeDocument/2006/relationships/slideLayout" Target="../slideLayouts/slideLayout174.xml"/><Relationship Id="rId31" Type="http://schemas.openxmlformats.org/officeDocument/2006/relationships/slideLayout" Target="../slideLayouts/slideLayout195.xml"/><Relationship Id="rId44" Type="http://schemas.openxmlformats.org/officeDocument/2006/relationships/slideLayout" Target="../slideLayouts/slideLayout208.xml"/><Relationship Id="rId52" Type="http://schemas.openxmlformats.org/officeDocument/2006/relationships/slideLayout" Target="../slideLayouts/slideLayout216.xml"/><Relationship Id="rId60" Type="http://schemas.openxmlformats.org/officeDocument/2006/relationships/slideLayout" Target="../slideLayouts/slideLayout224.xml"/><Relationship Id="rId65" Type="http://schemas.openxmlformats.org/officeDocument/2006/relationships/slideLayout" Target="../slideLayouts/slideLayout229.xml"/><Relationship Id="rId73" Type="http://schemas.openxmlformats.org/officeDocument/2006/relationships/image" Target="../media/image3.png"/><Relationship Id="rId78" Type="http://schemas.openxmlformats.org/officeDocument/2006/relationships/image" Target="../media/image8.png"/><Relationship Id="rId81" Type="http://schemas.openxmlformats.org/officeDocument/2006/relationships/image" Target="../media/image11.png"/><Relationship Id="rId4" Type="http://schemas.openxmlformats.org/officeDocument/2006/relationships/slideLayout" Target="../slideLayouts/slideLayout168.xml"/><Relationship Id="rId9" Type="http://schemas.openxmlformats.org/officeDocument/2006/relationships/slideLayout" Target="../slideLayouts/slideLayout173.xml"/><Relationship Id="rId13" Type="http://schemas.openxmlformats.org/officeDocument/2006/relationships/slideLayout" Target="../slideLayouts/slideLayout177.xml"/><Relationship Id="rId18" Type="http://schemas.openxmlformats.org/officeDocument/2006/relationships/slideLayout" Target="../slideLayouts/slideLayout182.xml"/><Relationship Id="rId39" Type="http://schemas.openxmlformats.org/officeDocument/2006/relationships/slideLayout" Target="../slideLayouts/slideLayout203.xml"/><Relationship Id="rId34" Type="http://schemas.openxmlformats.org/officeDocument/2006/relationships/slideLayout" Target="../slideLayouts/slideLayout198.xml"/><Relationship Id="rId50" Type="http://schemas.openxmlformats.org/officeDocument/2006/relationships/slideLayout" Target="../slideLayouts/slideLayout214.xml"/><Relationship Id="rId55" Type="http://schemas.openxmlformats.org/officeDocument/2006/relationships/slideLayout" Target="../slideLayouts/slideLayout219.xml"/><Relationship Id="rId76" Type="http://schemas.openxmlformats.org/officeDocument/2006/relationships/image" Target="../media/image6.png"/><Relationship Id="rId7" Type="http://schemas.openxmlformats.org/officeDocument/2006/relationships/slideLayout" Target="../slideLayouts/slideLayout171.xml"/><Relationship Id="rId71" Type="http://schemas.openxmlformats.org/officeDocument/2006/relationships/image" Target="../media/image1.png"/><Relationship Id="rId2" Type="http://schemas.openxmlformats.org/officeDocument/2006/relationships/slideLayout" Target="../slideLayouts/slideLayout166.xml"/><Relationship Id="rId29" Type="http://schemas.openxmlformats.org/officeDocument/2006/relationships/slideLayout" Target="../slideLayouts/slideLayout193.xml"/><Relationship Id="rId24" Type="http://schemas.openxmlformats.org/officeDocument/2006/relationships/slideLayout" Target="../slideLayouts/slideLayout188.xml"/><Relationship Id="rId40" Type="http://schemas.openxmlformats.org/officeDocument/2006/relationships/slideLayout" Target="../slideLayouts/slideLayout204.xml"/><Relationship Id="rId45" Type="http://schemas.openxmlformats.org/officeDocument/2006/relationships/slideLayout" Target="../slideLayouts/slideLayout209.xml"/><Relationship Id="rId66" Type="http://schemas.openxmlformats.org/officeDocument/2006/relationships/slideLayout" Target="../slideLayouts/slideLayout2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69"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70"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71"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72"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73"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74"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75"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76"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69"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77"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Dritte Ebene</a:t>
            </a:r>
          </a:p>
          <a:p>
            <a:pPr lvl="3"/>
            <a:r>
              <a:rPr lang="ru-RU" dirty="0"/>
              <a:t>Vierte Ebene</a:t>
            </a:r>
          </a:p>
          <a:p>
            <a:pPr lvl="4"/>
            <a:r>
              <a:rPr lang="ru-RU" dirty="0"/>
              <a:t>Fünfte Ebene</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1714536039"/>
      </p:ext>
    </p:extLst>
  </p:cSld>
  <p:clrMap bg1="lt1" tx1="dk1" bg2="lt2" tx2="dk2" accent1="accent1" accent2="accent2" accent3="accent3" accent4="accent4" accent5="accent5" accent6="accent6" hlink="hlink" folHlink="folHlink"/>
  <p:sldLayoutIdLst>
    <p:sldLayoutId id="2147483717" r:id="rId1"/>
    <p:sldLayoutId id="2147483681" r:id="rId2"/>
    <p:sldLayoutId id="2147483682" r:id="rId3"/>
    <p:sldLayoutId id="2147483683" r:id="rId4"/>
    <p:sldLayoutId id="2147483661" r:id="rId5"/>
    <p:sldLayoutId id="2147483672" r:id="rId6"/>
    <p:sldLayoutId id="2147483673" r:id="rId7"/>
    <p:sldLayoutId id="2147483662" r:id="rId8"/>
    <p:sldLayoutId id="2147483677" r:id="rId9"/>
    <p:sldLayoutId id="2147483663" r:id="rId10"/>
    <p:sldLayoutId id="2147483688" r:id="rId11"/>
    <p:sldLayoutId id="2147483691" r:id="rId12"/>
    <p:sldLayoutId id="2147483718" r:id="rId13"/>
    <p:sldLayoutId id="2147483689" r:id="rId14"/>
    <p:sldLayoutId id="2147483690" r:id="rId15"/>
    <p:sldLayoutId id="2147483692" r:id="rId16"/>
    <p:sldLayoutId id="2147483693" r:id="rId17"/>
    <p:sldLayoutId id="2147483712" r:id="rId18"/>
    <p:sldLayoutId id="2147483723" r:id="rId19"/>
    <p:sldLayoutId id="2147483674" r:id="rId20"/>
    <p:sldLayoutId id="2147483694" r:id="rId21"/>
    <p:sldLayoutId id="2147483695" r:id="rId22"/>
    <p:sldLayoutId id="2147483719" r:id="rId23"/>
    <p:sldLayoutId id="2147483696" r:id="rId24"/>
    <p:sldLayoutId id="2147483697" r:id="rId25"/>
    <p:sldLayoutId id="2147483698" r:id="rId26"/>
    <p:sldLayoutId id="2147483699" r:id="rId27"/>
    <p:sldLayoutId id="2147483713" r:id="rId28"/>
    <p:sldLayoutId id="2147483724" r:id="rId29"/>
    <p:sldLayoutId id="2147483675" r:id="rId30"/>
    <p:sldLayoutId id="2147483700" r:id="rId31"/>
    <p:sldLayoutId id="2147483720" r:id="rId32"/>
    <p:sldLayoutId id="2147483701" r:id="rId33"/>
    <p:sldLayoutId id="2147483702" r:id="rId34"/>
    <p:sldLayoutId id="2147483703" r:id="rId35"/>
    <p:sldLayoutId id="2147483704" r:id="rId36"/>
    <p:sldLayoutId id="2147483705" r:id="rId37"/>
    <p:sldLayoutId id="2147483714" r:id="rId38"/>
    <p:sldLayoutId id="2147483725" r:id="rId39"/>
    <p:sldLayoutId id="2147483676" r:id="rId40"/>
    <p:sldLayoutId id="2147483706" r:id="rId41"/>
    <p:sldLayoutId id="2147483707" r:id="rId42"/>
    <p:sldLayoutId id="2147483721" r:id="rId43"/>
    <p:sldLayoutId id="2147483708" r:id="rId44"/>
    <p:sldLayoutId id="2147483709" r:id="rId45"/>
    <p:sldLayoutId id="2147483710" r:id="rId46"/>
    <p:sldLayoutId id="2147483711" r:id="rId47"/>
    <p:sldLayoutId id="2147483715" r:id="rId48"/>
    <p:sldLayoutId id="2147483726" r:id="rId49"/>
    <p:sldLayoutId id="2147483664" r:id="rId50"/>
    <p:sldLayoutId id="2147483665" r:id="rId51"/>
    <p:sldLayoutId id="2147483666" r:id="rId52"/>
    <p:sldLayoutId id="2147483722" r:id="rId53"/>
    <p:sldLayoutId id="2147483727" r:id="rId54"/>
    <p:sldLayoutId id="2147483686" r:id="rId55"/>
    <p:sldLayoutId id="2147483687" r:id="rId56"/>
    <p:sldLayoutId id="2147483678" r:id="rId57"/>
    <p:sldLayoutId id="2147483680" r:id="rId58"/>
    <p:sldLayoutId id="2147483667" r:id="rId59"/>
    <p:sldLayoutId id="2147483679" r:id="rId60"/>
    <p:sldLayoutId id="2147483684" r:id="rId61"/>
    <p:sldLayoutId id="2147483685" r:id="rId62"/>
    <p:sldLayoutId id="2147483668" r:id="rId63"/>
    <p:sldLayoutId id="2147483669" r:id="rId64"/>
    <p:sldLayoutId id="2147483716" r:id="rId65"/>
    <p:sldLayoutId id="2147483670" r:id="rId66"/>
    <p:sldLayoutId id="2147483671" r:id="rId67"/>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83"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84"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85"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86"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87"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88"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89"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90"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91"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91"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92"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92"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92"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93"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93"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Dritte Ebene</a:t>
            </a:r>
          </a:p>
          <a:p>
            <a:pPr lvl="3"/>
            <a:r>
              <a:rPr lang="ru-RU" dirty="0"/>
              <a:t>Vierte Ebene</a:t>
            </a:r>
          </a:p>
          <a:p>
            <a:pPr lvl="4"/>
            <a:r>
              <a:rPr lang="ru-RU" dirty="0"/>
              <a:t>Fünfte Ebene</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EA0633-B9B7-4E2D-9024-B0FA0EAEEBBA}" type="datetime1">
              <a:rPr lang="ru-RU" smtClean="0"/>
              <a:t>26.08.2026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735444492"/>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 id="2147483777" r:id="rId49"/>
    <p:sldLayoutId id="2147483778" r:id="rId50"/>
    <p:sldLayoutId id="2147483779" r:id="rId51"/>
    <p:sldLayoutId id="2147483780" r:id="rId52"/>
    <p:sldLayoutId id="2147483781" r:id="rId53"/>
    <p:sldLayoutId id="2147483782" r:id="rId54"/>
    <p:sldLayoutId id="2147483783" r:id="rId55"/>
    <p:sldLayoutId id="2147483784" r:id="rId56"/>
    <p:sldLayoutId id="2147483785" r:id="rId57"/>
    <p:sldLayoutId id="2147483786" r:id="rId58"/>
    <p:sldLayoutId id="2147483787" r:id="rId59"/>
    <p:sldLayoutId id="2147483788" r:id="rId60"/>
    <p:sldLayoutId id="2147483789" r:id="rId61"/>
    <p:sldLayoutId id="2147483790" r:id="rId62"/>
    <p:sldLayoutId id="2147483791" r:id="rId63"/>
    <p:sldLayoutId id="2147483792" r:id="rId64"/>
    <p:sldLayoutId id="2147483793" r:id="rId65"/>
    <p:sldLayoutId id="2147483794" r:id="rId66"/>
    <p:sldLayoutId id="2147483795" r:id="rId67"/>
    <p:sldLayoutId id="2147483796" r:id="rId68"/>
    <p:sldLayoutId id="2147483797" r:id="rId69"/>
    <p:sldLayoutId id="2147483798" r:id="rId70"/>
    <p:sldLayoutId id="2147483799" r:id="rId71"/>
    <p:sldLayoutId id="2147483800" r:id="rId72"/>
    <p:sldLayoutId id="2147483801" r:id="rId73"/>
    <p:sldLayoutId id="2147483802" r:id="rId74"/>
    <p:sldLayoutId id="2147483803" r:id="rId75"/>
    <p:sldLayoutId id="2147483804" r:id="rId76"/>
    <p:sldLayoutId id="2147483805" r:id="rId77"/>
    <p:sldLayoutId id="2147483806" r:id="rId78"/>
    <p:sldLayoutId id="2147483807" r:id="rId79"/>
    <p:sldLayoutId id="2147483808" r:id="rId80"/>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95400" y="506995"/>
            <a:ext cx="10801200" cy="617751"/>
          </a:xfrm>
          <a:prstGeom prst="rect">
            <a:avLst/>
          </a:prstGeom>
        </p:spPr>
        <p:txBody>
          <a:bodyPr vert="horz" lIns="0" tIns="0" rIns="0" bIns="0" rtlCol="0" anchor="t">
            <a:noAutofit/>
          </a:bodyPr>
          <a:lstStyle/>
          <a:p>
            <a:endParaRPr lang="de-CH" dirty="0"/>
          </a:p>
        </p:txBody>
      </p:sp>
      <p:sp>
        <p:nvSpPr>
          <p:cNvPr id="3" name="Textplatzhalter 2"/>
          <p:cNvSpPr>
            <a:spLocks noGrp="1"/>
          </p:cNvSpPr>
          <p:nvPr>
            <p:ph type="body" idx="1"/>
          </p:nvPr>
        </p:nvSpPr>
        <p:spPr>
          <a:xfrm>
            <a:off x="695400" y="1628801"/>
            <a:ext cx="10801200" cy="3960440"/>
          </a:xfrm>
          <a:prstGeom prst="rect">
            <a:avLst/>
          </a:prstGeom>
        </p:spPr>
        <p:txBody>
          <a:bodyPr vert="horz" lIns="0" tIns="0" rIns="0" bIns="0" rtlCol="0">
            <a:noAutofit/>
          </a:body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4" name="Datumsplatzhalter 3"/>
          <p:cNvSpPr>
            <a:spLocks noGrp="1"/>
          </p:cNvSpPr>
          <p:nvPr>
            <p:ph type="dt" sz="half" idx="2"/>
          </p:nvPr>
        </p:nvSpPr>
        <p:spPr>
          <a:xfrm>
            <a:off x="9166447" y="6160267"/>
            <a:ext cx="1513384" cy="190741"/>
          </a:xfrm>
          <a:prstGeom prst="rect">
            <a:avLst/>
          </a:prstGeom>
        </p:spPr>
        <p:txBody>
          <a:bodyPr vert="horz" lIns="0" tIns="0" rIns="0" bIns="0" rtlCol="0" anchor="t" anchorCtr="0"/>
          <a:lstStyle>
            <a:lvl1pPr algn="r">
              <a:defRPr sz="1298">
                <a:solidFill>
                  <a:schemeClr val="accent1"/>
                </a:solidFill>
                <a:latin typeface="Lucida Grande (Textkörper)"/>
              </a:defRPr>
            </a:lvl1pPr>
          </a:lstStyle>
          <a:p>
            <a:fld id="{92C19E8F-39D4-4946-A932-BCCB718DD68C}" type="datetime1">
              <a:rPr lang="de-CH" smtClean="0"/>
              <a:t>26.08.2026</a:t>
            </a:fld>
            <a:endParaRPr lang="de-CH" dirty="0"/>
          </a:p>
        </p:txBody>
      </p:sp>
      <p:sp>
        <p:nvSpPr>
          <p:cNvPr id="6" name="Foliennummernplatzhalter 5"/>
          <p:cNvSpPr>
            <a:spLocks noGrp="1"/>
          </p:cNvSpPr>
          <p:nvPr>
            <p:ph type="sldNum" sz="quarter" idx="4"/>
          </p:nvPr>
        </p:nvSpPr>
        <p:spPr>
          <a:xfrm>
            <a:off x="10776520" y="6160267"/>
            <a:ext cx="720080" cy="190741"/>
          </a:xfrm>
          <a:prstGeom prst="rect">
            <a:avLst/>
          </a:prstGeom>
        </p:spPr>
        <p:txBody>
          <a:bodyPr vert="horz" lIns="0" tIns="0" rIns="0" bIns="0" rtlCol="0" anchor="t" anchorCtr="0"/>
          <a:lstStyle>
            <a:lvl1pPr algn="r">
              <a:defRPr sz="1298">
                <a:solidFill>
                  <a:schemeClr val="accent1"/>
                </a:solidFill>
              </a:defRPr>
            </a:lvl1pPr>
          </a:lstStyle>
          <a:p>
            <a:fld id="{442AD375-037F-43D0-B059-5172DA06796A}" type="slidenum">
              <a:rPr lang="de-CH" smtClean="0"/>
              <a:t>‹Nr.›</a:t>
            </a:fld>
            <a:endParaRPr lang="de-CH" dirty="0"/>
          </a:p>
        </p:txBody>
      </p:sp>
      <p:pic>
        <p:nvPicPr>
          <p:cNvPr id="9" name="Grafik 8"/>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2288689" y="6000468"/>
            <a:ext cx="89728" cy="855360"/>
          </a:xfrm>
          <a:prstGeom prst="rect">
            <a:avLst/>
          </a:prstGeom>
        </p:spPr>
      </p:pic>
      <p:sp>
        <p:nvSpPr>
          <p:cNvPr id="12" name="Foliennummernplatzhalter 3">
            <a:extLst>
              <a:ext uri="{FF2B5EF4-FFF2-40B4-BE49-F238E27FC236}">
                <a16:creationId xmlns:a16="http://schemas.microsoft.com/office/drawing/2014/main" id="{43B1C2CE-0DE5-4E24-968A-1CC7C3D49E80}"/>
              </a:ext>
            </a:extLst>
          </p:cNvPr>
          <p:cNvSpPr txBox="1">
            <a:spLocks/>
          </p:cNvSpPr>
          <p:nvPr userDrawn="1"/>
        </p:nvSpPr>
        <p:spPr>
          <a:xfrm>
            <a:off x="8737336" y="6300789"/>
            <a:ext cx="2845856" cy="365125"/>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F0A35F2-7595-4779-9180-596D2E72BBB9}" type="slidenum">
              <a:rPr lang="de-CH" sz="1398" smtClean="0">
                <a:solidFill>
                  <a:srgbClr val="697D91"/>
                </a:solidFill>
              </a:rPr>
              <a:t>‹Nr.›</a:t>
            </a:fld>
            <a:endParaRPr lang="de-CH" sz="1398" dirty="0">
              <a:solidFill>
                <a:srgbClr val="697D91"/>
              </a:solidFill>
            </a:endParaRPr>
          </a:p>
        </p:txBody>
      </p:sp>
    </p:spTree>
    <p:extLst>
      <p:ext uri="{BB962C8B-B14F-4D97-AF65-F5344CB8AC3E}">
        <p14:creationId xmlns:p14="http://schemas.microsoft.com/office/powerpoint/2010/main" val="341009917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 id="2147483821" r:id="rId12"/>
    <p:sldLayoutId id="2147483822" r:id="rId13"/>
    <p:sldLayoutId id="2147483823" r:id="rId14"/>
    <p:sldLayoutId id="2147483824" r:id="rId15"/>
    <p:sldLayoutId id="2147483825" r:id="rId16"/>
    <p:sldLayoutId id="2147483895" r:id="rId17"/>
  </p:sldLayoutIdLst>
  <p:hf sldNum="0" hdr="0" ftr="0" dt="0"/>
  <p:txStyles>
    <p:titleStyle>
      <a:lvl1pPr algn="l" defTabSz="913211" rtl="0" eaLnBrk="1" latinLnBrk="0" hangingPunct="1">
        <a:lnSpc>
          <a:spcPct val="100000"/>
        </a:lnSpc>
        <a:spcBef>
          <a:spcPct val="0"/>
        </a:spcBef>
        <a:buNone/>
        <a:tabLst>
          <a:tab pos="1789958" algn="l"/>
        </a:tabLst>
        <a:defRPr sz="3595" kern="1200">
          <a:solidFill>
            <a:schemeClr val="accent1"/>
          </a:solidFill>
          <a:latin typeface="+mj-lt"/>
          <a:ea typeface="+mj-ea"/>
          <a:cs typeface="+mj-cs"/>
        </a:defRPr>
      </a:lvl1pPr>
    </p:titleStyle>
    <p:bodyStyle>
      <a:lvl1pPr marL="0" indent="0" algn="l" defTabSz="913211" rtl="0" eaLnBrk="1" latinLnBrk="0" hangingPunct="1">
        <a:lnSpc>
          <a:spcPct val="114000"/>
        </a:lnSpc>
        <a:spcBef>
          <a:spcPts val="0"/>
        </a:spcBef>
        <a:buFont typeface="Arial" panose="020B0604020202020204" pitchFamily="34" charset="0"/>
        <a:buNone/>
        <a:defRPr sz="2197" b="0" kern="1200">
          <a:solidFill>
            <a:schemeClr val="accent1"/>
          </a:solidFill>
          <a:latin typeface="+mn-lt"/>
          <a:ea typeface="+mn-ea"/>
          <a:cs typeface="+mn-cs"/>
        </a:defRPr>
      </a:lvl1pPr>
      <a:lvl2pPr marL="271110" indent="-271110" algn="l" defTabSz="913211" rtl="0" eaLnBrk="1" latinLnBrk="0" hangingPunct="1">
        <a:lnSpc>
          <a:spcPct val="114000"/>
        </a:lnSpc>
        <a:spcBef>
          <a:spcPts val="0"/>
        </a:spcBef>
        <a:buClr>
          <a:schemeClr val="accent3"/>
        </a:buClr>
        <a:buFont typeface="MS PGothic" panose="020B0600070205080204" pitchFamily="34" charset="-128"/>
        <a:buChar char="▶"/>
        <a:defRPr sz="2197" kern="1200">
          <a:solidFill>
            <a:schemeClr val="accent1"/>
          </a:solidFill>
          <a:latin typeface="+mn-lt"/>
          <a:ea typeface="+mn-ea"/>
          <a:cs typeface="+mn-cs"/>
        </a:defRPr>
      </a:lvl2pPr>
      <a:lvl3pPr marL="532707" indent="-261597" algn="l" defTabSz="913211" rtl="0" eaLnBrk="1" latinLnBrk="0" hangingPunct="1">
        <a:lnSpc>
          <a:spcPct val="114000"/>
        </a:lnSpc>
        <a:spcBef>
          <a:spcPts val="0"/>
        </a:spcBef>
        <a:buClr>
          <a:schemeClr val="accent3"/>
        </a:buClr>
        <a:buFont typeface="MS PGothic" panose="020B0600070205080204" pitchFamily="34" charset="-128"/>
        <a:buChar char="▶"/>
        <a:defRPr sz="1997" kern="1200">
          <a:solidFill>
            <a:schemeClr val="accent1"/>
          </a:solidFill>
          <a:latin typeface="+mn-lt"/>
          <a:ea typeface="+mn-ea"/>
          <a:cs typeface="+mn-cs"/>
        </a:defRPr>
      </a:lvl3pPr>
      <a:lvl4pPr marL="805402" indent="-272695" algn="l" defTabSz="913211" rtl="0" eaLnBrk="1" latinLnBrk="0" hangingPunct="1">
        <a:lnSpc>
          <a:spcPct val="110000"/>
        </a:lnSpc>
        <a:spcBef>
          <a:spcPts val="0"/>
        </a:spcBef>
        <a:buClr>
          <a:schemeClr val="accent3"/>
        </a:buClr>
        <a:buFont typeface="MS PGothic" panose="020B0600070205080204" pitchFamily="34" charset="-128"/>
        <a:buChar char="▶"/>
        <a:defRPr sz="1798" kern="1200">
          <a:solidFill>
            <a:schemeClr val="accent1"/>
          </a:solidFill>
          <a:latin typeface="+mn-lt"/>
          <a:ea typeface="+mn-ea"/>
          <a:cs typeface="+mn-cs"/>
        </a:defRPr>
      </a:lvl4pPr>
      <a:lvl5pPr marL="1076512" indent="-274281" algn="l" defTabSz="913211" rtl="0" eaLnBrk="1" latinLnBrk="0" hangingPunct="1">
        <a:lnSpc>
          <a:spcPct val="110000"/>
        </a:lnSpc>
        <a:spcBef>
          <a:spcPts val="0"/>
        </a:spcBef>
        <a:buClr>
          <a:schemeClr val="accent3"/>
        </a:buClr>
        <a:buFont typeface="MS PGothic" panose="020B0600070205080204" pitchFamily="34" charset="-128"/>
        <a:buChar char="▶"/>
        <a:defRPr sz="1798" kern="1200">
          <a:solidFill>
            <a:schemeClr val="accent1"/>
          </a:solidFill>
          <a:latin typeface="+mn-lt"/>
          <a:ea typeface="+mn-ea"/>
          <a:cs typeface="+mn-cs"/>
        </a:defRPr>
      </a:lvl5pPr>
      <a:lvl6pPr marL="2511331"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6pPr>
      <a:lvl7pPr marL="2967937"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7pPr>
      <a:lvl8pPr marL="3424542"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8pPr>
      <a:lvl9pPr marL="3881148"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9pPr>
    </p:bodyStyle>
    <p:otherStyle>
      <a:defPPr>
        <a:defRPr lang="de-DE"/>
      </a:defPPr>
      <a:lvl1pPr marL="0" algn="l" defTabSz="913211" rtl="0" eaLnBrk="1" latinLnBrk="0" hangingPunct="1">
        <a:defRPr sz="1798" kern="1200">
          <a:solidFill>
            <a:schemeClr val="tx1"/>
          </a:solidFill>
          <a:latin typeface="+mn-lt"/>
          <a:ea typeface="+mn-ea"/>
          <a:cs typeface="+mn-cs"/>
        </a:defRPr>
      </a:lvl1pPr>
      <a:lvl2pPr marL="456606" algn="l" defTabSz="913211" rtl="0" eaLnBrk="1" latinLnBrk="0" hangingPunct="1">
        <a:defRPr sz="1798" kern="1200">
          <a:solidFill>
            <a:schemeClr val="tx1"/>
          </a:solidFill>
          <a:latin typeface="+mn-lt"/>
          <a:ea typeface="+mn-ea"/>
          <a:cs typeface="+mn-cs"/>
        </a:defRPr>
      </a:lvl2pPr>
      <a:lvl3pPr marL="913211" algn="l" defTabSz="913211" rtl="0" eaLnBrk="1" latinLnBrk="0" hangingPunct="1">
        <a:defRPr sz="1798" kern="1200">
          <a:solidFill>
            <a:schemeClr val="tx1"/>
          </a:solidFill>
          <a:latin typeface="+mn-lt"/>
          <a:ea typeface="+mn-ea"/>
          <a:cs typeface="+mn-cs"/>
        </a:defRPr>
      </a:lvl3pPr>
      <a:lvl4pPr marL="1369817" algn="l" defTabSz="913211" rtl="0" eaLnBrk="1" latinLnBrk="0" hangingPunct="1">
        <a:defRPr sz="1798" kern="1200">
          <a:solidFill>
            <a:schemeClr val="tx1"/>
          </a:solidFill>
          <a:latin typeface="+mn-lt"/>
          <a:ea typeface="+mn-ea"/>
          <a:cs typeface="+mn-cs"/>
        </a:defRPr>
      </a:lvl4pPr>
      <a:lvl5pPr marL="1826423" algn="l" defTabSz="913211" rtl="0" eaLnBrk="1" latinLnBrk="0" hangingPunct="1">
        <a:defRPr sz="1798" kern="1200">
          <a:solidFill>
            <a:schemeClr val="tx1"/>
          </a:solidFill>
          <a:latin typeface="+mn-lt"/>
          <a:ea typeface="+mn-ea"/>
          <a:cs typeface="+mn-cs"/>
        </a:defRPr>
      </a:lvl5pPr>
      <a:lvl6pPr marL="2283028" algn="l" defTabSz="913211" rtl="0" eaLnBrk="1" latinLnBrk="0" hangingPunct="1">
        <a:defRPr sz="1798" kern="1200">
          <a:solidFill>
            <a:schemeClr val="tx1"/>
          </a:solidFill>
          <a:latin typeface="+mn-lt"/>
          <a:ea typeface="+mn-ea"/>
          <a:cs typeface="+mn-cs"/>
        </a:defRPr>
      </a:lvl6pPr>
      <a:lvl7pPr marL="2739634" algn="l" defTabSz="913211" rtl="0" eaLnBrk="1" latinLnBrk="0" hangingPunct="1">
        <a:defRPr sz="1798" kern="1200">
          <a:solidFill>
            <a:schemeClr val="tx1"/>
          </a:solidFill>
          <a:latin typeface="+mn-lt"/>
          <a:ea typeface="+mn-ea"/>
          <a:cs typeface="+mn-cs"/>
        </a:defRPr>
      </a:lvl7pPr>
      <a:lvl8pPr marL="3196239" algn="l" defTabSz="913211" rtl="0" eaLnBrk="1" latinLnBrk="0" hangingPunct="1">
        <a:defRPr sz="1798" kern="1200">
          <a:solidFill>
            <a:schemeClr val="tx1"/>
          </a:solidFill>
          <a:latin typeface="+mn-lt"/>
          <a:ea typeface="+mn-ea"/>
          <a:cs typeface="+mn-cs"/>
        </a:defRPr>
      </a:lvl8pPr>
      <a:lvl9pPr marL="3652845" algn="l" defTabSz="913211"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9">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6" name="Группа 25"/>
          <p:cNvGrpSpPr/>
          <p:nvPr userDrawn="1"/>
        </p:nvGrpSpPr>
        <p:grpSpPr>
          <a:xfrm>
            <a:off x="0" y="-398436"/>
            <a:ext cx="12190413" cy="7256436"/>
            <a:chOff x="0" y="-398436"/>
            <a:chExt cx="12190413" cy="7256436"/>
          </a:xfrm>
        </p:grpSpPr>
        <p:pic>
          <p:nvPicPr>
            <p:cNvPr id="7" name="Рисунок 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3981696" y="405923"/>
              <a:ext cx="2746327" cy="142809"/>
            </a:xfrm>
            <a:prstGeom prst="rect">
              <a:avLst/>
            </a:prstGeom>
          </p:spPr>
        </p:pic>
        <p:pic>
          <p:nvPicPr>
            <p:cNvPr id="8" name="Рисунок 7"/>
            <p:cNvPicPr>
              <a:picLocks noChangeAspect="1"/>
            </p:cNvPicPr>
            <p:nvPr userDrawn="1"/>
          </p:nvPicPr>
          <p:blipFill>
            <a:blip r:embed="rId72" cstate="email">
              <a:extLst>
                <a:ext uri="{28A0092B-C50C-407E-A947-70E740481C1C}">
                  <a14:useLocalDpi xmlns:a14="http://schemas.microsoft.com/office/drawing/2010/main"/>
                </a:ext>
              </a:extLst>
            </a:blip>
            <a:stretch>
              <a:fillRect/>
            </a:stretch>
          </p:blipFill>
          <p:spPr>
            <a:xfrm>
              <a:off x="6460283" y="1587"/>
              <a:ext cx="5730130" cy="2135428"/>
            </a:xfrm>
            <a:prstGeom prst="rect">
              <a:avLst/>
            </a:prstGeom>
          </p:spPr>
        </p:pic>
        <p:grpSp>
          <p:nvGrpSpPr>
            <p:cNvPr id="9" name="Группа 8"/>
            <p:cNvGrpSpPr/>
            <p:nvPr userDrawn="1"/>
          </p:nvGrpSpPr>
          <p:grpSpPr>
            <a:xfrm>
              <a:off x="0" y="1587"/>
              <a:ext cx="12176092" cy="5856700"/>
              <a:chOff x="0" y="1587"/>
              <a:chExt cx="12176092" cy="5856700"/>
            </a:xfrm>
          </p:grpSpPr>
          <p:pic>
            <p:nvPicPr>
              <p:cNvPr id="10" name="Рисунок 9"/>
              <p:cNvPicPr>
                <a:picLocks noChangeAspect="1"/>
              </p:cNvPicPr>
              <p:nvPr/>
            </p:nvPicPr>
            <p:blipFill>
              <a:blip r:embed="rId73" cstate="email">
                <a:extLst>
                  <a:ext uri="{28A0092B-C50C-407E-A947-70E740481C1C}">
                    <a14:useLocalDpi xmlns:a14="http://schemas.microsoft.com/office/drawing/2010/main"/>
                  </a:ext>
                </a:extLst>
              </a:blip>
              <a:stretch>
                <a:fillRect/>
              </a:stretch>
            </p:blipFill>
            <p:spPr>
              <a:xfrm>
                <a:off x="0" y="1587"/>
                <a:ext cx="12176092" cy="5856700"/>
              </a:xfrm>
              <a:prstGeom prst="rect">
                <a:avLst/>
              </a:prstGeom>
            </p:spPr>
          </p:pic>
          <p:pic>
            <p:nvPicPr>
              <p:cNvPr id="11" name="Рисунок 10"/>
              <p:cNvPicPr>
                <a:picLocks noChangeAspect="1"/>
              </p:cNvPicPr>
              <p:nvPr/>
            </p:nvPicPr>
            <p:blipFill>
              <a:blip r:embed="rId74" cstate="email">
                <a:extLst>
                  <a:ext uri="{28A0092B-C50C-407E-A947-70E740481C1C}">
                    <a14:useLocalDpi xmlns:a14="http://schemas.microsoft.com/office/drawing/2010/main"/>
                  </a:ext>
                </a:extLst>
              </a:blip>
              <a:stretch>
                <a:fillRect/>
              </a:stretch>
            </p:blipFill>
            <p:spPr>
              <a:xfrm>
                <a:off x="2656824" y="1587"/>
                <a:ext cx="9389267" cy="5552186"/>
              </a:xfrm>
              <a:prstGeom prst="rect">
                <a:avLst/>
              </a:prstGeom>
            </p:spPr>
          </p:pic>
        </p:grpSp>
        <p:pic>
          <p:nvPicPr>
            <p:cNvPr id="12" name="Рисунок 11"/>
            <p:cNvPicPr>
              <a:picLocks noChangeAspect="1"/>
            </p:cNvPicPr>
            <p:nvPr userDrawn="1"/>
          </p:nvPicPr>
          <p:blipFill>
            <a:blip r:embed="rId75" cstate="email">
              <a:extLst>
                <a:ext uri="{28A0092B-C50C-407E-A947-70E740481C1C}">
                  <a14:useLocalDpi xmlns:a14="http://schemas.microsoft.com/office/drawing/2010/main"/>
                </a:ext>
              </a:extLst>
            </a:blip>
            <a:stretch>
              <a:fillRect/>
            </a:stretch>
          </p:blipFill>
          <p:spPr>
            <a:xfrm rot="847671">
              <a:off x="1910818" y="-398436"/>
              <a:ext cx="4354233" cy="4274405"/>
            </a:xfrm>
            <a:prstGeom prst="rect">
              <a:avLst/>
            </a:prstGeom>
          </p:spPr>
        </p:pic>
        <p:pic>
          <p:nvPicPr>
            <p:cNvPr id="13" name="Рисунок 12"/>
            <p:cNvPicPr>
              <a:picLocks noChangeAspect="1"/>
            </p:cNvPicPr>
            <p:nvPr userDrawn="1"/>
          </p:nvPicPr>
          <p:blipFill>
            <a:blip r:embed="rId76" cstate="email">
              <a:extLst>
                <a:ext uri="{28A0092B-C50C-407E-A947-70E740481C1C}">
                  <a14:useLocalDpi xmlns:a14="http://schemas.microsoft.com/office/drawing/2010/main"/>
                </a:ext>
              </a:extLst>
            </a:blip>
            <a:stretch>
              <a:fillRect/>
            </a:stretch>
          </p:blipFill>
          <p:spPr>
            <a:xfrm>
              <a:off x="2486511" y="3474791"/>
              <a:ext cx="3768633" cy="1982301"/>
            </a:xfrm>
            <a:prstGeom prst="rect">
              <a:avLst/>
            </a:prstGeom>
          </p:spPr>
        </p:pic>
        <p:pic>
          <p:nvPicPr>
            <p:cNvPr id="14" name="Рисунок 13"/>
            <p:cNvPicPr>
              <a:picLocks noChangeAspect="1"/>
            </p:cNvPicPr>
            <p:nvPr userDrawn="1"/>
          </p:nvPicPr>
          <p:blipFill>
            <a:blip r:embed="rId77" cstate="email">
              <a:extLst>
                <a:ext uri="{28A0092B-C50C-407E-A947-70E740481C1C}">
                  <a14:useLocalDpi xmlns:a14="http://schemas.microsoft.com/office/drawing/2010/main"/>
                </a:ext>
              </a:extLst>
            </a:blip>
            <a:stretch>
              <a:fillRect/>
            </a:stretch>
          </p:blipFill>
          <p:spPr>
            <a:xfrm>
              <a:off x="6320030" y="353039"/>
              <a:ext cx="4959752" cy="5688835"/>
            </a:xfrm>
            <a:prstGeom prst="rect">
              <a:avLst/>
            </a:prstGeom>
          </p:spPr>
        </p:pic>
        <p:sp>
          <p:nvSpPr>
            <p:cNvPr id="15" name="Rechteck 22"/>
            <p:cNvSpPr/>
            <p:nvPr userDrawn="1"/>
          </p:nvSpPr>
          <p:spPr>
            <a:xfrm>
              <a:off x="0" y="5229200"/>
              <a:ext cx="12190413" cy="1628800"/>
            </a:xfrm>
            <a:prstGeom prst="rect">
              <a:avLst/>
            </a:prstGeom>
            <a:solidFill>
              <a:schemeClr val="bg1"/>
            </a:solidFill>
            <a:ln>
              <a:noFill/>
            </a:ln>
            <a:effectLst>
              <a:outerShdw blurRad="50800" dist="38100" dir="2700000" algn="tl" rotWithShape="0">
                <a:prstClr val="black">
                  <a:alpha val="40000"/>
                </a:prstClr>
              </a:outerShdw>
            </a:effectLst>
          </p:spPr>
          <p:txBody>
            <a:bodyPr vert="horz" lIns="252000" tIns="252000" rIns="252000" bIns="252000" rtlCol="0" anchor="ctr">
              <a:noAutofit/>
            </a:bodyPr>
            <a:lstStyle/>
            <a:p>
              <a:pPr algn="l" eaLnBrk="1" fontAlgn="auto" hangingPunct="1">
                <a:lnSpc>
                  <a:spcPct val="90000"/>
                </a:lnSpc>
                <a:spcBef>
                  <a:spcPts val="0"/>
                </a:spcBef>
                <a:spcAft>
                  <a:spcPts val="1000"/>
                </a:spcAft>
                <a:buClr>
                  <a:srgbClr val="5F5F5F"/>
                </a:buClr>
              </a:pPr>
              <a:endParaRPr lang="de-DE" sz="1600" kern="0" dirty="0">
                <a:solidFill>
                  <a:prstClr val="black"/>
                </a:solidFill>
                <a:latin typeface="Malgun Gothic"/>
                <a:ea typeface="+mn-ea"/>
                <a:cs typeface="+mn-cs"/>
              </a:endParaRPr>
            </a:p>
          </p:txBody>
        </p:sp>
        <p:pic>
          <p:nvPicPr>
            <p:cNvPr id="16" name="Рисунок 15"/>
            <p:cNvPicPr>
              <a:picLocks noChangeAspect="1"/>
            </p:cNvPicPr>
            <p:nvPr userDrawn="1"/>
          </p:nvPicPr>
          <p:blipFill>
            <a:blip r:embed="rId78" cstate="email">
              <a:extLst>
                <a:ext uri="{28A0092B-C50C-407E-A947-70E740481C1C}">
                  <a14:useLocalDpi xmlns:a14="http://schemas.microsoft.com/office/drawing/2010/main"/>
                </a:ext>
              </a:extLst>
            </a:blip>
            <a:stretch>
              <a:fillRect/>
            </a:stretch>
          </p:blipFill>
          <p:spPr>
            <a:xfrm>
              <a:off x="10441334" y="95349"/>
              <a:ext cx="1458438" cy="1515155"/>
            </a:xfrm>
            <a:prstGeom prst="rect">
              <a:avLst/>
            </a:prstGeom>
          </p:spPr>
        </p:pic>
        <p:pic>
          <p:nvPicPr>
            <p:cNvPr id="17" name="Рисунок 16"/>
            <p:cNvPicPr>
              <a:picLocks noChangeAspect="1"/>
            </p:cNvPicPr>
            <p:nvPr userDrawn="1"/>
          </p:nvPicPr>
          <p:blipFill>
            <a:blip r:embed="rId71" cstate="email">
              <a:extLst>
                <a:ext uri="{28A0092B-C50C-407E-A947-70E740481C1C}">
                  <a14:useLocalDpi xmlns:a14="http://schemas.microsoft.com/office/drawing/2010/main"/>
                </a:ext>
              </a:extLst>
            </a:blip>
            <a:stretch>
              <a:fillRect/>
            </a:stretch>
          </p:blipFill>
          <p:spPr>
            <a:xfrm flipV="1">
              <a:off x="0" y="4829074"/>
              <a:ext cx="2746327" cy="142809"/>
            </a:xfrm>
            <a:prstGeom prst="rect">
              <a:avLst/>
            </a:prstGeom>
          </p:spPr>
        </p:pic>
        <p:pic>
          <p:nvPicPr>
            <p:cNvPr id="18" name="Рисунок 17"/>
            <p:cNvPicPr>
              <a:picLocks noChangeAspect="1"/>
            </p:cNvPicPr>
            <p:nvPr userDrawn="1"/>
          </p:nvPicPr>
          <p:blipFill>
            <a:blip r:embed="rId79" cstate="email">
              <a:extLst>
                <a:ext uri="{28A0092B-C50C-407E-A947-70E740481C1C}">
                  <a14:useLocalDpi xmlns:a14="http://schemas.microsoft.com/office/drawing/2010/main"/>
                </a:ext>
              </a:extLst>
            </a:blip>
            <a:stretch>
              <a:fillRect/>
            </a:stretch>
          </p:blipFill>
          <p:spPr>
            <a:xfrm flipH="1">
              <a:off x="4028374" y="540984"/>
              <a:ext cx="1416169" cy="2787284"/>
            </a:xfrm>
            <a:prstGeom prst="rect">
              <a:avLst/>
            </a:prstGeom>
          </p:spPr>
        </p:pic>
        <p:pic>
          <p:nvPicPr>
            <p:cNvPr id="19" name="Рисунок 18"/>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6224785" y="904031"/>
              <a:ext cx="210077" cy="210077"/>
            </a:xfrm>
            <a:prstGeom prst="rect">
              <a:avLst/>
            </a:prstGeom>
          </p:spPr>
        </p:pic>
        <p:pic>
          <p:nvPicPr>
            <p:cNvPr id="20" name="Рисунок 19"/>
            <p:cNvPicPr>
              <a:picLocks noChangeAspect="1"/>
            </p:cNvPicPr>
            <p:nvPr userDrawn="1"/>
          </p:nvPicPr>
          <p:blipFill>
            <a:blip r:embed="rId80" cstate="email">
              <a:extLst>
                <a:ext uri="{28A0092B-C50C-407E-A947-70E740481C1C}">
                  <a14:useLocalDpi xmlns:a14="http://schemas.microsoft.com/office/drawing/2010/main"/>
                </a:ext>
              </a:extLst>
            </a:blip>
            <a:stretch>
              <a:fillRect/>
            </a:stretch>
          </p:blipFill>
          <p:spPr>
            <a:xfrm>
              <a:off x="11510081" y="4448891"/>
              <a:ext cx="210077" cy="210077"/>
            </a:xfrm>
            <a:prstGeom prst="rect">
              <a:avLst/>
            </a:prstGeom>
          </p:spPr>
        </p:pic>
        <p:pic>
          <p:nvPicPr>
            <p:cNvPr id="21" name="Рисунок 20"/>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6405452" y="1208990"/>
              <a:ext cx="233464" cy="233464"/>
            </a:xfrm>
            <a:prstGeom prst="rect">
              <a:avLst/>
            </a:prstGeom>
          </p:spPr>
        </p:pic>
        <p:pic>
          <p:nvPicPr>
            <p:cNvPr id="22" name="Рисунок 21"/>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11703056" y="3728389"/>
              <a:ext cx="233464" cy="233464"/>
            </a:xfrm>
            <a:prstGeom prst="rect">
              <a:avLst/>
            </a:prstGeom>
          </p:spPr>
        </p:pic>
        <p:pic>
          <p:nvPicPr>
            <p:cNvPr id="23" name="Рисунок 22"/>
            <p:cNvPicPr>
              <a:picLocks noChangeAspect="1"/>
            </p:cNvPicPr>
            <p:nvPr userDrawn="1"/>
          </p:nvPicPr>
          <p:blipFill>
            <a:blip r:embed="rId81" cstate="email">
              <a:extLst>
                <a:ext uri="{28A0092B-C50C-407E-A947-70E740481C1C}">
                  <a14:useLocalDpi xmlns:a14="http://schemas.microsoft.com/office/drawing/2010/main"/>
                </a:ext>
              </a:extLst>
            </a:blip>
            <a:stretch>
              <a:fillRect/>
            </a:stretch>
          </p:blipFill>
          <p:spPr>
            <a:xfrm>
              <a:off x="299622" y="404057"/>
              <a:ext cx="233464" cy="233464"/>
            </a:xfrm>
            <a:prstGeom prst="rect">
              <a:avLst/>
            </a:prstGeom>
          </p:spPr>
        </p:pic>
        <p:pic>
          <p:nvPicPr>
            <p:cNvPr id="24" name="Рисунок 23"/>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7827223">
              <a:off x="6681181" y="3023484"/>
              <a:ext cx="269823" cy="253634"/>
            </a:xfrm>
            <a:prstGeom prst="rect">
              <a:avLst/>
            </a:prstGeom>
          </p:spPr>
        </p:pic>
        <p:pic>
          <p:nvPicPr>
            <p:cNvPr id="25" name="Рисунок 24"/>
            <p:cNvPicPr>
              <a:picLocks noChangeAspect="1"/>
            </p:cNvPicPr>
            <p:nvPr userDrawn="1"/>
          </p:nvPicPr>
          <p:blipFill>
            <a:blip r:embed="rId82" cstate="email">
              <a:extLst>
                <a:ext uri="{28A0092B-C50C-407E-A947-70E740481C1C}">
                  <a14:useLocalDpi xmlns:a14="http://schemas.microsoft.com/office/drawing/2010/main"/>
                </a:ext>
              </a:extLst>
            </a:blip>
            <a:stretch>
              <a:fillRect/>
            </a:stretch>
          </p:blipFill>
          <p:spPr>
            <a:xfrm rot="15425848">
              <a:off x="2351600" y="202530"/>
              <a:ext cx="269823" cy="253634"/>
            </a:xfrm>
            <a:prstGeom prst="rect">
              <a:avLst/>
            </a:prstGeom>
          </p:spPr>
        </p:pic>
      </p:grpSp>
      <p:sp>
        <p:nvSpPr>
          <p:cNvPr id="2" name="Заголовок 1"/>
          <p:cNvSpPr>
            <a:spLocks noGrp="1"/>
          </p:cNvSpPr>
          <p:nvPr>
            <p:ph type="title"/>
          </p:nvPr>
        </p:nvSpPr>
        <p:spPr>
          <a:xfrm>
            <a:off x="236764" y="365125"/>
            <a:ext cx="4049486" cy="3363264"/>
          </a:xfrm>
          <a:prstGeom prst="rect">
            <a:avLst/>
          </a:prstGeom>
        </p:spPr>
        <p:txBody>
          <a:bodyPr vert="horz" lIns="91440" tIns="45720" rIns="91440" bIns="45720" rtlCol="0" anchor="ctr">
            <a:normAutofit/>
          </a:bodyPr>
          <a:lstStyle/>
          <a:p>
            <a:r>
              <a:rPr lang="da-DK" dirty="0"/>
              <a:t>Lorem ipsum dolor sit amet</a:t>
            </a:r>
            <a:endParaRPr lang="ru-RU" dirty="0"/>
          </a:p>
        </p:txBody>
      </p:sp>
      <p:sp>
        <p:nvSpPr>
          <p:cNvPr id="3" name="Текст 2"/>
          <p:cNvSpPr>
            <a:spLocks noGrp="1"/>
          </p:cNvSpPr>
          <p:nvPr>
            <p:ph type="body" idx="1"/>
          </p:nvPr>
        </p:nvSpPr>
        <p:spPr>
          <a:xfrm>
            <a:off x="236765" y="2975647"/>
            <a:ext cx="6295382" cy="2146989"/>
          </a:xfrm>
          <a:prstGeom prst="rect">
            <a:avLst/>
          </a:prstGeom>
        </p:spPr>
        <p:txBody>
          <a:bodyPr vert="horz" lIns="91440" tIns="45720" rIns="91440" bIns="45720" rtlCol="0">
            <a:normAutofit/>
          </a:bodyPr>
          <a:lstStyle/>
          <a:p>
            <a:pPr lvl="0"/>
            <a:r>
              <a:rPr lang="ru-RU" dirty="0"/>
              <a:t>Sample text</a:t>
            </a:r>
          </a:p>
          <a:p>
            <a:pPr lvl="1"/>
            <a:r>
              <a:rPr lang="ru-RU" dirty="0"/>
              <a:t>Second level</a:t>
            </a:r>
          </a:p>
          <a:p>
            <a:pPr lvl="2"/>
            <a:r>
              <a:rPr lang="ru-RU" dirty="0"/>
              <a:t>Third level</a:t>
            </a:r>
          </a:p>
          <a:p>
            <a:pPr lvl="3"/>
            <a:r>
              <a:rPr lang="ru-RU" dirty="0"/>
              <a:t>Fourth level</a:t>
            </a:r>
          </a:p>
          <a:p>
            <a:pPr lvl="4"/>
            <a:r>
              <a:rPr lang="ru-RU" dirty="0"/>
              <a:t>Fifth level</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77DD9B-16CA-464A-A3D4-4D175F1ACCD1}" type="datetimeFigureOut">
              <a:rPr lang="ru-RU" smtClean="0"/>
              <a:t>26.08.2026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11510081" y="6356350"/>
            <a:ext cx="536009" cy="365125"/>
          </a:xfrm>
          <a:prstGeom prst="rect">
            <a:avLst/>
          </a:prstGeom>
        </p:spPr>
        <p:txBody>
          <a:bodyPr vert="horz" lIns="91440" tIns="45720" rIns="91440" bIns="45720" rtlCol="0" anchor="ctr"/>
          <a:lstStyle>
            <a:lvl1pPr algn="r">
              <a:defRPr sz="2400" b="1">
                <a:solidFill>
                  <a:schemeClr val="bg1"/>
                </a:solidFill>
              </a:defRPr>
            </a:lvl1pPr>
          </a:lstStyle>
          <a:p>
            <a:fld id="{B7E6CA31-DA56-47CF-9891-B6D0296B6AEC}" type="slidenum">
              <a:rPr lang="ru-RU" smtClean="0"/>
              <a:t>‹Nr.›</a:t>
            </a:fld>
            <a:endParaRPr lang="ru-RU" dirty="0"/>
          </a:p>
        </p:txBody>
      </p:sp>
    </p:spTree>
    <p:extLst>
      <p:ext uri="{BB962C8B-B14F-4D97-AF65-F5344CB8AC3E}">
        <p14:creationId xmlns:p14="http://schemas.microsoft.com/office/powerpoint/2010/main" val="3415820477"/>
      </p:ext>
    </p:extLst>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 id="2147483908" r:id="rId12"/>
    <p:sldLayoutId id="2147483909" r:id="rId13"/>
    <p:sldLayoutId id="2147483910" r:id="rId14"/>
    <p:sldLayoutId id="2147483911" r:id="rId15"/>
    <p:sldLayoutId id="2147483912" r:id="rId16"/>
    <p:sldLayoutId id="2147483913" r:id="rId17"/>
    <p:sldLayoutId id="2147483914" r:id="rId18"/>
    <p:sldLayoutId id="2147483915" r:id="rId19"/>
    <p:sldLayoutId id="2147483916" r:id="rId20"/>
    <p:sldLayoutId id="2147483917" r:id="rId21"/>
    <p:sldLayoutId id="2147483918" r:id="rId22"/>
    <p:sldLayoutId id="2147483919" r:id="rId23"/>
    <p:sldLayoutId id="2147483920" r:id="rId24"/>
    <p:sldLayoutId id="2147483921" r:id="rId25"/>
    <p:sldLayoutId id="2147483922" r:id="rId26"/>
    <p:sldLayoutId id="2147483923" r:id="rId27"/>
    <p:sldLayoutId id="2147483924" r:id="rId28"/>
    <p:sldLayoutId id="2147483925" r:id="rId29"/>
    <p:sldLayoutId id="2147483926" r:id="rId30"/>
    <p:sldLayoutId id="2147483927" r:id="rId31"/>
    <p:sldLayoutId id="2147483928" r:id="rId32"/>
    <p:sldLayoutId id="2147483929" r:id="rId33"/>
    <p:sldLayoutId id="2147483930" r:id="rId34"/>
    <p:sldLayoutId id="2147483931" r:id="rId35"/>
    <p:sldLayoutId id="2147483932" r:id="rId36"/>
    <p:sldLayoutId id="2147483933" r:id="rId37"/>
    <p:sldLayoutId id="2147483934" r:id="rId38"/>
    <p:sldLayoutId id="2147483935" r:id="rId39"/>
    <p:sldLayoutId id="2147483936" r:id="rId40"/>
    <p:sldLayoutId id="2147483937" r:id="rId41"/>
    <p:sldLayoutId id="2147483938" r:id="rId42"/>
    <p:sldLayoutId id="2147483939" r:id="rId43"/>
    <p:sldLayoutId id="2147483940" r:id="rId44"/>
    <p:sldLayoutId id="2147483941" r:id="rId45"/>
    <p:sldLayoutId id="2147483942" r:id="rId46"/>
    <p:sldLayoutId id="2147483943" r:id="rId47"/>
    <p:sldLayoutId id="2147483944" r:id="rId48"/>
    <p:sldLayoutId id="2147483945" r:id="rId49"/>
    <p:sldLayoutId id="2147483946" r:id="rId50"/>
    <p:sldLayoutId id="2147483947" r:id="rId51"/>
    <p:sldLayoutId id="2147483948" r:id="rId52"/>
    <p:sldLayoutId id="2147483949" r:id="rId53"/>
    <p:sldLayoutId id="2147483950" r:id="rId54"/>
    <p:sldLayoutId id="2147483951" r:id="rId55"/>
    <p:sldLayoutId id="2147483952" r:id="rId56"/>
    <p:sldLayoutId id="2147483953" r:id="rId57"/>
    <p:sldLayoutId id="2147483954" r:id="rId58"/>
    <p:sldLayoutId id="2147483955" r:id="rId59"/>
    <p:sldLayoutId id="2147483956" r:id="rId60"/>
    <p:sldLayoutId id="2147483957" r:id="rId61"/>
    <p:sldLayoutId id="2147483958" r:id="rId62"/>
    <p:sldLayoutId id="2147483959" r:id="rId63"/>
    <p:sldLayoutId id="2147483960" r:id="rId64"/>
    <p:sldLayoutId id="2147483961" r:id="rId65"/>
    <p:sldLayoutId id="2147483962" r:id="rId66"/>
    <p:sldLayoutId id="2147483963" r:id="rId67"/>
    <p:sldLayoutId id="2147483964" r:id="rId68"/>
    <p:sldLayoutId id="2147483965" r:id="rId69"/>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3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33.jpeg"/></Relationships>
</file>

<file path=ppt/slides/_rels/slide10.xml.rels><?xml version="1.0" encoding="UTF-8" standalone="yes"?>
<Relationships xmlns="http://schemas.openxmlformats.org/package/2006/relationships"><Relationship Id="rId3" Type="http://schemas.openxmlformats.org/officeDocument/2006/relationships/image" Target="../media/image436.png"/><Relationship Id="rId2" Type="http://schemas.openxmlformats.org/officeDocument/2006/relationships/notesSlide" Target="../notesSlides/notesSlide9.xml"/><Relationship Id="rId1" Type="http://schemas.openxmlformats.org/officeDocument/2006/relationships/slideLayout" Target="../slideLayouts/slideLayout164.xml"/><Relationship Id="rId4" Type="http://schemas.openxmlformats.org/officeDocument/2006/relationships/image" Target="../media/image438.jpeg"/></Relationships>
</file>

<file path=ppt/slides/_rels/slide11.xml.rels><?xml version="1.0" encoding="UTF-8" standalone="yes"?>
<Relationships xmlns="http://schemas.openxmlformats.org/package/2006/relationships"><Relationship Id="rId2" Type="http://schemas.openxmlformats.org/officeDocument/2006/relationships/image" Target="../media/image439.png"/><Relationship Id="rId1" Type="http://schemas.openxmlformats.org/officeDocument/2006/relationships/slideLayout" Target="../slideLayouts/slideLayout16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4.xml"/></Relationships>
</file>

<file path=ppt/slides/_rels/slide13.xml.rels><?xml version="1.0" encoding="UTF-8" standalone="yes"?>
<Relationships xmlns="http://schemas.openxmlformats.org/package/2006/relationships"><Relationship Id="rId3" Type="http://schemas.openxmlformats.org/officeDocument/2006/relationships/image" Target="../media/image436.png"/><Relationship Id="rId2" Type="http://schemas.openxmlformats.org/officeDocument/2006/relationships/notesSlide" Target="../notesSlides/notesSlide11.xml"/><Relationship Id="rId1" Type="http://schemas.openxmlformats.org/officeDocument/2006/relationships/slideLayout" Target="../slideLayouts/slideLayout164.xml"/></Relationships>
</file>

<file path=ppt/slides/_rels/slide14.xml.rels><?xml version="1.0" encoding="UTF-8" standalone="yes"?>
<Relationships xmlns="http://schemas.openxmlformats.org/package/2006/relationships"><Relationship Id="rId3" Type="http://schemas.openxmlformats.org/officeDocument/2006/relationships/image" Target="../media/image440.jpeg"/><Relationship Id="rId2" Type="http://schemas.openxmlformats.org/officeDocument/2006/relationships/notesSlide" Target="../notesSlides/notesSlide12.xml"/><Relationship Id="rId1" Type="http://schemas.openxmlformats.org/officeDocument/2006/relationships/slideLayout" Target="../slideLayouts/slideLayout16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4.xml"/></Relationships>
</file>

<file path=ppt/slides/_rels/slide16.xml.rels><?xml version="1.0" encoding="UTF-8" standalone="yes"?>
<Relationships xmlns="http://schemas.openxmlformats.org/package/2006/relationships"><Relationship Id="rId3" Type="http://schemas.openxmlformats.org/officeDocument/2006/relationships/image" Target="../media/image436.png"/><Relationship Id="rId2" Type="http://schemas.openxmlformats.org/officeDocument/2006/relationships/notesSlide" Target="../notesSlides/notesSlide14.xml"/><Relationship Id="rId1" Type="http://schemas.openxmlformats.org/officeDocument/2006/relationships/slideLayout" Target="../slideLayouts/slideLayout164.xml"/></Relationships>
</file>

<file path=ppt/slides/_rels/slide17.xml.rels><?xml version="1.0" encoding="UTF-8" standalone="yes"?>
<Relationships xmlns="http://schemas.openxmlformats.org/package/2006/relationships"><Relationship Id="rId2" Type="http://schemas.openxmlformats.org/officeDocument/2006/relationships/image" Target="../media/image441.png"/><Relationship Id="rId1" Type="http://schemas.openxmlformats.org/officeDocument/2006/relationships/slideLayout" Target="../slideLayouts/slideLayout16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4.xml"/></Relationships>
</file>

<file path=ppt/slides/_rels/slide19.xml.rels><?xml version="1.0" encoding="UTF-8" standalone="yes"?>
<Relationships xmlns="http://schemas.openxmlformats.org/package/2006/relationships"><Relationship Id="rId3" Type="http://schemas.openxmlformats.org/officeDocument/2006/relationships/image" Target="../media/image436.png"/><Relationship Id="rId2" Type="http://schemas.openxmlformats.org/officeDocument/2006/relationships/notesSlide" Target="../notesSlides/notesSlide16.xml"/><Relationship Id="rId1" Type="http://schemas.openxmlformats.org/officeDocument/2006/relationships/slideLayout" Target="../slideLayouts/slideLayout164.xml"/><Relationship Id="rId4" Type="http://schemas.openxmlformats.org/officeDocument/2006/relationships/image" Target="../media/image442.jpeg"/></Relationships>
</file>

<file path=ppt/slides/_rels/slide2.xml.rels><?xml version="1.0" encoding="UTF-8" standalone="yes"?>
<Relationships xmlns="http://schemas.openxmlformats.org/package/2006/relationships"><Relationship Id="rId3" Type="http://schemas.openxmlformats.org/officeDocument/2006/relationships/hyperlink" Target="mailto:susan.mueller@bfh.ch" TargetMode="External"/><Relationship Id="rId2" Type="http://schemas.openxmlformats.org/officeDocument/2006/relationships/notesSlide" Target="../notesSlides/notesSlide2.xml"/><Relationship Id="rId1" Type="http://schemas.openxmlformats.org/officeDocument/2006/relationships/slideLayout" Target="../slideLayouts/slideLayout217.xml"/><Relationship Id="rId4" Type="http://schemas.openxmlformats.org/officeDocument/2006/relationships/image" Target="../media/image43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6.xml"/></Relationships>
</file>

<file path=ppt/slides/_rels/slide5.xml.rels><?xml version="1.0" encoding="UTF-8" standalone="yes"?>
<Relationships xmlns="http://schemas.openxmlformats.org/package/2006/relationships"><Relationship Id="rId3" Type="http://schemas.openxmlformats.org/officeDocument/2006/relationships/image" Target="../media/image435.jpeg"/><Relationship Id="rId2" Type="http://schemas.openxmlformats.org/officeDocument/2006/relationships/notesSlide" Target="../notesSlides/notesSlide5.xml"/><Relationship Id="rId1" Type="http://schemas.openxmlformats.org/officeDocument/2006/relationships/slideLayout" Target="../slideLayouts/slideLayout1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6.xml"/></Relationships>
</file>

<file path=ppt/slides/_rels/slide7.xml.rels><?xml version="1.0" encoding="UTF-8" standalone="yes"?>
<Relationships xmlns="http://schemas.openxmlformats.org/package/2006/relationships"><Relationship Id="rId3" Type="http://schemas.openxmlformats.org/officeDocument/2006/relationships/image" Target="../media/image436.png"/><Relationship Id="rId2" Type="http://schemas.openxmlformats.org/officeDocument/2006/relationships/notesSlide" Target="../notesSlides/notesSlide7.xml"/><Relationship Id="rId1" Type="http://schemas.openxmlformats.org/officeDocument/2006/relationships/slideLayout" Target="../slideLayouts/slideLayout126.xml"/></Relationships>
</file>

<file path=ppt/slides/_rels/slide8.xml.rels><?xml version="1.0" encoding="UTF-8" standalone="yes"?>
<Relationships xmlns="http://schemas.openxmlformats.org/package/2006/relationships"><Relationship Id="rId2" Type="http://schemas.openxmlformats.org/officeDocument/2006/relationships/image" Target="../media/image437.jpeg"/><Relationship Id="rId1" Type="http://schemas.openxmlformats.org/officeDocument/2006/relationships/slideLayout" Target="../slideLayouts/slideLayout16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769D3E-8858-4A05-B3A9-84A618532352}"/>
              </a:ext>
            </a:extLst>
          </p:cNvPr>
          <p:cNvSpPr>
            <a:spLocks noGrp="1"/>
          </p:cNvSpPr>
          <p:nvPr>
            <p:ph type="title"/>
          </p:nvPr>
        </p:nvSpPr>
        <p:spPr>
          <a:xfrm>
            <a:off x="935834" y="5887359"/>
            <a:ext cx="8168410" cy="636104"/>
          </a:xfrm>
        </p:spPr>
        <p:txBody>
          <a:bodyPr>
            <a:noAutofit/>
          </a:bodyPr>
          <a:lstStyle/>
          <a:p>
            <a:pPr algn="l"/>
            <a:r>
              <a:rPr lang="en-US" sz="2800" b="0" noProof="0" dirty="0">
                <a:solidFill>
                  <a:srgbClr val="8EB403"/>
                </a:solidFill>
              </a:rPr>
              <a:t>Pensée et action entrepreneuriales</a:t>
            </a:r>
          </a:p>
        </p:txBody>
      </p:sp>
      <p:sp>
        <p:nvSpPr>
          <p:cNvPr id="4" name="Rechteck 3">
            <a:extLst>
              <a:ext uri="{FF2B5EF4-FFF2-40B4-BE49-F238E27FC236}">
                <a16:creationId xmlns:a16="http://schemas.microsoft.com/office/drawing/2014/main" id="{2B5132A5-C60A-4155-AB83-FBEB00069D1D}"/>
              </a:ext>
            </a:extLst>
          </p:cNvPr>
          <p:cNvSpPr/>
          <p:nvPr/>
        </p:nvSpPr>
        <p:spPr>
          <a:xfrm>
            <a:off x="925894" y="5322132"/>
            <a:ext cx="3886000" cy="738664"/>
          </a:xfrm>
          <a:prstGeom prst="rect">
            <a:avLst/>
          </a:prstGeom>
        </p:spPr>
        <p:txBody>
          <a:bodyPr wrap="none">
            <a:spAutoFit/>
          </a:bodyPr>
          <a:lstStyle/>
          <a:p>
            <a:r>
              <a:rPr lang="de-CH" sz="4200" dirty="0">
                <a:solidFill>
                  <a:srgbClr val="8EB403"/>
                </a:solidFill>
              </a:rPr>
              <a:t>my</a:t>
            </a:r>
            <a:r>
              <a:rPr lang="de-CH" sz="4200" b="1" dirty="0">
                <a:solidFill>
                  <a:srgbClr val="8EB403"/>
                </a:solidFill>
              </a:rPr>
              <a:t>idea.</a:t>
            </a:r>
            <a:r>
              <a:rPr lang="de-CH" sz="4200" dirty="0">
                <a:solidFill>
                  <a:srgbClr val="8EB403"/>
                </a:solidFill>
              </a:rPr>
              <a:t>ch 2.0</a:t>
            </a:r>
          </a:p>
        </p:txBody>
      </p:sp>
      <p:pic>
        <p:nvPicPr>
          <p:cNvPr id="25" name="Grafik 24">
            <a:extLst>
              <a:ext uri="{FF2B5EF4-FFF2-40B4-BE49-F238E27FC236}">
                <a16:creationId xmlns:a16="http://schemas.microsoft.com/office/drawing/2014/main" id="{8A1741F1-01FC-47F9-8DB0-9D5A9C250EE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9436" y="400858"/>
            <a:ext cx="2176672" cy="1043578"/>
          </a:xfrm>
          <a:prstGeom prst="rect">
            <a:avLst/>
          </a:prstGeom>
        </p:spPr>
      </p:pic>
      <p:sp>
        <p:nvSpPr>
          <p:cNvPr id="3" name="Foliennummernplatzhalter 2">
            <a:extLst>
              <a:ext uri="{FF2B5EF4-FFF2-40B4-BE49-F238E27FC236}">
                <a16:creationId xmlns:a16="http://schemas.microsoft.com/office/drawing/2014/main" id="{DBD4B09B-DE92-42CD-A4E8-B762702A2AD8}"/>
              </a:ext>
            </a:extLst>
          </p:cNvPr>
          <p:cNvSpPr>
            <a:spLocks noGrp="1"/>
          </p:cNvSpPr>
          <p:nvPr>
            <p:ph type="sldNum" sz="quarter" idx="12"/>
          </p:nvPr>
        </p:nvSpPr>
        <p:spPr/>
        <p:txBody>
          <a:bodyPr/>
          <a:lstStyle/>
          <a:p>
            <a:fld id="{B7E6CA31-DA56-47CF-9891-B6D0296B6AEC}" type="slidenum">
              <a:rPr lang="ru-RU" smtClean="0"/>
              <a:t>1</a:t>
            </a:fld>
            <a:endParaRPr lang="ru-RU" dirty="0"/>
          </a:p>
        </p:txBody>
      </p:sp>
      <p:pic>
        <p:nvPicPr>
          <p:cNvPr id="6" name="Grafik 5">
            <a:extLst>
              <a:ext uri="{FF2B5EF4-FFF2-40B4-BE49-F238E27FC236}">
                <a16:creationId xmlns:a16="http://schemas.microsoft.com/office/drawing/2014/main" id="{93522EF7-4198-DCD2-9628-F3530B847DDD}"/>
              </a:ext>
            </a:extLst>
          </p:cNvPr>
          <p:cNvPicPr>
            <a:picLocks noChangeAspect="1"/>
          </p:cNvPicPr>
          <p:nvPr/>
        </p:nvPicPr>
        <p:blipFill>
          <a:blip r:embed="rId4" cstate="email">
            <a:extLst>
              <a:ext uri="{28A0092B-C50C-407E-A947-70E740481C1C}">
                <a14:useLocalDpi xmlns:a14="http://schemas.microsoft.com/office/drawing/2010/main"/>
              </a:ext>
            </a:extLst>
          </a:blip>
          <a:srcRect r="16404"/>
          <a:stretch>
            <a:fillRect/>
          </a:stretch>
        </p:blipFill>
        <p:spPr>
          <a:xfrm>
            <a:off x="9162316" y="5242929"/>
            <a:ext cx="3029684" cy="1303816"/>
          </a:xfrm>
          <a:prstGeom prst="rect">
            <a:avLst/>
          </a:prstGeom>
        </p:spPr>
      </p:pic>
    </p:spTree>
    <p:extLst>
      <p:ext uri="{BB962C8B-B14F-4D97-AF65-F5344CB8AC3E}">
        <p14:creationId xmlns:p14="http://schemas.microsoft.com/office/powerpoint/2010/main" val="3329116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8ADC7-2687-19B2-194A-C4E3D005303D}"/>
            </a:ext>
          </a:extLst>
        </p:cNvPr>
        <p:cNvGrpSpPr/>
        <p:nvPr/>
      </p:nvGrpSpPr>
      <p:grpSpPr>
        <a:xfrm>
          <a:off x="0" y="0"/>
          <a:ext cx="0" cy="0"/>
          <a:chOff x="0" y="0"/>
          <a:chExt cx="0" cy="0"/>
        </a:xfrm>
      </p:grpSpPr>
      <p:sp>
        <p:nvSpPr>
          <p:cNvPr id="13" name="Rechteck 12">
            <a:extLst>
              <a:ext uri="{FF2B5EF4-FFF2-40B4-BE49-F238E27FC236}">
                <a16:creationId xmlns:a16="http://schemas.microsoft.com/office/drawing/2014/main" id="{47C7D6D1-7B6C-C15D-2A48-56F135FB7AA9}"/>
              </a:ext>
            </a:extLst>
          </p:cNvPr>
          <p:cNvSpPr/>
          <p:nvPr/>
        </p:nvSpPr>
        <p:spPr>
          <a:xfrm>
            <a:off x="11667142" y="903430"/>
            <a:ext cx="536009" cy="13990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2000" dirty="0"/>
          </a:p>
        </p:txBody>
      </p:sp>
      <p:sp>
        <p:nvSpPr>
          <p:cNvPr id="7" name="Rechteck 6">
            <a:extLst>
              <a:ext uri="{FF2B5EF4-FFF2-40B4-BE49-F238E27FC236}">
                <a16:creationId xmlns:a16="http://schemas.microsoft.com/office/drawing/2014/main" id="{69A35EF1-2442-4E32-3894-17BBAEC8B1DD}"/>
              </a:ext>
            </a:extLst>
          </p:cNvPr>
          <p:cNvSpPr/>
          <p:nvPr/>
        </p:nvSpPr>
        <p:spPr>
          <a:xfrm>
            <a:off x="1052445" y="4370510"/>
            <a:ext cx="10535454" cy="1651146"/>
          </a:xfrm>
          <a:prstGeom prst="rect">
            <a:avLst/>
          </a:prstGeom>
          <a:noFill/>
          <a:ln w="28575">
            <a:solidFill>
              <a:srgbClr val="8EB403"/>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211" rtl="0" eaLnBrk="1" fontAlgn="auto" latinLnBrk="0" hangingPunct="1">
              <a:lnSpc>
                <a:spcPct val="100000"/>
              </a:lnSpc>
              <a:spcBef>
                <a:spcPts val="0"/>
              </a:spcBef>
              <a:spcAft>
                <a:spcPts val="0"/>
              </a:spcAft>
              <a:buClrTx/>
              <a:buSzTx/>
              <a:buFontTx/>
              <a:buNone/>
              <a:tabLst/>
              <a:defRPr/>
            </a:pPr>
            <a:endParaRPr kumimoji="0" lang="de-DE" sz="1346" b="0" i="0" u="none" strike="noStrike" kern="1200" cap="none" spc="0" normalizeH="0" baseline="0" noProof="0" dirty="0" err="1">
              <a:ln>
                <a:noFill/>
              </a:ln>
              <a:solidFill>
                <a:srgbClr val="E78E23"/>
              </a:solidFill>
              <a:effectLst/>
              <a:uLnTx/>
              <a:uFillTx/>
              <a:latin typeface="Lucida Sans"/>
              <a:ea typeface="+mn-ea"/>
              <a:cs typeface="+mn-cs"/>
            </a:endParaRPr>
          </a:p>
        </p:txBody>
      </p:sp>
      <p:sp>
        <p:nvSpPr>
          <p:cNvPr id="3" name="Titel 1">
            <a:extLst>
              <a:ext uri="{FF2B5EF4-FFF2-40B4-BE49-F238E27FC236}">
                <a16:creationId xmlns:a16="http://schemas.microsoft.com/office/drawing/2014/main" id="{E6A5BC6D-11F1-DE1D-473C-04D0A31044D8}"/>
              </a:ext>
            </a:extLst>
          </p:cNvPr>
          <p:cNvSpPr txBox="1">
            <a:spLocks/>
          </p:cNvSpPr>
          <p:nvPr/>
        </p:nvSpPr>
        <p:spPr>
          <a:xfrm>
            <a:off x="963091" y="77823"/>
            <a:ext cx="8638110" cy="7810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de-CH" sz="2400" dirty="0">
                <a:solidFill>
                  <a:srgbClr val="073450"/>
                </a:solidFill>
                <a:latin typeface="Century Gothic"/>
              </a:rPr>
              <a:t>2 Racontez-moi votre histoire : Votre tâche</a:t>
            </a:r>
          </a:p>
        </p:txBody>
      </p:sp>
      <p:sp>
        <p:nvSpPr>
          <p:cNvPr id="4" name="Rechteck 3">
            <a:extLst>
              <a:ext uri="{FF2B5EF4-FFF2-40B4-BE49-F238E27FC236}">
                <a16:creationId xmlns:a16="http://schemas.microsoft.com/office/drawing/2014/main" id="{D006D27D-DAF6-3FCB-EF9C-170AC895598A}"/>
              </a:ext>
            </a:extLst>
          </p:cNvPr>
          <p:cNvSpPr/>
          <p:nvPr/>
        </p:nvSpPr>
        <p:spPr>
          <a:xfrm>
            <a:off x="1495308" y="4443426"/>
            <a:ext cx="8270153" cy="369332"/>
          </a:xfrm>
          <a:prstGeom prst="rect">
            <a:avLst/>
          </a:prstGeom>
        </p:spPr>
        <p:txBody>
          <a:bodyPr wrap="square">
            <a:spAutoFit/>
          </a:bodyPr>
          <a:lstStyle/>
          <a:p>
            <a:pPr marR="0" lvl="0" indent="0" algn="l" defTabSz="913211" rtl="0" eaLnBrk="1" fontAlgn="auto" latinLnBrk="0" hangingPunct="1">
              <a:lnSpc>
                <a:spcPct val="100000"/>
              </a:lnSpc>
              <a:spcBef>
                <a:spcPts val="200"/>
              </a:spcBef>
              <a:spcAft>
                <a:spcPts val="200"/>
              </a:spcAft>
              <a:buClrTx/>
              <a:buSzTx/>
              <a:buFontTx/>
              <a:buNone/>
              <a:tabLst/>
              <a:defRPr/>
            </a:pPr>
            <a:r>
              <a:rPr kumimoji="0" lang="en-US" b="1" i="0" u="none" strike="noStrike" kern="1200" cap="none" spc="0" normalizeH="0" baseline="0" noProof="0" dirty="0" err="1">
                <a:ln>
                  <a:noFill/>
                </a:ln>
                <a:solidFill>
                  <a:srgbClr val="073450"/>
                </a:solidFill>
                <a:effectLst/>
                <a:uLnTx/>
                <a:uFillTx/>
                <a:latin typeface="Century Gothic" panose="020B0502020202020204" pitchFamily="34" charset="0"/>
              </a:rPr>
              <a:t>Pistes de réflexion possibles</a:t>
            </a:r>
            <a:endParaRPr kumimoji="0" lang="en-US" b="1" i="0" u="none" strike="noStrike" kern="1200" cap="none" spc="0" normalizeH="0" baseline="0" noProof="0" dirty="0">
              <a:ln>
                <a:noFill/>
              </a:ln>
              <a:solidFill>
                <a:srgbClr val="073450"/>
              </a:solidFill>
              <a:effectLst/>
              <a:uLnTx/>
              <a:uFillTx/>
              <a:latin typeface="Century Gothic" panose="020B0502020202020204" pitchFamily="34" charset="0"/>
            </a:endParaRPr>
          </a:p>
        </p:txBody>
      </p:sp>
      <p:sp>
        <p:nvSpPr>
          <p:cNvPr id="11" name="Text Placeholder 3">
            <a:extLst>
              <a:ext uri="{FF2B5EF4-FFF2-40B4-BE49-F238E27FC236}">
                <a16:creationId xmlns:a16="http://schemas.microsoft.com/office/drawing/2014/main" id="{D7970742-BCCA-4924-BD4B-2CACC8784B0A}"/>
              </a:ext>
            </a:extLst>
          </p:cNvPr>
          <p:cNvSpPr txBox="1">
            <a:spLocks/>
          </p:cNvSpPr>
          <p:nvPr/>
        </p:nvSpPr>
        <p:spPr>
          <a:xfrm>
            <a:off x="4904373" y="6335552"/>
            <a:ext cx="6472293" cy="395529"/>
          </a:xfrm>
          <a:prstGeom prst="rect">
            <a:avLst/>
          </a:prstGeom>
        </p:spPr>
        <p:txBody>
          <a:bodyPr lIns="0" rIns="35953"/>
          <a:lstStyle>
            <a:lvl1pPr marL="0" indent="0" algn="l" defTabSz="914400" rtl="0" eaLnBrk="1" latinLnBrk="0" hangingPunct="1">
              <a:lnSpc>
                <a:spcPct val="90000"/>
              </a:lnSpc>
              <a:spcBef>
                <a:spcPts val="0"/>
              </a:spcBef>
              <a:spcAft>
                <a:spcPts val="1000"/>
              </a:spcAft>
              <a:buClr>
                <a:schemeClr val="accent1"/>
              </a:buClr>
              <a:buFont typeface="Arial" panose="020B0604020202020204" pitchFamily="34" charset="0"/>
              <a:buNone/>
              <a:defRPr sz="1000" kern="1200">
                <a:solidFill>
                  <a:schemeClr val="tx1"/>
                </a:solidFill>
                <a:latin typeface="+mn-lt"/>
                <a:ea typeface="+mn-ea"/>
                <a:cs typeface="+mn-cs"/>
              </a:defRPr>
            </a:lvl1pPr>
            <a:lvl2pPr marL="539750" indent="-266400" algn="l" defTabSz="914400" rtl="0" eaLnBrk="1" latinLnBrk="0" hangingPunct="1">
              <a:lnSpc>
                <a:spcPct val="90000"/>
              </a:lnSpc>
              <a:spcBef>
                <a:spcPts val="0"/>
              </a:spcBef>
              <a:spcAft>
                <a:spcPts val="1000"/>
              </a:spcAft>
              <a:buClr>
                <a:schemeClr val="accent1"/>
              </a:buClr>
              <a:buFont typeface="Arial" panose="020B0604020202020204" pitchFamily="34" charset="0"/>
              <a:buChar char="–"/>
              <a:defRPr sz="1800" kern="1200">
                <a:solidFill>
                  <a:schemeClr val="tx1"/>
                </a:solidFill>
                <a:latin typeface="+mn-lt"/>
                <a:ea typeface="+mn-ea"/>
                <a:cs typeface="+mn-cs"/>
              </a:defRPr>
            </a:lvl2pPr>
            <a:lvl3pPr marL="1079500" indent="-273050" algn="l" defTabSz="914400" rtl="0" eaLnBrk="1" latinLnBrk="0" hangingPunct="1">
              <a:lnSpc>
                <a:spcPct val="90000"/>
              </a:lnSpc>
              <a:spcBef>
                <a:spcPts val="0"/>
              </a:spcBef>
              <a:spcAft>
                <a:spcPts val="10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1440000" indent="-266400" algn="l" defTabSz="914400" rtl="0" eaLnBrk="1" latinLnBrk="0" hangingPunct="1">
              <a:lnSpc>
                <a:spcPct val="90000"/>
              </a:lnSpc>
              <a:spcBef>
                <a:spcPts val="0"/>
              </a:spcBef>
              <a:spcAft>
                <a:spcPts val="1000"/>
              </a:spcAft>
              <a:buClr>
                <a:schemeClr val="accent1"/>
              </a:buClr>
              <a:buFont typeface="Arial" panose="020B0604020202020204" pitchFamily="34" charset="0"/>
              <a:buChar char="–"/>
              <a:defRPr sz="1400" kern="1200">
                <a:solidFill>
                  <a:schemeClr val="tx1"/>
                </a:solidFill>
                <a:latin typeface="+mn-lt"/>
                <a:ea typeface="+mn-ea"/>
                <a:cs typeface="+mn-cs"/>
              </a:defRPr>
            </a:lvl4pPr>
            <a:lvl5pPr marL="1701800" indent="-266700" algn="l" defTabSz="914400" rtl="0" eaLnBrk="1" latinLnBrk="0" hangingPunct="1">
              <a:lnSpc>
                <a:spcPct val="90000"/>
              </a:lnSpc>
              <a:spcBef>
                <a:spcPts val="0"/>
              </a:spcBef>
              <a:spcAft>
                <a:spcPts val="10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3211" rtl="0" eaLnBrk="1" fontAlgn="auto" latinLnBrk="0" hangingPunct="1">
              <a:lnSpc>
                <a:spcPct val="90000"/>
              </a:lnSpc>
              <a:spcBef>
                <a:spcPts val="0"/>
              </a:spcBef>
              <a:spcAft>
                <a:spcPts val="999"/>
              </a:spcAft>
              <a:buClr>
                <a:srgbClr val="697D91"/>
              </a:buClr>
              <a:buSzTx/>
              <a:buFont typeface="Arial" panose="020B0604020202020204" pitchFamily="34" charset="0"/>
              <a:buNone/>
              <a:tabLst/>
              <a:defRPr/>
            </a:pPr>
            <a:r>
              <a:rPr kumimoji="0" lang="de-AT" sz="999" b="1" i="0" u="none" strike="noStrike" kern="1200" cap="none" spc="0" normalizeH="0" baseline="0" noProof="0" dirty="0">
                <a:ln>
                  <a:noFill/>
                </a:ln>
                <a:solidFill>
                  <a:srgbClr val="697D91"/>
                </a:solidFill>
                <a:effectLst/>
                <a:uLnTx/>
                <a:uFillTx/>
                <a:latin typeface="Century Gothic" panose="020B0502020202020204" pitchFamily="34" charset="0"/>
              </a:rPr>
              <a:t>Source : </a:t>
            </a:r>
            <a:r>
              <a:rPr kumimoji="0" lang="de-AT" sz="999" i="0" u="none" strike="noStrike" kern="1200" cap="none" spc="0" normalizeH="0" baseline="0" noProof="0" dirty="0">
                <a:ln>
                  <a:noFill/>
                </a:ln>
                <a:solidFill>
                  <a:srgbClr val="697D91"/>
                </a:solidFill>
                <a:effectLst/>
                <a:uLnTx/>
                <a:uFillTx/>
                <a:latin typeface="Century Gothic" panose="020B0502020202020204" pitchFamily="34" charset="0"/>
              </a:rPr>
              <a:t>Fueglistaller et al. (2019), p. 91. Inspiré de Neck, H. M., Neck, C. P., &amp; Murray, E. (2017). Entrepreneurship : The practice and mindset. Thousand Oaks : SAGE Publications, p. 16.</a:t>
            </a:r>
            <a:endParaRPr kumimoji="0" lang="de-DE" sz="999" i="0" u="none" strike="noStrike" kern="1200" cap="none" spc="0" normalizeH="0" baseline="0" noProof="0" dirty="0">
              <a:ln>
                <a:noFill/>
              </a:ln>
              <a:solidFill>
                <a:srgbClr val="697D91"/>
              </a:solidFill>
              <a:effectLst/>
              <a:uLnTx/>
              <a:uFillTx/>
              <a:latin typeface="Century Gothic" panose="020B0502020202020204" pitchFamily="34" charset="0"/>
            </a:endParaRPr>
          </a:p>
          <a:p>
            <a:pPr marL="0" marR="0" lvl="0" indent="0" algn="l" defTabSz="913211" rtl="0" eaLnBrk="1" fontAlgn="auto" latinLnBrk="0" hangingPunct="1">
              <a:lnSpc>
                <a:spcPct val="90000"/>
              </a:lnSpc>
              <a:spcBef>
                <a:spcPts val="0"/>
              </a:spcBef>
              <a:spcAft>
                <a:spcPts val="999"/>
              </a:spcAft>
              <a:buClr>
                <a:srgbClr val="697D91"/>
              </a:buClr>
              <a:buSzTx/>
              <a:buFont typeface="Arial" panose="020B0604020202020204" pitchFamily="34" charset="0"/>
              <a:buNone/>
              <a:tabLst/>
              <a:defRPr/>
            </a:pPr>
            <a:endParaRPr kumimoji="0" lang="de-AT" sz="999" b="0" i="0" u="none" strike="noStrike" kern="1200" cap="none" spc="0" normalizeH="0" baseline="0" noProof="0" dirty="0">
              <a:ln>
                <a:noFill/>
              </a:ln>
              <a:solidFill>
                <a:srgbClr val="697D91"/>
              </a:solidFill>
              <a:effectLst/>
              <a:uLnTx/>
              <a:uFillTx/>
              <a:latin typeface="Lucida Sans"/>
              <a:ea typeface="+mn-ea"/>
              <a:cs typeface="+mn-cs"/>
            </a:endParaRPr>
          </a:p>
        </p:txBody>
      </p:sp>
      <p:sp>
        <p:nvSpPr>
          <p:cNvPr id="6" name="Foliennummernplatzhalter 1">
            <a:extLst>
              <a:ext uri="{FF2B5EF4-FFF2-40B4-BE49-F238E27FC236}">
                <a16:creationId xmlns:a16="http://schemas.microsoft.com/office/drawing/2014/main" id="{7B397F7F-37BC-1F42-0EB5-1F8829336651}"/>
              </a:ext>
            </a:extLst>
          </p:cNvPr>
          <p:cNvSpPr>
            <a:spLocks noGrp="1"/>
          </p:cNvSpPr>
          <p:nvPr>
            <p:ph type="sldNum" sz="quarter" idx="12"/>
          </p:nvPr>
        </p:nvSpPr>
        <p:spPr>
          <a:xfrm>
            <a:off x="115100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t>10</a:t>
            </a:fld>
            <a:endParaRPr kumimoji="0" lang="ru-RU" sz="2400" b="1" i="0" u="none" strike="noStrike" kern="1200" cap="none" spc="0" normalizeH="0" baseline="0" noProof="0" dirty="0">
              <a:ln>
                <a:noFill/>
              </a:ln>
              <a:solidFill>
                <a:prstClr val="white"/>
              </a:solidFill>
              <a:effectLst/>
              <a:uLnTx/>
              <a:uFillTx/>
              <a:latin typeface="Century Gothic"/>
              <a:ea typeface="+mn-ea"/>
              <a:cs typeface="+mn-cs"/>
            </a:endParaRPr>
          </a:p>
        </p:txBody>
      </p:sp>
      <p:sp>
        <p:nvSpPr>
          <p:cNvPr id="9" name="Rechteck 8">
            <a:extLst>
              <a:ext uri="{FF2B5EF4-FFF2-40B4-BE49-F238E27FC236}">
                <a16:creationId xmlns:a16="http://schemas.microsoft.com/office/drawing/2014/main" id="{9D8D4A43-A5EB-4863-B198-E803D914434E}"/>
              </a:ext>
            </a:extLst>
          </p:cNvPr>
          <p:cNvSpPr/>
          <p:nvPr/>
        </p:nvSpPr>
        <p:spPr>
          <a:xfrm>
            <a:off x="1499188" y="4772027"/>
            <a:ext cx="9122340" cy="1200329"/>
          </a:xfrm>
          <a:prstGeom prst="rect">
            <a:avLst/>
          </a:prstGeom>
        </p:spPr>
        <p:txBody>
          <a:bodyPr wrap="square">
            <a:spAutoFit/>
          </a:bodyPr>
          <a:lstStyle/>
          <a:p>
            <a:pPr marL="354013" indent="-354013">
              <a:buClr>
                <a:srgbClr val="073450"/>
              </a:buClr>
              <a:buFont typeface="Century Gothic" panose="020B0502020202020204" pitchFamily="34" charset="0"/>
              <a:buChar char="●"/>
            </a:pPr>
            <a:r>
              <a:rPr lang="de-CH" dirty="0">
                <a:solidFill>
                  <a:srgbClr val="073450"/>
                </a:solidFill>
                <a:latin typeface="Century Gothic" panose="020B0502020202020204" pitchFamily="34" charset="0"/>
              </a:rPr>
              <a:t>Dans quelle mesure l'entretien a-t-il répondu à vos attentes ?</a:t>
            </a:r>
          </a:p>
          <a:p>
            <a:pPr marL="354013" indent="-354013">
              <a:buClr>
                <a:srgbClr val="073450"/>
              </a:buClr>
              <a:buFont typeface="Century Gothic" panose="020B0502020202020204" pitchFamily="34" charset="0"/>
              <a:buChar char="●"/>
            </a:pPr>
            <a:r>
              <a:rPr lang="de-CH" dirty="0">
                <a:solidFill>
                  <a:srgbClr val="073450"/>
                </a:solidFill>
                <a:latin typeface="Century Gothic" panose="020B0502020202020204" pitchFamily="34" charset="0"/>
              </a:rPr>
              <a:t>Qu'est-ce qui vous a surpris ?</a:t>
            </a:r>
          </a:p>
          <a:p>
            <a:pPr marL="354013" indent="-354013">
              <a:buClr>
                <a:srgbClr val="073450"/>
              </a:buClr>
              <a:buFont typeface="Century Gothic" panose="020B0502020202020204" pitchFamily="34" charset="0"/>
              <a:buChar char="●"/>
            </a:pPr>
            <a:r>
              <a:rPr lang="de-CH" dirty="0">
                <a:solidFill>
                  <a:srgbClr val="073450"/>
                </a:solidFill>
                <a:latin typeface="Century Gothic" panose="020B0502020202020204" pitchFamily="34" charset="0"/>
              </a:rPr>
              <a:t>L'entretien vous a-t-il plutôt motivé à devenir vous-même entrepreneur ou entrepreneuse ? Ou est-ce le contraire ?</a:t>
            </a:r>
          </a:p>
        </p:txBody>
      </p:sp>
      <p:pic>
        <p:nvPicPr>
          <p:cNvPr id="5" name="Google Shape;2334;p5">
            <a:extLst>
              <a:ext uri="{FF2B5EF4-FFF2-40B4-BE49-F238E27FC236}">
                <a16:creationId xmlns:a16="http://schemas.microsoft.com/office/drawing/2014/main" id="{648290EF-A12D-5882-47D4-E2F9AE1D38E5}"/>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776366" y="4033489"/>
            <a:ext cx="1110557" cy="1110557"/>
          </a:xfrm>
          <a:prstGeom prst="rect">
            <a:avLst/>
          </a:prstGeom>
          <a:noFill/>
          <a:ln>
            <a:noFill/>
          </a:ln>
        </p:spPr>
      </p:pic>
      <p:pic>
        <p:nvPicPr>
          <p:cNvPr id="10" name="Grafik 9">
            <a:extLst>
              <a:ext uri="{FF2B5EF4-FFF2-40B4-BE49-F238E27FC236}">
                <a16:creationId xmlns:a16="http://schemas.microsoft.com/office/drawing/2014/main" id="{CC88483F-0564-98B1-33BD-9CE42889FA7B}"/>
              </a:ext>
            </a:extLst>
          </p:cNvPr>
          <p:cNvPicPr>
            <a:picLocks noChangeAspect="1"/>
          </p:cNvPicPr>
          <p:nvPr/>
        </p:nvPicPr>
        <p:blipFill>
          <a:blip r:embed="rId4" cstate="email">
            <a:extLst>
              <a:ext uri="{28A0092B-C50C-407E-A947-70E740481C1C}">
                <a14:useLocalDpi xmlns:a14="http://schemas.microsoft.com/office/drawing/2010/main"/>
              </a:ext>
            </a:extLst>
          </a:blip>
          <a:srcRect l="15420" t="9003" r="7340" b="17236"/>
          <a:stretch>
            <a:fillRect/>
          </a:stretch>
        </p:blipFill>
        <p:spPr>
          <a:xfrm>
            <a:off x="10756717" y="1565"/>
            <a:ext cx="1465021" cy="1399060"/>
          </a:xfrm>
          <a:prstGeom prst="rect">
            <a:avLst/>
          </a:prstGeom>
        </p:spPr>
      </p:pic>
      <p:sp>
        <p:nvSpPr>
          <p:cNvPr id="8" name="New shape">
            <a:extLst>
              <a:ext uri="{FF2B5EF4-FFF2-40B4-BE49-F238E27FC236}">
                <a16:creationId xmlns:a16="http://schemas.microsoft.com/office/drawing/2014/main" id="{C8274783-9AC2-7D38-0E5B-971345FBC5C9}"/>
              </a:ext>
            </a:extLst>
          </p:cNvPr>
          <p:cNvSpPr/>
          <p:nvPr/>
        </p:nvSpPr>
        <p:spPr>
          <a:xfrm>
            <a:off x="951941" y="1151035"/>
            <a:ext cx="10076616" cy="3009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lstStyle/>
          <a:p>
            <a:pPr marL="0" marR="0" lvl="0" indent="0" algn="l" defTabSz="913211" rtl="0" eaLnBrk="1" fontAlgn="auto" latinLnBrk="0" hangingPunct="1">
              <a:lnSpc>
                <a:spcPct val="100000"/>
              </a:lnSpc>
              <a:spcBef>
                <a:spcPts val="799"/>
              </a:spcBef>
              <a:spcAft>
                <a:spcPts val="0"/>
              </a:spcAft>
              <a:buClrTx/>
              <a:buSzTx/>
              <a:buFontTx/>
              <a:buNone/>
              <a:tabLst/>
              <a:defRPr/>
            </a:pPr>
            <a:r>
              <a:rPr lang="de-CH" sz="1700" dirty="0">
                <a:solidFill>
                  <a:srgbClr val="073450"/>
                </a:solidFill>
                <a:latin typeface="Century Gothic" panose="020B0502020202020204" pitchFamily="34" charset="0"/>
              </a:rPr>
              <a:t>Demandez à un entrepreneur ou une entrepreneuse de vous consacrer 30 minutes. Demandez à l'entrepreneur ou à l'entrepreneuse de raconter l'histoire de l'entreprise. Comment l'idée lui est-elle venue ? Quelles ont été les premières </a:t>
            </a:r>
            <a:r>
              <a:rPr lang="de-CH" sz="1700" dirty="0" err="1">
                <a:solidFill>
                  <a:srgbClr val="073450"/>
                </a:solidFill>
                <a:latin typeface="Century Gothic" panose="020B0502020202020204" pitchFamily="34" charset="0"/>
              </a:rPr>
              <a:t>étapes</a:t>
            </a:r>
            <a:r>
              <a:rPr lang="de-CH" sz="1700" dirty="0">
                <a:solidFill>
                  <a:srgbClr val="073450"/>
                </a:solidFill>
                <a:latin typeface="Century Gothic" panose="020B0502020202020204" pitchFamily="34" charset="0"/>
              </a:rPr>
              <a:t> ? </a:t>
            </a:r>
            <a:r>
              <a:rPr lang="fr-FR" sz="1700" dirty="0">
                <a:solidFill>
                  <a:srgbClr val="073450"/>
                </a:solidFill>
                <a:latin typeface="Century Gothic" panose="020B0502020202020204" pitchFamily="34" charset="0"/>
              </a:rPr>
              <a:t>Dans quelle mesure les considérations liées au développement durable, telles que les aspects sociaux (l'impact d'une entreprise sur les personnes et la société ; par exemple, des conditions de travail équitables, l'inclusion) ou les aspects écologiques (l'impact d'une entreprise sur l'environnement ; par exemple, l'utilisation responsable des ressources, l'impact climatique), ont-elles joué un rôle ?</a:t>
            </a:r>
            <a:endParaRPr lang="de-CH" sz="1700" dirty="0">
              <a:solidFill>
                <a:srgbClr val="073450"/>
              </a:solidFill>
              <a:latin typeface="Century Gothic" panose="020B0502020202020204" pitchFamily="34" charset="0"/>
            </a:endParaRPr>
          </a:p>
          <a:p>
            <a:pPr marL="0" marR="0" lvl="0" indent="0" algn="l" defTabSz="913211" rtl="0" eaLnBrk="1" fontAlgn="auto" latinLnBrk="0" hangingPunct="1">
              <a:lnSpc>
                <a:spcPct val="100000"/>
              </a:lnSpc>
              <a:spcBef>
                <a:spcPts val="799"/>
              </a:spcBef>
              <a:spcAft>
                <a:spcPts val="0"/>
              </a:spcAft>
              <a:buClrTx/>
              <a:buSzTx/>
              <a:buFontTx/>
              <a:buNone/>
              <a:tabLst/>
              <a:defRPr/>
            </a:pPr>
            <a:r>
              <a:rPr lang="de-CH" sz="1700" dirty="0" err="1">
                <a:solidFill>
                  <a:srgbClr val="073450"/>
                </a:solidFill>
                <a:latin typeface="Century Gothic" panose="020B0502020202020204" pitchFamily="34" charset="0"/>
              </a:rPr>
              <a:t>D'autres</a:t>
            </a:r>
            <a:r>
              <a:rPr lang="de-CH" sz="1700" dirty="0">
                <a:solidFill>
                  <a:srgbClr val="073450"/>
                </a:solidFill>
                <a:latin typeface="Century Gothic" panose="020B0502020202020204" pitchFamily="34" charset="0"/>
              </a:rPr>
              <a:t> questions pourraient être posées : Avec quelles ressources a-t-elle commencé et d'où venaient ces ressources ? Quelles ont été les plus grandes difficultés auxquelles il a dû faire face ? Quelles ont été ses plus belles expériences ?</a:t>
            </a:r>
          </a:p>
        </p:txBody>
      </p:sp>
    </p:spTree>
    <p:extLst>
      <p:ext uri="{BB962C8B-B14F-4D97-AF65-F5344CB8AC3E}">
        <p14:creationId xmlns:p14="http://schemas.microsoft.com/office/powerpoint/2010/main" val="26332005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499C8-156B-CBD7-3D8A-A0057B69C9C4}"/>
            </a:ext>
          </a:extLst>
        </p:cNvPr>
        <p:cNvGrpSpPr/>
        <p:nvPr/>
      </p:nvGrpSpPr>
      <p:grpSpPr>
        <a:xfrm>
          <a:off x="0" y="0"/>
          <a:ext cx="0" cy="0"/>
          <a:chOff x="0" y="0"/>
          <a:chExt cx="0" cy="0"/>
        </a:xfrm>
      </p:grpSpPr>
      <p:pic>
        <p:nvPicPr>
          <p:cNvPr id="3" name="Grafik 2">
            <a:extLst>
              <a:ext uri="{FF2B5EF4-FFF2-40B4-BE49-F238E27FC236}">
                <a16:creationId xmlns:a16="http://schemas.microsoft.com/office/drawing/2014/main" id="{8BF2CBE5-F755-0895-723A-F2E040EC82DD}"/>
              </a:ext>
            </a:extLst>
          </p:cNvPr>
          <p:cNvPicPr>
            <a:picLocks noChangeAspect="1"/>
          </p:cNvPicPr>
          <p:nvPr/>
        </p:nvPicPr>
        <p:blipFill>
          <a:blip r:embed="rId2"/>
          <a:stretch>
            <a:fillRect/>
          </a:stretch>
        </p:blipFill>
        <p:spPr>
          <a:xfrm>
            <a:off x="-1" y="0"/>
            <a:ext cx="12597319" cy="7024432"/>
          </a:xfrm>
          <a:prstGeom prst="rect">
            <a:avLst/>
          </a:prstGeom>
        </p:spPr>
      </p:pic>
      <p:sp>
        <p:nvSpPr>
          <p:cNvPr id="6" name="Rechteck 5">
            <a:extLst>
              <a:ext uri="{FF2B5EF4-FFF2-40B4-BE49-F238E27FC236}">
                <a16:creationId xmlns:a16="http://schemas.microsoft.com/office/drawing/2014/main" id="{A5C5374F-D518-D1CC-AF20-D4213C93D0AD}"/>
              </a:ext>
            </a:extLst>
          </p:cNvPr>
          <p:cNvSpPr/>
          <p:nvPr/>
        </p:nvSpPr>
        <p:spPr>
          <a:xfrm>
            <a:off x="-1" y="2088107"/>
            <a:ext cx="6096001" cy="2538485"/>
          </a:xfrm>
          <a:prstGeom prst="rect">
            <a:avLst/>
          </a:prstGeom>
          <a:solidFill>
            <a:srgbClr val="FFFFFF">
              <a:alpha val="75000"/>
            </a:srgbClr>
          </a:solidFill>
          <a:ln>
            <a:noFill/>
          </a:ln>
          <a:effectLst>
            <a:outerShdw blurRad="50800" dist="38100" dir="2700000" algn="tl" rotWithShape="0">
              <a:prstClr val="black">
                <a:alpha val="40000"/>
              </a:prstClr>
            </a:outerShdw>
          </a:effectLst>
        </p:spPr>
        <p:txBody>
          <a:bodyPr vert="horz" lIns="251672" tIns="251672" rIns="251672" bIns="251672" rtlCol="0" anchor="ctr">
            <a:noAutofit/>
          </a:bodyPr>
          <a:lstStyle/>
          <a:p>
            <a:pPr marL="0" marR="0" lvl="0" indent="0" algn="l" defTabSz="913211" rtl="0" eaLnBrk="1" fontAlgn="auto" latinLnBrk="0" hangingPunct="1">
              <a:lnSpc>
                <a:spcPct val="90000"/>
              </a:lnSpc>
              <a:spcBef>
                <a:spcPts val="0"/>
              </a:spcBef>
              <a:spcAft>
                <a:spcPts val="999"/>
              </a:spcAft>
              <a:buClr>
                <a:srgbClr val="5F5F5F"/>
              </a:buClr>
              <a:buSzTx/>
              <a:buFontTx/>
              <a:buNone/>
              <a:tabLst/>
              <a:defRPr/>
            </a:pPr>
            <a:endParaRPr kumimoji="0" lang="de-DE" sz="3795"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8" name="Rechteck 7">
            <a:extLst>
              <a:ext uri="{FF2B5EF4-FFF2-40B4-BE49-F238E27FC236}">
                <a16:creationId xmlns:a16="http://schemas.microsoft.com/office/drawing/2014/main" id="{D0777E99-FC37-E1A4-5D90-1DB7B5A51F2C}"/>
              </a:ext>
            </a:extLst>
          </p:cNvPr>
          <p:cNvSpPr/>
          <p:nvPr/>
        </p:nvSpPr>
        <p:spPr>
          <a:xfrm>
            <a:off x="226418" y="2427131"/>
            <a:ext cx="5869581" cy="1837426"/>
          </a:xfrm>
          <a:prstGeom prst="rect">
            <a:avLst/>
          </a:prstGeom>
        </p:spPr>
        <p:txBody>
          <a:bodyPr wrap="square">
            <a:spAutoFit/>
          </a:bodyPr>
          <a:lstStyle/>
          <a:p>
            <a:pPr defTabSz="913211">
              <a:lnSpc>
                <a:spcPct val="90000"/>
              </a:lnSpc>
              <a:spcAft>
                <a:spcPts val="999"/>
              </a:spcAft>
              <a:defRPr/>
            </a:pPr>
            <a:r>
              <a:rPr lang="en-US" sz="4200" b="1" dirty="0">
                <a:solidFill>
                  <a:srgbClr val="073450"/>
                </a:solidFill>
                <a:latin typeface="Century Gothic"/>
              </a:rPr>
              <a:t>3 </a:t>
            </a:r>
            <a:r>
              <a:rPr lang="fr-CH" sz="4200" b="1" dirty="0">
                <a:solidFill>
                  <a:srgbClr val="073450"/>
                </a:solidFill>
                <a:latin typeface="Century Gothic"/>
                <a:ea typeface="+mj-ea"/>
                <a:cs typeface="+mj-cs"/>
              </a:rPr>
              <a:t>C'est inutile ! </a:t>
            </a:r>
            <a:r>
              <a:rPr lang="fr-CH" sz="4200" dirty="0">
                <a:solidFill>
                  <a:srgbClr val="073450"/>
                </a:solidFill>
                <a:latin typeface="Century Gothic"/>
                <a:ea typeface="+mj-ea"/>
                <a:cs typeface="+mj-cs"/>
              </a:rPr>
              <a:t>Identifiez un produit qui a échoué</a:t>
            </a:r>
          </a:p>
        </p:txBody>
      </p:sp>
      <p:sp>
        <p:nvSpPr>
          <p:cNvPr id="4" name="Textfeld 3">
            <a:extLst>
              <a:ext uri="{FF2B5EF4-FFF2-40B4-BE49-F238E27FC236}">
                <a16:creationId xmlns:a16="http://schemas.microsoft.com/office/drawing/2014/main" id="{4669050B-7873-11FA-C112-B06E387CFFAB}"/>
              </a:ext>
            </a:extLst>
          </p:cNvPr>
          <p:cNvSpPr txBox="1"/>
          <p:nvPr/>
        </p:nvSpPr>
        <p:spPr>
          <a:xfrm>
            <a:off x="9924698" y="6252438"/>
            <a:ext cx="2267301" cy="246221"/>
          </a:xfrm>
          <a:prstGeom prst="rect">
            <a:avLst/>
          </a:prstGeom>
          <a:noFill/>
        </p:spPr>
        <p:txBody>
          <a:bodyPr wrap="square">
            <a:spAutoFit/>
          </a:bodyPr>
          <a:lstStyle/>
          <a:p>
            <a:pPr>
              <a:lnSpc>
                <a:spcPts val="1220"/>
              </a:lnSpc>
              <a:buNone/>
            </a:pPr>
            <a:r>
              <a:rPr lang="en-US" sz="1000" b="1" kern="100" dirty="0">
                <a:solidFill>
                  <a:schemeClr val="bg1"/>
                </a:solidFill>
                <a:effectLst/>
                <a:latin typeface="Century Gothic" panose="020B0502020202020204" pitchFamily="34" charset="0"/>
                <a:ea typeface="Times New Roman" panose="02020603050405020304" pitchFamily="18" charset="0"/>
                <a:cs typeface="Times New Roman" panose="02020603050405020304" pitchFamily="18" charset="0"/>
              </a:rPr>
              <a:t>Source :</a:t>
            </a:r>
            <a:r>
              <a:rPr lang="en-US" sz="1000" kern="100" dirty="0">
                <a:solidFill>
                  <a:schemeClr val="bg1"/>
                </a:solidFill>
                <a:effectLst/>
                <a:latin typeface="Century Gothic" panose="020B0502020202020204" pitchFamily="34" charset="0"/>
                <a:ea typeface="Times New Roman" panose="02020603050405020304" pitchFamily="18" charset="0"/>
                <a:cs typeface="Times New Roman" panose="02020603050405020304" pitchFamily="18" charset="0"/>
              </a:rPr>
              <a:t> iStock.com/</a:t>
            </a:r>
            <a:r>
              <a:rPr lang="de-CH" sz="1000" kern="100" dirty="0">
                <a:solidFill>
                  <a:schemeClr val="bg1"/>
                </a:solidFill>
                <a:effectLst/>
                <a:latin typeface="Century Gothic" panose="020B0502020202020204" pitchFamily="34" charset="0"/>
                <a:ea typeface="Times New Roman" panose="02020603050405020304" pitchFamily="18" charset="0"/>
                <a:cs typeface="Times New Roman" panose="02020603050405020304" pitchFamily="18" charset="0"/>
              </a:rPr>
              <a:t>Matt Molloy</a:t>
            </a:r>
            <a:endParaRPr lang="de-CH" sz="950" kern="100" dirty="0">
              <a:solidFill>
                <a:schemeClr val="bg1"/>
              </a:solidFill>
              <a:effectLst/>
              <a:latin typeface="Lucida Sans" panose="020B0602030504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6820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6="http://schemas.microsoft.com/office/drawing/2014/main"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712B28-C4A0-2DA9-BB57-D99026D245A0}"/>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9F839B4D-2878-81D1-93CE-FCC911E58454}"/>
              </a:ext>
            </a:extLst>
          </p:cNvPr>
          <p:cNvSpPr/>
          <p:nvPr/>
        </p:nvSpPr>
        <p:spPr>
          <a:xfrm>
            <a:off x="1053503" y="1746913"/>
            <a:ext cx="9813429" cy="3877154"/>
          </a:xfrm>
          <a:prstGeom prst="rect">
            <a:avLst/>
          </a:prstGeom>
          <a:noFill/>
          <a:ln w="28575">
            <a:solidFill>
              <a:srgbClr val="8EB403"/>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211" rtl="0" eaLnBrk="1" fontAlgn="auto" latinLnBrk="0" hangingPunct="1">
              <a:lnSpc>
                <a:spcPct val="100000"/>
              </a:lnSpc>
              <a:spcBef>
                <a:spcPts val="0"/>
              </a:spcBef>
              <a:spcAft>
                <a:spcPts val="0"/>
              </a:spcAft>
              <a:buClrTx/>
              <a:buSzTx/>
              <a:buFontTx/>
              <a:buNone/>
              <a:tabLst/>
              <a:defRPr/>
            </a:pPr>
            <a:endParaRPr kumimoji="0" lang="de-DE" sz="1346" b="0" i="0" u="none" strike="noStrike" kern="1200" cap="none" spc="0" normalizeH="0" baseline="0" noProof="0" dirty="0" err="1">
              <a:ln>
                <a:noFill/>
              </a:ln>
              <a:solidFill>
                <a:srgbClr val="E78E23"/>
              </a:solidFill>
              <a:effectLst/>
              <a:uLnTx/>
              <a:uFillTx/>
              <a:latin typeface="Lucida Sans"/>
              <a:ea typeface="+mn-ea"/>
              <a:cs typeface="+mn-cs"/>
            </a:endParaRPr>
          </a:p>
        </p:txBody>
      </p:sp>
      <p:sp>
        <p:nvSpPr>
          <p:cNvPr id="3" name="Titel 1">
            <a:extLst>
              <a:ext uri="{FF2B5EF4-FFF2-40B4-BE49-F238E27FC236}">
                <a16:creationId xmlns:a16="http://schemas.microsoft.com/office/drawing/2014/main" id="{222D76C1-C0CE-4111-A92A-0278C9B976D4}"/>
              </a:ext>
            </a:extLst>
          </p:cNvPr>
          <p:cNvSpPr txBox="1">
            <a:spLocks/>
          </p:cNvSpPr>
          <p:nvPr/>
        </p:nvSpPr>
        <p:spPr>
          <a:xfrm>
            <a:off x="963090" y="77823"/>
            <a:ext cx="9813429" cy="7810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CH" sz="2400" b="1" i="0" u="none" strike="noStrike" kern="1200" cap="none" spc="0" normalizeH="0" baseline="0" noProof="0" dirty="0">
                <a:ln>
                  <a:noFill/>
                </a:ln>
                <a:solidFill>
                  <a:srgbClr val="073450"/>
                </a:solidFill>
                <a:effectLst/>
                <a:uLnTx/>
                <a:uFillTx/>
                <a:latin typeface="Century Gothic"/>
                <a:ea typeface="+mj-ea"/>
                <a:cs typeface="+mj-cs"/>
              </a:rPr>
              <a:t>C'est inutile : </a:t>
            </a:r>
            <a:r>
              <a:rPr kumimoji="0" lang="de-CH" sz="2400" b="1" i="0" u="none" strike="noStrike" kern="1200" cap="none" spc="0" normalizeH="0" baseline="0" noProof="0" dirty="0" err="1">
                <a:ln>
                  <a:noFill/>
                </a:ln>
                <a:solidFill>
                  <a:srgbClr val="073450"/>
                </a:solidFill>
                <a:effectLst/>
                <a:uLnTx/>
                <a:uFillTx/>
                <a:latin typeface="Century Gothic"/>
                <a:ea typeface="+mj-ea"/>
                <a:cs typeface="+mj-cs"/>
              </a:rPr>
              <a:t>Contexte</a:t>
            </a:r>
            <a:endParaRPr kumimoji="0" lang="de-CH" sz="2400" b="1" i="0" u="none" strike="noStrike" kern="1200" cap="none" spc="0" normalizeH="0" baseline="0" noProof="0" dirty="0">
              <a:ln>
                <a:noFill/>
              </a:ln>
              <a:solidFill>
                <a:srgbClr val="073450"/>
              </a:solidFill>
              <a:effectLst/>
              <a:uLnTx/>
              <a:uFillTx/>
              <a:latin typeface="Century Gothic"/>
              <a:ea typeface="+mj-ea"/>
              <a:cs typeface="+mj-cs"/>
            </a:endParaRPr>
          </a:p>
        </p:txBody>
      </p:sp>
      <p:sp>
        <p:nvSpPr>
          <p:cNvPr id="8" name="New shape">
            <a:extLst>
              <a:ext uri="{FF2B5EF4-FFF2-40B4-BE49-F238E27FC236}">
                <a16:creationId xmlns:a16="http://schemas.microsoft.com/office/drawing/2014/main" id="{858BDFCF-C606-FA80-6799-A724F9660AE9}"/>
              </a:ext>
            </a:extLst>
          </p:cNvPr>
          <p:cNvSpPr/>
          <p:nvPr/>
        </p:nvSpPr>
        <p:spPr>
          <a:xfrm>
            <a:off x="1672932" y="2041882"/>
            <a:ext cx="8680899" cy="13029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lstStyle/>
          <a:p>
            <a:pPr lvl="0" defTabSz="913211">
              <a:spcBef>
                <a:spcPts val="799"/>
              </a:spcBef>
              <a:defRPr/>
            </a:pPr>
            <a:r>
              <a:rPr lang="de-CH" dirty="0">
                <a:solidFill>
                  <a:srgbClr val="073450"/>
                </a:solidFill>
                <a:latin typeface="Century Gothic" panose="020B0502020202020204" pitchFamily="34" charset="0"/>
              </a:rPr>
              <a:t>Les entrepreneur·e·s ne réussissent qu’en créant une véritable valeur ajoutée pour leur clientèle. Pour y parvenir, leurs produits doivent être conçus de manière à apporter effectivement cette valeur. Beaucoup de choses peuvent mal tourner : les produits peuvent par exemple …</a:t>
            </a:r>
            <a:endParaRPr lang="en-US" dirty="0">
              <a:solidFill>
                <a:srgbClr val="073450"/>
              </a:solidFill>
              <a:latin typeface="Century Gothic" panose="020B0502020202020204" pitchFamily="34" charset="0"/>
            </a:endParaRPr>
          </a:p>
        </p:txBody>
      </p:sp>
      <p:sp>
        <p:nvSpPr>
          <p:cNvPr id="9" name="Foliennummernplatzhalter 1">
            <a:extLst>
              <a:ext uri="{FF2B5EF4-FFF2-40B4-BE49-F238E27FC236}">
                <a16:creationId xmlns:a16="http://schemas.microsoft.com/office/drawing/2014/main" id="{D4458112-E5ED-E6B6-ED62-7669A312CEFE}"/>
              </a:ext>
            </a:extLst>
          </p:cNvPr>
          <p:cNvSpPr>
            <a:spLocks noGrp="1"/>
          </p:cNvSpPr>
          <p:nvPr>
            <p:ph type="sldNum" sz="quarter" idx="12"/>
          </p:nvPr>
        </p:nvSpPr>
        <p:spPr>
          <a:xfrm>
            <a:off x="115100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t>12</a:t>
            </a:fld>
            <a:endParaRPr kumimoji="0" lang="ru-RU" sz="2400" b="1" i="0" u="none" strike="noStrike" kern="1200" cap="none" spc="0" normalizeH="0" baseline="0" noProof="0" dirty="0">
              <a:ln>
                <a:noFill/>
              </a:ln>
              <a:solidFill>
                <a:prstClr val="white"/>
              </a:solidFill>
              <a:effectLst/>
              <a:uLnTx/>
              <a:uFillTx/>
              <a:latin typeface="Century Gothic"/>
              <a:ea typeface="+mn-ea"/>
              <a:cs typeface="+mn-cs"/>
            </a:endParaRPr>
          </a:p>
        </p:txBody>
      </p:sp>
      <p:sp>
        <p:nvSpPr>
          <p:cNvPr id="10" name="Rechteck 9">
            <a:extLst>
              <a:ext uri="{FF2B5EF4-FFF2-40B4-BE49-F238E27FC236}">
                <a16:creationId xmlns:a16="http://schemas.microsoft.com/office/drawing/2014/main" id="{5A761367-D2CE-BC42-860F-CAD21F1F81B2}"/>
              </a:ext>
            </a:extLst>
          </p:cNvPr>
          <p:cNvSpPr/>
          <p:nvPr/>
        </p:nvSpPr>
        <p:spPr>
          <a:xfrm>
            <a:off x="1662220" y="3271317"/>
            <a:ext cx="6758766" cy="2339102"/>
          </a:xfrm>
          <a:prstGeom prst="rect">
            <a:avLst/>
          </a:prstGeom>
        </p:spPr>
        <p:txBody>
          <a:bodyPr wrap="square">
            <a:spAutoFit/>
          </a:bodyPr>
          <a:lstStyle/>
          <a:p>
            <a:pPr marL="354013" indent="-354013">
              <a:spcBef>
                <a:spcPts val="400"/>
              </a:spcBef>
              <a:buClr>
                <a:srgbClr val="073450"/>
              </a:buClr>
              <a:buFont typeface="Century Gothic" panose="020B0502020202020204" pitchFamily="34" charset="0"/>
              <a:buChar char="●"/>
            </a:pPr>
            <a:r>
              <a:rPr lang="de-CH" noProof="0" dirty="0">
                <a:solidFill>
                  <a:srgbClr val="073450"/>
                </a:solidFill>
                <a:latin typeface="Century Gothic" panose="020B0502020202020204" pitchFamily="34" charset="0"/>
              </a:rPr>
              <a:t>ne pas offrir de véritable utilité</a:t>
            </a:r>
          </a:p>
          <a:p>
            <a:pPr marL="354013" indent="-354013">
              <a:spcBef>
                <a:spcPts val="400"/>
              </a:spcBef>
              <a:buClr>
                <a:srgbClr val="073450"/>
              </a:buClr>
              <a:buFont typeface="Century Gothic" panose="020B0502020202020204" pitchFamily="34" charset="0"/>
              <a:buChar char="●"/>
            </a:pPr>
            <a:r>
              <a:rPr lang="de-CH" noProof="0" dirty="0">
                <a:solidFill>
                  <a:srgbClr val="073450"/>
                </a:solidFill>
                <a:latin typeface="Century Gothic" panose="020B0502020202020204" pitchFamily="34" charset="0"/>
              </a:rPr>
              <a:t>être inaccessibles à certains groupes de client·e·s</a:t>
            </a:r>
          </a:p>
          <a:p>
            <a:pPr marL="354013" indent="-354013">
              <a:spcBef>
                <a:spcPts val="400"/>
              </a:spcBef>
              <a:buClr>
                <a:srgbClr val="073450"/>
              </a:buClr>
              <a:buFont typeface="Century Gothic" panose="020B0502020202020204" pitchFamily="34" charset="0"/>
              <a:buChar char="●"/>
            </a:pPr>
            <a:r>
              <a:rPr lang="de-CH" noProof="0" dirty="0">
                <a:solidFill>
                  <a:srgbClr val="073450"/>
                </a:solidFill>
                <a:latin typeface="Century Gothic" panose="020B0502020202020204" pitchFamily="34" charset="0"/>
              </a:rPr>
              <a:t>présenter des risques pour la sécurité</a:t>
            </a:r>
          </a:p>
          <a:p>
            <a:pPr marL="354013" indent="-354013">
              <a:spcBef>
                <a:spcPts val="400"/>
              </a:spcBef>
              <a:buClr>
                <a:srgbClr val="073450"/>
              </a:buClr>
              <a:buFont typeface="Century Gothic" panose="020B0502020202020204" pitchFamily="34" charset="0"/>
              <a:buChar char="●"/>
            </a:pPr>
            <a:r>
              <a:rPr lang="de-CH" dirty="0">
                <a:solidFill>
                  <a:srgbClr val="073450"/>
                </a:solidFill>
                <a:latin typeface="Century Gothic" panose="020B0502020202020204" pitchFamily="34" charset="0"/>
              </a:rPr>
              <a:t>ne pas être durables</a:t>
            </a:r>
          </a:p>
          <a:p>
            <a:pPr marL="354013" indent="-354013">
              <a:spcBef>
                <a:spcPts val="400"/>
              </a:spcBef>
              <a:buClr>
                <a:srgbClr val="073450"/>
              </a:buClr>
              <a:buFont typeface="Century Gothic" panose="020B0502020202020204" pitchFamily="34" charset="0"/>
              <a:buChar char="●"/>
            </a:pPr>
            <a:r>
              <a:rPr lang="de-CH" dirty="0">
                <a:solidFill>
                  <a:srgbClr val="073450"/>
                </a:solidFill>
                <a:latin typeface="Century Gothic" panose="020B0502020202020204" pitchFamily="34" charset="0"/>
              </a:rPr>
              <a:t>ne pas être de longue durée</a:t>
            </a:r>
          </a:p>
          <a:p>
            <a:pPr marL="354013" indent="-354013">
              <a:spcBef>
                <a:spcPts val="400"/>
              </a:spcBef>
              <a:buClr>
                <a:srgbClr val="073450"/>
              </a:buClr>
              <a:buFont typeface="Century Gothic" panose="020B0502020202020204" pitchFamily="34" charset="0"/>
              <a:buChar char="●"/>
            </a:pPr>
            <a:r>
              <a:rPr lang="de-CH" dirty="0">
                <a:solidFill>
                  <a:srgbClr val="073450"/>
                </a:solidFill>
                <a:latin typeface="Century Gothic" panose="020B0502020202020204" pitchFamily="34" charset="0"/>
              </a:rPr>
              <a:t>être contraires à l'éthique</a:t>
            </a:r>
          </a:p>
          <a:p>
            <a:pPr marL="354013" indent="-354013">
              <a:spcBef>
                <a:spcPts val="400"/>
              </a:spcBef>
              <a:buClr>
                <a:schemeClr val="bg1"/>
              </a:buClr>
              <a:buFont typeface="Century Gothic" panose="020B0502020202020204" pitchFamily="34" charset="0"/>
              <a:buChar char="●"/>
            </a:pPr>
            <a:endParaRPr lang="de-CH" noProof="0" dirty="0">
              <a:solidFill>
                <a:srgbClr val="073450"/>
              </a:solidFill>
              <a:latin typeface="Century Gothic" panose="020B0502020202020204" pitchFamily="34" charset="0"/>
            </a:endParaRPr>
          </a:p>
        </p:txBody>
      </p:sp>
    </p:spTree>
    <p:extLst>
      <p:ext uri="{BB962C8B-B14F-4D97-AF65-F5344CB8AC3E}">
        <p14:creationId xmlns:p14="http://schemas.microsoft.com/office/powerpoint/2010/main" val="64844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7092D-7890-FB3C-9EAC-5C87C65BB2CB}"/>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09D8AA78-8FED-48F5-8924-1BB13067279F}"/>
              </a:ext>
            </a:extLst>
          </p:cNvPr>
          <p:cNvSpPr/>
          <p:nvPr/>
        </p:nvSpPr>
        <p:spPr>
          <a:xfrm>
            <a:off x="1052445" y="3080471"/>
            <a:ext cx="10535454" cy="1949104"/>
          </a:xfrm>
          <a:prstGeom prst="rect">
            <a:avLst/>
          </a:prstGeom>
          <a:noFill/>
          <a:ln w="28575">
            <a:solidFill>
              <a:srgbClr val="8EB403"/>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211" rtl="0" eaLnBrk="1" fontAlgn="auto" latinLnBrk="0" hangingPunct="1">
              <a:lnSpc>
                <a:spcPct val="100000"/>
              </a:lnSpc>
              <a:spcBef>
                <a:spcPts val="0"/>
              </a:spcBef>
              <a:spcAft>
                <a:spcPts val="0"/>
              </a:spcAft>
              <a:buClrTx/>
              <a:buSzTx/>
              <a:buFontTx/>
              <a:buNone/>
              <a:tabLst/>
              <a:defRPr/>
            </a:pPr>
            <a:endParaRPr kumimoji="0" lang="de-DE" sz="1346" b="0" i="0" u="none" strike="noStrike" kern="1200" cap="none" spc="0" normalizeH="0" baseline="0" noProof="0" dirty="0" err="1">
              <a:ln>
                <a:noFill/>
              </a:ln>
              <a:solidFill>
                <a:srgbClr val="E78E23"/>
              </a:solidFill>
              <a:effectLst/>
              <a:uLnTx/>
              <a:uFillTx/>
              <a:latin typeface="Lucida Sans"/>
              <a:ea typeface="+mn-ea"/>
              <a:cs typeface="+mn-cs"/>
            </a:endParaRPr>
          </a:p>
        </p:txBody>
      </p:sp>
      <p:sp>
        <p:nvSpPr>
          <p:cNvPr id="10" name="New shape">
            <a:extLst>
              <a:ext uri="{FF2B5EF4-FFF2-40B4-BE49-F238E27FC236}">
                <a16:creationId xmlns:a16="http://schemas.microsoft.com/office/drawing/2014/main" id="{3EE504B6-3E7C-35A0-4D4A-13AB40F02A36}"/>
              </a:ext>
            </a:extLst>
          </p:cNvPr>
          <p:cNvSpPr/>
          <p:nvPr/>
        </p:nvSpPr>
        <p:spPr>
          <a:xfrm>
            <a:off x="963089" y="1757300"/>
            <a:ext cx="10286157" cy="1064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lstStyle/>
          <a:p>
            <a:pPr marL="0" marR="0" lvl="0" indent="0" algn="l" defTabSz="913211" rtl="0" eaLnBrk="1" fontAlgn="auto" latinLnBrk="0" hangingPunct="1">
              <a:lnSpc>
                <a:spcPct val="100000"/>
              </a:lnSpc>
              <a:spcBef>
                <a:spcPts val="799"/>
              </a:spcBef>
              <a:spcAft>
                <a:spcPts val="0"/>
              </a:spcAft>
              <a:buClr>
                <a:srgbClr val="00802F"/>
              </a:buClr>
              <a:buSzTx/>
              <a:buFontTx/>
              <a:buNone/>
              <a:tabLst/>
              <a:defRPr/>
            </a:pPr>
            <a:r>
              <a:rPr lang="de-CH" dirty="0">
                <a:solidFill>
                  <a:srgbClr val="073450"/>
                </a:solidFill>
                <a:latin typeface="Century Gothic" panose="020B0502020202020204" pitchFamily="34" charset="0"/>
              </a:rPr>
              <a:t>Trouvez un produit avec des défauts de conception évidents. Ceux-ci peuvent concerner la forme physique ou le fonctionnement du produit, mais aussi d'autres aspects du design, tels que l'accessibilité ou la durabilité (voir diapositive précédente).</a:t>
            </a:r>
            <a:endParaRPr lang="en-US" dirty="0">
              <a:solidFill>
                <a:srgbClr val="073450"/>
              </a:solidFill>
              <a:latin typeface="Century Gothic" panose="020B0502020202020204" pitchFamily="34" charset="0"/>
            </a:endParaRPr>
          </a:p>
        </p:txBody>
      </p:sp>
      <p:sp>
        <p:nvSpPr>
          <p:cNvPr id="6" name="Foliennummernplatzhalter 1">
            <a:extLst>
              <a:ext uri="{FF2B5EF4-FFF2-40B4-BE49-F238E27FC236}">
                <a16:creationId xmlns:a16="http://schemas.microsoft.com/office/drawing/2014/main" id="{321CC6A5-035D-E073-A143-AEF86FF8B108}"/>
              </a:ext>
            </a:extLst>
          </p:cNvPr>
          <p:cNvSpPr>
            <a:spLocks noGrp="1"/>
          </p:cNvSpPr>
          <p:nvPr>
            <p:ph type="sldNum" sz="quarter" idx="12"/>
          </p:nvPr>
        </p:nvSpPr>
        <p:spPr>
          <a:xfrm>
            <a:off x="115100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t>13</a:t>
            </a:fld>
            <a:endParaRPr kumimoji="0" lang="ru-RU" sz="2400" b="1" i="0" u="none" strike="noStrike" kern="1200" cap="none" spc="0" normalizeH="0" baseline="0" noProof="0" dirty="0">
              <a:ln>
                <a:noFill/>
              </a:ln>
              <a:solidFill>
                <a:prstClr val="white"/>
              </a:solidFill>
              <a:effectLst/>
              <a:uLnTx/>
              <a:uFillTx/>
              <a:latin typeface="Century Gothic"/>
              <a:ea typeface="+mn-ea"/>
              <a:cs typeface="+mn-cs"/>
            </a:endParaRPr>
          </a:p>
        </p:txBody>
      </p:sp>
      <p:sp>
        <p:nvSpPr>
          <p:cNvPr id="8" name="Titel 1">
            <a:extLst>
              <a:ext uri="{FF2B5EF4-FFF2-40B4-BE49-F238E27FC236}">
                <a16:creationId xmlns:a16="http://schemas.microsoft.com/office/drawing/2014/main" id="{2370EA77-EB7E-42CA-3B0C-25B170BEEE26}"/>
              </a:ext>
            </a:extLst>
          </p:cNvPr>
          <p:cNvSpPr txBox="1">
            <a:spLocks/>
          </p:cNvSpPr>
          <p:nvPr/>
        </p:nvSpPr>
        <p:spPr>
          <a:xfrm>
            <a:off x="963090" y="77823"/>
            <a:ext cx="9813429" cy="7810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400" b="1" i="0" u="none" strike="noStrike" kern="1200" cap="none" spc="0" normalizeH="0" baseline="0" noProof="0" dirty="0">
                <a:ln>
                  <a:noFill/>
                </a:ln>
                <a:solidFill>
                  <a:srgbClr val="073450"/>
                </a:solidFill>
                <a:effectLst/>
                <a:uLnTx/>
                <a:uFillTx/>
                <a:latin typeface="Century Gothic"/>
                <a:ea typeface="+mj-ea"/>
                <a:cs typeface="+mj-cs"/>
              </a:rPr>
              <a:t>C'est inutile : </a:t>
            </a:r>
            <a:r>
              <a:rPr kumimoji="0" lang="en-GB" sz="2400" b="1" i="0" u="none" strike="noStrike" kern="1200" cap="none" spc="0" normalizeH="0" baseline="0" noProof="0" dirty="0" err="1">
                <a:ln>
                  <a:noFill/>
                </a:ln>
                <a:solidFill>
                  <a:srgbClr val="073450"/>
                </a:solidFill>
                <a:effectLst/>
                <a:uLnTx/>
                <a:uFillTx/>
                <a:latin typeface="Century Gothic"/>
                <a:ea typeface="+mj-ea"/>
                <a:cs typeface="+mj-cs"/>
              </a:rPr>
              <a:t>Votre</a:t>
            </a:r>
            <a:r>
              <a:rPr kumimoji="0" lang="en-GB" sz="2400" b="1" i="0" u="none" strike="noStrike" kern="1200" cap="none" spc="0" normalizeH="0" baseline="0" noProof="0" dirty="0">
                <a:ln>
                  <a:noFill/>
                </a:ln>
                <a:solidFill>
                  <a:srgbClr val="073450"/>
                </a:solidFill>
                <a:effectLst/>
                <a:uLnTx/>
                <a:uFillTx/>
                <a:latin typeface="Century Gothic"/>
                <a:ea typeface="+mj-ea"/>
                <a:cs typeface="+mj-cs"/>
              </a:rPr>
              <a:t> tâche</a:t>
            </a:r>
          </a:p>
        </p:txBody>
      </p:sp>
      <p:sp>
        <p:nvSpPr>
          <p:cNvPr id="11" name="Rechteck 10">
            <a:extLst>
              <a:ext uri="{FF2B5EF4-FFF2-40B4-BE49-F238E27FC236}">
                <a16:creationId xmlns:a16="http://schemas.microsoft.com/office/drawing/2014/main" id="{7892F3FA-A524-A6F2-8B3C-6D766F3234C5}"/>
              </a:ext>
            </a:extLst>
          </p:cNvPr>
          <p:cNvSpPr/>
          <p:nvPr/>
        </p:nvSpPr>
        <p:spPr>
          <a:xfrm>
            <a:off x="1499188" y="3626952"/>
            <a:ext cx="9122340" cy="923330"/>
          </a:xfrm>
          <a:prstGeom prst="rect">
            <a:avLst/>
          </a:prstGeom>
        </p:spPr>
        <p:txBody>
          <a:bodyPr wrap="square">
            <a:spAutoFit/>
          </a:bodyPr>
          <a:lstStyle/>
          <a:p>
            <a:pPr marL="354013" indent="-354013">
              <a:buClr>
                <a:srgbClr val="073450"/>
              </a:buClr>
              <a:buFont typeface="Century Gothic" panose="020B0502020202020204" pitchFamily="34" charset="0"/>
              <a:buChar char="●"/>
            </a:pPr>
            <a:r>
              <a:rPr lang="fr-CH" noProof="0" dirty="0">
                <a:solidFill>
                  <a:srgbClr val="073450"/>
                </a:solidFill>
                <a:latin typeface="Century Gothic" panose="020B0502020202020204" pitchFamily="34" charset="0"/>
              </a:rPr>
              <a:t>Qu'est-ce qui est mal conçu dans le produit ?</a:t>
            </a:r>
          </a:p>
          <a:p>
            <a:pPr marL="354013" indent="-354013">
              <a:buClr>
                <a:srgbClr val="073450"/>
              </a:buClr>
              <a:buFont typeface="Century Gothic" panose="020B0502020202020204" pitchFamily="34" charset="0"/>
              <a:buChar char="●"/>
            </a:pPr>
            <a:r>
              <a:rPr lang="fr-CH" noProof="0" dirty="0">
                <a:solidFill>
                  <a:srgbClr val="073450"/>
                </a:solidFill>
                <a:latin typeface="Century Gothic" panose="020B0502020202020204" pitchFamily="34" charset="0"/>
              </a:rPr>
              <a:t>Comment cela réduit-il l'utilité pour le client ?</a:t>
            </a:r>
          </a:p>
          <a:p>
            <a:pPr marL="354013" indent="-354013">
              <a:buClr>
                <a:srgbClr val="073450"/>
              </a:buClr>
              <a:buFont typeface="Century Gothic" panose="020B0502020202020204" pitchFamily="34" charset="0"/>
              <a:buChar char="●"/>
            </a:pPr>
            <a:r>
              <a:rPr lang="fr-CH" noProof="0" dirty="0">
                <a:solidFill>
                  <a:srgbClr val="073450"/>
                </a:solidFill>
                <a:latin typeface="Century Gothic" panose="020B0502020202020204" pitchFamily="34" charset="0"/>
              </a:rPr>
              <a:t>Que changeriez-vous pour le rendre plus utile ?</a:t>
            </a:r>
            <a:endParaRPr lang="en-US" dirty="0">
              <a:solidFill>
                <a:srgbClr val="073450"/>
              </a:solidFill>
              <a:latin typeface="Century Gothic" panose="020B0502020202020204" pitchFamily="34" charset="0"/>
            </a:endParaRPr>
          </a:p>
        </p:txBody>
      </p:sp>
      <p:sp>
        <p:nvSpPr>
          <p:cNvPr id="2" name="Rechteck 1">
            <a:extLst>
              <a:ext uri="{FF2B5EF4-FFF2-40B4-BE49-F238E27FC236}">
                <a16:creationId xmlns:a16="http://schemas.microsoft.com/office/drawing/2014/main" id="{653E3555-2FB9-94A2-19A9-FC4F398CFD72}"/>
              </a:ext>
            </a:extLst>
          </p:cNvPr>
          <p:cNvSpPr/>
          <p:nvPr/>
        </p:nvSpPr>
        <p:spPr>
          <a:xfrm>
            <a:off x="1495308" y="3298351"/>
            <a:ext cx="8270153" cy="369332"/>
          </a:xfrm>
          <a:prstGeom prst="rect">
            <a:avLst/>
          </a:prstGeom>
        </p:spPr>
        <p:txBody>
          <a:bodyPr wrap="square">
            <a:spAutoFit/>
          </a:bodyPr>
          <a:lstStyle/>
          <a:p>
            <a:pPr marR="0" lvl="0" indent="0" algn="l" defTabSz="913211" rtl="0" eaLnBrk="1" fontAlgn="auto" latinLnBrk="0" hangingPunct="1">
              <a:lnSpc>
                <a:spcPct val="100000"/>
              </a:lnSpc>
              <a:spcBef>
                <a:spcPts val="200"/>
              </a:spcBef>
              <a:spcAft>
                <a:spcPts val="200"/>
              </a:spcAft>
              <a:buClrTx/>
              <a:buSzTx/>
              <a:buFontTx/>
              <a:buNone/>
              <a:tabLst/>
              <a:defRPr/>
            </a:pPr>
            <a:r>
              <a:rPr lang="fr-CH" b="1" dirty="0">
                <a:solidFill>
                  <a:srgbClr val="073450"/>
                </a:solidFill>
                <a:latin typeface="Century Gothic" panose="020B0502020202020204" pitchFamily="34" charset="0"/>
              </a:rPr>
              <a:t>P</a:t>
            </a:r>
            <a:r>
              <a:rPr kumimoji="0" lang="fr-CH" b="1" i="0" u="none" strike="noStrike" kern="1200" cap="none" spc="0" normalizeH="0" baseline="0" noProof="0" dirty="0" err="1">
                <a:ln>
                  <a:noFill/>
                </a:ln>
                <a:solidFill>
                  <a:srgbClr val="073450"/>
                </a:solidFill>
                <a:effectLst/>
                <a:uLnTx/>
                <a:uFillTx/>
                <a:latin typeface="Century Gothic" panose="020B0502020202020204" pitchFamily="34" charset="0"/>
              </a:rPr>
              <a:t>istes</a:t>
            </a:r>
            <a:r>
              <a:rPr kumimoji="0" lang="fr-CH" b="1" i="0" u="none" strike="noStrike" kern="1200" cap="none" spc="0" normalizeH="0" baseline="0" noProof="0" dirty="0">
                <a:ln>
                  <a:noFill/>
                </a:ln>
                <a:solidFill>
                  <a:srgbClr val="073450"/>
                </a:solidFill>
                <a:effectLst/>
                <a:uLnTx/>
                <a:uFillTx/>
                <a:latin typeface="Century Gothic" panose="020B0502020202020204" pitchFamily="34" charset="0"/>
              </a:rPr>
              <a:t> de réflexion possibles</a:t>
            </a:r>
          </a:p>
        </p:txBody>
      </p:sp>
      <p:pic>
        <p:nvPicPr>
          <p:cNvPr id="4" name="Google Shape;2334;p5">
            <a:extLst>
              <a:ext uri="{FF2B5EF4-FFF2-40B4-BE49-F238E27FC236}">
                <a16:creationId xmlns:a16="http://schemas.microsoft.com/office/drawing/2014/main" id="{558AC0C1-8F44-3AEF-7D10-8201EDDF4E39}"/>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776366" y="2763146"/>
            <a:ext cx="1110557" cy="1110557"/>
          </a:xfrm>
          <a:prstGeom prst="rect">
            <a:avLst/>
          </a:prstGeom>
          <a:noFill/>
          <a:ln>
            <a:noFill/>
          </a:ln>
        </p:spPr>
      </p:pic>
    </p:spTree>
    <p:extLst>
      <p:ext uri="{BB962C8B-B14F-4D97-AF65-F5344CB8AC3E}">
        <p14:creationId xmlns:p14="http://schemas.microsoft.com/office/powerpoint/2010/main" val="2343676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iStock-1168369576_Crowdfunding.jpg"/>
          <p:cNvPicPr>
            <a:picLocks noChangeAspect="1"/>
          </p:cNvPicPr>
          <p:nvPr/>
        </p:nvPicPr>
        <p:blipFill>
          <a:blip r:embed="rId3" cstate="email">
            <a:extLst>
              <a:ext uri="{28A0092B-C50C-407E-A947-70E740481C1C}">
                <a14:useLocalDpi xmlns:a14="http://schemas.microsoft.com/office/drawing/2010/main"/>
              </a:ext>
            </a:extLst>
          </a:blip>
          <a:srcRect l="25604" t="23186" b="14753"/>
          <a:stretch>
            <a:fillRect/>
          </a:stretch>
        </p:blipFill>
        <p:spPr>
          <a:xfrm>
            <a:off x="0" y="-10836"/>
            <a:ext cx="12192000" cy="6868837"/>
          </a:xfrm>
          <a:prstGeom prst="rect">
            <a:avLst/>
          </a:prstGeom>
        </p:spPr>
      </p:pic>
      <p:sp>
        <p:nvSpPr>
          <p:cNvPr id="6" name="Rechteck 5"/>
          <p:cNvSpPr/>
          <p:nvPr/>
        </p:nvSpPr>
        <p:spPr>
          <a:xfrm>
            <a:off x="6096000" y="1555845"/>
            <a:ext cx="6087282" cy="3275462"/>
          </a:xfrm>
          <a:prstGeom prst="rect">
            <a:avLst/>
          </a:prstGeom>
          <a:solidFill>
            <a:srgbClr val="FFFFFF">
              <a:alpha val="75000"/>
            </a:srgbClr>
          </a:solidFill>
          <a:ln>
            <a:noFill/>
          </a:ln>
          <a:effectLst>
            <a:outerShdw blurRad="50800" dist="38100" dir="2700000" algn="tl" rotWithShape="0">
              <a:prstClr val="black">
                <a:alpha val="40000"/>
              </a:prstClr>
            </a:outerShdw>
          </a:effectLst>
        </p:spPr>
        <p:txBody>
          <a:bodyPr vert="horz" lIns="251672" tIns="251672" rIns="251672" bIns="251672" rtlCol="0" anchor="ctr">
            <a:noAutofit/>
          </a:bodyPr>
          <a:lstStyle/>
          <a:p>
            <a:pPr marL="0" marR="0" lvl="0" indent="0" algn="l" defTabSz="913211" rtl="0" eaLnBrk="1" fontAlgn="auto" latinLnBrk="0" hangingPunct="1">
              <a:lnSpc>
                <a:spcPct val="90000"/>
              </a:lnSpc>
              <a:spcBef>
                <a:spcPts val="0"/>
              </a:spcBef>
              <a:spcAft>
                <a:spcPts val="999"/>
              </a:spcAft>
              <a:buClr>
                <a:srgbClr val="5F5F5F"/>
              </a:buClr>
              <a:buSzTx/>
              <a:buFontTx/>
              <a:buNone/>
              <a:tabLst/>
              <a:defRPr/>
            </a:pPr>
            <a:endParaRPr kumimoji="0" lang="de-DE" sz="3795"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8" name="Rechteck 7"/>
          <p:cNvSpPr/>
          <p:nvPr/>
        </p:nvSpPr>
        <p:spPr>
          <a:xfrm>
            <a:off x="6514767" y="1974329"/>
            <a:ext cx="5249748" cy="3129062"/>
          </a:xfrm>
          <a:prstGeom prst="rect">
            <a:avLst/>
          </a:prstGeom>
        </p:spPr>
        <p:txBody>
          <a:bodyPr wrap="square">
            <a:spAutoFit/>
          </a:bodyPr>
          <a:lstStyle/>
          <a:p>
            <a:pPr defTabSz="913211">
              <a:lnSpc>
                <a:spcPct val="90000"/>
              </a:lnSpc>
              <a:spcAft>
                <a:spcPts val="999"/>
              </a:spcAft>
              <a:defRPr/>
            </a:pPr>
            <a:r>
              <a:rPr lang="fr-CH" sz="4200" b="1" noProof="0" dirty="0">
                <a:solidFill>
                  <a:srgbClr val="073450"/>
                </a:solidFill>
                <a:latin typeface="Century Gothic"/>
                <a:ea typeface="+mj-ea"/>
                <a:cs typeface="+mj-cs"/>
              </a:rPr>
              <a:t>4 </a:t>
            </a:r>
            <a:r>
              <a:rPr lang="fr-CH" sz="4200" b="1" noProof="0" dirty="0" err="1">
                <a:solidFill>
                  <a:srgbClr val="073450"/>
                </a:solidFill>
                <a:latin typeface="Century Gothic"/>
                <a:ea typeface="+mj-ea"/>
                <a:cs typeface="+mj-cs"/>
              </a:rPr>
              <a:t>Kickstart</a:t>
            </a:r>
            <a:r>
              <a:rPr lang="fr-CH" sz="4200" b="1" noProof="0" dirty="0">
                <a:solidFill>
                  <a:srgbClr val="073450"/>
                </a:solidFill>
                <a:latin typeface="Century Gothic"/>
                <a:ea typeface="+mj-ea"/>
                <a:cs typeface="+mj-cs"/>
              </a:rPr>
              <a:t> </a:t>
            </a:r>
            <a:r>
              <a:rPr lang="fr-CH" sz="4200" b="1" noProof="0" dirty="0" err="1">
                <a:solidFill>
                  <a:srgbClr val="073450"/>
                </a:solidFill>
                <a:latin typeface="Century Gothic"/>
                <a:ea typeface="+mj-ea"/>
                <a:cs typeface="+mj-cs"/>
              </a:rPr>
              <a:t>it</a:t>
            </a:r>
            <a:r>
              <a:rPr lang="fr-CH" sz="4200" b="1" noProof="0" dirty="0">
                <a:solidFill>
                  <a:srgbClr val="073450"/>
                </a:solidFill>
                <a:latin typeface="Century Gothic"/>
                <a:ea typeface="+mj-ea"/>
                <a:cs typeface="+mj-cs"/>
              </a:rPr>
              <a:t> : </a:t>
            </a:r>
            <a:r>
              <a:rPr lang="fr-CH" sz="4200" noProof="0" dirty="0">
                <a:solidFill>
                  <a:srgbClr val="073450"/>
                </a:solidFill>
                <a:latin typeface="Century Gothic"/>
                <a:ea typeface="+mj-ea"/>
                <a:cs typeface="+mj-cs"/>
              </a:rPr>
              <a:t>Comparez plusieurs campagnes de Crowdfunding</a:t>
            </a:r>
          </a:p>
          <a:p>
            <a:pPr marL="0" marR="0" lvl="0" indent="0" algn="l" defTabSz="913211" rtl="0" eaLnBrk="1" fontAlgn="auto" latinLnBrk="0" hangingPunct="1">
              <a:lnSpc>
                <a:spcPct val="90000"/>
              </a:lnSpc>
              <a:spcBef>
                <a:spcPts val="0"/>
              </a:spcBef>
              <a:spcAft>
                <a:spcPts val="999"/>
              </a:spcAft>
              <a:buClrTx/>
              <a:buSzTx/>
              <a:buFontTx/>
              <a:buNone/>
              <a:tabLst/>
              <a:defRPr/>
            </a:pPr>
            <a:endParaRPr kumimoji="0" lang="de-AT" sz="4200" b="0" i="0" u="none" strike="noStrike" kern="1200" cap="none" spc="0" normalizeH="0" baseline="0" noProof="0" dirty="0">
              <a:ln>
                <a:noFill/>
              </a:ln>
              <a:solidFill>
                <a:prstClr val="black"/>
              </a:solidFill>
              <a:effectLst/>
              <a:uLnTx/>
              <a:uFillTx/>
              <a:latin typeface="Century Gothic" panose="020B0502020202020204" pitchFamily="34" charset="0"/>
            </a:endParaRPr>
          </a:p>
        </p:txBody>
      </p:sp>
      <p:sp>
        <p:nvSpPr>
          <p:cNvPr id="3" name="Textfeld 2">
            <a:extLst>
              <a:ext uri="{FF2B5EF4-FFF2-40B4-BE49-F238E27FC236}">
                <a16:creationId xmlns:a16="http://schemas.microsoft.com/office/drawing/2014/main" id="{065CF2B5-DAD0-157F-72D9-E7427DAF2EC0}"/>
              </a:ext>
            </a:extLst>
          </p:cNvPr>
          <p:cNvSpPr txBox="1"/>
          <p:nvPr/>
        </p:nvSpPr>
        <p:spPr>
          <a:xfrm>
            <a:off x="9108374" y="6397988"/>
            <a:ext cx="2656141" cy="246221"/>
          </a:xfrm>
          <a:prstGeom prst="rect">
            <a:avLst/>
          </a:prstGeom>
          <a:noFill/>
        </p:spPr>
        <p:txBody>
          <a:bodyPr wrap="square">
            <a:spAutoFit/>
          </a:bodyPr>
          <a:lstStyle/>
          <a:p>
            <a:r>
              <a:rPr lang="en-US" sz="1000" b="1"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Source :</a:t>
            </a:r>
            <a:r>
              <a:rPr lang="en-US" sz="10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 iStock.com/</a:t>
            </a:r>
            <a:r>
              <a:rPr lang="de-CH" sz="1000" dirty="0">
                <a:solidFill>
                  <a:srgbClr val="686868"/>
                </a:solidFill>
                <a:effectLst/>
                <a:latin typeface="Century Gothic" panose="020B0502020202020204" pitchFamily="34" charset="0"/>
                <a:ea typeface="Times New Roman" panose="02020603050405020304" pitchFamily="18" charset="0"/>
                <a:cs typeface="Times New Roman" panose="02020603050405020304" pitchFamily="18" charset="0"/>
              </a:rPr>
              <a:t>Prostock-Studio</a:t>
            </a:r>
            <a:endParaRPr lang="de-CH" dirty="0">
              <a:solidFill>
                <a:srgbClr val="686868"/>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4AB1BB-AE3E-9817-3A78-C01275DD6245}"/>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66D30638-CF89-8376-7918-D8AC46E0D8FB}"/>
              </a:ext>
            </a:extLst>
          </p:cNvPr>
          <p:cNvSpPr/>
          <p:nvPr/>
        </p:nvSpPr>
        <p:spPr>
          <a:xfrm>
            <a:off x="1052445" y="1233377"/>
            <a:ext cx="10535454" cy="4657060"/>
          </a:xfrm>
          <a:prstGeom prst="rect">
            <a:avLst/>
          </a:prstGeom>
          <a:noFill/>
          <a:ln w="28575">
            <a:solidFill>
              <a:srgbClr val="8EB403"/>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211" rtl="0" eaLnBrk="1" fontAlgn="auto" latinLnBrk="0" hangingPunct="1">
              <a:lnSpc>
                <a:spcPct val="100000"/>
              </a:lnSpc>
              <a:spcBef>
                <a:spcPts val="0"/>
              </a:spcBef>
              <a:spcAft>
                <a:spcPts val="0"/>
              </a:spcAft>
              <a:buClrTx/>
              <a:buSzTx/>
              <a:buFontTx/>
              <a:buNone/>
              <a:tabLst/>
              <a:defRPr/>
            </a:pPr>
            <a:endParaRPr kumimoji="0" lang="de-DE" sz="1346" b="0" i="0" u="none" strike="noStrike" kern="1200" cap="none" spc="0" normalizeH="0" baseline="0" noProof="0" dirty="0" err="1">
              <a:ln>
                <a:noFill/>
              </a:ln>
              <a:solidFill>
                <a:srgbClr val="E78E23"/>
              </a:solidFill>
              <a:effectLst/>
              <a:uLnTx/>
              <a:uFillTx/>
              <a:latin typeface="Lucida Sans"/>
              <a:ea typeface="+mn-ea"/>
              <a:cs typeface="+mn-cs"/>
            </a:endParaRPr>
          </a:p>
        </p:txBody>
      </p:sp>
      <p:sp>
        <p:nvSpPr>
          <p:cNvPr id="3" name="Titel 1">
            <a:extLst>
              <a:ext uri="{FF2B5EF4-FFF2-40B4-BE49-F238E27FC236}">
                <a16:creationId xmlns:a16="http://schemas.microsoft.com/office/drawing/2014/main" id="{09201F65-9C2A-4A9F-4A76-8FF9B33DC636}"/>
              </a:ext>
            </a:extLst>
          </p:cNvPr>
          <p:cNvSpPr txBox="1">
            <a:spLocks/>
          </p:cNvSpPr>
          <p:nvPr/>
        </p:nvSpPr>
        <p:spPr>
          <a:xfrm>
            <a:off x="941824" y="77823"/>
            <a:ext cx="9924649" cy="7810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073450"/>
                </a:solidFill>
                <a:effectLst/>
                <a:uLnTx/>
                <a:uFillTx/>
                <a:latin typeface="Century Gothic"/>
                <a:ea typeface="+mj-ea"/>
                <a:cs typeface="+mj-cs"/>
              </a:rPr>
              <a:t>Kickstart it : Contexte</a:t>
            </a:r>
          </a:p>
        </p:txBody>
      </p:sp>
      <p:sp>
        <p:nvSpPr>
          <p:cNvPr id="6" name="New shape">
            <a:extLst>
              <a:ext uri="{FF2B5EF4-FFF2-40B4-BE49-F238E27FC236}">
                <a16:creationId xmlns:a16="http://schemas.microsoft.com/office/drawing/2014/main" id="{E189E59B-4350-F444-D2BF-82B521D9F5D8}"/>
              </a:ext>
            </a:extLst>
          </p:cNvPr>
          <p:cNvSpPr/>
          <p:nvPr/>
        </p:nvSpPr>
        <p:spPr>
          <a:xfrm>
            <a:off x="1353690" y="1484830"/>
            <a:ext cx="9932963" cy="4218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lstStyle/>
          <a:p>
            <a:pPr marL="0" marR="0" lvl="0" indent="0" algn="l" defTabSz="913211" rtl="0" eaLnBrk="1" fontAlgn="auto" latinLnBrk="0" hangingPunct="1">
              <a:lnSpc>
                <a:spcPts val="2397"/>
              </a:lnSpc>
              <a:spcBef>
                <a:spcPts val="1200"/>
              </a:spcBef>
              <a:spcAft>
                <a:spcPts val="0"/>
              </a:spcAft>
              <a:buClr>
                <a:srgbClr val="00802F"/>
              </a:buClr>
              <a:buSzTx/>
              <a:buFontTx/>
              <a:buNone/>
              <a:tabLst/>
              <a:defRPr/>
            </a:pPr>
            <a:r>
              <a:rPr kumimoji="0" lang="de-CH" sz="2000" b="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Pour obtenir de l'argent pour une idée d'affaires, vous devez convaincre les autres de la qualité de l'idée. Sur la plateforme de Crowdfunding Kickstarter.com, près de 300'000 projets (état novembre 2025) ont été financés avec succès. Sur Kickstarter, la devise est « tout ou rien ». Si un projet ne parvient pas à obtenir la totalité de la somme financée, l'argent revient aux bailleurs de fonds et l'initiateur ou l'initiatrice de la campagne de Crowdfunding n'a rien. Mais celui qui atteint son objectif de financement a une chance de réaliser son projet.</a:t>
            </a:r>
          </a:p>
          <a:p>
            <a:pPr marL="0" marR="0" lvl="0" indent="0" algn="l" defTabSz="913211" rtl="0" eaLnBrk="1" fontAlgn="auto" latinLnBrk="0" hangingPunct="1">
              <a:lnSpc>
                <a:spcPts val="2397"/>
              </a:lnSpc>
              <a:spcBef>
                <a:spcPts val="1200"/>
              </a:spcBef>
              <a:spcAft>
                <a:spcPts val="0"/>
              </a:spcAft>
              <a:buClr>
                <a:srgbClr val="00802F"/>
              </a:buClr>
              <a:buSzTx/>
              <a:buFontTx/>
              <a:buNone/>
              <a:tabLst/>
              <a:defRPr/>
            </a:pPr>
            <a:r>
              <a:rPr kumimoji="0" lang="de-CH" sz="2000" b="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Mais qu'est-ce qui distingue les activités de Crowdfunding réussies de celles qui le sont moins ? Cette activité vous aidera à mettre en évidence les facteurs de réussite d'une campagne de Crowdfunding. Mais ces connaissances peuvent également être appliquées à d'autres situations dans lesquelles il s'agit de présenter votre idée.</a:t>
            </a:r>
          </a:p>
          <a:p>
            <a:pPr marL="0" marR="0" lvl="0" indent="0" algn="l" defTabSz="913211" rtl="0" eaLnBrk="1" fontAlgn="auto" latinLnBrk="0" hangingPunct="1">
              <a:lnSpc>
                <a:spcPts val="2397"/>
              </a:lnSpc>
              <a:spcBef>
                <a:spcPts val="399"/>
              </a:spcBef>
              <a:spcAft>
                <a:spcPts val="0"/>
              </a:spcAft>
              <a:buClr>
                <a:srgbClr val="00802F"/>
              </a:buClr>
              <a:buSzTx/>
              <a:buFontTx/>
              <a:buNone/>
              <a:tabLst/>
              <a:defRPr/>
            </a:pPr>
            <a:endParaRPr kumimoji="0" lang="en-US" sz="2000" b="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endParaRPr>
          </a:p>
        </p:txBody>
      </p:sp>
      <p:sp>
        <p:nvSpPr>
          <p:cNvPr id="5" name="Text Placeholder 3">
            <a:extLst>
              <a:ext uri="{FF2B5EF4-FFF2-40B4-BE49-F238E27FC236}">
                <a16:creationId xmlns:a16="http://schemas.microsoft.com/office/drawing/2014/main" id="{18D7A446-8280-4B98-BC5C-15984611F504}"/>
              </a:ext>
            </a:extLst>
          </p:cNvPr>
          <p:cNvSpPr txBox="1">
            <a:spLocks/>
          </p:cNvSpPr>
          <p:nvPr/>
        </p:nvSpPr>
        <p:spPr>
          <a:xfrm>
            <a:off x="8683086" y="6018797"/>
            <a:ext cx="2720669" cy="25029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000" b="1" dirty="0">
                <a:solidFill>
                  <a:srgbClr val="697D91"/>
                </a:solidFill>
                <a:latin typeface="Century Gothic" panose="020B0502020202020204" pitchFamily="34" charset="0"/>
              </a:rPr>
              <a:t>Source : </a:t>
            </a:r>
            <a:r>
              <a:rPr lang="fr-FR" sz="1000" dirty="0">
                <a:solidFill>
                  <a:srgbClr val="697D91"/>
                </a:solidFill>
                <a:latin typeface="Century Gothic" panose="020B0502020202020204" pitchFamily="34" charset="0"/>
              </a:rPr>
              <a:t>Fueglistaller et al. (2019), p. 253.</a:t>
            </a:r>
          </a:p>
        </p:txBody>
      </p:sp>
      <p:sp>
        <p:nvSpPr>
          <p:cNvPr id="4" name="Foliennummernplatzhalter 1">
            <a:extLst>
              <a:ext uri="{FF2B5EF4-FFF2-40B4-BE49-F238E27FC236}">
                <a16:creationId xmlns:a16="http://schemas.microsoft.com/office/drawing/2014/main" id="{FD00365E-8539-BBB2-69C2-8CAA622ADBF6}"/>
              </a:ext>
            </a:extLst>
          </p:cNvPr>
          <p:cNvSpPr>
            <a:spLocks noGrp="1"/>
          </p:cNvSpPr>
          <p:nvPr>
            <p:ph type="sldNum" sz="quarter" idx="12"/>
          </p:nvPr>
        </p:nvSpPr>
        <p:spPr>
          <a:xfrm>
            <a:off x="115100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t>15</a:t>
            </a:fld>
            <a:endParaRPr kumimoji="0" lang="ru-RU" sz="2400" b="1" i="0" u="none" strike="noStrike" kern="1200" cap="none" spc="0" normalizeH="0" baseline="0" noProof="0" dirty="0">
              <a:ln>
                <a:noFill/>
              </a:ln>
              <a:solidFill>
                <a:prstClr val="white"/>
              </a:solidFill>
              <a:effectLst/>
              <a:uLnTx/>
              <a:uFillTx/>
              <a:latin typeface="Century Gothic"/>
              <a:ea typeface="+mn-ea"/>
              <a:cs typeface="+mn-cs"/>
            </a:endParaRPr>
          </a:p>
        </p:txBody>
      </p:sp>
    </p:spTree>
    <p:extLst>
      <p:ext uri="{BB962C8B-B14F-4D97-AF65-F5344CB8AC3E}">
        <p14:creationId xmlns:p14="http://schemas.microsoft.com/office/powerpoint/2010/main" val="20331919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D1A61-C034-B3EA-7D55-0267A55B4BB3}"/>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AEDBCD53-8B70-2849-D188-5A553CC249B6}"/>
              </a:ext>
            </a:extLst>
          </p:cNvPr>
          <p:cNvSpPr/>
          <p:nvPr/>
        </p:nvSpPr>
        <p:spPr>
          <a:xfrm>
            <a:off x="1052445" y="3486571"/>
            <a:ext cx="10535454" cy="2087856"/>
          </a:xfrm>
          <a:prstGeom prst="rect">
            <a:avLst/>
          </a:prstGeom>
          <a:noFill/>
          <a:ln w="28575">
            <a:solidFill>
              <a:srgbClr val="8EB403"/>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211" rtl="0" eaLnBrk="1" fontAlgn="auto" latinLnBrk="0" hangingPunct="1">
              <a:lnSpc>
                <a:spcPct val="100000"/>
              </a:lnSpc>
              <a:spcBef>
                <a:spcPts val="0"/>
              </a:spcBef>
              <a:spcAft>
                <a:spcPts val="0"/>
              </a:spcAft>
              <a:buClrTx/>
              <a:buSzTx/>
              <a:buFontTx/>
              <a:buNone/>
              <a:tabLst/>
              <a:defRPr/>
            </a:pPr>
            <a:endParaRPr kumimoji="0" lang="de-DE" sz="1346" b="0" i="0" u="none" strike="noStrike" kern="1200" cap="none" spc="0" normalizeH="0" baseline="0" noProof="0" dirty="0" err="1">
              <a:ln>
                <a:noFill/>
              </a:ln>
              <a:solidFill>
                <a:srgbClr val="E78E23"/>
              </a:solidFill>
              <a:effectLst/>
              <a:uLnTx/>
              <a:uFillTx/>
              <a:latin typeface="Lucida Sans"/>
              <a:ea typeface="+mn-ea"/>
              <a:cs typeface="+mn-cs"/>
            </a:endParaRPr>
          </a:p>
        </p:txBody>
      </p:sp>
      <p:sp>
        <p:nvSpPr>
          <p:cNvPr id="3" name="Titel 1">
            <a:extLst>
              <a:ext uri="{FF2B5EF4-FFF2-40B4-BE49-F238E27FC236}">
                <a16:creationId xmlns:a16="http://schemas.microsoft.com/office/drawing/2014/main" id="{0AEDF292-9107-F073-C3D5-83B708722DBB}"/>
              </a:ext>
            </a:extLst>
          </p:cNvPr>
          <p:cNvSpPr txBox="1">
            <a:spLocks/>
          </p:cNvSpPr>
          <p:nvPr/>
        </p:nvSpPr>
        <p:spPr>
          <a:xfrm>
            <a:off x="941824" y="77825"/>
            <a:ext cx="10126667" cy="7810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073450"/>
                </a:solidFill>
                <a:effectLst/>
                <a:uLnTx/>
                <a:uFillTx/>
                <a:latin typeface="Century Gothic"/>
                <a:ea typeface="+mj-ea"/>
                <a:cs typeface="+mj-cs"/>
              </a:rPr>
              <a:t>Kickstart it: Votre tâche</a:t>
            </a:r>
          </a:p>
        </p:txBody>
      </p:sp>
      <p:sp>
        <p:nvSpPr>
          <p:cNvPr id="5" name="Text Placeholder 3">
            <a:extLst>
              <a:ext uri="{FF2B5EF4-FFF2-40B4-BE49-F238E27FC236}">
                <a16:creationId xmlns:a16="http://schemas.microsoft.com/office/drawing/2014/main" id="{F5A5A244-3A25-CE8A-80EE-5783D529F164}"/>
              </a:ext>
            </a:extLst>
          </p:cNvPr>
          <p:cNvSpPr txBox="1">
            <a:spLocks/>
          </p:cNvSpPr>
          <p:nvPr/>
        </p:nvSpPr>
        <p:spPr>
          <a:xfrm>
            <a:off x="8898063" y="5635522"/>
            <a:ext cx="3003736" cy="25029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AT" sz="1000" b="1" dirty="0">
                <a:solidFill>
                  <a:srgbClr val="697D91"/>
                </a:solidFill>
                <a:latin typeface="Century Gothic" panose="020B0502020202020204" pitchFamily="34" charset="0"/>
              </a:rPr>
              <a:t>Source : </a:t>
            </a:r>
            <a:r>
              <a:rPr lang="de-AT" sz="1000" dirty="0">
                <a:solidFill>
                  <a:srgbClr val="697D91"/>
                </a:solidFill>
                <a:latin typeface="Century Gothic" panose="020B0502020202020204" pitchFamily="34" charset="0"/>
              </a:rPr>
              <a:t>Fueglistaller et al. (2019), p. 29.</a:t>
            </a:r>
          </a:p>
        </p:txBody>
      </p:sp>
      <p:sp>
        <p:nvSpPr>
          <p:cNvPr id="6" name="Foliennummernplatzhalter 1">
            <a:extLst>
              <a:ext uri="{FF2B5EF4-FFF2-40B4-BE49-F238E27FC236}">
                <a16:creationId xmlns:a16="http://schemas.microsoft.com/office/drawing/2014/main" id="{B695AF95-BF22-13AA-FE04-B4F44D04F17E}"/>
              </a:ext>
            </a:extLst>
          </p:cNvPr>
          <p:cNvSpPr>
            <a:spLocks noGrp="1"/>
          </p:cNvSpPr>
          <p:nvPr>
            <p:ph type="sldNum" sz="quarter" idx="12"/>
          </p:nvPr>
        </p:nvSpPr>
        <p:spPr>
          <a:xfrm>
            <a:off x="115100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t>16</a:t>
            </a:fld>
            <a:endParaRPr kumimoji="0" lang="ru-RU" sz="2400" b="1" i="0" u="none" strike="noStrike" kern="1200" cap="none" spc="0" normalizeH="0" baseline="0" noProof="0" dirty="0">
              <a:ln>
                <a:noFill/>
              </a:ln>
              <a:solidFill>
                <a:prstClr val="white"/>
              </a:solidFill>
              <a:effectLst/>
              <a:uLnTx/>
              <a:uFillTx/>
              <a:latin typeface="Century Gothic"/>
              <a:ea typeface="+mn-ea"/>
              <a:cs typeface="+mn-cs"/>
            </a:endParaRPr>
          </a:p>
        </p:txBody>
      </p:sp>
      <p:sp>
        <p:nvSpPr>
          <p:cNvPr id="8" name="New shape"/>
          <p:cNvSpPr/>
          <p:nvPr/>
        </p:nvSpPr>
        <p:spPr>
          <a:xfrm>
            <a:off x="954123" y="1743464"/>
            <a:ext cx="10607368" cy="2552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lstStyle/>
          <a:p>
            <a:pPr marL="0" marR="0" lvl="0" indent="0" algn="l" defTabSz="913211" rtl="0" eaLnBrk="1" fontAlgn="auto" latinLnBrk="0" hangingPunct="1">
              <a:lnSpc>
                <a:spcPct val="100000"/>
              </a:lnSpc>
              <a:spcBef>
                <a:spcPts val="0"/>
              </a:spcBef>
              <a:spcAft>
                <a:spcPts val="0"/>
              </a:spcAft>
              <a:buClrTx/>
              <a:buSzTx/>
              <a:buFontTx/>
              <a:buNone/>
              <a:tabLst/>
              <a:defRPr/>
            </a:pPr>
            <a:r>
              <a:rPr lang="de-CH" dirty="0">
                <a:solidFill>
                  <a:srgbClr val="073450"/>
                </a:solidFill>
                <a:latin typeface="Century Gothic" panose="020B0502020202020204" pitchFamily="34" charset="0"/>
              </a:rPr>
              <a:t>Sur la plateforme de Crowdfunding Kickstarter, différents types de projets sont présentés (les domaines incluent par exemple l'art, les bandes dessinées, le design, la technologie). Choisissez d'abord une catégorie qui vous intéresse. Regardez cinq vidéos de campagnes de Crowdfunding qui ont atteint leur objectif de financement et cinq vidéos de campagnes qui n'ont pas atteint leur objectif.</a:t>
            </a:r>
          </a:p>
          <a:p>
            <a:pPr marL="0" marR="0" lvl="0" indent="0" algn="l" defTabSz="913211" rtl="0" eaLnBrk="1" fontAlgn="auto" latinLnBrk="0" hangingPunct="1">
              <a:lnSpc>
                <a:spcPct val="100000"/>
              </a:lnSpc>
              <a:spcBef>
                <a:spcPts val="0"/>
              </a:spcBef>
              <a:spcAft>
                <a:spcPts val="0"/>
              </a:spcAft>
              <a:buClrTx/>
              <a:buSzTx/>
              <a:buFontTx/>
              <a:buNone/>
              <a:tabLst/>
              <a:defRPr/>
            </a:pPr>
            <a:endParaRPr lang="en-US" dirty="0">
              <a:solidFill>
                <a:srgbClr val="073450"/>
              </a:solidFill>
              <a:latin typeface="Century Gothic" panose="020B0502020202020204" pitchFamily="34" charset="0"/>
            </a:endParaRPr>
          </a:p>
        </p:txBody>
      </p:sp>
      <p:sp>
        <p:nvSpPr>
          <p:cNvPr id="9" name="Rechteck 8">
            <a:extLst>
              <a:ext uri="{FF2B5EF4-FFF2-40B4-BE49-F238E27FC236}">
                <a16:creationId xmlns:a16="http://schemas.microsoft.com/office/drawing/2014/main" id="{226A0356-C2FC-A2F6-CB80-E8537D8A6CB4}"/>
              </a:ext>
            </a:extLst>
          </p:cNvPr>
          <p:cNvSpPr/>
          <p:nvPr/>
        </p:nvSpPr>
        <p:spPr>
          <a:xfrm>
            <a:off x="1186858" y="3785040"/>
            <a:ext cx="8270153" cy="369332"/>
          </a:xfrm>
          <a:prstGeom prst="rect">
            <a:avLst/>
          </a:prstGeom>
        </p:spPr>
        <p:txBody>
          <a:bodyPr wrap="square">
            <a:spAutoFit/>
          </a:bodyPr>
          <a:lstStyle/>
          <a:p>
            <a:pPr marR="0" lvl="0" indent="0" algn="l" defTabSz="913211" rtl="0" eaLnBrk="1" fontAlgn="auto" latinLnBrk="0" hangingPunct="1">
              <a:lnSpc>
                <a:spcPct val="100000"/>
              </a:lnSpc>
              <a:spcBef>
                <a:spcPts val="200"/>
              </a:spcBef>
              <a:spcAft>
                <a:spcPts val="200"/>
              </a:spcAft>
              <a:buClrTx/>
              <a:buSzTx/>
              <a:buFontTx/>
              <a:buNone/>
              <a:tabLst/>
              <a:defRPr/>
            </a:pPr>
            <a:r>
              <a:rPr lang="de-CH" b="1" dirty="0">
                <a:solidFill>
                  <a:srgbClr val="073450"/>
                </a:solidFill>
                <a:latin typeface="Century Gothic" panose="020B0502020202020204" pitchFamily="34" charset="0"/>
              </a:rPr>
              <a:t>P</a:t>
            </a:r>
            <a:r>
              <a:rPr kumimoji="0" lang="de-CH" b="1" i="0" u="none" strike="noStrike" kern="1200" cap="none" spc="0" normalizeH="0" baseline="0" noProof="0" dirty="0" err="1">
                <a:ln>
                  <a:noFill/>
                </a:ln>
                <a:solidFill>
                  <a:srgbClr val="073450"/>
                </a:solidFill>
                <a:effectLst/>
                <a:uLnTx/>
                <a:uFillTx/>
                <a:latin typeface="Century Gothic" panose="020B0502020202020204" pitchFamily="34" charset="0"/>
              </a:rPr>
              <a:t>istes</a:t>
            </a:r>
            <a:r>
              <a:rPr kumimoji="0" lang="de-CH" b="1" i="0" u="none" strike="noStrike" kern="1200" cap="none" spc="0" normalizeH="0" baseline="0" noProof="0" dirty="0">
                <a:ln>
                  <a:noFill/>
                </a:ln>
                <a:solidFill>
                  <a:srgbClr val="073450"/>
                </a:solidFill>
                <a:effectLst/>
                <a:uLnTx/>
                <a:uFillTx/>
                <a:latin typeface="Century Gothic" panose="020B0502020202020204" pitchFamily="34" charset="0"/>
              </a:rPr>
              <a:t> de réflexion possibles</a:t>
            </a:r>
          </a:p>
        </p:txBody>
      </p:sp>
      <p:sp>
        <p:nvSpPr>
          <p:cNvPr id="11" name="Rechteck 10">
            <a:extLst>
              <a:ext uri="{FF2B5EF4-FFF2-40B4-BE49-F238E27FC236}">
                <a16:creationId xmlns:a16="http://schemas.microsoft.com/office/drawing/2014/main" id="{EFF9B040-E7C1-1433-F843-0B017E7732D0}"/>
              </a:ext>
            </a:extLst>
          </p:cNvPr>
          <p:cNvSpPr/>
          <p:nvPr/>
        </p:nvSpPr>
        <p:spPr>
          <a:xfrm>
            <a:off x="1163708" y="4210736"/>
            <a:ext cx="10346373" cy="1200329"/>
          </a:xfrm>
          <a:prstGeom prst="rect">
            <a:avLst/>
          </a:prstGeom>
        </p:spPr>
        <p:txBody>
          <a:bodyPr wrap="square">
            <a:spAutoFit/>
          </a:bodyPr>
          <a:lstStyle/>
          <a:p>
            <a:pPr marL="354013" indent="-354013">
              <a:buClr>
                <a:srgbClr val="073450"/>
              </a:buClr>
              <a:buFont typeface="Century Gothic" panose="020B0502020202020204" pitchFamily="34" charset="0"/>
              <a:buChar char="●"/>
            </a:pPr>
            <a:r>
              <a:rPr lang="de-CH" dirty="0">
                <a:solidFill>
                  <a:srgbClr val="073450"/>
                </a:solidFill>
                <a:latin typeface="Century Gothic" panose="020B0502020202020204" pitchFamily="34" charset="0"/>
              </a:rPr>
              <a:t>Quelles sont les similitudes entre les projets qui ont atteint leur objectif de financement ?</a:t>
            </a:r>
          </a:p>
          <a:p>
            <a:pPr marL="354013" indent="-354013">
              <a:buClr>
                <a:srgbClr val="073450"/>
              </a:buClr>
              <a:buFont typeface="Century Gothic" panose="020B0502020202020204" pitchFamily="34" charset="0"/>
              <a:buChar char="●"/>
            </a:pPr>
            <a:r>
              <a:rPr lang="de-CH" dirty="0">
                <a:solidFill>
                  <a:srgbClr val="073450"/>
                </a:solidFill>
                <a:latin typeface="Century Gothic" panose="020B0502020202020204" pitchFamily="34" charset="0"/>
              </a:rPr>
              <a:t>Quelles sont les similitudes entre les projets qui n'ont pas atteint leur objectif de financement ?</a:t>
            </a:r>
          </a:p>
          <a:p>
            <a:pPr marL="354013" indent="-354013">
              <a:buClr>
                <a:srgbClr val="073450"/>
              </a:buClr>
              <a:buFont typeface="Century Gothic" panose="020B0502020202020204" pitchFamily="34" charset="0"/>
              <a:buChar char="●"/>
            </a:pPr>
            <a:r>
              <a:rPr lang="de-CH" dirty="0">
                <a:solidFill>
                  <a:srgbClr val="073450"/>
                </a:solidFill>
                <a:latin typeface="Century Gothic" panose="020B0502020202020204" pitchFamily="34" charset="0"/>
              </a:rPr>
              <a:t>Quel projet vous a le plus interpellé ? Pourquoi ? L'auriez-vous présenté différemment ?</a:t>
            </a:r>
          </a:p>
        </p:txBody>
      </p:sp>
      <p:pic>
        <p:nvPicPr>
          <p:cNvPr id="4" name="Google Shape;2334;p5">
            <a:extLst>
              <a:ext uri="{FF2B5EF4-FFF2-40B4-BE49-F238E27FC236}">
                <a16:creationId xmlns:a16="http://schemas.microsoft.com/office/drawing/2014/main" id="{86B05FCD-E4D1-6ADE-B3CD-7861CC7A7D34}"/>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822666" y="3075660"/>
            <a:ext cx="1110557" cy="1110557"/>
          </a:xfrm>
          <a:prstGeom prst="rect">
            <a:avLst/>
          </a:prstGeom>
          <a:noFill/>
          <a:ln>
            <a:noFill/>
          </a:ln>
        </p:spPr>
      </p:pic>
    </p:spTree>
    <p:extLst>
      <p:ext uri="{BB962C8B-B14F-4D97-AF65-F5344CB8AC3E}">
        <p14:creationId xmlns:p14="http://schemas.microsoft.com/office/powerpoint/2010/main" val="3764146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35DF94-861F-6C33-0A12-43B54E54C150}"/>
            </a:ext>
          </a:extLst>
        </p:cNvPr>
        <p:cNvGrpSpPr/>
        <p:nvPr/>
      </p:nvGrpSpPr>
      <p:grpSpPr>
        <a:xfrm>
          <a:off x="0" y="0"/>
          <a:ext cx="0" cy="0"/>
          <a:chOff x="0" y="0"/>
          <a:chExt cx="0" cy="0"/>
        </a:xfrm>
      </p:grpSpPr>
      <p:pic>
        <p:nvPicPr>
          <p:cNvPr id="3" name="Grafik 2">
            <a:extLst>
              <a:ext uri="{FF2B5EF4-FFF2-40B4-BE49-F238E27FC236}">
                <a16:creationId xmlns:a16="http://schemas.microsoft.com/office/drawing/2014/main" id="{27C6110F-528B-2D6D-1722-3AD9DB9D436C}"/>
              </a:ext>
            </a:extLst>
          </p:cNvPr>
          <p:cNvPicPr>
            <a:picLocks noChangeAspect="1"/>
          </p:cNvPicPr>
          <p:nvPr/>
        </p:nvPicPr>
        <p:blipFill>
          <a:blip r:embed="rId2"/>
          <a:srcRect b="15019"/>
          <a:stretch>
            <a:fillRect/>
          </a:stretch>
        </p:blipFill>
        <p:spPr>
          <a:xfrm>
            <a:off x="-26339" y="-93690"/>
            <a:ext cx="12244678" cy="6951690"/>
          </a:xfrm>
          <a:prstGeom prst="rect">
            <a:avLst/>
          </a:prstGeom>
        </p:spPr>
      </p:pic>
      <p:sp>
        <p:nvSpPr>
          <p:cNvPr id="6" name="Rechteck 5">
            <a:extLst>
              <a:ext uri="{FF2B5EF4-FFF2-40B4-BE49-F238E27FC236}">
                <a16:creationId xmlns:a16="http://schemas.microsoft.com/office/drawing/2014/main" id="{C2370930-3CB7-AB2B-5EBC-210E8F9838A1}"/>
              </a:ext>
            </a:extLst>
          </p:cNvPr>
          <p:cNvSpPr/>
          <p:nvPr/>
        </p:nvSpPr>
        <p:spPr>
          <a:xfrm>
            <a:off x="-26339" y="537001"/>
            <a:ext cx="6665563" cy="2930740"/>
          </a:xfrm>
          <a:prstGeom prst="rect">
            <a:avLst/>
          </a:prstGeom>
          <a:solidFill>
            <a:srgbClr val="FFFFFF">
              <a:alpha val="75000"/>
            </a:srgbClr>
          </a:solidFill>
          <a:ln>
            <a:noFill/>
          </a:ln>
          <a:effectLst>
            <a:outerShdw blurRad="50800" dist="38100" dir="2700000" algn="tl" rotWithShape="0">
              <a:prstClr val="black">
                <a:alpha val="40000"/>
              </a:prstClr>
            </a:outerShdw>
          </a:effectLst>
        </p:spPr>
        <p:txBody>
          <a:bodyPr vert="horz" lIns="251672" tIns="251672" rIns="251672" bIns="251672" rtlCol="0" anchor="ctr">
            <a:noAutofit/>
          </a:bodyPr>
          <a:lstStyle/>
          <a:p>
            <a:pPr marL="0" marR="0" lvl="0" indent="0" algn="l" defTabSz="913211" rtl="0" eaLnBrk="1" fontAlgn="auto" latinLnBrk="0" hangingPunct="1">
              <a:lnSpc>
                <a:spcPct val="90000"/>
              </a:lnSpc>
              <a:spcBef>
                <a:spcPts val="0"/>
              </a:spcBef>
              <a:spcAft>
                <a:spcPts val="999"/>
              </a:spcAft>
              <a:buClr>
                <a:srgbClr val="5F5F5F"/>
              </a:buClr>
              <a:buSzTx/>
              <a:buFontTx/>
              <a:buNone/>
              <a:tabLst/>
              <a:defRPr/>
            </a:pPr>
            <a:endParaRPr kumimoji="0" lang="de-DE" sz="3795"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8" name="Rechteck 7">
            <a:extLst>
              <a:ext uri="{FF2B5EF4-FFF2-40B4-BE49-F238E27FC236}">
                <a16:creationId xmlns:a16="http://schemas.microsoft.com/office/drawing/2014/main" id="{058FEA2D-837C-984A-157B-C88099553007}"/>
              </a:ext>
            </a:extLst>
          </p:cNvPr>
          <p:cNvSpPr/>
          <p:nvPr/>
        </p:nvSpPr>
        <p:spPr>
          <a:xfrm>
            <a:off x="241532" y="676854"/>
            <a:ext cx="6384043" cy="2723823"/>
          </a:xfrm>
          <a:prstGeom prst="rect">
            <a:avLst/>
          </a:prstGeom>
        </p:spPr>
        <p:txBody>
          <a:bodyPr wrap="square">
            <a:spAutoFit/>
          </a:bodyPr>
          <a:lstStyle/>
          <a:p>
            <a:pPr marL="0" marR="0" lvl="0" indent="0" algn="l" defTabSz="913211" rtl="0" eaLnBrk="1" fontAlgn="auto" latinLnBrk="0" hangingPunct="1">
              <a:lnSpc>
                <a:spcPct val="90000"/>
              </a:lnSpc>
              <a:spcBef>
                <a:spcPts val="0"/>
              </a:spcBef>
              <a:spcAft>
                <a:spcPts val="999"/>
              </a:spcAft>
              <a:buClrTx/>
              <a:buSzTx/>
              <a:buFontTx/>
              <a:buNone/>
              <a:tabLst/>
              <a:defRPr/>
            </a:pPr>
            <a:r>
              <a:rPr kumimoji="0" lang="en-US" sz="3800" b="1"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5 </a:t>
            </a:r>
            <a:r>
              <a:rPr kumimoji="0" lang="fr-CH" sz="3800" b="1"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Le Marketing sous la loupe : </a:t>
            </a:r>
            <a:r>
              <a:rPr kumimoji="0" lang="fr-CH" sz="380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Trouvez une campagne de Marketing que vous voyez de manière critique.</a:t>
            </a:r>
            <a:endParaRPr kumimoji="0" lang="de-AT" sz="380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endParaRPr>
          </a:p>
        </p:txBody>
      </p:sp>
      <p:sp>
        <p:nvSpPr>
          <p:cNvPr id="4" name="Textfeld 3">
            <a:extLst>
              <a:ext uri="{FF2B5EF4-FFF2-40B4-BE49-F238E27FC236}">
                <a16:creationId xmlns:a16="http://schemas.microsoft.com/office/drawing/2014/main" id="{4C7F0414-81B9-6274-ABDB-5C843AFD9E80}"/>
              </a:ext>
            </a:extLst>
          </p:cNvPr>
          <p:cNvSpPr txBox="1"/>
          <p:nvPr/>
        </p:nvSpPr>
        <p:spPr>
          <a:xfrm>
            <a:off x="9473939" y="6249410"/>
            <a:ext cx="2496387" cy="246221"/>
          </a:xfrm>
          <a:prstGeom prst="rect">
            <a:avLst/>
          </a:prstGeom>
          <a:noFill/>
        </p:spPr>
        <p:txBody>
          <a:bodyPr wrap="square">
            <a:spAutoFit/>
          </a:bodyPr>
          <a:lstStyle/>
          <a:p>
            <a:pPr>
              <a:lnSpc>
                <a:spcPts val="1220"/>
              </a:lnSpc>
              <a:buNone/>
            </a:pPr>
            <a:r>
              <a:rPr lang="en-US" sz="1000" b="1" kern="100" dirty="0">
                <a:solidFill>
                  <a:schemeClr val="bg1"/>
                </a:solidFill>
                <a:effectLst/>
                <a:latin typeface="Century Gothic" panose="020B0502020202020204" pitchFamily="34" charset="0"/>
                <a:ea typeface="Times New Roman" panose="02020603050405020304" pitchFamily="18" charset="0"/>
                <a:cs typeface="Times New Roman" panose="02020603050405020304" pitchFamily="18" charset="0"/>
              </a:rPr>
              <a:t>Source</a:t>
            </a:r>
            <a:r>
              <a:rPr lang="en-US" sz="1000" b="1" kern="100" dirty="0">
                <a:solidFill>
                  <a:schemeClr val="bg1"/>
                </a:solidFill>
                <a:latin typeface="Century Gothic" panose="020B0502020202020204" pitchFamily="34" charset="0"/>
                <a:ea typeface="Times New Roman" panose="02020603050405020304" pitchFamily="18" charset="0"/>
                <a:cs typeface="Times New Roman" panose="02020603050405020304" pitchFamily="18" charset="0"/>
              </a:rPr>
              <a:t> </a:t>
            </a:r>
            <a:r>
              <a:rPr lang="en-US" sz="1000" b="1" kern="100" dirty="0">
                <a:solidFill>
                  <a:schemeClr val="bg1"/>
                </a:solidFill>
                <a:effectLst/>
                <a:latin typeface="Century Gothic" panose="020B0502020202020204" pitchFamily="34" charset="0"/>
                <a:ea typeface="Times New Roman" panose="02020603050405020304" pitchFamily="18" charset="0"/>
                <a:cs typeface="Times New Roman" panose="02020603050405020304" pitchFamily="18" charset="0"/>
              </a:rPr>
              <a:t>:</a:t>
            </a:r>
            <a:r>
              <a:rPr lang="en-US" sz="1000" kern="100" dirty="0">
                <a:solidFill>
                  <a:schemeClr val="bg1"/>
                </a:solidFill>
                <a:effectLst/>
                <a:latin typeface="Century Gothic" panose="020B0502020202020204" pitchFamily="34" charset="0"/>
                <a:ea typeface="Times New Roman" panose="02020603050405020304" pitchFamily="18" charset="0"/>
                <a:cs typeface="Times New Roman" panose="02020603050405020304" pitchFamily="18" charset="0"/>
              </a:rPr>
              <a:t> iStock.com/</a:t>
            </a:r>
            <a:r>
              <a:rPr lang="en-US" sz="1000" kern="100" dirty="0" err="1">
                <a:solidFill>
                  <a:schemeClr val="bg1"/>
                </a:solidFill>
                <a:effectLst/>
                <a:latin typeface="Century Gothic" panose="020B0502020202020204" pitchFamily="34" charset="0"/>
                <a:ea typeface="Times New Roman" panose="02020603050405020304" pitchFamily="18" charset="0"/>
                <a:cs typeface="Times New Roman" panose="02020603050405020304" pitchFamily="18" charset="0"/>
              </a:rPr>
              <a:t>MicroStockHub</a:t>
            </a:r>
            <a:endParaRPr lang="de-CH" sz="950" kern="100" dirty="0">
              <a:solidFill>
                <a:schemeClr val="bg1"/>
              </a:solidFill>
              <a:effectLst/>
              <a:latin typeface="Lucida Sans" panose="020B0602030504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9225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6="http://schemas.microsoft.com/office/drawing/2014/main"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F9BA7-9A8C-210B-AF4C-C7986DC41071}"/>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2554EAE5-2227-5B76-ED89-6F0860F35EFA}"/>
              </a:ext>
            </a:extLst>
          </p:cNvPr>
          <p:cNvSpPr/>
          <p:nvPr/>
        </p:nvSpPr>
        <p:spPr>
          <a:xfrm>
            <a:off x="1052445" y="2169041"/>
            <a:ext cx="10535454" cy="2704909"/>
          </a:xfrm>
          <a:prstGeom prst="rect">
            <a:avLst/>
          </a:prstGeom>
          <a:noFill/>
          <a:ln w="28575">
            <a:solidFill>
              <a:srgbClr val="8EB403"/>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211" rtl="0" eaLnBrk="1" fontAlgn="auto" latinLnBrk="0" hangingPunct="1">
              <a:lnSpc>
                <a:spcPct val="100000"/>
              </a:lnSpc>
              <a:spcBef>
                <a:spcPts val="0"/>
              </a:spcBef>
              <a:spcAft>
                <a:spcPts val="0"/>
              </a:spcAft>
              <a:buClrTx/>
              <a:buSzTx/>
              <a:buFontTx/>
              <a:buNone/>
              <a:tabLst/>
              <a:defRPr/>
            </a:pPr>
            <a:endParaRPr kumimoji="0" lang="de-DE" sz="1346" b="0" i="0" u="none" strike="noStrike" kern="1200" cap="none" spc="0" normalizeH="0" baseline="0" noProof="0" dirty="0" err="1">
              <a:ln>
                <a:noFill/>
              </a:ln>
              <a:solidFill>
                <a:srgbClr val="E78E23"/>
              </a:solidFill>
              <a:effectLst/>
              <a:uLnTx/>
              <a:uFillTx/>
              <a:latin typeface="Lucida Sans"/>
              <a:ea typeface="+mn-ea"/>
              <a:cs typeface="+mn-cs"/>
            </a:endParaRPr>
          </a:p>
        </p:txBody>
      </p:sp>
      <p:sp>
        <p:nvSpPr>
          <p:cNvPr id="3" name="Titel 1">
            <a:extLst>
              <a:ext uri="{FF2B5EF4-FFF2-40B4-BE49-F238E27FC236}">
                <a16:creationId xmlns:a16="http://schemas.microsoft.com/office/drawing/2014/main" id="{758C9873-A0E8-A5D7-E80F-673B3CCFBD1C}"/>
              </a:ext>
            </a:extLst>
          </p:cNvPr>
          <p:cNvSpPr txBox="1">
            <a:spLocks/>
          </p:cNvSpPr>
          <p:nvPr/>
        </p:nvSpPr>
        <p:spPr>
          <a:xfrm>
            <a:off x="963091" y="77823"/>
            <a:ext cx="8638110" cy="7810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CH" sz="2400" b="1" i="0" u="none" strike="noStrike" kern="1200" cap="none" spc="0" normalizeH="0" baseline="0" noProof="0" dirty="0">
                <a:ln>
                  <a:noFill/>
                </a:ln>
                <a:solidFill>
                  <a:srgbClr val="073450"/>
                </a:solidFill>
                <a:effectLst/>
                <a:uLnTx/>
                <a:uFillTx/>
                <a:latin typeface="Century Gothic"/>
                <a:ea typeface="+mj-ea"/>
                <a:cs typeface="+mj-cs"/>
              </a:rPr>
              <a:t>5 </a:t>
            </a:r>
            <a:r>
              <a:rPr kumimoji="0" lang="fr-FR" sz="2400" b="1" i="0" u="none" strike="noStrike" kern="1200" cap="none" spc="0" normalizeH="0" baseline="0" noProof="0" dirty="0">
                <a:ln>
                  <a:noFill/>
                </a:ln>
                <a:solidFill>
                  <a:srgbClr val="073450"/>
                </a:solidFill>
                <a:effectLst/>
                <a:uLnTx/>
                <a:uFillTx/>
                <a:latin typeface="Century Gothic"/>
                <a:ea typeface="+mj-ea"/>
                <a:cs typeface="+mj-cs"/>
              </a:rPr>
              <a:t>Le Marketing sous la loupe </a:t>
            </a:r>
            <a:r>
              <a:rPr kumimoji="0" lang="de-CH" sz="2400" b="1" i="0" u="none" strike="noStrike" kern="1200" cap="none" spc="0" normalizeH="0" baseline="0" noProof="0" dirty="0">
                <a:ln>
                  <a:noFill/>
                </a:ln>
                <a:solidFill>
                  <a:srgbClr val="073450"/>
                </a:solidFill>
                <a:effectLst/>
                <a:uLnTx/>
                <a:uFillTx/>
                <a:latin typeface="Century Gothic"/>
                <a:ea typeface="+mj-ea"/>
                <a:cs typeface="+mj-cs"/>
              </a:rPr>
              <a:t>: Contexte</a:t>
            </a:r>
          </a:p>
        </p:txBody>
      </p:sp>
      <p:sp>
        <p:nvSpPr>
          <p:cNvPr id="6" name="New shape">
            <a:extLst>
              <a:ext uri="{FF2B5EF4-FFF2-40B4-BE49-F238E27FC236}">
                <a16:creationId xmlns:a16="http://schemas.microsoft.com/office/drawing/2014/main" id="{1FDE2A69-1B9C-2C46-95AE-FB149A119C32}"/>
              </a:ext>
            </a:extLst>
          </p:cNvPr>
          <p:cNvSpPr/>
          <p:nvPr/>
        </p:nvSpPr>
        <p:spPr>
          <a:xfrm>
            <a:off x="1426435" y="2538098"/>
            <a:ext cx="9787473" cy="18248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lstStyle/>
          <a:p>
            <a:r>
              <a:rPr lang="de-CH" noProof="0" dirty="0">
                <a:solidFill>
                  <a:srgbClr val="073450"/>
                </a:solidFill>
                <a:latin typeface="Century Gothic" panose="020B0502020202020204" pitchFamily="34" charset="0"/>
              </a:rPr>
              <a:t>Les entrepreneuses et entrepreneurs doivent bien entendu faire connaître leurs produits et services. Cependant, de nombreuses campagnes de Marketing transmettent une image déformée ou exagèrent les avantages des produits et services. </a:t>
            </a:r>
            <a:r>
              <a:rPr lang="fr-FR" dirty="0">
                <a:solidFill>
                  <a:srgbClr val="073450"/>
                </a:solidFill>
                <a:latin typeface="Century Gothic" panose="020B0502020202020204" pitchFamily="34" charset="0"/>
              </a:rPr>
              <a:t>Par ailleurs, certaines campagnes ont recours à des techniques de persuasion qui donnent l'impression que les produits et services sont plus durables qu'ils ne le sont réellement.</a:t>
            </a:r>
            <a:r>
              <a:rPr lang="de-CH" dirty="0">
                <a:solidFill>
                  <a:srgbClr val="073450"/>
                </a:solidFill>
                <a:latin typeface="Century Gothic" panose="020B0502020202020204" pitchFamily="34" charset="0"/>
              </a:rPr>
              <a:t> </a:t>
            </a:r>
            <a:r>
              <a:rPr lang="de-CH" noProof="0" dirty="0" err="1">
                <a:solidFill>
                  <a:srgbClr val="073450"/>
                </a:solidFill>
                <a:latin typeface="Century Gothic" panose="020B0502020202020204" pitchFamily="34" charset="0"/>
              </a:rPr>
              <a:t>Cette</a:t>
            </a:r>
            <a:r>
              <a:rPr lang="de-CH" noProof="0" dirty="0">
                <a:solidFill>
                  <a:srgbClr val="073450"/>
                </a:solidFill>
                <a:latin typeface="Century Gothic" panose="020B0502020202020204" pitchFamily="34" charset="0"/>
              </a:rPr>
              <a:t> activité doit vous aider à prendre davantage conscience de cette réalité et à examiner les mesures de Marketing d'un œil critique.</a:t>
            </a:r>
          </a:p>
        </p:txBody>
      </p:sp>
      <p:sp>
        <p:nvSpPr>
          <p:cNvPr id="5" name="Text Placeholder 3">
            <a:extLst>
              <a:ext uri="{FF2B5EF4-FFF2-40B4-BE49-F238E27FC236}">
                <a16:creationId xmlns:a16="http://schemas.microsoft.com/office/drawing/2014/main" id="{51030440-B571-FCC0-1E4F-E5C65F2BA303}"/>
              </a:ext>
            </a:extLst>
          </p:cNvPr>
          <p:cNvSpPr txBox="1">
            <a:spLocks/>
          </p:cNvSpPr>
          <p:nvPr/>
        </p:nvSpPr>
        <p:spPr>
          <a:xfrm>
            <a:off x="9000500" y="4978179"/>
            <a:ext cx="2716579" cy="2609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AT" sz="1000" b="1" dirty="0">
                <a:solidFill>
                  <a:srgbClr val="697D91"/>
                </a:solidFill>
                <a:latin typeface="Century Gothic" panose="020B0502020202020204" pitchFamily="34" charset="0"/>
              </a:rPr>
              <a:t>Source : </a:t>
            </a:r>
            <a:r>
              <a:rPr lang="de-AT" sz="1000" dirty="0">
                <a:solidFill>
                  <a:srgbClr val="697D91"/>
                </a:solidFill>
                <a:latin typeface="Century Gothic" panose="020B0502020202020204" pitchFamily="34" charset="0"/>
              </a:rPr>
              <a:t>Fueglistaller et al. (2019), p. 29.</a:t>
            </a:r>
          </a:p>
        </p:txBody>
      </p:sp>
      <p:sp>
        <p:nvSpPr>
          <p:cNvPr id="8" name="Foliennummernplatzhalter 12">
            <a:extLst>
              <a:ext uri="{FF2B5EF4-FFF2-40B4-BE49-F238E27FC236}">
                <a16:creationId xmlns:a16="http://schemas.microsoft.com/office/drawing/2014/main" id="{B426E1CA-E6B3-3283-E543-5E7033333F8E}"/>
              </a:ext>
            </a:extLst>
          </p:cNvPr>
          <p:cNvSpPr txBox="1">
            <a:spLocks/>
          </p:cNvSpPr>
          <p:nvPr/>
        </p:nvSpPr>
        <p:spPr>
          <a:xfrm>
            <a:off x="11510081" y="6356350"/>
            <a:ext cx="536009"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smtClean="0">
                <a:solidFill>
                  <a:prstClr val="white"/>
                </a:solidFill>
                <a:latin typeface="Century Gothic"/>
              </a:rPr>
              <a:t>18</a:t>
            </a:fld>
            <a:endParaRPr lang="ru-RU" dirty="0">
              <a:solidFill>
                <a:prstClr val="white"/>
              </a:solidFill>
              <a:latin typeface="Century Gothic"/>
            </a:endParaRPr>
          </a:p>
        </p:txBody>
      </p:sp>
    </p:spTree>
    <p:extLst>
      <p:ext uri="{BB962C8B-B14F-4D97-AF65-F5344CB8AC3E}">
        <p14:creationId xmlns:p14="http://schemas.microsoft.com/office/powerpoint/2010/main" val="2726513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E4DBC-63FF-08EE-E5A9-1555CEC21CE5}"/>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BB375A7D-92FD-BC3E-C89E-7A0F668E6A4E}"/>
              </a:ext>
            </a:extLst>
          </p:cNvPr>
          <p:cNvSpPr/>
          <p:nvPr/>
        </p:nvSpPr>
        <p:spPr>
          <a:xfrm>
            <a:off x="1052445" y="3429000"/>
            <a:ext cx="10535454" cy="2927350"/>
          </a:xfrm>
          <a:prstGeom prst="rect">
            <a:avLst/>
          </a:prstGeom>
          <a:solidFill>
            <a:schemeClr val="bg1"/>
          </a:solidFill>
          <a:ln w="28575">
            <a:solidFill>
              <a:srgbClr val="8EB403"/>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211" rtl="0" eaLnBrk="1" fontAlgn="auto" latinLnBrk="0" hangingPunct="1">
              <a:lnSpc>
                <a:spcPct val="100000"/>
              </a:lnSpc>
              <a:spcBef>
                <a:spcPts val="0"/>
              </a:spcBef>
              <a:spcAft>
                <a:spcPts val="0"/>
              </a:spcAft>
              <a:buClrTx/>
              <a:buSzTx/>
              <a:buFontTx/>
              <a:buNone/>
              <a:tabLst/>
              <a:defRPr/>
            </a:pPr>
            <a:endParaRPr kumimoji="0" lang="de-DE" sz="1346" b="0" i="0" u="none" strike="noStrike" kern="1200" cap="none" spc="0" normalizeH="0" baseline="0" noProof="0" dirty="0" err="1">
              <a:ln>
                <a:noFill/>
              </a:ln>
              <a:solidFill>
                <a:srgbClr val="E78E23"/>
              </a:solidFill>
              <a:effectLst/>
              <a:uLnTx/>
              <a:uFillTx/>
              <a:latin typeface="Lucida Sans"/>
              <a:ea typeface="+mn-ea"/>
              <a:cs typeface="+mn-cs"/>
            </a:endParaRPr>
          </a:p>
        </p:txBody>
      </p:sp>
      <p:sp>
        <p:nvSpPr>
          <p:cNvPr id="5" name="Text Placeholder 3">
            <a:extLst>
              <a:ext uri="{FF2B5EF4-FFF2-40B4-BE49-F238E27FC236}">
                <a16:creationId xmlns:a16="http://schemas.microsoft.com/office/drawing/2014/main" id="{3D121037-B9A7-D89F-C72D-7E2427C64953}"/>
              </a:ext>
            </a:extLst>
          </p:cNvPr>
          <p:cNvSpPr txBox="1">
            <a:spLocks/>
          </p:cNvSpPr>
          <p:nvPr/>
        </p:nvSpPr>
        <p:spPr>
          <a:xfrm>
            <a:off x="8361140" y="6427471"/>
            <a:ext cx="3003736" cy="25029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AT" sz="1000" b="1" dirty="0">
                <a:solidFill>
                  <a:srgbClr val="697D91"/>
                </a:solidFill>
                <a:latin typeface="Century Gothic" panose="020B0502020202020204" pitchFamily="34" charset="0"/>
              </a:rPr>
              <a:t>Source : </a:t>
            </a:r>
            <a:r>
              <a:rPr lang="de-AT" sz="1000" dirty="0">
                <a:solidFill>
                  <a:srgbClr val="697D91"/>
                </a:solidFill>
                <a:latin typeface="Century Gothic" panose="020B0502020202020204" pitchFamily="34" charset="0"/>
              </a:rPr>
              <a:t>Fueglistaller et al. (2019), p. 29.</a:t>
            </a:r>
          </a:p>
        </p:txBody>
      </p:sp>
      <p:sp>
        <p:nvSpPr>
          <p:cNvPr id="10" name="New shape">
            <a:extLst>
              <a:ext uri="{FF2B5EF4-FFF2-40B4-BE49-F238E27FC236}">
                <a16:creationId xmlns:a16="http://schemas.microsoft.com/office/drawing/2014/main" id="{DC0DBC6F-150D-7B1C-3A02-1D9CCB0ADDD3}"/>
              </a:ext>
            </a:extLst>
          </p:cNvPr>
          <p:cNvSpPr/>
          <p:nvPr/>
        </p:nvSpPr>
        <p:spPr>
          <a:xfrm>
            <a:off x="953363" y="1651324"/>
            <a:ext cx="10607368" cy="12656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lstStyle/>
          <a:p>
            <a:pPr marL="0" marR="0" lvl="0" indent="0" algn="l" defTabSz="913211" rtl="0" eaLnBrk="1" fontAlgn="auto" latinLnBrk="0" hangingPunct="1">
              <a:lnSpc>
                <a:spcPct val="100000"/>
              </a:lnSpc>
              <a:spcBef>
                <a:spcPts val="799"/>
              </a:spcBef>
              <a:spcAft>
                <a:spcPts val="0"/>
              </a:spcAft>
              <a:buClr>
                <a:srgbClr val="00802F"/>
              </a:buClr>
              <a:buSzTx/>
              <a:buFontTx/>
              <a:buNone/>
              <a:tabLst/>
              <a:defRPr/>
            </a:pPr>
            <a:r>
              <a:rPr kumimoji="0" lang="en-US" b="0" i="0" u="none" strike="noStrike" kern="1200" cap="none" spc="0" normalizeH="0" baseline="0" noProof="0" dirty="0">
                <a:ln>
                  <a:noFill/>
                </a:ln>
                <a:solidFill>
                  <a:srgbClr val="073450"/>
                </a:solidFill>
                <a:effectLst/>
                <a:uLnTx/>
                <a:uFillTx/>
                <a:latin typeface="Century Gothic" panose="020B0502020202020204" pitchFamily="34" charset="0"/>
              </a:rPr>
              <a:t>Recherchez une publicité pour un produit ou un service que vous considérez d'un œil critique. Créez un document avec une image de la publicité ou, dans le cas d'annonces audio ou audiovisuelles, un lien. Notez brièvement les aspects que vous trouvez problématiques. Apportez le document sur votre ordinateur portable afin de pouvoir y accéder sur place.</a:t>
            </a:r>
            <a:endParaRPr kumimoji="0" lang="en-US" sz="1698" b="0" i="0" u="none" strike="noStrike" kern="1200" cap="none" spc="0" normalizeH="0" baseline="0" noProof="0" dirty="0">
              <a:ln>
                <a:noFill/>
              </a:ln>
              <a:solidFill>
                <a:srgbClr val="073450"/>
              </a:solidFill>
              <a:effectLst/>
              <a:uLnTx/>
              <a:uFillTx/>
              <a:latin typeface="Lucida Sans"/>
              <a:ea typeface="+mn-ea"/>
              <a:cs typeface="+mn-cs"/>
            </a:endParaRPr>
          </a:p>
        </p:txBody>
      </p:sp>
      <p:sp>
        <p:nvSpPr>
          <p:cNvPr id="6" name="Rechteck 5">
            <a:extLst>
              <a:ext uri="{FF2B5EF4-FFF2-40B4-BE49-F238E27FC236}">
                <a16:creationId xmlns:a16="http://schemas.microsoft.com/office/drawing/2014/main" id="{8A18B6CE-7596-BD8B-D20C-D9D474A022D1}"/>
              </a:ext>
            </a:extLst>
          </p:cNvPr>
          <p:cNvSpPr/>
          <p:nvPr/>
        </p:nvSpPr>
        <p:spPr>
          <a:xfrm>
            <a:off x="1341681" y="3571105"/>
            <a:ext cx="8270153" cy="369332"/>
          </a:xfrm>
          <a:prstGeom prst="rect">
            <a:avLst/>
          </a:prstGeom>
        </p:spPr>
        <p:txBody>
          <a:bodyPr wrap="square">
            <a:spAutoFit/>
          </a:bodyPr>
          <a:lstStyle/>
          <a:p>
            <a:pPr marR="0" lvl="0" indent="0" algn="l" defTabSz="913211" rtl="0" eaLnBrk="1" fontAlgn="auto" latinLnBrk="0" hangingPunct="1">
              <a:lnSpc>
                <a:spcPct val="100000"/>
              </a:lnSpc>
              <a:spcBef>
                <a:spcPts val="200"/>
              </a:spcBef>
              <a:spcAft>
                <a:spcPts val="200"/>
              </a:spcAft>
              <a:buClrTx/>
              <a:buSzTx/>
              <a:buFontTx/>
              <a:buNone/>
              <a:tabLst/>
              <a:defRPr/>
            </a:pPr>
            <a:r>
              <a:rPr lang="fr-CH" b="1" noProof="0" dirty="0">
                <a:solidFill>
                  <a:srgbClr val="073450"/>
                </a:solidFill>
                <a:latin typeface="Century Gothic" panose="020B0502020202020204" pitchFamily="34" charset="0"/>
              </a:rPr>
              <a:t>P</a:t>
            </a:r>
            <a:r>
              <a:rPr kumimoji="0" lang="fr-CH" b="1" i="0" u="none" strike="noStrike" kern="1200" cap="none" spc="0" normalizeH="0" baseline="0" noProof="0" dirty="0">
                <a:ln>
                  <a:noFill/>
                </a:ln>
                <a:solidFill>
                  <a:srgbClr val="073450"/>
                </a:solidFill>
                <a:effectLst/>
                <a:uLnTx/>
                <a:uFillTx/>
                <a:latin typeface="Century Gothic" panose="020B0502020202020204" pitchFamily="34" charset="0"/>
              </a:rPr>
              <a:t>istes de réflexion possibles</a:t>
            </a:r>
          </a:p>
        </p:txBody>
      </p:sp>
      <p:sp>
        <p:nvSpPr>
          <p:cNvPr id="8" name="Rechteck 7">
            <a:extLst>
              <a:ext uri="{FF2B5EF4-FFF2-40B4-BE49-F238E27FC236}">
                <a16:creationId xmlns:a16="http://schemas.microsoft.com/office/drawing/2014/main" id="{0DAD057D-A66B-0C05-4242-4E59BD785771}"/>
              </a:ext>
            </a:extLst>
          </p:cNvPr>
          <p:cNvSpPr/>
          <p:nvPr/>
        </p:nvSpPr>
        <p:spPr>
          <a:xfrm>
            <a:off x="1341681" y="3959974"/>
            <a:ext cx="9590569" cy="2308324"/>
          </a:xfrm>
          <a:prstGeom prst="rect">
            <a:avLst/>
          </a:prstGeom>
        </p:spPr>
        <p:txBody>
          <a:bodyPr wrap="square">
            <a:spAutoFit/>
          </a:bodyPr>
          <a:lstStyle/>
          <a:p>
            <a:pPr marL="354013" indent="-354013">
              <a:buClr>
                <a:srgbClr val="073450"/>
              </a:buClr>
              <a:buFont typeface="Century Gothic" panose="020B0502020202020204" pitchFamily="34" charset="0"/>
              <a:buChar char="●"/>
            </a:pPr>
            <a:r>
              <a:rPr lang="fr-CH" noProof="0" dirty="0">
                <a:solidFill>
                  <a:srgbClr val="073450"/>
                </a:solidFill>
                <a:latin typeface="Century Gothic" panose="020B0502020202020204" pitchFamily="34" charset="0"/>
              </a:rPr>
              <a:t>Quels aspects du Marketing trouvez-vous particulièrement</a:t>
            </a:r>
            <a:br>
              <a:rPr lang="fr-CH" noProof="0" dirty="0">
                <a:solidFill>
                  <a:srgbClr val="073450"/>
                </a:solidFill>
                <a:latin typeface="Century Gothic" panose="020B0502020202020204" pitchFamily="34" charset="0"/>
              </a:rPr>
            </a:br>
            <a:r>
              <a:rPr lang="fr-CH" noProof="0" dirty="0">
                <a:solidFill>
                  <a:srgbClr val="073450"/>
                </a:solidFill>
                <a:latin typeface="Century Gothic" panose="020B0502020202020204" pitchFamily="34" charset="0"/>
              </a:rPr>
              <a:t>problématiques ? Pourquoi ?</a:t>
            </a:r>
          </a:p>
          <a:p>
            <a:pPr marL="354013" indent="-354013">
              <a:buClr>
                <a:srgbClr val="073450"/>
              </a:buClr>
              <a:buFont typeface="Century Gothic" panose="020B0502020202020204" pitchFamily="34" charset="0"/>
              <a:buChar char="●"/>
            </a:pPr>
            <a:r>
              <a:rPr lang="fr-CH" noProof="0" dirty="0">
                <a:solidFill>
                  <a:srgbClr val="073450"/>
                </a:solidFill>
                <a:latin typeface="Century Gothic" panose="020B0502020202020204" pitchFamily="34" charset="0"/>
              </a:rPr>
              <a:t>La publicité comporte-t-elle des éléments qui exagèrent les impacts positifs en matière de développement durable, ou qui minimisent ou omettent les impacts négatifs dans ce domaine ?</a:t>
            </a:r>
          </a:p>
          <a:p>
            <a:pPr marL="354013" indent="-354013">
              <a:buClr>
                <a:srgbClr val="073450"/>
              </a:buClr>
              <a:buFont typeface="Century Gothic" panose="020B0502020202020204" pitchFamily="34" charset="0"/>
              <a:buChar char="●"/>
            </a:pPr>
            <a:r>
              <a:rPr lang="fr-CH" noProof="0" dirty="0">
                <a:solidFill>
                  <a:srgbClr val="073450"/>
                </a:solidFill>
                <a:latin typeface="Century Gothic" panose="020B0502020202020204" pitchFamily="34" charset="0"/>
              </a:rPr>
              <a:t>À quoi pourrait ressembler une campagne de Marketing qui ferait la promotion de ce produit ou service ou d'un produit ou service similaire sans susciter de préoccupations chez vous ?</a:t>
            </a:r>
          </a:p>
        </p:txBody>
      </p:sp>
      <p:sp>
        <p:nvSpPr>
          <p:cNvPr id="9" name="Foliennummernplatzhalter 12">
            <a:extLst>
              <a:ext uri="{FF2B5EF4-FFF2-40B4-BE49-F238E27FC236}">
                <a16:creationId xmlns:a16="http://schemas.microsoft.com/office/drawing/2014/main" id="{70C513B3-EEE3-580B-AAA4-0F16FB540633}"/>
              </a:ext>
            </a:extLst>
          </p:cNvPr>
          <p:cNvSpPr txBox="1">
            <a:spLocks/>
          </p:cNvSpPr>
          <p:nvPr/>
        </p:nvSpPr>
        <p:spPr>
          <a:xfrm>
            <a:off x="11510081" y="6356350"/>
            <a:ext cx="536009"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smtClean="0">
                <a:solidFill>
                  <a:prstClr val="white"/>
                </a:solidFill>
                <a:latin typeface="Century Gothic"/>
              </a:rPr>
              <a:t>19</a:t>
            </a:fld>
            <a:endParaRPr lang="ru-RU" dirty="0">
              <a:solidFill>
                <a:prstClr val="white"/>
              </a:solidFill>
              <a:latin typeface="Century Gothic"/>
            </a:endParaRPr>
          </a:p>
        </p:txBody>
      </p:sp>
      <p:sp>
        <p:nvSpPr>
          <p:cNvPr id="11" name="Titel 1">
            <a:extLst>
              <a:ext uri="{FF2B5EF4-FFF2-40B4-BE49-F238E27FC236}">
                <a16:creationId xmlns:a16="http://schemas.microsoft.com/office/drawing/2014/main" id="{EC7DD0CE-045D-BCC4-B044-07529D9C370D}"/>
              </a:ext>
            </a:extLst>
          </p:cNvPr>
          <p:cNvSpPr txBox="1">
            <a:spLocks/>
          </p:cNvSpPr>
          <p:nvPr/>
        </p:nvSpPr>
        <p:spPr>
          <a:xfrm>
            <a:off x="973724" y="77823"/>
            <a:ext cx="8638110" cy="7810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lvl="0">
              <a:defRPr/>
            </a:pPr>
            <a:r>
              <a:rPr kumimoji="0" lang="de-CH" sz="2400" b="1" i="0" u="none" strike="noStrike" kern="1200" cap="none" spc="0" normalizeH="0" baseline="0" noProof="0" dirty="0">
                <a:ln>
                  <a:noFill/>
                </a:ln>
                <a:solidFill>
                  <a:srgbClr val="073450"/>
                </a:solidFill>
                <a:effectLst/>
                <a:uLnTx/>
                <a:uFillTx/>
                <a:latin typeface="Century Gothic"/>
                <a:ea typeface="+mj-ea"/>
                <a:cs typeface="+mj-cs"/>
              </a:rPr>
              <a:t>5 </a:t>
            </a:r>
            <a:r>
              <a:rPr lang="fr-FR" sz="2400" dirty="0">
                <a:solidFill>
                  <a:srgbClr val="073450"/>
                </a:solidFill>
                <a:latin typeface="Century Gothic"/>
              </a:rPr>
              <a:t>Le Marketing sous la loupe </a:t>
            </a:r>
            <a:r>
              <a:rPr kumimoji="0" lang="de-CH" sz="2400" b="1" i="0" u="none" strike="noStrike" kern="1200" cap="none" spc="0" normalizeH="0" baseline="0" noProof="0" dirty="0">
                <a:ln>
                  <a:noFill/>
                </a:ln>
                <a:solidFill>
                  <a:srgbClr val="073450"/>
                </a:solidFill>
                <a:effectLst/>
                <a:uLnTx/>
                <a:uFillTx/>
                <a:latin typeface="Century Gothic"/>
                <a:ea typeface="+mj-ea"/>
                <a:cs typeface="+mj-cs"/>
              </a:rPr>
              <a:t>: </a:t>
            </a:r>
            <a:r>
              <a:rPr lang="en-US" sz="2400" dirty="0" err="1">
                <a:solidFill>
                  <a:srgbClr val="073450"/>
                </a:solidFill>
                <a:latin typeface="Century Gothic"/>
              </a:rPr>
              <a:t>Votre</a:t>
            </a:r>
            <a:r>
              <a:rPr lang="en-US" sz="2400" dirty="0">
                <a:solidFill>
                  <a:srgbClr val="073450"/>
                </a:solidFill>
                <a:latin typeface="Century Gothic"/>
              </a:rPr>
              <a:t> </a:t>
            </a:r>
            <a:r>
              <a:rPr lang="en-US" sz="2400" dirty="0" err="1">
                <a:solidFill>
                  <a:srgbClr val="073450"/>
                </a:solidFill>
                <a:latin typeface="Century Gothic"/>
              </a:rPr>
              <a:t>tâche</a:t>
            </a:r>
            <a:endParaRPr kumimoji="0" lang="de-CH" sz="2400" b="1" i="0" u="none" strike="noStrike" kern="1200" cap="none" spc="0" normalizeH="0" baseline="0" noProof="0" dirty="0">
              <a:ln>
                <a:noFill/>
              </a:ln>
              <a:solidFill>
                <a:srgbClr val="073450"/>
              </a:solidFill>
              <a:effectLst/>
              <a:uLnTx/>
              <a:uFillTx/>
              <a:latin typeface="Century Gothic"/>
              <a:ea typeface="+mj-ea"/>
              <a:cs typeface="+mj-cs"/>
            </a:endParaRPr>
          </a:p>
        </p:txBody>
      </p:sp>
      <p:pic>
        <p:nvPicPr>
          <p:cNvPr id="3" name="Google Shape;2334;p5">
            <a:extLst>
              <a:ext uri="{FF2B5EF4-FFF2-40B4-BE49-F238E27FC236}">
                <a16:creationId xmlns:a16="http://schemas.microsoft.com/office/drawing/2014/main" id="{79B7A5BF-0B22-7107-7E3D-D6F7B4CFC664}"/>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753217" y="3110385"/>
            <a:ext cx="1110557" cy="1110557"/>
          </a:xfrm>
          <a:prstGeom prst="rect">
            <a:avLst/>
          </a:prstGeom>
          <a:noFill/>
          <a:ln>
            <a:noFill/>
          </a:ln>
        </p:spPr>
      </p:pic>
      <p:pic>
        <p:nvPicPr>
          <p:cNvPr id="4" name="Grafik 3">
            <a:extLst>
              <a:ext uri="{FF2B5EF4-FFF2-40B4-BE49-F238E27FC236}">
                <a16:creationId xmlns:a16="http://schemas.microsoft.com/office/drawing/2014/main" id="{2E03254C-2959-1998-886A-5E6833A6E8D6}"/>
              </a:ext>
            </a:extLst>
          </p:cNvPr>
          <p:cNvPicPr>
            <a:picLocks noChangeAspect="1"/>
          </p:cNvPicPr>
          <p:nvPr/>
        </p:nvPicPr>
        <p:blipFill>
          <a:blip r:embed="rId4" cstate="email">
            <a:extLst>
              <a:ext uri="{28A0092B-C50C-407E-A947-70E740481C1C}">
                <a14:useLocalDpi xmlns:a14="http://schemas.microsoft.com/office/drawing/2010/main"/>
              </a:ext>
            </a:extLst>
          </a:blip>
          <a:srcRect l="15420" t="18945" r="18033" b="17236"/>
          <a:stretch>
            <a:fillRect/>
          </a:stretch>
        </p:blipFill>
        <p:spPr>
          <a:xfrm>
            <a:off x="9441287" y="3085628"/>
            <a:ext cx="1231439" cy="1180958"/>
          </a:xfrm>
          <a:prstGeom prst="rect">
            <a:avLst/>
          </a:prstGeom>
        </p:spPr>
      </p:pic>
    </p:spTree>
    <p:extLst>
      <p:ext uri="{BB962C8B-B14F-4D97-AF65-F5344CB8AC3E}">
        <p14:creationId xmlns:p14="http://schemas.microsoft.com/office/powerpoint/2010/main" val="2370523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D2F1D-8A8C-B946-0761-6C4CE69AD50B}"/>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FEEF861-4ED9-45CB-F5E9-34E57607CD79}"/>
              </a:ext>
            </a:extLst>
          </p:cNvPr>
          <p:cNvSpPr>
            <a:spLocks noGrp="1"/>
          </p:cNvSpPr>
          <p:nvPr>
            <p:ph type="sldNum" sz="quarter" idx="12"/>
          </p:nvPr>
        </p:nvSpPr>
        <p:spPr>
          <a:xfrm>
            <a:off x="115862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en-GB" sz="2400" b="1" i="0" u="none" strike="noStrike" kern="1200" cap="none" spc="0" normalizeH="0" baseline="0" noProof="0" smtClean="0">
                <a:ln>
                  <a:noFill/>
                </a:ln>
                <a:solidFill>
                  <a:prstClr val="white"/>
                </a:solidFill>
                <a:effectLst/>
                <a:uLnTx/>
                <a:uFillTx/>
                <a:latin typeface="Century Gothic"/>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2400" b="1" i="0" u="none" strike="noStrike" kern="1200" cap="none" spc="0" normalizeH="0" baseline="0" noProof="0" dirty="0">
              <a:ln>
                <a:noFill/>
              </a:ln>
              <a:solidFill>
                <a:prstClr val="white"/>
              </a:solidFill>
              <a:effectLst/>
              <a:uLnTx/>
              <a:uFillTx/>
              <a:latin typeface="Century Gothic"/>
              <a:ea typeface="+mn-ea"/>
              <a:cs typeface="Arial"/>
              <a:sym typeface="Arial"/>
            </a:endParaRPr>
          </a:p>
        </p:txBody>
      </p:sp>
      <p:sp>
        <p:nvSpPr>
          <p:cNvPr id="4" name="Textplatzhalter 2">
            <a:extLst>
              <a:ext uri="{FF2B5EF4-FFF2-40B4-BE49-F238E27FC236}">
                <a16:creationId xmlns:a16="http://schemas.microsoft.com/office/drawing/2014/main" id="{97F4A35F-878A-ACF1-37F2-F43623B82028}"/>
              </a:ext>
            </a:extLst>
          </p:cNvPr>
          <p:cNvSpPr txBox="1">
            <a:spLocks/>
          </p:cNvSpPr>
          <p:nvPr/>
        </p:nvSpPr>
        <p:spPr>
          <a:xfrm>
            <a:off x="946851" y="400197"/>
            <a:ext cx="9619488" cy="10156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1220"/>
              </a:lnSpc>
              <a:spcBef>
                <a:spcPts val="1000"/>
              </a:spcBef>
              <a:spcAft>
                <a:spcPts val="0"/>
              </a:spcAft>
              <a:buClrTx/>
              <a:buSzTx/>
              <a:buFont typeface="Arial" panose="020B0604020202020204" pitchFamily="34" charset="0"/>
              <a:buNone/>
              <a:tabLst/>
              <a:defRPr/>
            </a:pPr>
            <a:r>
              <a:rPr kumimoji="0" lang="fr-FR" sz="2300" b="1" i="0"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Conditions d'utilisation du didacticiel </a:t>
            </a:r>
            <a:r>
              <a:rPr kumimoji="0" lang="fr-FR" sz="2300" b="1" i="1" u="none" strike="noStrike" kern="0" cap="none" spc="0" normalizeH="0" baseline="0" noProof="0" dirty="0">
                <a:ln>
                  <a:noFill/>
                </a:ln>
                <a:solidFill>
                  <a:srgbClr val="6C0A63"/>
                </a:solidFill>
                <a:effectLst/>
                <a:uLnTx/>
                <a:uFillTx/>
                <a:latin typeface="Century Gothic" panose="020B0502020202020204" pitchFamily="34" charset="0"/>
                <a:ea typeface="Times New Roman" panose="02020603050405020304" pitchFamily="18" charset="0"/>
                <a:cs typeface="Times New Roman" panose="02020603050405020304" pitchFamily="18" charset="0"/>
                <a:sym typeface="Arial"/>
              </a:rPr>
              <a:t>myidea</a:t>
            </a:r>
            <a:endParaRPr kumimoji="0" lang="en-GB" sz="2300" b="0" i="1" u="none" strike="noStrike" kern="1200" cap="none" spc="0" normalizeH="0" baseline="0" noProof="0" dirty="0">
              <a:ln>
                <a:noFill/>
              </a:ln>
              <a:solidFill>
                <a:srgbClr val="6C0A63"/>
              </a:solidFill>
              <a:effectLst/>
              <a:uLnTx/>
              <a:uFillTx/>
              <a:latin typeface="Century Gothic"/>
              <a:ea typeface="+mn-ea"/>
              <a:cs typeface="+mn-cs"/>
              <a:sym typeface="Arial"/>
            </a:endParaRPr>
          </a:p>
        </p:txBody>
      </p:sp>
      <p:sp>
        <p:nvSpPr>
          <p:cNvPr id="8" name="Textfeld 7">
            <a:extLst>
              <a:ext uri="{FF2B5EF4-FFF2-40B4-BE49-F238E27FC236}">
                <a16:creationId xmlns:a16="http://schemas.microsoft.com/office/drawing/2014/main" id="{FAF34DA1-EE8C-10FE-8D02-7384855B93F6}"/>
              </a:ext>
            </a:extLst>
          </p:cNvPr>
          <p:cNvSpPr txBox="1"/>
          <p:nvPr/>
        </p:nvSpPr>
        <p:spPr>
          <a:xfrm>
            <a:off x="956683" y="1728853"/>
            <a:ext cx="4960041" cy="507831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Utilisation en libre accès </a:t>
            </a:r>
            <a:r>
              <a:rPr kumimoji="0" lang="en-GB"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sont librement accessibles et peuvent, en principe, être utilisés par tout un chacun.</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Pour qui les documents ont-ils été créés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documents ont été élaborés pour être utilisés dans les écoles professionnelles. Ils s'adressent en premier lieu aux enseignants qui ont suivi une formation de base de quatre jours sur le programme d'apprentissage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Si vous souhaitez utiliser les documents sans avoir suivi cette formation, c'est possible. Dans ce cas, nous vous prions de nous en informer. En outre, nous nous tenons volontiers à votre disposition pour un entretien :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00" cap="none" spc="0" normalizeH="0" baseline="0" noProof="0" dirty="0">
              <a:ln>
                <a:noFill/>
              </a:ln>
              <a:solidFill>
                <a:srgbClr val="073450"/>
              </a:solidFill>
              <a:effectLst/>
              <a:highlight>
                <a:srgbClr val="00FFFF"/>
              </a:highlight>
              <a:uLnTx/>
              <a:uFillTx/>
              <a:latin typeface="Century Gothic"/>
              <a:ea typeface="Calibri" panose="020F0502020204030204" pitchFamily="34"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Mention du nom </a:t>
            </a:r>
            <a:r>
              <a:rPr kumimoji="0" lang="de-CH" sz="120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Lors de toute utilisation du matériel, le « Centre suisse pour la pensée et l’action entrepreneuriales </a:t>
            </a:r>
            <a:r>
              <a:rPr kumimoji="0" lang="fr-CH" sz="1200" b="0" i="0"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 doit être identifié comme étant l'auteur des documents. Cela peut se faire par les formulations suivantes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Documents élaborés par :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Si vous reprenez des documents complets (p. ex. des diapositives PowerPoint, des documents Word comme le mini-business plan), veuillez laisser le logo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aux endroits correspondants.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00" cap="none" spc="0" normalizeH="0" baseline="0" noProof="0" dirty="0">
              <a:ln>
                <a:noFill/>
              </a:ln>
              <a:solidFill>
                <a:srgbClr val="073450"/>
              </a:solidFill>
              <a:effectLst/>
              <a:uLnTx/>
              <a:uFillTx/>
              <a:latin typeface="Century Gothic"/>
              <a:ea typeface="Calibri" panose="020F0502020204030204" pitchFamily="34" charset="0"/>
              <a:cs typeface="Times New Roman" panose="02020603050405020304" pitchFamily="18" charset="0"/>
              <a:sym typeface="Arial"/>
            </a:endParaRPr>
          </a:p>
        </p:txBody>
      </p:sp>
      <p:sp>
        <p:nvSpPr>
          <p:cNvPr id="5" name="Textfeld 4">
            <a:extLst>
              <a:ext uri="{FF2B5EF4-FFF2-40B4-BE49-F238E27FC236}">
                <a16:creationId xmlns:a16="http://schemas.microsoft.com/office/drawing/2014/main" id="{4ADE5E7F-A7BB-6B0F-16C8-955FBF151E24}"/>
              </a:ext>
            </a:extLst>
          </p:cNvPr>
          <p:cNvSpPr txBox="1"/>
          <p:nvPr/>
        </p:nvSpPr>
        <p:spPr>
          <a:xfrm>
            <a:off x="5992047" y="1916817"/>
            <a:ext cx="5028967" cy="40472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Pas d'utilisation commerciale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Les matériels ne doivent pas être utilisés à des fins commerciales. Ils ne peuvent être utilisés qu'à des fins éducatives.</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0" u="none" strike="noStrike" kern="1200" cap="none" spc="0" normalizeH="0" baseline="0" noProof="0" dirty="0">
                <a:ln>
                  <a:noFill/>
                </a:ln>
                <a:solidFill>
                  <a:srgbClr val="6C0A63"/>
                </a:solidFill>
                <a:effectLst/>
                <a:uLnTx/>
                <a:uFillTx/>
                <a:latin typeface="Century Gothic"/>
                <a:ea typeface="+mn-ea"/>
                <a:cs typeface="Arial"/>
                <a:sym typeface="Arial"/>
              </a:rPr>
              <a:t>Adaptations et développements </a:t>
            </a: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C'est un principe de base que les enseignants qui utilisent le matériel didactique </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myidea</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 puissent l'adapter et le développer. Toutefois, même en cas de modification des documents, mentionnez le Centre suisse pour la pensée et l'action entrepreneuriales en tant que créateur initial. Dans ce cas, ajoutez une note indiquant que des modifications ont été apportées, par exemple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a:t>
            </a:r>
            <a:endParaRPr kumimoji="0" lang="de-CH"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Basé sur des documents du Centre suisse pour la pensée et l'action entrepreneuriales </a:t>
            </a:r>
            <a:r>
              <a:rPr kumimoji="0" lang="fr-CH" sz="1200" b="0" i="1" u="none" strike="noStrike" kern="1200" cap="none" spc="0" normalizeH="0" baseline="0" noProof="0" dirty="0" err="1">
                <a:ln>
                  <a:noFill/>
                </a:ln>
                <a:solidFill>
                  <a:srgbClr val="073450"/>
                </a:solidFill>
                <a:effectLst/>
                <a:uLnTx/>
                <a:uFillTx/>
                <a:latin typeface="Century Gothic"/>
                <a:ea typeface="+mn-ea"/>
                <a:cs typeface="Arial"/>
                <a:sym typeface="Arial"/>
              </a:rPr>
              <a:t>csPAE</a:t>
            </a:r>
            <a:r>
              <a:rPr kumimoji="0" lang="fr-CH" sz="1200" b="0" i="1" u="none" strike="noStrike" kern="1200" cap="none" spc="0" normalizeH="0" baseline="0" noProof="0" dirty="0">
                <a:ln>
                  <a:noFill/>
                </a:ln>
                <a:solidFill>
                  <a:srgbClr val="073450"/>
                </a:solidFill>
                <a:effectLst/>
                <a:uLnTx/>
                <a:uFillTx/>
                <a:latin typeface="Century Gothic"/>
                <a:ea typeface="+mn-ea"/>
                <a:cs typeface="Arial"/>
                <a:sym typeface="Arial"/>
              </a:rPr>
              <a:t> [votre nom/organisation] »</a:t>
            </a:r>
            <a:endParaRPr kumimoji="0" lang="en-GB" sz="1200" b="0" i="1"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sng"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6C0A63"/>
                </a:solidFill>
                <a:effectLst/>
                <a:uLnTx/>
                <a:uFillTx/>
                <a:latin typeface="Century Gothic"/>
                <a:ea typeface="+mn-ea"/>
                <a:cs typeface="Arial"/>
                <a:sym typeface="Arial"/>
              </a:rPr>
              <a:t>Contact : </a:t>
            </a:r>
            <a:r>
              <a:rPr kumimoji="0" lang="fr-CH" sz="1200" b="0" i="0" u="none" strike="noStrike" kern="1200" cap="none" spc="0" normalizeH="0" baseline="0" noProof="0" dirty="0">
                <a:ln>
                  <a:noFill/>
                </a:ln>
                <a:solidFill>
                  <a:srgbClr val="073450"/>
                </a:solidFill>
                <a:effectLst/>
                <a:uLnTx/>
                <a:uFillTx/>
                <a:latin typeface="Century Gothic"/>
                <a:ea typeface="+mn-ea"/>
                <a:cs typeface="Arial"/>
                <a:sym typeface="Arial"/>
              </a:rPr>
              <a:t>Pour toute question ou information complémentaire, veuillez nous contacter: </a:t>
            </a:r>
            <a:r>
              <a:rPr kumimoji="0" lang="fr-CH" sz="1200" b="0" i="0" u="sng" strike="noStrike" kern="1200" cap="none" spc="0" normalizeH="0" baseline="0" noProof="0" dirty="0">
                <a:ln>
                  <a:noFill/>
                </a:ln>
                <a:solidFill>
                  <a:srgbClr val="073450"/>
                </a:solidFill>
                <a:effectLst/>
                <a:uLnTx/>
                <a:uFillTx/>
                <a:latin typeface="Century Gothic"/>
                <a:ea typeface="+mn-ea"/>
                <a:cs typeface="Arial"/>
                <a:sym typeface="Arial"/>
                <a:hlinkClick r:id="rId3"/>
              </a:rPr>
              <a:t>Susan Müller</a:t>
            </a: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73450"/>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Nous vous remercions chaleureusement et vous souhaitons beaucoup de succès dans la mise en œuvre de myidea !</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fr-CH" sz="1200" b="1" i="1" u="none" strike="noStrike" kern="1200" cap="none" spc="0" normalizeH="0" baseline="0" noProof="0" dirty="0">
                <a:ln>
                  <a:noFill/>
                </a:ln>
                <a:solidFill>
                  <a:srgbClr val="6C0A63"/>
                </a:solidFill>
                <a:effectLst/>
                <a:uLnTx/>
                <a:uFillTx/>
                <a:latin typeface="Century Gothic"/>
                <a:ea typeface="+mn-ea"/>
                <a:cs typeface="Arial"/>
                <a:sym typeface="Arial"/>
              </a:rPr>
              <a:t>Centre suisse pour la pensée et l'action entrepreneuriales </a:t>
            </a:r>
            <a:r>
              <a:rPr kumimoji="0" lang="fr-CH" sz="1200" b="1" i="1" u="none" strike="noStrike" kern="1200" cap="none" spc="0" normalizeH="0" baseline="0" noProof="0" dirty="0" err="1">
                <a:ln>
                  <a:noFill/>
                </a:ln>
                <a:solidFill>
                  <a:srgbClr val="6C0A63"/>
                </a:solidFill>
                <a:effectLst/>
                <a:uLnTx/>
                <a:uFillTx/>
                <a:latin typeface="Century Gothic"/>
                <a:ea typeface="+mn-ea"/>
                <a:cs typeface="Arial"/>
                <a:sym typeface="Arial"/>
              </a:rPr>
              <a:t>csPAE</a:t>
            </a:r>
            <a:endParaRPr kumimoji="0" lang="en-GB" sz="1200" b="1" i="1" u="none" strike="noStrike" kern="1200" cap="none" spc="0" normalizeH="0" baseline="0" noProof="0" dirty="0">
              <a:ln>
                <a:noFill/>
              </a:ln>
              <a:solidFill>
                <a:srgbClr val="6C0A63"/>
              </a:solidFill>
              <a:effectLst/>
              <a:uLnTx/>
              <a:uFillTx/>
              <a:latin typeface="Century Gothic"/>
              <a:ea typeface="+mn-ea"/>
              <a:cs typeface="Arial"/>
              <a:sym typeface="Arial"/>
            </a:endParaRPr>
          </a:p>
        </p:txBody>
      </p:sp>
      <p:sp>
        <p:nvSpPr>
          <p:cNvPr id="7" name="Textfeld 6">
            <a:extLst>
              <a:ext uri="{FF2B5EF4-FFF2-40B4-BE49-F238E27FC236}">
                <a16:creationId xmlns:a16="http://schemas.microsoft.com/office/drawing/2014/main" id="{7C3E8A45-FEB6-6D73-C4C8-2049A09F1282}"/>
              </a:ext>
            </a:extLst>
          </p:cNvPr>
          <p:cNvSpPr txBox="1"/>
          <p:nvPr/>
        </p:nvSpPr>
        <p:spPr>
          <a:xfrm>
            <a:off x="956683" y="1058636"/>
            <a:ext cx="10064331"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Nous sommes heureux que vous souhaitiez utiliser les documents du programme d'apprentissage </a:t>
            </a:r>
            <a:r>
              <a:rPr kumimoji="0" lang="fr-FR" sz="1400" b="1" i="1"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myidea </a:t>
            </a:r>
            <a:r>
              <a:rPr kumimoji="0" lang="fr-FR" sz="1400" b="1" i="0" u="none" strike="noStrike" kern="100" cap="none" spc="0" normalizeH="0" baseline="0" noProof="0" dirty="0">
                <a:ln>
                  <a:noFill/>
                </a:ln>
                <a:solidFill>
                  <a:srgbClr val="6C0A63"/>
                </a:solidFill>
                <a:effectLst/>
                <a:uLnTx/>
                <a:uFillTx/>
                <a:latin typeface="Century Gothic" panose="020B0502020202020204" pitchFamily="34" charset="0"/>
                <a:ea typeface="+mn-ea"/>
                <a:cs typeface="Arial"/>
                <a:sym typeface="Arial"/>
              </a:rPr>
              <a:t>dans vos cours. Les documents servent à transmettre la pensée et l'action entrepreneuriales. Nous vous prions de bien vouloir respecter les conditions d'utilisation suivantes :</a:t>
            </a:r>
            <a:endParaRPr kumimoji="0" lang="en-GB" sz="1350" b="1" i="0" u="none" strike="noStrike" kern="100" cap="none" spc="0" normalizeH="0" baseline="0" noProof="0" dirty="0">
              <a:ln>
                <a:noFill/>
              </a:ln>
              <a:solidFill>
                <a:srgbClr val="6C0A63"/>
              </a:solidFill>
              <a:effectLst/>
              <a:uLnTx/>
              <a:uFillTx/>
              <a:latin typeface="Century Gothic"/>
              <a:ea typeface="Calibri" panose="020F0502020204030204" pitchFamily="34" charset="0"/>
              <a:cs typeface="Times New Roman" panose="02020603050405020304" pitchFamily="18" charset="0"/>
              <a:sym typeface="Arial"/>
            </a:endParaRPr>
          </a:p>
        </p:txBody>
      </p:sp>
      <p:pic>
        <p:nvPicPr>
          <p:cNvPr id="12" name="Grafik 11">
            <a:extLst>
              <a:ext uri="{FF2B5EF4-FFF2-40B4-BE49-F238E27FC236}">
                <a16:creationId xmlns:a16="http://schemas.microsoft.com/office/drawing/2014/main" id="{4DCCEB70-7F54-FBC2-4A18-45583928BF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34" y="15514"/>
            <a:ext cx="2153223" cy="1076612"/>
          </a:xfrm>
          <a:prstGeom prst="rect">
            <a:avLst/>
          </a:prstGeom>
        </p:spPr>
      </p:pic>
    </p:spTree>
    <p:extLst>
      <p:ext uri="{BB962C8B-B14F-4D97-AF65-F5344CB8AC3E}">
        <p14:creationId xmlns:p14="http://schemas.microsoft.com/office/powerpoint/2010/main" val="917805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A75A4-FF9C-050F-F29D-0B211B90DAD2}"/>
            </a:ext>
          </a:extLst>
        </p:cNvPr>
        <p:cNvGrpSpPr/>
        <p:nvPr/>
      </p:nvGrpSpPr>
      <p:grpSpPr>
        <a:xfrm>
          <a:off x="0" y="0"/>
          <a:ext cx="0" cy="0"/>
          <a:chOff x="0" y="0"/>
          <a:chExt cx="0" cy="0"/>
        </a:xfrm>
      </p:grpSpPr>
      <p:sp>
        <p:nvSpPr>
          <p:cNvPr id="3" name="Titel 1">
            <a:extLst>
              <a:ext uri="{FF2B5EF4-FFF2-40B4-BE49-F238E27FC236}">
                <a16:creationId xmlns:a16="http://schemas.microsoft.com/office/drawing/2014/main" id="{685F4310-669A-B12E-BE9B-99A8A18B7F38}"/>
              </a:ext>
            </a:extLst>
          </p:cNvPr>
          <p:cNvSpPr txBox="1">
            <a:spLocks/>
          </p:cNvSpPr>
          <p:nvPr/>
        </p:nvSpPr>
        <p:spPr>
          <a:xfrm>
            <a:off x="949443" y="-136768"/>
            <a:ext cx="10275546" cy="13894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073450"/>
                </a:solidFill>
                <a:effectLst/>
                <a:uLnTx/>
                <a:uFillTx/>
                <a:latin typeface="Century Gothic"/>
                <a:ea typeface="+mj-ea"/>
                <a:cs typeface="+mj-cs"/>
              </a:rPr>
              <a:t>Comment les activités sont-elles liées à l'Entrepreneuriat et à la pensée entrepreneuriale ?</a:t>
            </a:r>
          </a:p>
        </p:txBody>
      </p:sp>
      <p:graphicFrame>
        <p:nvGraphicFramePr>
          <p:cNvPr id="4" name="Tabelle 3">
            <a:extLst>
              <a:ext uri="{FF2B5EF4-FFF2-40B4-BE49-F238E27FC236}">
                <a16:creationId xmlns:a16="http://schemas.microsoft.com/office/drawing/2014/main" id="{F44CF4B6-DD49-E415-056D-E4D00FAA28D5}"/>
              </a:ext>
            </a:extLst>
          </p:cNvPr>
          <p:cNvGraphicFramePr>
            <a:graphicFrameLocks noGrp="1"/>
          </p:cNvGraphicFramePr>
          <p:nvPr>
            <p:extLst>
              <p:ext uri="{D42A27DB-BD31-4B8C-83A1-F6EECF244321}">
                <p14:modId xmlns:p14="http://schemas.microsoft.com/office/powerpoint/2010/main" val="2620460688"/>
              </p:ext>
            </p:extLst>
          </p:nvPr>
        </p:nvGraphicFramePr>
        <p:xfrm>
          <a:off x="1056387" y="1546448"/>
          <a:ext cx="10079225" cy="4770120"/>
        </p:xfrm>
        <a:graphic>
          <a:graphicData uri="http://schemas.openxmlformats.org/drawingml/2006/table">
            <a:tbl>
              <a:tblPr firstRow="1" bandRow="1">
                <a:tableStyleId>{5C22544A-7EE6-4342-B048-85BDC9FD1C3A}</a:tableStyleId>
              </a:tblPr>
              <a:tblGrid>
                <a:gridCol w="2271604">
                  <a:extLst>
                    <a:ext uri="{9D8B030D-6E8A-4147-A177-3AD203B41FA5}">
                      <a16:colId xmlns:a16="http://schemas.microsoft.com/office/drawing/2014/main" val="20000"/>
                    </a:ext>
                  </a:extLst>
                </a:gridCol>
                <a:gridCol w="1255229">
                  <a:extLst>
                    <a:ext uri="{9D8B030D-6E8A-4147-A177-3AD203B41FA5}">
                      <a16:colId xmlns:a16="http://schemas.microsoft.com/office/drawing/2014/main" val="2344219916"/>
                    </a:ext>
                  </a:extLst>
                </a:gridCol>
                <a:gridCol w="1638098">
                  <a:extLst>
                    <a:ext uri="{9D8B030D-6E8A-4147-A177-3AD203B41FA5}">
                      <a16:colId xmlns:a16="http://schemas.microsoft.com/office/drawing/2014/main" val="1412005768"/>
                    </a:ext>
                  </a:extLst>
                </a:gridCol>
                <a:gridCol w="1638098">
                  <a:extLst>
                    <a:ext uri="{9D8B030D-6E8A-4147-A177-3AD203B41FA5}">
                      <a16:colId xmlns:a16="http://schemas.microsoft.com/office/drawing/2014/main" val="2717812065"/>
                    </a:ext>
                  </a:extLst>
                </a:gridCol>
                <a:gridCol w="1638098">
                  <a:extLst>
                    <a:ext uri="{9D8B030D-6E8A-4147-A177-3AD203B41FA5}">
                      <a16:colId xmlns:a16="http://schemas.microsoft.com/office/drawing/2014/main" val="3441884437"/>
                    </a:ext>
                  </a:extLst>
                </a:gridCol>
                <a:gridCol w="1638098">
                  <a:extLst>
                    <a:ext uri="{9D8B030D-6E8A-4147-A177-3AD203B41FA5}">
                      <a16:colId xmlns:a16="http://schemas.microsoft.com/office/drawing/2014/main" val="2522732302"/>
                    </a:ext>
                  </a:extLst>
                </a:gridCol>
              </a:tblGrid>
              <a:tr h="189910">
                <a:tc>
                  <a:txBody>
                    <a:bodyPr/>
                    <a:lstStyle/>
                    <a:p>
                      <a:pPr algn="ctr"/>
                      <a:endParaRPr lang="de-CH" sz="1400" b="1" noProof="0" dirty="0">
                        <a:solidFill>
                          <a:srgbClr val="073450"/>
                        </a:solidFill>
                        <a:latin typeface="Century Gothic" panose="020B0502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3211" rtl="0" eaLnBrk="1" fontAlgn="auto" latinLnBrk="0" hangingPunct="1">
                        <a:lnSpc>
                          <a:spcPct val="100000"/>
                        </a:lnSpc>
                        <a:spcBef>
                          <a:spcPts val="0"/>
                        </a:spcBef>
                        <a:spcAft>
                          <a:spcPts val="0"/>
                        </a:spcAft>
                        <a:buClrTx/>
                        <a:buSzTx/>
                        <a:buFontTx/>
                        <a:buNone/>
                        <a:tabLst/>
                        <a:defRPr/>
                      </a:pPr>
                      <a:r>
                        <a:rPr lang="de-CH" sz="1500" b="1" kern="1200" noProof="0" dirty="0">
                          <a:solidFill>
                            <a:srgbClr val="073450"/>
                          </a:solidFill>
                          <a:latin typeface="Century Gothic" panose="020B0502020202020204" pitchFamily="34" charset="0"/>
                          <a:ea typeface="+mn-ea"/>
                          <a:cs typeface="+mn-cs"/>
                        </a:rPr>
                        <a:t>Le </a:t>
                      </a:r>
                      <a:r>
                        <a:rPr lang="de-CH" sz="1500" b="1" kern="1200" noProof="0" dirty="0" err="1">
                          <a:solidFill>
                            <a:srgbClr val="073450"/>
                          </a:solidFill>
                          <a:latin typeface="Century Gothic" panose="020B0502020202020204" pitchFamily="34" charset="0"/>
                          <a:ea typeface="+mn-ea"/>
                          <a:cs typeface="+mn-cs"/>
                        </a:rPr>
                        <a:t>défi</a:t>
                      </a:r>
                      <a:r>
                        <a:rPr lang="de-CH" sz="1500" b="1" kern="1200" noProof="0" dirty="0">
                          <a:solidFill>
                            <a:srgbClr val="073450"/>
                          </a:solidFill>
                          <a:latin typeface="Century Gothic" panose="020B0502020202020204" pitchFamily="34" charset="0"/>
                          <a:ea typeface="+mn-ea"/>
                          <a:cs typeface="+mn-cs"/>
                        </a:rPr>
                        <a:t> du </a:t>
                      </a:r>
                      <a:r>
                        <a:rPr lang="de-CH" sz="1500" b="1" kern="1200" noProof="0" dirty="0" err="1">
                          <a:solidFill>
                            <a:srgbClr val="073450"/>
                          </a:solidFill>
                          <a:latin typeface="Century Gothic" panose="020B0502020202020204" pitchFamily="34" charset="0"/>
                          <a:ea typeface="+mn-ea"/>
                          <a:cs typeface="+mn-cs"/>
                        </a:rPr>
                        <a:t>troc</a:t>
                      </a:r>
                      <a:r>
                        <a:rPr lang="de-CH" sz="1500" b="1" kern="1200" noProof="0" dirty="0">
                          <a:solidFill>
                            <a:srgbClr val="073450"/>
                          </a:solidFill>
                          <a:latin typeface="Century Gothic" panose="020B0502020202020204" pitchFamily="34" charset="0"/>
                          <a:ea typeface="+mn-ea"/>
                          <a:cs typeface="+mn-cs"/>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3211" rtl="0" eaLnBrk="1" fontAlgn="auto" latinLnBrk="0" hangingPunct="1">
                        <a:lnSpc>
                          <a:spcPct val="100000"/>
                        </a:lnSpc>
                        <a:spcBef>
                          <a:spcPts val="0"/>
                        </a:spcBef>
                        <a:spcAft>
                          <a:spcPts val="0"/>
                        </a:spcAft>
                        <a:buClrTx/>
                        <a:buSzTx/>
                        <a:buFontTx/>
                        <a:buNone/>
                        <a:tabLst/>
                        <a:defRPr/>
                      </a:pPr>
                      <a:r>
                        <a:rPr lang="de-CH" sz="1500" b="1" kern="1200" noProof="0" dirty="0">
                          <a:solidFill>
                            <a:srgbClr val="073450"/>
                          </a:solidFill>
                          <a:latin typeface="Century Gothic" panose="020B0502020202020204" pitchFamily="34" charset="0"/>
                          <a:ea typeface="+mn-ea"/>
                          <a:cs typeface="+mn-cs"/>
                        </a:rPr>
                        <a:t>Racontez-moi votre histoire !</a:t>
                      </a:r>
                    </a:p>
                    <a:p>
                      <a:pPr algn="ctr"/>
                      <a:endParaRPr lang="de-CH" sz="1500" b="1" noProof="0" dirty="0">
                        <a:solidFill>
                          <a:srgbClr val="073450"/>
                        </a:solidFill>
                        <a:latin typeface="Century Gothic" panose="020B0502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3211" rtl="0" eaLnBrk="1" fontAlgn="auto" latinLnBrk="0" hangingPunct="1">
                        <a:lnSpc>
                          <a:spcPct val="100000"/>
                        </a:lnSpc>
                        <a:spcBef>
                          <a:spcPts val="0"/>
                        </a:spcBef>
                        <a:spcAft>
                          <a:spcPts val="0"/>
                        </a:spcAft>
                        <a:buClrTx/>
                        <a:buSzTx/>
                        <a:buFontTx/>
                        <a:buNone/>
                        <a:tabLst/>
                        <a:defRPr/>
                      </a:pPr>
                      <a:r>
                        <a:rPr lang="de-CH" sz="1500" b="1" kern="1200" noProof="0" dirty="0">
                          <a:solidFill>
                            <a:srgbClr val="073450"/>
                          </a:solidFill>
                          <a:latin typeface="Century Gothic" panose="020B0502020202020204" pitchFamily="34" charset="0"/>
                          <a:ea typeface="+mn-ea"/>
                          <a:cs typeface="+mn-cs"/>
                        </a:rPr>
                        <a:t>C'est inutile !</a:t>
                      </a:r>
                    </a:p>
                    <a:p>
                      <a:pPr algn="ctr"/>
                      <a:endParaRPr lang="de-CH" sz="1500" b="1" noProof="0" dirty="0">
                        <a:solidFill>
                          <a:srgbClr val="073450"/>
                        </a:solidFill>
                        <a:latin typeface="Century Gothic" panose="020B0502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CH" sz="1500" b="1" kern="1200" baseline="0" noProof="0" dirty="0">
                          <a:solidFill>
                            <a:srgbClr val="073450"/>
                          </a:solidFill>
                          <a:latin typeface="Century Gothic" panose="020B0502020202020204" pitchFamily="34" charset="0"/>
                          <a:ea typeface="+mn-ea"/>
                          <a:cs typeface="+mn-cs"/>
                        </a:rPr>
                        <a:t>Kickstart it !</a:t>
                      </a:r>
                      <a:endParaRPr lang="de-CH" sz="1500" b="1" noProof="0" dirty="0">
                        <a:solidFill>
                          <a:srgbClr val="073450"/>
                        </a:solidFill>
                        <a:latin typeface="Century Gothic" panose="020B0502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3211" rtl="0" eaLnBrk="1" fontAlgn="auto" latinLnBrk="0" hangingPunct="1">
                        <a:lnSpc>
                          <a:spcPct val="100000"/>
                        </a:lnSpc>
                        <a:spcBef>
                          <a:spcPts val="0"/>
                        </a:spcBef>
                        <a:spcAft>
                          <a:spcPts val="0"/>
                        </a:spcAft>
                        <a:buClrTx/>
                        <a:buSzTx/>
                        <a:buFontTx/>
                        <a:buNone/>
                        <a:tabLst/>
                        <a:defRPr/>
                      </a:pPr>
                      <a:r>
                        <a:rPr lang="de-CH" sz="1500" b="1" noProof="0" dirty="0">
                          <a:solidFill>
                            <a:srgbClr val="073450"/>
                          </a:solidFill>
                          <a:latin typeface="Century Gothic" panose="020B0502020202020204" pitchFamily="34" charset="0"/>
                        </a:rPr>
                        <a:t>Le Marketing sous la loupe</a:t>
                      </a:r>
                    </a:p>
                    <a:p>
                      <a:pPr algn="ctr"/>
                      <a:endParaRPr lang="de-CH" sz="1500" b="1" noProof="0" dirty="0">
                        <a:solidFill>
                          <a:srgbClr val="073450"/>
                        </a:solidFill>
                        <a:latin typeface="Century Gothic" panose="020B0502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pPr algn="l"/>
                      <a:r>
                        <a:rPr lang="de-CH" sz="1400" b="0" noProof="0" dirty="0">
                          <a:solidFill>
                            <a:srgbClr val="073450"/>
                          </a:solidFill>
                          <a:latin typeface="Century Gothic" panose="020B0502020202020204" pitchFamily="34" charset="0"/>
                        </a:rPr>
                        <a:t>Les entrepreneur·e·s doivent demander et convaincre les autres (par exemple pour obtenir un feedback ou réaliser des ventes)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p>
                      <a:pPr algn="l"/>
                      <a:r>
                        <a:rPr lang="de-CH" sz="1400" b="0" kern="1200" noProof="0" dirty="0">
                          <a:solidFill>
                            <a:srgbClr val="073450"/>
                          </a:solidFill>
                          <a:latin typeface="Century Gothic" panose="020B0502020202020204" pitchFamily="34" charset="0"/>
                          <a:ea typeface="+mn-ea"/>
                          <a:cs typeface="+mn-cs"/>
                        </a:rPr>
                        <a:t>Les entrepreneur·e·s doivent répondre à un besoin du client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3211" rtl="0" eaLnBrk="1" fontAlgn="auto" latinLnBrk="0" hangingPunct="1">
                        <a:lnSpc>
                          <a:spcPct val="100000"/>
                        </a:lnSpc>
                        <a:spcBef>
                          <a:spcPts val="0"/>
                        </a:spcBef>
                        <a:spcAft>
                          <a:spcPts val="0"/>
                        </a:spcAft>
                        <a:buClrTx/>
                        <a:buSzTx/>
                        <a:buFontTx/>
                        <a:buNone/>
                        <a:tabLst/>
                        <a:defRPr/>
                      </a:pP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3211" rtl="0" eaLnBrk="1" fontAlgn="auto" latinLnBrk="0" hangingPunct="1">
                        <a:lnSpc>
                          <a:spcPct val="100000"/>
                        </a:lnSpc>
                        <a:spcBef>
                          <a:spcPts val="0"/>
                        </a:spcBef>
                        <a:spcAft>
                          <a:spcPts val="0"/>
                        </a:spcAft>
                        <a:buClrTx/>
                        <a:buSzTx/>
                        <a:buFontTx/>
                        <a:buNone/>
                        <a:tabLst/>
                        <a:defRPr/>
                      </a:pP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0">
                <a:tc>
                  <a:txBody>
                    <a:bodyPr/>
                    <a:lstStyle/>
                    <a:p>
                      <a:pPr algn="l"/>
                      <a:r>
                        <a:rPr lang="de-CH" sz="1400" b="0" kern="1200" noProof="0" dirty="0">
                          <a:solidFill>
                            <a:srgbClr val="073450"/>
                          </a:solidFill>
                          <a:latin typeface="Century Gothic" panose="020B0502020202020204" pitchFamily="34" charset="0"/>
                          <a:ea typeface="+mn-ea"/>
                          <a:cs typeface="+mn-cs"/>
                        </a:rPr>
                        <a:t>Les entrepreneur·e·s doivent faire preuve d'esprit critique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70840">
                <a:tc>
                  <a:txBody>
                    <a:bodyPr/>
                    <a:lstStyle/>
                    <a:p>
                      <a:pPr algn="l"/>
                      <a:r>
                        <a:rPr lang="de-CH" sz="1400" b="0" kern="1200" noProof="0" dirty="0">
                          <a:solidFill>
                            <a:srgbClr val="073450"/>
                          </a:solidFill>
                          <a:latin typeface="Century Gothic" panose="020B0502020202020204" pitchFamily="34" charset="0"/>
                          <a:ea typeface="+mn-ea"/>
                          <a:cs typeface="+mn-cs"/>
                        </a:rPr>
                        <a:t>Les entrepreneur·e·s peuvent apprendre des autres, de ce qui fonctionne et de leurs erreurs.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CH" sz="3200" b="0" noProof="0" dirty="0">
                        <a:solidFill>
                          <a:srgbClr val="8EB403"/>
                        </a:solidFill>
                        <a:latin typeface="Century Gothic" panose="020B0502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CH" sz="3200" b="0" kern="1200" noProof="0" dirty="0">
                          <a:solidFill>
                            <a:srgbClr val="8EB403"/>
                          </a:solidFill>
                          <a:latin typeface="Century Gothic" panose="020B0502020202020204" pitchFamily="34" charset="0"/>
                          <a:ea typeface="+mn-ea"/>
                          <a:cs typeface="+mn-cs"/>
                          <a:sym typeface="Wingdings" panose="05000000000000000000" pitchFamily="2" charset="2"/>
                        </a:rPr>
                        <a:t></a:t>
                      </a:r>
                      <a:endParaRPr lang="de-CH" sz="3200" b="0" kern="1200" noProof="0" dirty="0">
                        <a:solidFill>
                          <a:srgbClr val="8EB403"/>
                        </a:solidFill>
                        <a:latin typeface="Century Gothic" panose="020B0502020202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9" name="Foliennummernplatzhalter 12">
            <a:extLst>
              <a:ext uri="{FF2B5EF4-FFF2-40B4-BE49-F238E27FC236}">
                <a16:creationId xmlns:a16="http://schemas.microsoft.com/office/drawing/2014/main" id="{CC8ACA9A-9DC7-D921-2C76-8BBB0FAA96CA}"/>
              </a:ext>
            </a:extLst>
          </p:cNvPr>
          <p:cNvSpPr txBox="1">
            <a:spLocks/>
          </p:cNvSpPr>
          <p:nvPr/>
        </p:nvSpPr>
        <p:spPr>
          <a:xfrm>
            <a:off x="11510081" y="6356350"/>
            <a:ext cx="536009" cy="365125"/>
          </a:xfrm>
          <a:prstGeom prst="rect">
            <a:avLst/>
          </a:prstGeom>
        </p:spPr>
        <p:txBody>
          <a:bodyPr vert="horz" lIns="91440" tIns="45720" rIns="91440" bIns="45720" rtlCol="0" anchor="ctr"/>
          <a:lstStyle>
            <a:defPPr>
              <a:defRPr lang="ru-RU"/>
            </a:defPPr>
            <a:lvl1pPr marL="0" algn="r" defTabSz="914400" rtl="0" eaLnBrk="1" latinLnBrk="0" hangingPunct="1">
              <a:defRPr sz="24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7E6CA31-DA56-47CF-9891-B6D0296B6AEC}" type="slidenum">
              <a:rPr lang="ru-RU" smtClean="0">
                <a:solidFill>
                  <a:prstClr val="white"/>
                </a:solidFill>
                <a:latin typeface="Century Gothic"/>
              </a:rPr>
              <a:t>20</a:t>
            </a:fld>
            <a:endParaRPr lang="ru-RU" dirty="0">
              <a:solidFill>
                <a:prstClr val="white"/>
              </a:solidFill>
              <a:latin typeface="Century Gothic"/>
            </a:endParaRPr>
          </a:p>
        </p:txBody>
      </p:sp>
      <p:sp>
        <p:nvSpPr>
          <p:cNvPr id="5" name="Textfeld 4">
            <a:extLst>
              <a:ext uri="{FF2B5EF4-FFF2-40B4-BE49-F238E27FC236}">
                <a16:creationId xmlns:a16="http://schemas.microsoft.com/office/drawing/2014/main" id="{09849D56-35EA-E9A8-9FD5-2FF53FDB503B}"/>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Century Gothic" panose="020B0502020202020204" pitchFamily="34" charset="0"/>
              </a:rPr>
              <a:t>Documents élaborés par : Centre suisse pour la pensée et l'action entrepreneuriales </a:t>
            </a:r>
            <a:r>
              <a:rPr lang="fr-FR" sz="1100" b="1" dirty="0" err="1">
                <a:solidFill>
                  <a:srgbClr val="5F5F5F"/>
                </a:solidFill>
                <a:latin typeface="Century Gothic" panose="020B0502020202020204" pitchFamily="34" charset="0"/>
              </a:rPr>
              <a:t>csPAE</a:t>
            </a:r>
            <a:endParaRPr lang="de-CH" sz="1100" b="1" dirty="0">
              <a:solidFill>
                <a:srgbClr val="5F5F5F"/>
              </a:solidFill>
              <a:latin typeface="Century Gothic" panose="020B0502020202020204" pitchFamily="34" charset="0"/>
            </a:endParaRPr>
          </a:p>
        </p:txBody>
      </p:sp>
    </p:spTree>
    <p:extLst>
      <p:ext uri="{BB962C8B-B14F-4D97-AF65-F5344CB8AC3E}">
        <p14:creationId xmlns:p14="http://schemas.microsoft.com/office/powerpoint/2010/main" val="1080884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759622-24B8-42BF-9CDC-3B434C16A31C}"/>
              </a:ext>
            </a:extLst>
          </p:cNvPr>
          <p:cNvSpPr>
            <a:spLocks noGrp="1"/>
          </p:cNvSpPr>
          <p:nvPr>
            <p:ph type="title"/>
          </p:nvPr>
        </p:nvSpPr>
        <p:spPr>
          <a:xfrm>
            <a:off x="222185" y="2792348"/>
            <a:ext cx="4649884" cy="3177320"/>
          </a:xfrm>
        </p:spPr>
        <p:txBody>
          <a:bodyPr>
            <a:noAutofit/>
          </a:bodyPr>
          <a:lstStyle/>
          <a:p>
            <a:r>
              <a:rPr lang="fr-CH" sz="4200" noProof="0" dirty="0">
                <a:solidFill>
                  <a:schemeClr val="bg1"/>
                </a:solidFill>
              </a:rPr>
              <a:t>Warm-up:</a:t>
            </a:r>
            <a:br>
              <a:rPr lang="fr-CH" sz="4200" noProof="0" dirty="0">
                <a:solidFill>
                  <a:schemeClr val="bg1"/>
                </a:solidFill>
              </a:rPr>
            </a:br>
            <a:r>
              <a:rPr lang="fr-CH" sz="3000" noProof="0" dirty="0">
                <a:solidFill>
                  <a:schemeClr val="bg1"/>
                </a:solidFill>
              </a:rPr>
              <a:t>préparez-vous pour le voyage entrepreneurial</a:t>
            </a:r>
          </a:p>
        </p:txBody>
      </p:sp>
      <p:sp>
        <p:nvSpPr>
          <p:cNvPr id="5" name="Foliennummernplatzhalter 4">
            <a:extLst>
              <a:ext uri="{FF2B5EF4-FFF2-40B4-BE49-F238E27FC236}">
                <a16:creationId xmlns:a16="http://schemas.microsoft.com/office/drawing/2014/main" id="{D490FCDB-F780-45A3-83C0-FCD5A1DB6A23}"/>
              </a:ext>
            </a:extLst>
          </p:cNvPr>
          <p:cNvSpPr>
            <a:spLocks noGrp="1"/>
          </p:cNvSpPr>
          <p:nvPr>
            <p:ph type="sldNum" sz="quarter" idx="12"/>
          </p:nvPr>
        </p:nvSpPr>
        <p:spPr/>
        <p:txBody>
          <a:bodyPr/>
          <a:lstStyle/>
          <a:p>
            <a:fld id="{B7E6CA31-DA56-47CF-9891-B6D0296B6AEC}" type="slidenum">
              <a:rPr lang="fr-CH" noProof="0" smtClean="0"/>
              <a:t>3</a:t>
            </a:fld>
            <a:endParaRPr lang="fr-CH" noProof="0" dirty="0"/>
          </a:p>
        </p:txBody>
      </p:sp>
      <p:sp>
        <p:nvSpPr>
          <p:cNvPr id="6" name="Textplatzhalter 2">
            <a:extLst>
              <a:ext uri="{FF2B5EF4-FFF2-40B4-BE49-F238E27FC236}">
                <a16:creationId xmlns:a16="http://schemas.microsoft.com/office/drawing/2014/main" id="{25C56F4A-330C-9D74-2EC1-B2EEA4A5A67D}"/>
              </a:ext>
            </a:extLst>
          </p:cNvPr>
          <p:cNvSpPr txBox="1">
            <a:spLocks/>
          </p:cNvSpPr>
          <p:nvPr/>
        </p:nvSpPr>
        <p:spPr>
          <a:xfrm>
            <a:off x="241763" y="5353888"/>
            <a:ext cx="11728051" cy="138535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fr-CH" sz="2000" b="1" noProof="0" dirty="0">
                <a:solidFill>
                  <a:srgbClr val="B11B96"/>
                </a:solidFill>
                <a:latin typeface="+mj-lt"/>
              </a:rPr>
              <a:t>Journée d'inspiration | </a:t>
            </a:r>
            <a:r>
              <a:rPr lang="fr-CH" sz="2000" dirty="0">
                <a:solidFill>
                  <a:schemeClr val="accent6">
                    <a:lumMod val="50000"/>
                  </a:schemeClr>
                </a:solidFill>
                <a:latin typeface="+mj-lt"/>
              </a:rPr>
              <a:t>Module 1 : </a:t>
            </a:r>
            <a:r>
              <a:rPr lang="fr-FR" sz="2000" dirty="0">
                <a:solidFill>
                  <a:schemeClr val="accent6">
                    <a:lumMod val="50000"/>
                  </a:schemeClr>
                </a:solidFill>
                <a:latin typeface="+mj-lt"/>
              </a:rPr>
              <a:t>Trouver un problème qui mérite d’être résolu</a:t>
            </a:r>
            <a:r>
              <a:rPr lang="fr-CH" sz="2000" dirty="0">
                <a:solidFill>
                  <a:schemeClr val="accent6">
                    <a:lumMod val="50000"/>
                  </a:schemeClr>
                </a:solidFill>
                <a:latin typeface="+mj-lt"/>
              </a:rPr>
              <a:t> | Module 2 : Développer une solution appropriée | Module 3 : </a:t>
            </a:r>
            <a:r>
              <a:rPr lang="fr-FR" sz="2000" dirty="0">
                <a:solidFill>
                  <a:schemeClr val="accent6">
                    <a:lumMod val="50000"/>
                  </a:schemeClr>
                </a:solidFill>
                <a:latin typeface="+mj-lt"/>
              </a:rPr>
              <a:t>Développer un modèle d’affaires viable </a:t>
            </a:r>
            <a:r>
              <a:rPr lang="fr-CH" sz="2000" dirty="0">
                <a:solidFill>
                  <a:schemeClr val="accent6">
                    <a:lumMod val="50000"/>
                  </a:schemeClr>
                </a:solidFill>
                <a:latin typeface="+mj-lt"/>
              </a:rPr>
              <a:t>| Module 4 : Assurer la viabilité financière | Module 5 : Entrer sur le marché | Module 6 : Présentation et clôture</a:t>
            </a:r>
          </a:p>
        </p:txBody>
      </p:sp>
    </p:spTree>
    <p:extLst>
      <p:ext uri="{BB962C8B-B14F-4D97-AF65-F5344CB8AC3E}">
        <p14:creationId xmlns:p14="http://schemas.microsoft.com/office/powerpoint/2010/main" val="3832661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34302-0436-7AF5-E769-529EC89F3836}"/>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1B3BE3F-FDA7-3AB4-FFB3-397A4E95C57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t>4</a:t>
            </a:fld>
            <a:endParaRPr kumimoji="0" lang="ru-RU" sz="2400" b="1" i="0" u="none" strike="noStrike" kern="1200" cap="none" spc="0" normalizeH="0" baseline="0" noProof="0">
              <a:ln>
                <a:noFill/>
              </a:ln>
              <a:solidFill>
                <a:prstClr val="white"/>
              </a:solidFill>
              <a:effectLst/>
              <a:uLnTx/>
              <a:uFillTx/>
              <a:latin typeface="Century Gothic"/>
              <a:ea typeface="+mn-ea"/>
              <a:cs typeface="+mn-cs"/>
            </a:endParaRPr>
          </a:p>
        </p:txBody>
      </p:sp>
      <p:sp>
        <p:nvSpPr>
          <p:cNvPr id="8" name="Titel 1">
            <a:extLst>
              <a:ext uri="{FF2B5EF4-FFF2-40B4-BE49-F238E27FC236}">
                <a16:creationId xmlns:a16="http://schemas.microsoft.com/office/drawing/2014/main" id="{BDA03F60-27A3-C5B2-7A28-05D012684997}"/>
              </a:ext>
            </a:extLst>
          </p:cNvPr>
          <p:cNvSpPr txBox="1">
            <a:spLocks/>
          </p:cNvSpPr>
          <p:nvPr/>
        </p:nvSpPr>
        <p:spPr>
          <a:xfrm>
            <a:off x="951661" y="171020"/>
            <a:ext cx="7163639" cy="7810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CH" sz="2400" b="1" i="0" u="none" strike="noStrike" kern="1200" cap="none" spc="0" normalizeH="0" baseline="0" noProof="0" dirty="0">
                <a:ln>
                  <a:noFill/>
                </a:ln>
                <a:solidFill>
                  <a:srgbClr val="073450"/>
                </a:solidFill>
                <a:effectLst/>
                <a:uLnTx/>
                <a:uFillTx/>
                <a:latin typeface="Century Gothic"/>
                <a:ea typeface="+mj-ea"/>
                <a:cs typeface="+mj-cs"/>
              </a:rPr>
              <a:t>Activités possibles pour s'initier à la pensée et à l'action entrepreneuriales</a:t>
            </a:r>
          </a:p>
        </p:txBody>
      </p:sp>
      <p:graphicFrame>
        <p:nvGraphicFramePr>
          <p:cNvPr id="3" name="Tabelle 2">
            <a:extLst>
              <a:ext uri="{FF2B5EF4-FFF2-40B4-BE49-F238E27FC236}">
                <a16:creationId xmlns:a16="http://schemas.microsoft.com/office/drawing/2014/main" id="{50B0CD00-60B9-CE3C-2E0B-91ED76B3DEDB}"/>
              </a:ext>
            </a:extLst>
          </p:cNvPr>
          <p:cNvGraphicFramePr>
            <a:graphicFrameLocks noGrp="1"/>
          </p:cNvGraphicFramePr>
          <p:nvPr>
            <p:extLst>
              <p:ext uri="{D42A27DB-BD31-4B8C-83A1-F6EECF244321}">
                <p14:modId xmlns:p14="http://schemas.microsoft.com/office/powerpoint/2010/main" val="1813558022"/>
              </p:ext>
            </p:extLst>
          </p:nvPr>
        </p:nvGraphicFramePr>
        <p:xfrm>
          <a:off x="1047345" y="2010056"/>
          <a:ext cx="10000034" cy="2682240"/>
        </p:xfrm>
        <a:graphic>
          <a:graphicData uri="http://schemas.openxmlformats.org/drawingml/2006/table">
            <a:tbl>
              <a:tblPr firstRow="1" bandRow="1">
                <a:tableStyleId>{5C22544A-7EE6-4342-B048-85BDC9FD1C3A}</a:tableStyleId>
              </a:tblPr>
              <a:tblGrid>
                <a:gridCol w="643197">
                  <a:extLst>
                    <a:ext uri="{9D8B030D-6E8A-4147-A177-3AD203B41FA5}">
                      <a16:colId xmlns:a16="http://schemas.microsoft.com/office/drawing/2014/main" val="20000"/>
                    </a:ext>
                  </a:extLst>
                </a:gridCol>
                <a:gridCol w="9356837">
                  <a:extLst>
                    <a:ext uri="{9D8B030D-6E8A-4147-A177-3AD203B41FA5}">
                      <a16:colId xmlns:a16="http://schemas.microsoft.com/office/drawing/2014/main" val="20001"/>
                    </a:ext>
                  </a:extLst>
                </a:gridCol>
              </a:tblGrid>
              <a:tr h="370840">
                <a:tc>
                  <a:txBody>
                    <a:bodyPr/>
                    <a:lstStyle/>
                    <a:p>
                      <a:pPr algn="ctr"/>
                      <a:r>
                        <a:rPr lang="fr-CH" sz="2000" noProof="0" dirty="0">
                          <a:solidFill>
                            <a:schemeClr val="accent1"/>
                          </a:solidFill>
                        </a:rPr>
                        <a:t>N°.</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CH" sz="2000" noProof="0" dirty="0">
                          <a:solidFill>
                            <a:schemeClr val="accent1"/>
                          </a:solidFill>
                        </a:rPr>
                        <a:t>Activité</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gn="ctr"/>
                      <a:r>
                        <a:rPr lang="fr-CH" sz="2000" b="1" noProof="0" dirty="0">
                          <a:solidFill>
                            <a:srgbClr val="697D91"/>
                          </a:solidFill>
                        </a:rPr>
                        <a:t>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2000" b="1" kern="1200" noProof="0" dirty="0">
                          <a:solidFill>
                            <a:srgbClr val="697D91"/>
                          </a:solidFill>
                          <a:latin typeface="+mn-lt"/>
                          <a:ea typeface="+mn-ea"/>
                          <a:cs typeface="+mn-cs"/>
                        </a:rPr>
                        <a:t>Le défi du troc : </a:t>
                      </a:r>
                      <a:r>
                        <a:rPr lang="fr-CH" sz="2000" b="0" kern="1200" noProof="0" dirty="0">
                          <a:solidFill>
                            <a:srgbClr val="697D91"/>
                          </a:solidFill>
                          <a:latin typeface="+mn-lt"/>
                          <a:ea typeface="+mn-ea"/>
                          <a:cs typeface="+mn-cs"/>
                        </a:rPr>
                        <a:t>Commencez avec un petit objet et échangez vers le haut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gn="ctr"/>
                      <a:r>
                        <a:rPr lang="fr-CH" sz="2000" b="1" noProof="0" dirty="0">
                          <a:solidFill>
                            <a:srgbClr val="697D91"/>
                          </a:solidFill>
                        </a:rPr>
                        <a:t>2</a:t>
                      </a:r>
                    </a:p>
                  </a:txBody>
                  <a:tcPr anchor="ct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r>
                        <a:rPr lang="fr-CH" sz="2000" b="1" kern="1200" noProof="0" dirty="0">
                          <a:solidFill>
                            <a:srgbClr val="697D91"/>
                          </a:solidFill>
                          <a:latin typeface="+mn-lt"/>
                          <a:ea typeface="+mn-ea"/>
                          <a:cs typeface="+mn-cs"/>
                        </a:rPr>
                        <a:t>Racontez-moi votre histoire : </a:t>
                      </a:r>
                      <a:r>
                        <a:rPr lang="fr-CH" sz="2000" b="0" kern="1200" noProof="0" dirty="0">
                          <a:solidFill>
                            <a:srgbClr val="697D91"/>
                          </a:solidFill>
                          <a:latin typeface="+mn-lt"/>
                          <a:ea typeface="+mn-ea"/>
                          <a:cs typeface="+mn-cs"/>
                        </a:rPr>
                        <a:t>Interviewez </a:t>
                      </a:r>
                      <a:r>
                        <a:rPr lang="fr-CH" sz="2000" b="0" kern="1200" noProof="0" dirty="0" err="1">
                          <a:solidFill>
                            <a:srgbClr val="697D91"/>
                          </a:solidFill>
                          <a:latin typeface="+mn-lt"/>
                          <a:ea typeface="+mn-ea"/>
                          <a:cs typeface="+mn-cs"/>
                        </a:rPr>
                        <a:t>un·e</a:t>
                      </a:r>
                      <a:r>
                        <a:rPr lang="fr-CH" sz="2000" b="0" kern="1200" noProof="0" dirty="0">
                          <a:solidFill>
                            <a:srgbClr val="697D91"/>
                          </a:solidFill>
                          <a:latin typeface="+mn-lt"/>
                          <a:ea typeface="+mn-ea"/>
                          <a:cs typeface="+mn-cs"/>
                        </a:rPr>
                        <a:t> </a:t>
                      </a:r>
                      <a:r>
                        <a:rPr lang="fr-CH" sz="2000" b="0" kern="1200" noProof="0" dirty="0" err="1">
                          <a:solidFill>
                            <a:srgbClr val="697D91"/>
                          </a:solidFill>
                          <a:latin typeface="+mn-lt"/>
                          <a:ea typeface="+mn-ea"/>
                          <a:cs typeface="+mn-cs"/>
                        </a:rPr>
                        <a:t>entrepreneur·e</a:t>
                      </a:r>
                      <a:endParaRPr lang="fr-CH" sz="2000" b="0" kern="1200" noProof="0" dirty="0">
                        <a:solidFill>
                          <a:srgbClr val="697D91"/>
                        </a:solidFill>
                        <a:latin typeface="+mn-lt"/>
                        <a:ea typeface="+mn-ea"/>
                        <a:cs typeface="+mn-cs"/>
                      </a:endParaRPr>
                    </a:p>
                  </a:txBody>
                  <a:tcPr anchor="ct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10003"/>
                  </a:ext>
                </a:extLst>
              </a:tr>
              <a:tr h="0">
                <a:tc>
                  <a:txBody>
                    <a:bodyPr/>
                    <a:lstStyle/>
                    <a:p>
                      <a:pPr algn="ctr"/>
                      <a:r>
                        <a:rPr lang="fr-CH" sz="2000" b="1" noProof="0" dirty="0">
                          <a:solidFill>
                            <a:srgbClr val="697D91"/>
                          </a:solidFill>
                        </a:rPr>
                        <a:t>3</a:t>
                      </a:r>
                    </a:p>
                  </a:txBody>
                  <a:tcPr anchor="ct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2000" b="1" kern="1200" noProof="0" dirty="0">
                          <a:solidFill>
                            <a:srgbClr val="697D91"/>
                          </a:solidFill>
                          <a:latin typeface="+mn-lt"/>
                          <a:ea typeface="+mn-ea"/>
                          <a:cs typeface="+mn-cs"/>
                        </a:rPr>
                        <a:t>C'est inutile ! </a:t>
                      </a:r>
                      <a:r>
                        <a:rPr lang="fr-CH" sz="2000" b="0" kern="1200" noProof="0" dirty="0">
                          <a:solidFill>
                            <a:srgbClr val="697D91"/>
                          </a:solidFill>
                          <a:latin typeface="+mn-lt"/>
                          <a:ea typeface="+mn-ea"/>
                          <a:cs typeface="+mn-cs"/>
                        </a:rPr>
                        <a:t>Identifiez un produit qui a échoué</a:t>
                      </a:r>
                    </a:p>
                  </a:txBody>
                  <a:tcPr anchor="ct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gn="ctr"/>
                      <a:r>
                        <a:rPr lang="fr-CH" sz="2000" b="1" noProof="0" dirty="0">
                          <a:solidFill>
                            <a:srgbClr val="697D91"/>
                          </a:solidFill>
                        </a:rPr>
                        <a:t>4</a:t>
                      </a:r>
                    </a:p>
                  </a:txBody>
                  <a:tcPr anchor="ct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2000" b="1" kern="1200" baseline="0" noProof="0" dirty="0" err="1">
                          <a:solidFill>
                            <a:srgbClr val="697D91"/>
                          </a:solidFill>
                          <a:latin typeface="+mn-lt"/>
                          <a:ea typeface="+mn-ea"/>
                          <a:cs typeface="+mn-cs"/>
                        </a:rPr>
                        <a:t>Kickstart</a:t>
                      </a:r>
                      <a:r>
                        <a:rPr lang="fr-CH" sz="2000" b="1" kern="1200" baseline="0" noProof="0" dirty="0">
                          <a:solidFill>
                            <a:srgbClr val="697D91"/>
                          </a:solidFill>
                          <a:latin typeface="+mn-lt"/>
                          <a:ea typeface="+mn-ea"/>
                          <a:cs typeface="+mn-cs"/>
                        </a:rPr>
                        <a:t> </a:t>
                      </a:r>
                      <a:r>
                        <a:rPr lang="fr-CH" sz="2000" b="1" kern="1200" baseline="0" noProof="0" dirty="0" err="1">
                          <a:solidFill>
                            <a:srgbClr val="697D91"/>
                          </a:solidFill>
                          <a:latin typeface="+mn-lt"/>
                          <a:ea typeface="+mn-ea"/>
                          <a:cs typeface="+mn-cs"/>
                        </a:rPr>
                        <a:t>it</a:t>
                      </a:r>
                      <a:r>
                        <a:rPr lang="fr-CH" sz="2000" b="1" kern="1200" baseline="0" noProof="0" dirty="0">
                          <a:solidFill>
                            <a:srgbClr val="697D91"/>
                          </a:solidFill>
                          <a:latin typeface="+mn-lt"/>
                          <a:ea typeface="+mn-ea"/>
                          <a:cs typeface="+mn-cs"/>
                        </a:rPr>
                        <a:t> : </a:t>
                      </a:r>
                      <a:r>
                        <a:rPr lang="fr-CH" sz="2000" b="0" kern="1200" baseline="0" noProof="0" dirty="0">
                          <a:solidFill>
                            <a:srgbClr val="697D91"/>
                          </a:solidFill>
                          <a:latin typeface="+mn-lt"/>
                          <a:ea typeface="+mn-ea"/>
                          <a:cs typeface="+mn-cs"/>
                        </a:rPr>
                        <a:t>Comparez plusieurs campagnes de Crowdfunding</a:t>
                      </a:r>
                      <a:endParaRPr lang="fr-CH" sz="2000" b="0" noProof="0" dirty="0">
                        <a:solidFill>
                          <a:srgbClr val="697D91"/>
                        </a:solidFill>
                      </a:endParaRPr>
                    </a:p>
                  </a:txBody>
                  <a:tcPr anchor="ct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noFill/>
                  </a:tcPr>
                </a:tc>
                <a:extLst>
                  <a:ext uri="{0D108BD9-81ED-4DB2-BD59-A6C34878D82A}">
                    <a16:rowId xmlns:a16="http://schemas.microsoft.com/office/drawing/2014/main" val="10005"/>
                  </a:ext>
                </a:extLst>
              </a:tr>
              <a:tr h="370840">
                <a:tc>
                  <a:txBody>
                    <a:bodyPr/>
                    <a:lstStyle/>
                    <a:p>
                      <a:pPr algn="ctr"/>
                      <a:r>
                        <a:rPr lang="fr-CH" sz="2000" b="1" noProof="0" dirty="0">
                          <a:solidFill>
                            <a:srgbClr val="697D91"/>
                          </a:solidFill>
                        </a:rPr>
                        <a:t>5</a:t>
                      </a:r>
                    </a:p>
                  </a:txBody>
                  <a:tcPr anchor="ct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2000" b="1" noProof="0" dirty="0">
                          <a:solidFill>
                            <a:srgbClr val="697D91"/>
                          </a:solidFill>
                        </a:rPr>
                        <a:t>Le Marketing sous la loupe : </a:t>
                      </a:r>
                      <a:r>
                        <a:rPr lang="fr-FR" sz="2000" b="0" noProof="0" dirty="0">
                          <a:solidFill>
                            <a:srgbClr val="697D91"/>
                          </a:solidFill>
                        </a:rPr>
                        <a:t>Trouvez une campagne de Marketing que vous voyez de manière critique</a:t>
                      </a:r>
                      <a:endParaRPr lang="fr-CH" sz="2000" noProof="0" dirty="0">
                        <a:solidFill>
                          <a:srgbClr val="697D91"/>
                        </a:solidFill>
                      </a:endParaRPr>
                    </a:p>
                  </a:txBody>
                  <a:tcPr anchor="ct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759988"/>
                  </a:ext>
                </a:extLst>
              </a:tr>
            </a:tbl>
          </a:graphicData>
        </a:graphic>
      </p:graphicFrame>
      <p:sp>
        <p:nvSpPr>
          <p:cNvPr id="5" name="Textfeld 4">
            <a:extLst>
              <a:ext uri="{FF2B5EF4-FFF2-40B4-BE49-F238E27FC236}">
                <a16:creationId xmlns:a16="http://schemas.microsoft.com/office/drawing/2014/main" id="{61EA5CDB-9648-62F5-97CE-EB3715A1CB02}"/>
              </a:ext>
            </a:extLst>
          </p:cNvPr>
          <p:cNvSpPr txBox="1"/>
          <p:nvPr/>
        </p:nvSpPr>
        <p:spPr>
          <a:xfrm>
            <a:off x="2664543" y="6487598"/>
            <a:ext cx="6851608" cy="261610"/>
          </a:xfrm>
          <a:prstGeom prst="rect">
            <a:avLst/>
          </a:prstGeom>
          <a:noFill/>
        </p:spPr>
        <p:txBody>
          <a:bodyPr wrap="square">
            <a:spAutoFit/>
          </a:bodyPr>
          <a:lstStyle/>
          <a:p>
            <a:pPr algn="ctr">
              <a:spcBef>
                <a:spcPts val="600"/>
              </a:spcBef>
            </a:pPr>
            <a:r>
              <a:rPr lang="fr-FR" sz="1100" b="1" dirty="0">
                <a:solidFill>
                  <a:srgbClr val="5F5F5F"/>
                </a:solidFill>
                <a:latin typeface="+mj-lt"/>
              </a:rPr>
              <a:t>Documents élaborés par : Centre suisse pour la pensée et l'action entrepreneuriales </a:t>
            </a:r>
            <a:r>
              <a:rPr lang="fr-FR" sz="1100" b="1" dirty="0" err="1">
                <a:solidFill>
                  <a:srgbClr val="5F5F5F"/>
                </a:solidFill>
                <a:latin typeface="+mj-lt"/>
              </a:rPr>
              <a:t>csPAE</a:t>
            </a:r>
            <a:endParaRPr lang="de-CH" sz="1100" b="1" dirty="0">
              <a:solidFill>
                <a:srgbClr val="5F5F5F"/>
              </a:solidFill>
              <a:latin typeface="+mj-lt"/>
            </a:endParaRPr>
          </a:p>
        </p:txBody>
      </p:sp>
    </p:spTree>
    <p:extLst>
      <p:ext uri="{BB962C8B-B14F-4D97-AF65-F5344CB8AC3E}">
        <p14:creationId xmlns:p14="http://schemas.microsoft.com/office/powerpoint/2010/main" val="59534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B4705-66FC-BF60-69AB-02250FFF5F90}"/>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8636DBB3-2E1B-D524-AD9C-7E3EDBCA5DA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7331" y="2585335"/>
            <a:ext cx="5694234" cy="3771015"/>
          </a:xfrm>
          <a:prstGeom prst="rect">
            <a:avLst/>
          </a:prstGeom>
        </p:spPr>
      </p:pic>
      <p:sp>
        <p:nvSpPr>
          <p:cNvPr id="2" name="Foliennummernplatzhalter 1">
            <a:extLst>
              <a:ext uri="{FF2B5EF4-FFF2-40B4-BE49-F238E27FC236}">
                <a16:creationId xmlns:a16="http://schemas.microsoft.com/office/drawing/2014/main" id="{07A0ABAB-4556-D1D4-B704-FAF44571E6C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t>5</a:t>
            </a:fld>
            <a:endParaRPr kumimoji="0" lang="ru-RU" sz="2400" b="1" i="0" u="none" strike="noStrike" kern="1200" cap="none" spc="0" normalizeH="0" baseline="0" noProof="0">
              <a:ln>
                <a:noFill/>
              </a:ln>
              <a:solidFill>
                <a:prstClr val="white"/>
              </a:solidFill>
              <a:effectLst/>
              <a:uLnTx/>
              <a:uFillTx/>
              <a:latin typeface="Century Gothic"/>
              <a:ea typeface="+mn-ea"/>
              <a:cs typeface="+mn-cs"/>
            </a:endParaRPr>
          </a:p>
        </p:txBody>
      </p:sp>
      <p:sp>
        <p:nvSpPr>
          <p:cNvPr id="8" name="Titel 1">
            <a:extLst>
              <a:ext uri="{FF2B5EF4-FFF2-40B4-BE49-F238E27FC236}">
                <a16:creationId xmlns:a16="http://schemas.microsoft.com/office/drawing/2014/main" id="{E61F3751-5317-A9E3-4873-90C762D4E41B}"/>
              </a:ext>
            </a:extLst>
          </p:cNvPr>
          <p:cNvSpPr txBox="1">
            <a:spLocks/>
          </p:cNvSpPr>
          <p:nvPr/>
        </p:nvSpPr>
        <p:spPr>
          <a:xfrm>
            <a:off x="2209825" y="897118"/>
            <a:ext cx="7772349" cy="199918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lvl="0">
              <a:defRPr/>
            </a:pPr>
            <a:r>
              <a:rPr lang="en-GB" sz="4200" dirty="0">
                <a:solidFill>
                  <a:srgbClr val="073450"/>
                </a:solidFill>
                <a:latin typeface="Century Gothic"/>
              </a:rPr>
              <a:t>1 Le défi du troc : commencez avec un petit objet et échangez vers le haut</a:t>
            </a:r>
            <a:endParaRPr lang="en-GB" sz="4200" b="0" dirty="0">
              <a:solidFill>
                <a:srgbClr val="073450"/>
              </a:solidFill>
              <a:latin typeface="Century Gothic"/>
            </a:endParaRPr>
          </a:p>
        </p:txBody>
      </p:sp>
    </p:spTree>
    <p:extLst>
      <p:ext uri="{BB962C8B-B14F-4D97-AF65-F5344CB8AC3E}">
        <p14:creationId xmlns:p14="http://schemas.microsoft.com/office/powerpoint/2010/main" val="3509466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D1BDC-FD6E-6FBB-73DF-23CB09B6D9A3}"/>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66900708-58DB-0AE9-1BE4-5007FF798C61}"/>
              </a:ext>
            </a:extLst>
          </p:cNvPr>
          <p:cNvSpPr/>
          <p:nvPr/>
        </p:nvSpPr>
        <p:spPr>
          <a:xfrm>
            <a:off x="1062493" y="1499192"/>
            <a:ext cx="10535454" cy="4332930"/>
          </a:xfrm>
          <a:prstGeom prst="rect">
            <a:avLst/>
          </a:prstGeom>
          <a:no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3211" rtl="0" eaLnBrk="1" fontAlgn="auto" latinLnBrk="0" hangingPunct="1">
              <a:lnSpc>
                <a:spcPct val="100000"/>
              </a:lnSpc>
              <a:spcBef>
                <a:spcPts val="0"/>
              </a:spcBef>
              <a:spcAft>
                <a:spcPts val="0"/>
              </a:spcAft>
              <a:buClrTx/>
              <a:buSzTx/>
              <a:buFontTx/>
              <a:buNone/>
              <a:tabLst/>
              <a:defRPr/>
            </a:pPr>
            <a:endParaRPr kumimoji="0" lang="de-DE" sz="1346" b="0" i="0" u="none" strike="noStrike" kern="1200" cap="none" spc="0" normalizeH="0" baseline="0" noProof="0" dirty="0" err="1">
              <a:ln>
                <a:noFill/>
              </a:ln>
              <a:solidFill>
                <a:srgbClr val="E78E23"/>
              </a:solidFill>
              <a:effectLst/>
              <a:uLnTx/>
              <a:uFillTx/>
              <a:latin typeface="Lucida Sans"/>
              <a:ea typeface="+mn-ea"/>
              <a:cs typeface="+mn-cs"/>
            </a:endParaRPr>
          </a:p>
        </p:txBody>
      </p:sp>
      <p:sp>
        <p:nvSpPr>
          <p:cNvPr id="2" name="Foliennummernplatzhalter 1">
            <a:extLst>
              <a:ext uri="{FF2B5EF4-FFF2-40B4-BE49-F238E27FC236}">
                <a16:creationId xmlns:a16="http://schemas.microsoft.com/office/drawing/2014/main" id="{EF0C5F81-2B61-9688-FD0E-8CE40D641BD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t>6</a:t>
            </a:fld>
            <a:endParaRPr kumimoji="0" lang="ru-RU" sz="2400" b="1" i="0" u="none" strike="noStrike" kern="1200" cap="none" spc="0" normalizeH="0" baseline="0" noProof="0">
              <a:ln>
                <a:noFill/>
              </a:ln>
              <a:solidFill>
                <a:prstClr val="white"/>
              </a:solidFill>
              <a:effectLst/>
              <a:uLnTx/>
              <a:uFillTx/>
              <a:latin typeface="Century Gothic"/>
              <a:ea typeface="+mn-ea"/>
              <a:cs typeface="+mn-cs"/>
            </a:endParaRPr>
          </a:p>
        </p:txBody>
      </p:sp>
      <p:sp>
        <p:nvSpPr>
          <p:cNvPr id="3" name="Titel 1">
            <a:extLst>
              <a:ext uri="{FF2B5EF4-FFF2-40B4-BE49-F238E27FC236}">
                <a16:creationId xmlns:a16="http://schemas.microsoft.com/office/drawing/2014/main" id="{920083B0-AF12-1C77-5C6D-7D88C55B4B63}"/>
              </a:ext>
            </a:extLst>
          </p:cNvPr>
          <p:cNvSpPr txBox="1">
            <a:spLocks/>
          </p:cNvSpPr>
          <p:nvPr/>
        </p:nvSpPr>
        <p:spPr>
          <a:xfrm>
            <a:off x="963091" y="77823"/>
            <a:ext cx="8638110" cy="7810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400" b="1" i="0" u="none" strike="noStrike" kern="1200" cap="none" spc="0" normalizeH="0" baseline="0" noProof="0" dirty="0">
                <a:ln>
                  <a:noFill/>
                </a:ln>
                <a:solidFill>
                  <a:srgbClr val="073450"/>
                </a:solidFill>
                <a:effectLst/>
                <a:uLnTx/>
                <a:uFillTx/>
                <a:latin typeface="Century Gothic"/>
                <a:ea typeface="+mj-ea"/>
                <a:cs typeface="+mj-cs"/>
              </a:rPr>
              <a:t>Le défi du troc : contexte</a:t>
            </a:r>
          </a:p>
        </p:txBody>
      </p:sp>
      <p:sp>
        <p:nvSpPr>
          <p:cNvPr id="6" name="New shape"/>
          <p:cNvSpPr/>
          <p:nvPr/>
        </p:nvSpPr>
        <p:spPr>
          <a:xfrm>
            <a:off x="1316896" y="1800534"/>
            <a:ext cx="10026648" cy="37049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lstStyle/>
          <a:p>
            <a:pPr marL="0" marR="0" lvl="0" indent="0" algn="l" defTabSz="913211" rtl="0" eaLnBrk="1" fontAlgn="auto" latinLnBrk="0" hangingPunct="1">
              <a:lnSpc>
                <a:spcPts val="2397"/>
              </a:lnSpc>
              <a:spcBef>
                <a:spcPts val="1200"/>
              </a:spcBef>
              <a:spcAft>
                <a:spcPts val="0"/>
              </a:spcAft>
              <a:buClr>
                <a:srgbClr val="00802F"/>
              </a:buClr>
              <a:buSzTx/>
              <a:buFontTx/>
              <a:buNone/>
              <a:tabLst/>
              <a:defRPr/>
            </a:pPr>
            <a:r>
              <a:rPr kumimoji="0" lang="de-CH" b="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Pour concrétiser une idée de création d'entreprise, les entrepreneur·e·s ont besoin de l'aide et du soutien d'autres personnes. Ils ont besoin de temps ou d'argent, d'idées, de feedback ou de contacts.</a:t>
            </a:r>
          </a:p>
          <a:p>
            <a:pPr marL="0" marR="0" lvl="0" indent="0" algn="l" defTabSz="913211" rtl="0" eaLnBrk="1" fontAlgn="auto" latinLnBrk="0" hangingPunct="1">
              <a:lnSpc>
                <a:spcPts val="2397"/>
              </a:lnSpc>
              <a:spcBef>
                <a:spcPts val="1200"/>
              </a:spcBef>
              <a:spcAft>
                <a:spcPts val="0"/>
              </a:spcAft>
              <a:buClr>
                <a:srgbClr val="00802F"/>
              </a:buClr>
              <a:buSzTx/>
              <a:buFontTx/>
              <a:buNone/>
              <a:tabLst/>
              <a:defRPr/>
            </a:pPr>
            <a:r>
              <a:rPr kumimoji="0" lang="de-CH" b="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En bref, les entrepreneur·e·s doivent convaincre les autres de mettre des ressources à leur disposition. Parfois, ils peuvent faire appel à leur propre cercle de connaissances ou demander à des amis d'amis. Mais parfois, les entrepreneur·e·s doivent aussi s'adresser à des personnes avec lesquelles ils n'ont pas encore eu de contact et les convaincre du bien-fondé d'une idée. Le succès dépend en grande partie de la manière dont les entrepreneur·e·s s'adressent à leur interlocuteur.</a:t>
            </a:r>
          </a:p>
          <a:p>
            <a:pPr marL="0" marR="0" lvl="0" indent="0" algn="l" defTabSz="913211" rtl="0" eaLnBrk="1" fontAlgn="auto" latinLnBrk="0" hangingPunct="1">
              <a:lnSpc>
                <a:spcPts val="2397"/>
              </a:lnSpc>
              <a:spcBef>
                <a:spcPts val="1200"/>
              </a:spcBef>
              <a:spcAft>
                <a:spcPts val="0"/>
              </a:spcAft>
              <a:buClr>
                <a:srgbClr val="00802F"/>
              </a:buClr>
              <a:buSzTx/>
              <a:buFontTx/>
              <a:buNone/>
              <a:tabLst/>
              <a:defRPr/>
            </a:pPr>
            <a:r>
              <a:rPr kumimoji="0" lang="de-CH" b="0" i="0" u="none" strike="noStrike" kern="1200" cap="none" spc="0" normalizeH="0" baseline="0" noProof="0" dirty="0">
                <a:ln>
                  <a:noFill/>
                </a:ln>
                <a:solidFill>
                  <a:srgbClr val="073450"/>
                </a:solidFill>
                <a:effectLst/>
                <a:uLnTx/>
                <a:uFillTx/>
                <a:latin typeface="Century Gothic" panose="020B0502020202020204" pitchFamily="34" charset="0"/>
                <a:ea typeface="+mn-ea"/>
                <a:cs typeface="+mn-cs"/>
              </a:rPr>
              <a:t>Cet exercice vous aide à aborder des personnes que vous ne connaissez pas encore et que vous souhaitez convaincre de quelque chose.</a:t>
            </a:r>
          </a:p>
        </p:txBody>
      </p:sp>
      <p:sp>
        <p:nvSpPr>
          <p:cNvPr id="5" name="Text Placeholder 3">
            <a:extLst>
              <a:ext uri="{FF2B5EF4-FFF2-40B4-BE49-F238E27FC236}">
                <a16:creationId xmlns:a16="http://schemas.microsoft.com/office/drawing/2014/main" id="{03740717-F3B6-479C-AED1-2CAB05E8B648}"/>
              </a:ext>
            </a:extLst>
          </p:cNvPr>
          <p:cNvSpPr txBox="1">
            <a:spLocks/>
          </p:cNvSpPr>
          <p:nvPr/>
        </p:nvSpPr>
        <p:spPr>
          <a:xfrm>
            <a:off x="4263391" y="5887931"/>
            <a:ext cx="7481006" cy="36512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AT" sz="1000" b="1" dirty="0">
                <a:solidFill>
                  <a:srgbClr val="697D91"/>
                </a:solidFill>
                <a:latin typeface="Century Gothic" panose="020B0502020202020204" pitchFamily="34" charset="0"/>
              </a:rPr>
              <a:t>Source : </a:t>
            </a:r>
            <a:r>
              <a:rPr lang="de-AT" sz="1000" dirty="0">
                <a:solidFill>
                  <a:srgbClr val="697D91"/>
                </a:solidFill>
                <a:latin typeface="Century Gothic" panose="020B0502020202020204" pitchFamily="34" charset="0"/>
              </a:rPr>
              <a:t>Fueglistaller, U., Fust, A., Müller, C., Müller, S., &amp; Zellweger, T. (2019). Entrepreneuriat - Modèles, mise en œuvre, perspectives : Avec des exemples de cas en Allemagne, en Autriche et en Suisse (5e éd.). Springer Gabler. p. 29.</a:t>
            </a:r>
          </a:p>
        </p:txBody>
      </p:sp>
    </p:spTree>
    <p:extLst>
      <p:ext uri="{BB962C8B-B14F-4D97-AF65-F5344CB8AC3E}">
        <p14:creationId xmlns:p14="http://schemas.microsoft.com/office/powerpoint/2010/main" val="2067377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FEF08-EE8C-94F0-AE3C-963342253115}"/>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FC1B23C4-76AD-389B-FE53-99ED8B4D87BD}"/>
              </a:ext>
            </a:extLst>
          </p:cNvPr>
          <p:cNvSpPr/>
          <p:nvPr/>
        </p:nvSpPr>
        <p:spPr>
          <a:xfrm>
            <a:off x="1052445" y="3826684"/>
            <a:ext cx="10535454" cy="2261104"/>
          </a:xfrm>
          <a:prstGeom prst="rect">
            <a:avLst/>
          </a:prstGeom>
          <a:no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3211"/>
            <a:endParaRPr lang="de-DE" sz="1346" dirty="0" err="1">
              <a:solidFill>
                <a:srgbClr val="E78E23"/>
              </a:solidFill>
              <a:latin typeface="Lucida Sans"/>
            </a:endParaRPr>
          </a:p>
        </p:txBody>
      </p:sp>
      <p:sp>
        <p:nvSpPr>
          <p:cNvPr id="2" name="Foliennummernplatzhalter 1">
            <a:extLst>
              <a:ext uri="{FF2B5EF4-FFF2-40B4-BE49-F238E27FC236}">
                <a16:creationId xmlns:a16="http://schemas.microsoft.com/office/drawing/2014/main" id="{8AC086C6-9EE6-9B85-E839-8A59AA5B799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t>7</a:t>
            </a:fld>
            <a:endParaRPr kumimoji="0" lang="ru-RU" sz="2400" b="1" i="0" u="none" strike="noStrike" kern="1200" cap="none" spc="0" normalizeH="0" baseline="0" noProof="0" dirty="0">
              <a:ln>
                <a:noFill/>
              </a:ln>
              <a:solidFill>
                <a:prstClr val="white"/>
              </a:solidFill>
              <a:effectLst/>
              <a:uLnTx/>
              <a:uFillTx/>
              <a:latin typeface="Century Gothic"/>
              <a:ea typeface="+mn-ea"/>
              <a:cs typeface="+mn-cs"/>
            </a:endParaRPr>
          </a:p>
        </p:txBody>
      </p:sp>
      <p:sp>
        <p:nvSpPr>
          <p:cNvPr id="3" name="Titel 1">
            <a:extLst>
              <a:ext uri="{FF2B5EF4-FFF2-40B4-BE49-F238E27FC236}">
                <a16:creationId xmlns:a16="http://schemas.microsoft.com/office/drawing/2014/main" id="{F3475A17-3522-0078-3B42-8C1913D58A01}"/>
              </a:ext>
            </a:extLst>
          </p:cNvPr>
          <p:cNvSpPr txBox="1">
            <a:spLocks/>
          </p:cNvSpPr>
          <p:nvPr/>
        </p:nvSpPr>
        <p:spPr>
          <a:xfrm>
            <a:off x="963091" y="77823"/>
            <a:ext cx="8638110" cy="7810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400" b="1" i="0" u="none" strike="noStrike" kern="1200" cap="none" spc="0" normalizeH="0" baseline="0" noProof="0" dirty="0">
                <a:ln>
                  <a:noFill/>
                </a:ln>
                <a:solidFill>
                  <a:srgbClr val="073450"/>
                </a:solidFill>
                <a:effectLst/>
                <a:uLnTx/>
                <a:uFillTx/>
                <a:latin typeface="Century Gothic"/>
                <a:ea typeface="+mj-ea"/>
                <a:cs typeface="+mj-cs"/>
              </a:rPr>
              <a:t>Le défi du troc : votre mission</a:t>
            </a:r>
            <a:endParaRPr kumimoji="0" lang="de-CH" sz="2400" b="1" i="0" u="none" strike="noStrike" kern="1200" cap="none" spc="0" normalizeH="0" baseline="0" noProof="0" dirty="0">
              <a:ln>
                <a:noFill/>
              </a:ln>
              <a:solidFill>
                <a:srgbClr val="073450"/>
              </a:solidFill>
              <a:effectLst/>
              <a:uLnTx/>
              <a:uFillTx/>
              <a:latin typeface="Century Gothic"/>
              <a:ea typeface="+mj-ea"/>
              <a:cs typeface="+mj-cs"/>
            </a:endParaRPr>
          </a:p>
        </p:txBody>
      </p:sp>
      <p:sp>
        <p:nvSpPr>
          <p:cNvPr id="5" name="Text Placeholder 3">
            <a:extLst>
              <a:ext uri="{FF2B5EF4-FFF2-40B4-BE49-F238E27FC236}">
                <a16:creationId xmlns:a16="http://schemas.microsoft.com/office/drawing/2014/main" id="{8F88E34C-E8A4-4F6D-52FC-E2692A264F52}"/>
              </a:ext>
            </a:extLst>
          </p:cNvPr>
          <p:cNvSpPr txBox="1">
            <a:spLocks/>
          </p:cNvSpPr>
          <p:nvPr/>
        </p:nvSpPr>
        <p:spPr>
          <a:xfrm>
            <a:off x="8584163" y="6168332"/>
            <a:ext cx="3003736" cy="25029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AT" sz="1000" b="1" dirty="0">
                <a:solidFill>
                  <a:srgbClr val="697D91"/>
                </a:solidFill>
                <a:latin typeface="Century Gothic" panose="020B0502020202020204" pitchFamily="34" charset="0"/>
              </a:rPr>
              <a:t>Source : </a:t>
            </a:r>
            <a:r>
              <a:rPr lang="de-AT" sz="1000" dirty="0">
                <a:solidFill>
                  <a:srgbClr val="697D91"/>
                </a:solidFill>
                <a:latin typeface="Century Gothic" panose="020B0502020202020204" pitchFamily="34" charset="0"/>
              </a:rPr>
              <a:t>Fueglistaller et al. (2019), p. 29.</a:t>
            </a:r>
          </a:p>
        </p:txBody>
      </p:sp>
      <p:sp>
        <p:nvSpPr>
          <p:cNvPr id="10" name="New shape"/>
          <p:cNvSpPr/>
          <p:nvPr/>
        </p:nvSpPr>
        <p:spPr>
          <a:xfrm>
            <a:off x="956199" y="1008484"/>
            <a:ext cx="10885281" cy="2552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lstStyle/>
          <a:p>
            <a:pPr marL="0" marR="0" lvl="0" indent="0" algn="l" defTabSz="913211" rtl="0" eaLnBrk="1" fontAlgn="auto" latinLnBrk="0" hangingPunct="1">
              <a:lnSpc>
                <a:spcPct val="100000"/>
              </a:lnSpc>
              <a:spcBef>
                <a:spcPts val="799"/>
              </a:spcBef>
              <a:spcAft>
                <a:spcPts val="0"/>
              </a:spcAft>
              <a:buClr>
                <a:srgbClr val="00802F"/>
              </a:buClr>
              <a:buSzTx/>
              <a:buFontTx/>
              <a:buNone/>
              <a:tabLst/>
              <a:defRPr/>
            </a:pPr>
            <a:r>
              <a:rPr kumimoji="0" lang="de-CH" b="0" i="0" u="none" strike="noStrike" kern="1200" cap="none" spc="0" normalizeH="0" baseline="0" noProof="0" dirty="0">
                <a:ln>
                  <a:noFill/>
                </a:ln>
                <a:solidFill>
                  <a:srgbClr val="073450"/>
                </a:solidFill>
                <a:effectLst/>
                <a:uLnTx/>
                <a:uFillTx/>
                <a:ea typeface="+mn-ea"/>
                <a:cs typeface="+mn-cs"/>
              </a:rPr>
              <a:t>Commencez avec un petit objet (par exemple une tasse, un stylo, une barrette à cheveux) et trouvez quelqu'un qui le trocra contre un objet que vous considérez de plus grande valeur.</a:t>
            </a:r>
          </a:p>
          <a:p>
            <a:pPr marL="0" marR="0" lvl="0" indent="0" algn="l" defTabSz="913211" rtl="0" eaLnBrk="1" fontAlgn="auto" latinLnBrk="0" hangingPunct="1">
              <a:lnSpc>
                <a:spcPct val="100000"/>
              </a:lnSpc>
              <a:spcBef>
                <a:spcPts val="799"/>
              </a:spcBef>
              <a:spcAft>
                <a:spcPts val="0"/>
              </a:spcAft>
              <a:buClr>
                <a:srgbClr val="00802F"/>
              </a:buClr>
              <a:buSzTx/>
              <a:buFontTx/>
              <a:buNone/>
              <a:tabLst/>
              <a:defRPr/>
            </a:pPr>
            <a:r>
              <a:rPr kumimoji="0" lang="de-CH" b="0" i="0" u="none" strike="noStrike" kern="1200" cap="none" spc="0" normalizeH="0" baseline="0" noProof="0" dirty="0">
                <a:ln>
                  <a:noFill/>
                </a:ln>
                <a:solidFill>
                  <a:srgbClr val="073450"/>
                </a:solidFill>
                <a:effectLst/>
                <a:uLnTx/>
                <a:uFillTx/>
                <a:ea typeface="+mn-ea"/>
                <a:cs typeface="+mn-cs"/>
              </a:rPr>
              <a:t>Échangez cet objet à nouveau contre quelque chose que vous jugez de plus grande valeur. Réalisez au moins cinq échanges et n'échangez qu'avec des personnes que vous ne connaissez pas encore.</a:t>
            </a:r>
          </a:p>
          <a:p>
            <a:pPr marL="0" marR="0" lvl="0" indent="0" algn="l" defTabSz="913211" rtl="0" eaLnBrk="1" fontAlgn="auto" latinLnBrk="0" hangingPunct="1">
              <a:lnSpc>
                <a:spcPct val="100000"/>
              </a:lnSpc>
              <a:spcBef>
                <a:spcPts val="799"/>
              </a:spcBef>
              <a:spcAft>
                <a:spcPts val="0"/>
              </a:spcAft>
              <a:buClr>
                <a:srgbClr val="00802F"/>
              </a:buClr>
              <a:buSzTx/>
              <a:buFontTx/>
              <a:buNone/>
              <a:tabLst/>
              <a:defRPr/>
            </a:pPr>
            <a:r>
              <a:rPr kumimoji="0" lang="de-CH" b="0" i="0" u="none" strike="noStrike" kern="1200" cap="none" spc="0" normalizeH="0" baseline="0" noProof="0" dirty="0">
                <a:ln>
                  <a:noFill/>
                </a:ln>
                <a:solidFill>
                  <a:srgbClr val="073450"/>
                </a:solidFill>
                <a:effectLst/>
                <a:uLnTx/>
                <a:uFillTx/>
                <a:ea typeface="+mn-ea"/>
                <a:cs typeface="+mn-cs"/>
              </a:rPr>
              <a:t>Kyle MacDonald a réussi à passer d'un trombone rouge à une maison en 14 échanges et un an ; bien que cela soit probablement plutôt </a:t>
            </a:r>
            <a:r>
              <a:rPr kumimoji="0" lang="de-CH" b="0" i="0" u="none" strike="noStrike" kern="1200" cap="none" spc="0" normalizeH="0" baseline="0" noProof="0" dirty="0" err="1">
                <a:ln>
                  <a:noFill/>
                </a:ln>
                <a:solidFill>
                  <a:srgbClr val="073450"/>
                </a:solidFill>
                <a:effectLst/>
                <a:uLnTx/>
                <a:uFillTx/>
                <a:ea typeface="+mn-ea"/>
                <a:cs typeface="+mn-cs"/>
              </a:rPr>
              <a:t>une</a:t>
            </a:r>
            <a:r>
              <a:rPr kumimoji="0" lang="de-CH" b="0" i="0" u="none" strike="noStrike" kern="1200" cap="none" spc="0" normalizeH="0" baseline="0" noProof="0" dirty="0">
                <a:ln>
                  <a:noFill/>
                </a:ln>
                <a:solidFill>
                  <a:srgbClr val="073450"/>
                </a:solidFill>
                <a:effectLst/>
                <a:uLnTx/>
                <a:uFillTx/>
                <a:ea typeface="+mn-ea"/>
                <a:cs typeface="+mn-cs"/>
              </a:rPr>
              <a:t> </a:t>
            </a:r>
            <a:r>
              <a:rPr kumimoji="0" lang="de-CH" b="0" i="0" u="none" strike="noStrike" kern="1200" cap="none" spc="0" normalizeH="0" baseline="0" noProof="0" dirty="0" err="1">
                <a:ln>
                  <a:noFill/>
                </a:ln>
                <a:solidFill>
                  <a:srgbClr val="073450"/>
                </a:solidFill>
                <a:effectLst/>
                <a:uLnTx/>
                <a:uFillTx/>
                <a:ea typeface="+mn-ea"/>
                <a:cs typeface="+mn-cs"/>
              </a:rPr>
              <a:t>exception</a:t>
            </a:r>
            <a:r>
              <a:rPr kumimoji="0" lang="de-CH" b="0" i="0" u="none" strike="noStrike" kern="1200" cap="none" spc="0" normalizeH="0" baseline="0" noProof="0" dirty="0">
                <a:ln>
                  <a:noFill/>
                </a:ln>
                <a:solidFill>
                  <a:srgbClr val="073450"/>
                </a:solidFill>
                <a:effectLst/>
                <a:uLnTx/>
                <a:uFillTx/>
                <a:ea typeface="+mn-ea"/>
                <a:cs typeface="+mn-cs"/>
              </a:rPr>
              <a:t> (https://de.wikipedia.org/wiki/One_red_paperclip).</a:t>
            </a:r>
          </a:p>
          <a:p>
            <a:pPr marL="0" marR="0" lvl="0" indent="0" algn="l" defTabSz="913211" rtl="0" eaLnBrk="1" fontAlgn="auto" latinLnBrk="0" hangingPunct="1">
              <a:lnSpc>
                <a:spcPct val="100000"/>
              </a:lnSpc>
              <a:spcBef>
                <a:spcPts val="799"/>
              </a:spcBef>
              <a:spcAft>
                <a:spcPts val="0"/>
              </a:spcAft>
              <a:buClr>
                <a:srgbClr val="00802F"/>
              </a:buClr>
              <a:buSzTx/>
              <a:buFontTx/>
              <a:buNone/>
              <a:tabLst/>
              <a:defRPr/>
            </a:pPr>
            <a:endParaRPr kumimoji="0" lang="en-US" sz="1698" b="0" i="0" u="none" strike="noStrike" kern="1200" cap="none" spc="0" normalizeH="0" baseline="0" noProof="0" dirty="0">
              <a:ln>
                <a:noFill/>
              </a:ln>
              <a:solidFill>
                <a:srgbClr val="073450"/>
              </a:solidFill>
              <a:effectLst/>
              <a:uLnTx/>
              <a:uFillTx/>
              <a:latin typeface="Lucida Sans"/>
              <a:ea typeface="+mn-ea"/>
              <a:cs typeface="+mn-cs"/>
            </a:endParaRPr>
          </a:p>
        </p:txBody>
      </p:sp>
      <p:sp>
        <p:nvSpPr>
          <p:cNvPr id="4" name="Rechteck 3">
            <a:extLst>
              <a:ext uri="{FF2B5EF4-FFF2-40B4-BE49-F238E27FC236}">
                <a16:creationId xmlns:a16="http://schemas.microsoft.com/office/drawing/2014/main" id="{F3130A79-DF05-AB49-7687-D25E0A519418}"/>
              </a:ext>
            </a:extLst>
          </p:cNvPr>
          <p:cNvSpPr/>
          <p:nvPr/>
        </p:nvSpPr>
        <p:spPr>
          <a:xfrm>
            <a:off x="1202921" y="3911491"/>
            <a:ext cx="8270153" cy="369332"/>
          </a:xfrm>
          <a:prstGeom prst="rect">
            <a:avLst/>
          </a:prstGeom>
        </p:spPr>
        <p:txBody>
          <a:bodyPr wrap="square">
            <a:spAutoFit/>
          </a:bodyPr>
          <a:lstStyle/>
          <a:p>
            <a:pPr marR="0" lvl="0" indent="0" algn="l" defTabSz="913211" rtl="0" eaLnBrk="1" fontAlgn="auto" latinLnBrk="0" hangingPunct="1">
              <a:lnSpc>
                <a:spcPct val="100000"/>
              </a:lnSpc>
              <a:spcBef>
                <a:spcPts val="200"/>
              </a:spcBef>
              <a:spcAft>
                <a:spcPts val="200"/>
              </a:spcAft>
              <a:buClrTx/>
              <a:buSzTx/>
              <a:buFontTx/>
              <a:buNone/>
              <a:tabLst/>
              <a:defRPr/>
            </a:pPr>
            <a:r>
              <a:rPr lang="de-CH" b="1" dirty="0">
                <a:solidFill>
                  <a:srgbClr val="073450"/>
                </a:solidFill>
              </a:rPr>
              <a:t>P</a:t>
            </a:r>
            <a:r>
              <a:rPr kumimoji="0" lang="de-CH" b="1" i="0" u="none" strike="noStrike" kern="1200" cap="none" spc="0" normalizeH="0" baseline="0" noProof="0" dirty="0" err="1">
                <a:ln>
                  <a:noFill/>
                </a:ln>
                <a:solidFill>
                  <a:srgbClr val="073450"/>
                </a:solidFill>
                <a:effectLst/>
                <a:uLnTx/>
                <a:uFillTx/>
                <a:ea typeface="+mn-ea"/>
                <a:cs typeface="+mn-cs"/>
              </a:rPr>
              <a:t>istes</a:t>
            </a:r>
            <a:r>
              <a:rPr kumimoji="0" lang="de-CH" b="1" i="0" u="none" strike="noStrike" kern="1200" cap="none" spc="0" normalizeH="0" baseline="0" noProof="0" dirty="0">
                <a:ln>
                  <a:noFill/>
                </a:ln>
                <a:solidFill>
                  <a:srgbClr val="073450"/>
                </a:solidFill>
                <a:effectLst/>
                <a:uLnTx/>
                <a:uFillTx/>
                <a:ea typeface="+mn-ea"/>
                <a:cs typeface="+mn-cs"/>
              </a:rPr>
              <a:t> de réflexion possibles</a:t>
            </a:r>
          </a:p>
        </p:txBody>
      </p:sp>
      <p:sp>
        <p:nvSpPr>
          <p:cNvPr id="8" name="Rechteck 7">
            <a:extLst>
              <a:ext uri="{FF2B5EF4-FFF2-40B4-BE49-F238E27FC236}">
                <a16:creationId xmlns:a16="http://schemas.microsoft.com/office/drawing/2014/main" id="{166346B3-6FB0-255E-A10F-C19396FC5818}"/>
              </a:ext>
            </a:extLst>
          </p:cNvPr>
          <p:cNvSpPr/>
          <p:nvPr/>
        </p:nvSpPr>
        <p:spPr>
          <a:xfrm>
            <a:off x="1180017" y="4245345"/>
            <a:ext cx="10407882" cy="1754326"/>
          </a:xfrm>
          <a:prstGeom prst="rect">
            <a:avLst/>
          </a:prstGeom>
        </p:spPr>
        <p:txBody>
          <a:bodyPr wrap="square">
            <a:spAutoFit/>
          </a:bodyPr>
          <a:lstStyle/>
          <a:p>
            <a:pPr marL="354013" indent="-354013">
              <a:buClr>
                <a:srgbClr val="073450"/>
              </a:buClr>
              <a:buFont typeface="Century Gothic" panose="020B0502020202020204" pitchFamily="34" charset="0"/>
              <a:buChar char="●"/>
            </a:pPr>
            <a:r>
              <a:rPr lang="de-CH" dirty="0">
                <a:solidFill>
                  <a:srgbClr val="073450"/>
                </a:solidFill>
              </a:rPr>
              <a:t>Comment avez-vous procédé pour le troc ? Qu'est-ce qui a bien </a:t>
            </a:r>
            <a:r>
              <a:rPr lang="de-CH" dirty="0" err="1">
                <a:solidFill>
                  <a:srgbClr val="073450"/>
                </a:solidFill>
              </a:rPr>
              <a:t>fonctionné</a:t>
            </a:r>
            <a:r>
              <a:rPr lang="de-CH" dirty="0">
                <a:solidFill>
                  <a:srgbClr val="073450"/>
                </a:solidFill>
              </a:rPr>
              <a:t> ?</a:t>
            </a:r>
            <a:br>
              <a:rPr lang="de-CH" dirty="0">
                <a:solidFill>
                  <a:srgbClr val="073450"/>
                </a:solidFill>
              </a:rPr>
            </a:br>
            <a:r>
              <a:rPr lang="de-CH" dirty="0" err="1">
                <a:solidFill>
                  <a:srgbClr val="073450"/>
                </a:solidFill>
              </a:rPr>
              <a:t>Qu'est-ce</a:t>
            </a:r>
            <a:r>
              <a:rPr lang="de-CH" dirty="0">
                <a:solidFill>
                  <a:srgbClr val="073450"/>
                </a:solidFill>
              </a:rPr>
              <a:t> qui a moins bien fonctionné ?</a:t>
            </a:r>
          </a:p>
          <a:p>
            <a:pPr marL="354013" indent="-354013">
              <a:buClr>
                <a:srgbClr val="073450"/>
              </a:buClr>
              <a:buFont typeface="Century Gothic" panose="020B0502020202020204" pitchFamily="34" charset="0"/>
              <a:buChar char="●"/>
            </a:pPr>
            <a:r>
              <a:rPr lang="de-CH" dirty="0">
                <a:solidFill>
                  <a:srgbClr val="073450"/>
                </a:solidFill>
              </a:rPr>
              <a:t>À quel point était-il difficile d'aborder des inconnus ? Qu'est-ce qui vous a plu ?</a:t>
            </a:r>
          </a:p>
          <a:p>
            <a:pPr marL="354013" indent="-354013">
              <a:buClr>
                <a:srgbClr val="073450"/>
              </a:buClr>
              <a:buFont typeface="Century Gothic" panose="020B0502020202020204" pitchFamily="34" charset="0"/>
              <a:buChar char="●"/>
            </a:pPr>
            <a:r>
              <a:rPr lang="de-CH" dirty="0">
                <a:solidFill>
                  <a:srgbClr val="073450"/>
                </a:solidFill>
              </a:rPr>
              <a:t>Quelle forme d'approche a bien fonctionné ? Laquelle a moins bien fonctionné ?</a:t>
            </a:r>
          </a:p>
          <a:p>
            <a:pPr marL="354013" indent="-354013">
              <a:buClr>
                <a:srgbClr val="073450"/>
              </a:buClr>
              <a:buFont typeface="Century Gothic" panose="020B0502020202020204" pitchFamily="34" charset="0"/>
              <a:buChar char="●"/>
            </a:pPr>
            <a:r>
              <a:rPr lang="de-CH" dirty="0">
                <a:solidFill>
                  <a:srgbClr val="073450"/>
                </a:solidFill>
              </a:rPr>
              <a:t>Vous êtes-vous amélioré·e avec le temps dans l'art d'aborder et de convaincre des inconnus ? Si oui, pourquoi ? Qu'avez-vous </a:t>
            </a:r>
            <a:r>
              <a:rPr lang="de-CH" dirty="0" err="1">
                <a:solidFill>
                  <a:srgbClr val="073450"/>
                </a:solidFill>
              </a:rPr>
              <a:t>changé</a:t>
            </a:r>
            <a:r>
              <a:rPr lang="de-CH" dirty="0">
                <a:solidFill>
                  <a:srgbClr val="073450"/>
                </a:solidFill>
              </a:rPr>
              <a:t> ?</a:t>
            </a:r>
          </a:p>
        </p:txBody>
      </p:sp>
      <p:pic>
        <p:nvPicPr>
          <p:cNvPr id="9" name="Google Shape;2334;p5">
            <a:extLst>
              <a:ext uri="{FF2B5EF4-FFF2-40B4-BE49-F238E27FC236}">
                <a16:creationId xmlns:a16="http://schemas.microsoft.com/office/drawing/2014/main" id="{1D7E9B0C-534B-5E28-27EA-8AF5D5F74DDC}"/>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732239" y="3480736"/>
            <a:ext cx="1110557" cy="1110557"/>
          </a:xfrm>
          <a:prstGeom prst="rect">
            <a:avLst/>
          </a:prstGeom>
          <a:noFill/>
          <a:ln>
            <a:noFill/>
          </a:ln>
        </p:spPr>
      </p:pic>
    </p:spTree>
    <p:extLst>
      <p:ext uri="{BB962C8B-B14F-4D97-AF65-F5344CB8AC3E}">
        <p14:creationId xmlns:p14="http://schemas.microsoft.com/office/powerpoint/2010/main" val="2056636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iStock-1142425798_Erzähl mir Deine Geschicht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20" y="-202675"/>
            <a:ext cx="12174561" cy="8116374"/>
          </a:xfrm>
          <a:prstGeom prst="rect">
            <a:avLst/>
          </a:prstGeom>
        </p:spPr>
      </p:pic>
      <p:sp>
        <p:nvSpPr>
          <p:cNvPr id="3" name="Rechteck 2"/>
          <p:cNvSpPr/>
          <p:nvPr/>
        </p:nvSpPr>
        <p:spPr>
          <a:xfrm>
            <a:off x="19238" y="1356526"/>
            <a:ext cx="5825333" cy="3013455"/>
          </a:xfrm>
          <a:prstGeom prst="rect">
            <a:avLst/>
          </a:prstGeom>
          <a:solidFill>
            <a:srgbClr val="FFFFFF">
              <a:alpha val="78039"/>
            </a:srgbClr>
          </a:solidFill>
          <a:ln>
            <a:noFill/>
          </a:ln>
          <a:effectLst>
            <a:outerShdw blurRad="50800" dist="38100" dir="2700000" algn="tl" rotWithShape="0">
              <a:prstClr val="black">
                <a:alpha val="40000"/>
              </a:prstClr>
            </a:outerShdw>
          </a:effectLst>
        </p:spPr>
        <p:txBody>
          <a:bodyPr vert="horz" lIns="251672" tIns="251672" rIns="251672" bIns="251672" rtlCol="0" anchor="ctr">
            <a:noAutofit/>
          </a:bodyPr>
          <a:lstStyle/>
          <a:p>
            <a:pPr marL="0" marR="0" lvl="0" indent="0" algn="l" defTabSz="913211" rtl="0" eaLnBrk="1" fontAlgn="auto" latinLnBrk="0" hangingPunct="1">
              <a:lnSpc>
                <a:spcPct val="90000"/>
              </a:lnSpc>
              <a:spcBef>
                <a:spcPts val="0"/>
              </a:spcBef>
              <a:spcAft>
                <a:spcPts val="999"/>
              </a:spcAft>
              <a:buClr>
                <a:srgbClr val="5F5F5F"/>
              </a:buClr>
              <a:buSzTx/>
              <a:buFontTx/>
              <a:buNone/>
              <a:tabLst/>
              <a:defRPr/>
            </a:pPr>
            <a:endParaRPr kumimoji="0" lang="de-DE" sz="1598" b="0" i="0" u="none" strike="noStrike" kern="0" cap="none" spc="0" normalizeH="0" baseline="0" noProof="0" dirty="0" err="1">
              <a:ln>
                <a:noFill/>
              </a:ln>
              <a:solidFill>
                <a:prstClr val="black"/>
              </a:solidFill>
              <a:effectLst/>
              <a:uLnTx/>
              <a:uFillTx/>
              <a:latin typeface="Malgun Gothic"/>
              <a:ea typeface="+mn-ea"/>
              <a:cs typeface="+mn-cs"/>
            </a:endParaRPr>
          </a:p>
        </p:txBody>
      </p:sp>
      <p:sp>
        <p:nvSpPr>
          <p:cNvPr id="6" name="Textfeld 5">
            <a:extLst>
              <a:ext uri="{FF2B5EF4-FFF2-40B4-BE49-F238E27FC236}">
                <a16:creationId xmlns:a16="http://schemas.microsoft.com/office/drawing/2014/main" id="{ED9795B7-002F-A62D-480B-7D859A98211D}"/>
              </a:ext>
            </a:extLst>
          </p:cNvPr>
          <p:cNvSpPr txBox="1"/>
          <p:nvPr/>
        </p:nvSpPr>
        <p:spPr>
          <a:xfrm>
            <a:off x="281185" y="1693466"/>
            <a:ext cx="5825333" cy="3226076"/>
          </a:xfrm>
          <a:prstGeom prst="rect">
            <a:avLst/>
          </a:prstGeom>
          <a:noFill/>
        </p:spPr>
        <p:txBody>
          <a:bodyPr wrap="none" lIns="0" tIns="0" rIns="0" bIns="0" rtlCol="0">
            <a:noAutofit/>
          </a:bodyPr>
          <a:lstStyle/>
          <a:p>
            <a:pPr defTabSz="913211">
              <a:lnSpc>
                <a:spcPct val="90000"/>
              </a:lnSpc>
              <a:spcAft>
                <a:spcPts val="999"/>
              </a:spcAft>
              <a:defRPr/>
            </a:pPr>
            <a:r>
              <a:rPr lang="fr-CH" sz="4200" b="1" dirty="0">
                <a:solidFill>
                  <a:srgbClr val="073450"/>
                </a:solidFill>
                <a:latin typeface="Century Gothic"/>
                <a:ea typeface="+mj-ea"/>
                <a:cs typeface="+mj-cs"/>
              </a:rPr>
              <a:t>2 Racontez-moi</a:t>
            </a:r>
            <a:br>
              <a:rPr lang="fr-CH" sz="4200" b="1" dirty="0">
                <a:solidFill>
                  <a:srgbClr val="073450"/>
                </a:solidFill>
                <a:latin typeface="Century Gothic"/>
                <a:ea typeface="+mj-ea"/>
                <a:cs typeface="+mj-cs"/>
              </a:rPr>
            </a:br>
            <a:r>
              <a:rPr lang="fr-CH" sz="4200" b="1" dirty="0">
                <a:solidFill>
                  <a:srgbClr val="073450"/>
                </a:solidFill>
                <a:latin typeface="Century Gothic"/>
                <a:ea typeface="+mj-ea"/>
                <a:cs typeface="+mj-cs"/>
              </a:rPr>
              <a:t>votre histoire :</a:t>
            </a:r>
            <a:br>
              <a:rPr lang="fr-CH" sz="4200" b="1" dirty="0">
                <a:solidFill>
                  <a:srgbClr val="073450"/>
                </a:solidFill>
                <a:latin typeface="Century Gothic"/>
                <a:ea typeface="+mj-ea"/>
                <a:cs typeface="+mj-cs"/>
              </a:rPr>
            </a:br>
            <a:r>
              <a:rPr lang="fr-CH" sz="4200" dirty="0">
                <a:solidFill>
                  <a:srgbClr val="073450"/>
                </a:solidFill>
                <a:latin typeface="Century Gothic"/>
                <a:ea typeface="+mj-ea"/>
                <a:cs typeface="+mj-cs"/>
              </a:rPr>
              <a:t>interviewez</a:t>
            </a:r>
            <a:br>
              <a:rPr lang="fr-CH" sz="4200" dirty="0">
                <a:solidFill>
                  <a:srgbClr val="073450"/>
                </a:solidFill>
                <a:latin typeface="Century Gothic"/>
                <a:ea typeface="+mj-ea"/>
                <a:cs typeface="+mj-cs"/>
              </a:rPr>
            </a:br>
            <a:r>
              <a:rPr lang="fr-CH" sz="4200" dirty="0" err="1">
                <a:solidFill>
                  <a:srgbClr val="073450"/>
                </a:solidFill>
                <a:latin typeface="Century Gothic"/>
                <a:ea typeface="+mj-ea"/>
                <a:cs typeface="+mj-cs"/>
              </a:rPr>
              <a:t>un·e</a:t>
            </a:r>
            <a:r>
              <a:rPr lang="fr-CH" sz="4200" dirty="0">
                <a:solidFill>
                  <a:srgbClr val="073450"/>
                </a:solidFill>
                <a:latin typeface="Century Gothic"/>
                <a:ea typeface="+mj-ea"/>
                <a:cs typeface="+mj-cs"/>
              </a:rPr>
              <a:t> </a:t>
            </a:r>
            <a:r>
              <a:rPr lang="fr-CH" sz="4200" dirty="0" err="1">
                <a:solidFill>
                  <a:srgbClr val="073450"/>
                </a:solidFill>
                <a:latin typeface="Century Gothic"/>
                <a:ea typeface="+mj-ea"/>
                <a:cs typeface="+mj-cs"/>
              </a:rPr>
              <a:t>entrepreneur·e</a:t>
            </a:r>
            <a:endParaRPr lang="de-AT" sz="4200" dirty="0">
              <a:solidFill>
                <a:srgbClr val="073450"/>
              </a:solidFill>
              <a:latin typeface="Century Gothic"/>
              <a:ea typeface="+mj-ea"/>
              <a:cs typeface="+mj-cs"/>
            </a:endParaRPr>
          </a:p>
          <a:p>
            <a:pPr marL="0" marR="0" lvl="0" indent="0" algn="l" defTabSz="913211" rtl="0" eaLnBrk="1" fontAlgn="auto" latinLnBrk="0" hangingPunct="1">
              <a:lnSpc>
                <a:spcPct val="90000"/>
              </a:lnSpc>
              <a:spcBef>
                <a:spcPts val="0"/>
              </a:spcBef>
              <a:spcAft>
                <a:spcPts val="999"/>
              </a:spcAft>
              <a:buClrTx/>
              <a:buSzTx/>
              <a:buFontTx/>
              <a:buNone/>
              <a:tabLst/>
              <a:defRPr/>
            </a:pPr>
            <a:endParaRPr kumimoji="0" lang="de-DE" sz="4200" b="1" i="0" u="none" strike="noStrike" kern="1200" cap="none" spc="0" normalizeH="0" baseline="0" noProof="0" dirty="0">
              <a:ln>
                <a:noFill/>
              </a:ln>
              <a:solidFill>
                <a:prstClr val="black"/>
              </a:solidFill>
              <a:effectLst/>
              <a:uLnTx/>
              <a:uFillTx/>
              <a:latin typeface="Century Gothic" panose="020B0502020202020204" pitchFamily="34" charset="0"/>
            </a:endParaRPr>
          </a:p>
        </p:txBody>
      </p:sp>
      <p:sp>
        <p:nvSpPr>
          <p:cNvPr id="5" name="Textfeld 4">
            <a:extLst>
              <a:ext uri="{FF2B5EF4-FFF2-40B4-BE49-F238E27FC236}">
                <a16:creationId xmlns:a16="http://schemas.microsoft.com/office/drawing/2014/main" id="{DEDC063C-67C4-391B-79C1-5B85BAEC0E90}"/>
              </a:ext>
            </a:extLst>
          </p:cNvPr>
          <p:cNvSpPr txBox="1"/>
          <p:nvPr/>
        </p:nvSpPr>
        <p:spPr>
          <a:xfrm>
            <a:off x="9924699" y="6489231"/>
            <a:ext cx="2380268" cy="246221"/>
          </a:xfrm>
          <a:prstGeom prst="rect">
            <a:avLst/>
          </a:prstGeom>
          <a:noFill/>
        </p:spPr>
        <p:txBody>
          <a:bodyPr wrap="square">
            <a:spAutoFit/>
          </a:bodyPr>
          <a:lstStyle/>
          <a:p>
            <a:r>
              <a:rPr lang="en-US" sz="1000" b="1" dirty="0">
                <a:solidFill>
                  <a:schemeClr val="bg1"/>
                </a:solidFill>
                <a:effectLst/>
                <a:latin typeface="Century Gothic" panose="020B0502020202020204" pitchFamily="34" charset="0"/>
                <a:ea typeface="Times New Roman" panose="02020603050405020304" pitchFamily="18" charset="0"/>
                <a:cs typeface="Times New Roman" panose="02020603050405020304" pitchFamily="18" charset="0"/>
              </a:rPr>
              <a:t>Source : </a:t>
            </a:r>
            <a:r>
              <a:rPr lang="en-US" sz="1000" dirty="0">
                <a:solidFill>
                  <a:schemeClr val="bg1"/>
                </a:solidFill>
                <a:effectLst/>
                <a:latin typeface="Century Gothic" panose="020B0502020202020204" pitchFamily="34" charset="0"/>
                <a:ea typeface="Times New Roman" panose="02020603050405020304" pitchFamily="18" charset="0"/>
                <a:cs typeface="Times New Roman" panose="02020603050405020304" pitchFamily="18" charset="0"/>
              </a:rPr>
              <a:t>iStock.com/</a:t>
            </a:r>
            <a:r>
              <a:rPr lang="de-CH" sz="1000" dirty="0">
                <a:solidFill>
                  <a:schemeClr val="bg1"/>
                </a:solidFill>
                <a:effectLst/>
                <a:latin typeface="Century Gothic" panose="020B0502020202020204" pitchFamily="34" charset="0"/>
                <a:ea typeface="Times New Roman" panose="02020603050405020304" pitchFamily="18" charset="0"/>
                <a:cs typeface="Times New Roman" panose="02020603050405020304" pitchFamily="18" charset="0"/>
              </a:rPr>
              <a:t>hobo_018</a:t>
            </a:r>
            <a:endParaRPr lang="de-CH" sz="1000" dirty="0">
              <a:solidFill>
                <a:schemeClr val="bg1"/>
              </a:solidFill>
              <a:latin typeface="Century Gothic" panose="020B0502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31137-DD33-B09C-5D71-79E15B05E3E1}"/>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834AA50E-D005-A91D-F65A-B84F428909AA}"/>
              </a:ext>
            </a:extLst>
          </p:cNvPr>
          <p:cNvSpPr/>
          <p:nvPr/>
        </p:nvSpPr>
        <p:spPr>
          <a:xfrm>
            <a:off x="1052445" y="2023354"/>
            <a:ext cx="10535454" cy="2373549"/>
          </a:xfrm>
          <a:prstGeom prst="rect">
            <a:avLst/>
          </a:prstGeom>
          <a:noFill/>
          <a:ln w="28575">
            <a:solidFill>
              <a:srgbClr val="8EB403"/>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3211"/>
            <a:endParaRPr lang="de-DE" sz="1346" dirty="0" err="1">
              <a:solidFill>
                <a:srgbClr val="E78E23"/>
              </a:solidFill>
              <a:latin typeface="Lucida Sans"/>
            </a:endParaRPr>
          </a:p>
        </p:txBody>
      </p:sp>
      <p:sp>
        <p:nvSpPr>
          <p:cNvPr id="3" name="Titel 1">
            <a:extLst>
              <a:ext uri="{FF2B5EF4-FFF2-40B4-BE49-F238E27FC236}">
                <a16:creationId xmlns:a16="http://schemas.microsoft.com/office/drawing/2014/main" id="{D0B75331-C986-7422-50F4-804B00DC11C6}"/>
              </a:ext>
            </a:extLst>
          </p:cNvPr>
          <p:cNvSpPr txBox="1">
            <a:spLocks/>
          </p:cNvSpPr>
          <p:nvPr/>
        </p:nvSpPr>
        <p:spPr>
          <a:xfrm>
            <a:off x="963091" y="77823"/>
            <a:ext cx="8638110" cy="7810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CH" sz="2400" b="1" i="0" u="none" strike="noStrike" kern="1200" cap="none" spc="0" normalizeH="0" baseline="0" noProof="0" dirty="0">
                <a:ln>
                  <a:noFill/>
                </a:ln>
                <a:solidFill>
                  <a:srgbClr val="073450"/>
                </a:solidFill>
                <a:effectLst/>
                <a:uLnTx/>
                <a:uFillTx/>
                <a:latin typeface="Century Gothic"/>
                <a:ea typeface="+mj-ea"/>
                <a:cs typeface="+mj-cs"/>
              </a:rPr>
              <a:t>2 Racontez-moi votre histoire : Contexte</a:t>
            </a:r>
          </a:p>
        </p:txBody>
      </p:sp>
      <p:sp>
        <p:nvSpPr>
          <p:cNvPr id="4" name="New shape"/>
          <p:cNvSpPr/>
          <p:nvPr/>
        </p:nvSpPr>
        <p:spPr>
          <a:xfrm>
            <a:off x="1440023" y="2242738"/>
            <a:ext cx="9787956" cy="1624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lstStyle/>
          <a:p>
            <a:pPr marL="0" marR="0" lvl="0" indent="0" algn="l" defTabSz="913211" rtl="0" eaLnBrk="1" fontAlgn="auto" latinLnBrk="0" hangingPunct="1">
              <a:lnSpc>
                <a:spcPct val="100000"/>
              </a:lnSpc>
              <a:spcBef>
                <a:spcPts val="799"/>
              </a:spcBef>
              <a:spcAft>
                <a:spcPts val="0"/>
              </a:spcAft>
              <a:buClrTx/>
              <a:buSzTx/>
              <a:buFontTx/>
              <a:buNone/>
              <a:tabLst/>
              <a:defRPr/>
            </a:pPr>
            <a:r>
              <a:rPr lang="de-CH" sz="2000" dirty="0">
                <a:solidFill>
                  <a:srgbClr val="073450"/>
                </a:solidFill>
                <a:latin typeface="Century Gothic" panose="020B0502020202020204" pitchFamily="34" charset="0"/>
              </a:rPr>
              <a:t>La foi en une idée d'affaires, l'envie de construire quelque chose de personnel, le souhait de ne pas avoir de chef ; il existe des raisons très différentes de se décider pour une création d'entreprise. Essayez d'en savoir plus sur une personne fondatrice.</a:t>
            </a:r>
          </a:p>
          <a:p>
            <a:pPr marL="0" marR="0" lvl="0" indent="0" algn="l" defTabSz="913211" rtl="0" eaLnBrk="1" fontAlgn="auto" latinLnBrk="0" hangingPunct="1">
              <a:lnSpc>
                <a:spcPct val="100000"/>
              </a:lnSpc>
              <a:spcBef>
                <a:spcPts val="799"/>
              </a:spcBef>
              <a:spcAft>
                <a:spcPts val="0"/>
              </a:spcAft>
              <a:buClrTx/>
              <a:buSzTx/>
              <a:buFontTx/>
              <a:buNone/>
              <a:tabLst/>
              <a:defRPr/>
            </a:pPr>
            <a:r>
              <a:rPr lang="de-CH" sz="2000" dirty="0">
                <a:solidFill>
                  <a:srgbClr val="073450"/>
                </a:solidFill>
                <a:latin typeface="Century Gothic" panose="020B0502020202020204" pitchFamily="34" charset="0"/>
              </a:rPr>
              <a:t>Cet exercice vous aide à examiner vos idées et attitudes à l'égard des fondateur·trice·s.</a:t>
            </a:r>
          </a:p>
        </p:txBody>
      </p:sp>
      <p:sp>
        <p:nvSpPr>
          <p:cNvPr id="8" name="Text Placeholder 3">
            <a:extLst>
              <a:ext uri="{FF2B5EF4-FFF2-40B4-BE49-F238E27FC236}">
                <a16:creationId xmlns:a16="http://schemas.microsoft.com/office/drawing/2014/main" id="{03740717-F3B6-479C-AED1-2CAB05E8B648}"/>
              </a:ext>
            </a:extLst>
          </p:cNvPr>
          <p:cNvSpPr txBox="1">
            <a:spLocks/>
          </p:cNvSpPr>
          <p:nvPr/>
        </p:nvSpPr>
        <p:spPr>
          <a:xfrm>
            <a:off x="5115606" y="4523792"/>
            <a:ext cx="6472293" cy="395529"/>
          </a:xfrm>
          <a:prstGeom prst="rect">
            <a:avLst/>
          </a:prstGeom>
        </p:spPr>
        <p:txBody>
          <a:bodyPr/>
          <a:lstStyle>
            <a:lvl1pPr marL="0" indent="0" algn="l" defTabSz="913211" rtl="0" eaLnBrk="1" latinLnBrk="0" hangingPunct="1">
              <a:lnSpc>
                <a:spcPct val="114000"/>
              </a:lnSpc>
              <a:spcBef>
                <a:spcPts val="0"/>
              </a:spcBef>
              <a:buFont typeface="Arial" panose="020B0604020202020204" pitchFamily="34" charset="0"/>
              <a:buNone/>
              <a:defRPr sz="2197" b="0" kern="1200">
                <a:solidFill>
                  <a:schemeClr val="accent1"/>
                </a:solidFill>
                <a:latin typeface="+mn-lt"/>
                <a:ea typeface="+mn-ea"/>
                <a:cs typeface="+mn-cs"/>
              </a:defRPr>
            </a:lvl1pPr>
            <a:lvl2pPr marL="271110" indent="-271110" algn="l" defTabSz="913211" rtl="0" eaLnBrk="1" latinLnBrk="0" hangingPunct="1">
              <a:lnSpc>
                <a:spcPct val="114000"/>
              </a:lnSpc>
              <a:spcBef>
                <a:spcPts val="0"/>
              </a:spcBef>
              <a:buClr>
                <a:schemeClr val="accent3"/>
              </a:buClr>
              <a:buFont typeface="MS PGothic" panose="020B0600070205080204" pitchFamily="34" charset="-128"/>
              <a:buChar char="▶"/>
              <a:defRPr sz="2197" kern="1200">
                <a:solidFill>
                  <a:schemeClr val="accent1"/>
                </a:solidFill>
                <a:latin typeface="+mn-lt"/>
                <a:ea typeface="+mn-ea"/>
                <a:cs typeface="+mn-cs"/>
              </a:defRPr>
            </a:lvl2pPr>
            <a:lvl3pPr marL="532707" indent="-261597" algn="l" defTabSz="913211" rtl="0" eaLnBrk="1" latinLnBrk="0" hangingPunct="1">
              <a:lnSpc>
                <a:spcPct val="114000"/>
              </a:lnSpc>
              <a:spcBef>
                <a:spcPts val="0"/>
              </a:spcBef>
              <a:buClr>
                <a:schemeClr val="accent3"/>
              </a:buClr>
              <a:buFont typeface="MS PGothic" panose="020B0600070205080204" pitchFamily="34" charset="-128"/>
              <a:buChar char="▶"/>
              <a:defRPr sz="1997" kern="1200">
                <a:solidFill>
                  <a:schemeClr val="accent1"/>
                </a:solidFill>
                <a:latin typeface="+mn-lt"/>
                <a:ea typeface="+mn-ea"/>
                <a:cs typeface="+mn-cs"/>
              </a:defRPr>
            </a:lvl3pPr>
            <a:lvl4pPr marL="805402" indent="-272695" algn="l" defTabSz="913211" rtl="0" eaLnBrk="1" latinLnBrk="0" hangingPunct="1">
              <a:lnSpc>
                <a:spcPct val="110000"/>
              </a:lnSpc>
              <a:spcBef>
                <a:spcPts val="0"/>
              </a:spcBef>
              <a:buClr>
                <a:schemeClr val="accent3"/>
              </a:buClr>
              <a:buFont typeface="MS PGothic" panose="020B0600070205080204" pitchFamily="34" charset="-128"/>
              <a:buChar char="▶"/>
              <a:defRPr sz="1798" kern="1200">
                <a:solidFill>
                  <a:schemeClr val="accent1"/>
                </a:solidFill>
                <a:latin typeface="+mn-lt"/>
                <a:ea typeface="+mn-ea"/>
                <a:cs typeface="+mn-cs"/>
              </a:defRPr>
            </a:lvl4pPr>
            <a:lvl5pPr marL="1076512" indent="-274281" algn="l" defTabSz="913211" rtl="0" eaLnBrk="1" latinLnBrk="0" hangingPunct="1">
              <a:lnSpc>
                <a:spcPct val="110000"/>
              </a:lnSpc>
              <a:spcBef>
                <a:spcPts val="0"/>
              </a:spcBef>
              <a:buClr>
                <a:schemeClr val="accent3"/>
              </a:buClr>
              <a:buFont typeface="MS PGothic" panose="020B0600070205080204" pitchFamily="34" charset="-128"/>
              <a:buChar char="▶"/>
              <a:defRPr sz="1798" kern="1200">
                <a:solidFill>
                  <a:schemeClr val="accent1"/>
                </a:solidFill>
                <a:latin typeface="+mn-lt"/>
                <a:ea typeface="+mn-ea"/>
                <a:cs typeface="+mn-cs"/>
              </a:defRPr>
            </a:lvl5pPr>
            <a:lvl6pPr marL="2511331"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6pPr>
            <a:lvl7pPr marL="2967937"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7pPr>
            <a:lvl8pPr marL="3424542"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8pPr>
            <a:lvl9pPr marL="3881148" indent="-228303" algn="l" defTabSz="913211" rtl="0" eaLnBrk="1" latinLnBrk="0" hangingPunct="1">
              <a:lnSpc>
                <a:spcPct val="90000"/>
              </a:lnSpc>
              <a:spcBef>
                <a:spcPts val="499"/>
              </a:spcBef>
              <a:buFont typeface="Arial" panose="020B0604020202020204" pitchFamily="34" charset="0"/>
              <a:buChar char="•"/>
              <a:defRPr sz="1798" kern="1200">
                <a:solidFill>
                  <a:schemeClr val="tx1"/>
                </a:solidFill>
                <a:latin typeface="+mn-lt"/>
                <a:ea typeface="+mn-ea"/>
                <a:cs typeface="+mn-cs"/>
              </a:defRPr>
            </a:lvl9pPr>
          </a:lstStyle>
          <a:p>
            <a:r>
              <a:rPr lang="de-AT" sz="1000" b="1" dirty="0">
                <a:latin typeface="Century Gothic" panose="020B0502020202020204" pitchFamily="34" charset="0"/>
              </a:rPr>
              <a:t>Source : </a:t>
            </a:r>
            <a:r>
              <a:rPr lang="de-AT" sz="1000" dirty="0">
                <a:latin typeface="Century Gothic" panose="020B0502020202020204" pitchFamily="34" charset="0"/>
              </a:rPr>
              <a:t>Fueglistaller et al. (2019), p. 91. Inspiré de Neck, H. M., Neck, C. P., &amp; Murray, E. (2017). Entrepreneurship : The practice and mindset. Thousand Oaks : SAGE Publications, p. 16.</a:t>
            </a:r>
            <a:endParaRPr lang="de-DE" sz="1000" dirty="0">
              <a:latin typeface="Century Gothic" panose="020B0502020202020204" pitchFamily="34" charset="0"/>
            </a:endParaRPr>
          </a:p>
          <a:p>
            <a:endParaRPr lang="de-AT" dirty="0">
              <a:latin typeface="Century Gothic" panose="020B0502020202020204" pitchFamily="34" charset="0"/>
            </a:endParaRPr>
          </a:p>
        </p:txBody>
      </p:sp>
      <p:sp>
        <p:nvSpPr>
          <p:cNvPr id="9" name="Foliennummernplatzhalter 1">
            <a:extLst>
              <a:ext uri="{FF2B5EF4-FFF2-40B4-BE49-F238E27FC236}">
                <a16:creationId xmlns:a16="http://schemas.microsoft.com/office/drawing/2014/main" id="{37E2E60F-D950-CA5C-D9CF-2C621932E95B}"/>
              </a:ext>
            </a:extLst>
          </p:cNvPr>
          <p:cNvSpPr>
            <a:spLocks noGrp="1"/>
          </p:cNvSpPr>
          <p:nvPr>
            <p:ph type="sldNum" sz="quarter" idx="12"/>
          </p:nvPr>
        </p:nvSpPr>
        <p:spPr>
          <a:xfrm>
            <a:off x="11510081" y="6356350"/>
            <a:ext cx="536009"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E6CA31-DA56-47CF-9891-B6D0296B6AEC}" type="slidenum">
              <a:rPr kumimoji="0" lang="ru-RU" sz="2400" b="1" i="0" u="none" strike="noStrike" kern="1200" cap="none" spc="0" normalizeH="0" baseline="0" noProof="0" smtClean="0">
                <a:ln>
                  <a:noFill/>
                </a:ln>
                <a:solidFill>
                  <a:prstClr val="white"/>
                </a:solidFill>
                <a:effectLst/>
                <a:uLnTx/>
                <a:uFillTx/>
                <a:latin typeface="Century Gothic"/>
                <a:ea typeface="+mn-ea"/>
                <a:cs typeface="+mn-cs"/>
              </a:rPr>
              <a:t>9</a:t>
            </a:fld>
            <a:endParaRPr kumimoji="0" lang="ru-RU" sz="2400" b="1" i="0" u="none" strike="noStrike" kern="1200" cap="none" spc="0" normalizeH="0" baseline="0" noProof="0" dirty="0">
              <a:ln>
                <a:noFill/>
              </a:ln>
              <a:solidFill>
                <a:prstClr val="white"/>
              </a:solidFill>
              <a:effectLst/>
              <a:uLnTx/>
              <a:uFillTx/>
              <a:latin typeface="Century Gothic"/>
              <a:ea typeface="+mn-ea"/>
              <a:cs typeface="+mn-cs"/>
            </a:endParaRPr>
          </a:p>
        </p:txBody>
      </p:sp>
    </p:spTree>
    <p:extLst>
      <p:ext uri="{BB962C8B-B14F-4D97-AF65-F5344CB8AC3E}">
        <p14:creationId xmlns:p14="http://schemas.microsoft.com/office/powerpoint/2010/main" val="1294667960"/>
      </p:ext>
    </p:extLst>
  </p:cSld>
  <p:clrMapOvr>
    <a:masterClrMapping/>
  </p:clrMapOvr>
</p:sld>
</file>

<file path=ppt/theme/theme1.xml><?xml version="1.0" encoding="utf-8"?>
<a:theme xmlns:a="http://schemas.openxmlformats.org/drawingml/2006/main" name="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2.xml><?xml version="1.0" encoding="utf-8"?>
<a:theme xmlns:a="http://schemas.openxmlformats.org/drawingml/2006/main" name="1_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3.xml><?xml version="1.0" encoding="utf-8"?>
<a:theme xmlns:a="http://schemas.openxmlformats.org/drawingml/2006/main" name="Benutzerdefiniertes Design">
  <a:themeElements>
    <a:clrScheme name="BFH">
      <a:dk1>
        <a:sysClr val="windowText" lastClr="000000"/>
      </a:dk1>
      <a:lt1>
        <a:sysClr val="window" lastClr="FFFFFF"/>
      </a:lt1>
      <a:dk2>
        <a:srgbClr val="595959"/>
      </a:dk2>
      <a:lt2>
        <a:srgbClr val="D8D8D8"/>
      </a:lt2>
      <a:accent1>
        <a:srgbClr val="697D91"/>
      </a:accent1>
      <a:accent2>
        <a:srgbClr val="8CAF82"/>
      </a:accent2>
      <a:accent3>
        <a:srgbClr val="FAA500"/>
      </a:accent3>
      <a:accent4>
        <a:srgbClr val="96825F"/>
      </a:accent4>
      <a:accent5>
        <a:srgbClr val="537687"/>
      </a:accent5>
      <a:accent6>
        <a:srgbClr val="E92377"/>
      </a:accent6>
      <a:hlink>
        <a:srgbClr val="0000FF"/>
      </a:hlink>
      <a:folHlink>
        <a:srgbClr val="800080"/>
      </a:folHlink>
    </a:clrScheme>
    <a:fontScheme name="BFH">
      <a:majorFont>
        <a:latin typeface="Lucida Sans"/>
        <a:ea typeface=""/>
        <a:cs typeface=""/>
      </a:majorFont>
      <a:minorFont>
        <a:latin typeface="Lucida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2000"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dirty="0"/>
        </a:defPPr>
      </a:lstStyle>
    </a:txDef>
  </a:objectDefaults>
  <a:extraClrSchemeLst/>
  <a:extLst>
    <a:ext uri="{05A4C25C-085E-4340-85A3-A5531E510DB2}">
      <thm15:themeFamily xmlns:thm15="http://schemas.microsoft.com/office/thememl/2012/main" name="BFH Basisvorlage DE 16-9 V4.potx" id="{9B609578-13D8-437E-B56F-C0363D1DEAEC}" vid="{DC3D39B4-DC99-48FF-A8B5-679A9923F4ED}"/>
    </a:ext>
  </a:extLst>
</a:theme>
</file>

<file path=ppt/theme/theme4.xml><?xml version="1.0" encoding="utf-8"?>
<a:theme xmlns:a="http://schemas.openxmlformats.org/drawingml/2006/main" name="3_myidea">
  <a:themeElements>
    <a:clrScheme name="myidea-01">
      <a:dk1>
        <a:srgbClr val="073450"/>
      </a:dk1>
      <a:lt1>
        <a:sysClr val="window" lastClr="FFFFFF"/>
      </a:lt1>
      <a:dk2>
        <a:srgbClr val="135B87"/>
      </a:dk2>
      <a:lt2>
        <a:srgbClr val="D0D0D0"/>
      </a:lt2>
      <a:accent1>
        <a:srgbClr val="8EB403"/>
      </a:accent1>
      <a:accent2>
        <a:srgbClr val="FFC424"/>
      </a:accent2>
      <a:accent3>
        <a:srgbClr val="E7AB14"/>
      </a:accent3>
      <a:accent4>
        <a:srgbClr val="FF9E61"/>
      </a:accent4>
      <a:accent5>
        <a:srgbClr val="D17930"/>
      </a:accent5>
      <a:accent6>
        <a:srgbClr val="D0D0D0"/>
      </a:accent6>
      <a:hlink>
        <a:srgbClr val="96CB00"/>
      </a:hlink>
      <a:folHlink>
        <a:srgbClr val="B11B96"/>
      </a:folHlink>
    </a:clrScheme>
    <a:fontScheme name="myidea">
      <a:majorFont>
        <a:latin typeface="Century Gothic"/>
        <a:ea typeface=""/>
        <a:cs typeface=""/>
      </a:majorFont>
      <a:minorFont>
        <a:latin typeface="Century Gothic"/>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yidea" id="{188F9B45-897C-40C9-85A2-A9C2BA700BD4}" vid="{19FBC268-E0C9-463F-9190-6FDD742A0217}"/>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E757B5C1F0A4244B7FF39DEE0DF149F" ma:contentTypeVersion="0" ma:contentTypeDescription="Crée un document." ma:contentTypeScope="" ma:versionID="58f70c3e549a0644a532cbc1fbbede10">
  <xsd:schema xmlns:xsd="http://www.w3.org/2001/XMLSchema" xmlns:xs="http://www.w3.org/2001/XMLSchema" xmlns:p="http://schemas.microsoft.com/office/2006/metadata/properties" targetNamespace="http://schemas.microsoft.com/office/2006/metadata/properties" ma:root="true" ma:fieldsID="935ec9c0e90322864eb5b367de8fc2e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9E0F49-35E9-4A4E-B100-2F6D3B0DB788}">
  <ds:schemaRefs>
    <ds:schemaRef ds:uri="http://schemas.microsoft.com/office/2006/documentManagement/types"/>
    <ds:schemaRef ds:uri="http://schemas.openxmlformats.org/package/2006/metadata/core-properties"/>
    <ds:schemaRef ds:uri="http://www.w3.org/XML/1998/namespace"/>
    <ds:schemaRef ds:uri="http://purl.org/dc/terms/"/>
    <ds:schemaRef ds:uri="http://purl.org/dc/elements/1.1/"/>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C88F673F-ED10-4EF0-A1A0-A898832A6C61}">
  <ds:schemaRefs>
    <ds:schemaRef ds:uri="http://schemas.microsoft.com/sharepoint/v3/contenttype/forms"/>
  </ds:schemaRefs>
</ds:datastoreItem>
</file>

<file path=customXml/itemProps3.xml><?xml version="1.0" encoding="utf-8"?>
<ds:datastoreItem xmlns:ds="http://schemas.openxmlformats.org/officeDocument/2006/customXml" ds:itemID="{BF63B810-64B0-46AC-BB5A-72334FCF52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2881</Words>
  <Application>Microsoft Office PowerPoint</Application>
  <PresentationFormat>Breitbild</PresentationFormat>
  <Paragraphs>190</Paragraphs>
  <Slides>20</Slides>
  <Notes>17</Notes>
  <HiddenSlides>0</HiddenSlides>
  <MMClips>0</MMClips>
  <ScaleCrop>false</ScaleCrop>
  <HeadingPairs>
    <vt:vector size="6" baseType="variant">
      <vt:variant>
        <vt:lpstr>Verwendete Schriftarten</vt:lpstr>
      </vt:variant>
      <vt:variant>
        <vt:i4>8</vt:i4>
      </vt:variant>
      <vt:variant>
        <vt:lpstr>Design</vt:lpstr>
      </vt:variant>
      <vt:variant>
        <vt:i4>4</vt:i4>
      </vt:variant>
      <vt:variant>
        <vt:lpstr>Folientitel</vt:lpstr>
      </vt:variant>
      <vt:variant>
        <vt:i4>20</vt:i4>
      </vt:variant>
    </vt:vector>
  </HeadingPairs>
  <TitlesOfParts>
    <vt:vector size="32" baseType="lpstr">
      <vt:lpstr>Malgun Gothic</vt:lpstr>
      <vt:lpstr>MS PGothic</vt:lpstr>
      <vt:lpstr>Arial</vt:lpstr>
      <vt:lpstr>Calibri</vt:lpstr>
      <vt:lpstr>Century Gothic</vt:lpstr>
      <vt:lpstr>Lucida Grande</vt:lpstr>
      <vt:lpstr>Lucida Grande (Textkörper)</vt:lpstr>
      <vt:lpstr>Lucida Sans</vt:lpstr>
      <vt:lpstr>myidea</vt:lpstr>
      <vt:lpstr>1_myidea</vt:lpstr>
      <vt:lpstr>Benutzerdefiniertes Design</vt:lpstr>
      <vt:lpstr>3_myidea</vt:lpstr>
      <vt:lpstr>Pensée et action entrepreneuriales</vt:lpstr>
      <vt:lpstr>PowerPoint-Präsentation</vt:lpstr>
      <vt:lpstr>Warm-up: préparez-vous pour le voyage entrepreneurial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Вертинская Елена</dc:creator>
  <cp:keywords>, docId:AD0EE548FC1F6C809E56E1A8C1436698</cp:keywords>
  <cp:lastModifiedBy>Stucki Jana</cp:lastModifiedBy>
  <cp:revision>726</cp:revision>
  <dcterms:created xsi:type="dcterms:W3CDTF">2020-11-11T18:04:37Z</dcterms:created>
  <dcterms:modified xsi:type="dcterms:W3CDTF">2026-08-26T15:15:14Z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0x0101000E757B5C1F0A4244B7FF39DEE0DF149F</vt:lpwstr>
  </property>
  <property fmtid="{D5CDD505-2E9C-101B-9397-08002B2CF9AE}" pid="3" name="MSIP_Label_84632a45-2c5b-48ac-84ab-9b136753159c_Enabled">
    <vt:lpwstr>true</vt:lpwstr>
  </property>
  <property fmtid="{D5CDD505-2E9C-101B-9397-08002B2CF9AE}" pid="4" name="MSIP_Label_84632a45-2c5b-48ac-84ab-9b136753159c_SetDate">
    <vt:lpwstr>2026-07-27T17:35:08Z</vt:lpwstr>
  </property>
  <property fmtid="{D5CDD505-2E9C-101B-9397-08002B2CF9AE}" pid="5" name="MSIP_Label_84632a45-2c5b-48ac-84ab-9b136753159c_Method">
    <vt:lpwstr>Standard</vt:lpwstr>
  </property>
  <property fmtid="{D5CDD505-2E9C-101B-9397-08002B2CF9AE}" pid="6" name="MSIP_Label_84632a45-2c5b-48ac-84ab-9b136753159c_Name">
    <vt:lpwstr>Intern</vt:lpwstr>
  </property>
  <property fmtid="{D5CDD505-2E9C-101B-9397-08002B2CF9AE}" pid="7" name="MSIP_Label_84632a45-2c5b-48ac-84ab-9b136753159c_SiteId">
    <vt:lpwstr>d6a1cf8c-768e-4187-a738-b6e50c4deb4a</vt:lpwstr>
  </property>
  <property fmtid="{D5CDD505-2E9C-101B-9397-08002B2CF9AE}" pid="8" name="MSIP_Label_84632a45-2c5b-48ac-84ab-9b136753159c_ActionId">
    <vt:lpwstr>d3a64818-e489-4bd5-b1ed-02599f0f2ca0</vt:lpwstr>
  </property>
  <property fmtid="{D5CDD505-2E9C-101B-9397-08002B2CF9AE}" pid="9" name="MSIP_Label_84632a45-2c5b-48ac-84ab-9b136753159c_ContentBits">
    <vt:lpwstr>0</vt:lpwstr>
  </property>
  <property fmtid="{D5CDD505-2E9C-101B-9397-08002B2CF9AE}" pid="10" name="MSIP_Label_84632a45-2c5b-48ac-84ab-9b136753159c_Tag">
    <vt:lpwstr>10, 3, 0, 1</vt:lpwstr>
  </property>
</Properties>
</file>